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DA4347-1188-40FB-8ACB-A502EE74C6B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41C868E-EB84-4EB2-98DC-B7F94212F59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B1EB19-FE16-4962-BECA-7BC24CF1FB5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DD93B80-7657-4664-84B0-98CFD73D5F0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7660DA-BF3C-4C62-8CBB-76E6FD4313B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3AA3CA-D8D5-4F36-BD29-3C3D4CC0FFF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CCA9D1-3F9F-4793-BA53-5DA66A45723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E4E6D46-47E8-4E80-84FE-BC07AAD247C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C5824A6-1AAA-4FB7-9585-234A70AFF9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3245C3A-B7F4-4B6F-ACB9-89B5A841037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983611-4AEF-4335-8982-2DC18577A7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C910F9-1071-43E4-8723-A3744557DE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5681590-ED4C-4AD0-8C34-FAE3721C12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oleObject" Target="../embeddings/oleObject1.bin"/><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oleObject" Target="../embeddings/oleObject10.bin"/><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oleObject" Target="../embeddings/oleObject2.bin"/><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oleObject" Target="../embeddings/oleObject3.bin"/><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oleObject" Target="../embeddings/oleObject4.bin"/><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oleObject" Target="../embeddings/oleObject5.bin"/><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oleObject" Target="../embeddings/oleObject6.bin"/><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oleObject" Target="../embeddings/oleObject7.bin"/><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oleObject" Target="../embeddings/oleObject8.bin"/><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oleObject" Target="../embeddings/oleObject9.bin"/><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74" name="Object 26"/>
          <p:cNvGraphicFramePr>
            <a:graphicFrameLocks noChangeAspect="1"/>
          </p:cNvGraphicFramePr>
          <p:nvPr/>
        </p:nvGraphicFramePr>
        <p:xfrm>
          <a:off x="1524000" y="2895600"/>
          <a:ext cx="6072188" cy="958850"/>
        </p:xfrm>
        <a:graphic>
          <a:graphicData uri="http://schemas.openxmlformats.org/presentationml/2006/ole">
            <p:oleObj spid="_x0000_s2074" name="Bitmap Image" r:id="rId3" imgW="4828571" imgH="762106" progId="PBrush">
              <p:embed/>
            </p:oleObj>
          </a:graphicData>
        </a:graphic>
      </p:graphicFrame>
      <p:grpSp>
        <p:nvGrpSpPr>
          <p:cNvPr id="2075" name="Group 27"/>
          <p:cNvGrpSpPr>
            <a:grpSpLocks/>
          </p:cNvGrpSpPr>
          <p:nvPr/>
        </p:nvGrpSpPr>
        <p:grpSpPr bwMode="auto">
          <a:xfrm>
            <a:off x="0" y="0"/>
            <a:ext cx="9144000" cy="6858000"/>
            <a:chOff x="0" y="0"/>
            <a:chExt cx="5760" cy="4320"/>
          </a:xfrm>
        </p:grpSpPr>
        <p:pic>
          <p:nvPicPr>
            <p:cNvPr id="2076" name="Picture 28" descr="Steak%20basel"/>
            <p:cNvPicPr>
              <a:picLocks noChangeAspect="1" noChangeArrowheads="1"/>
            </p:cNvPicPr>
            <p:nvPr/>
          </p:nvPicPr>
          <p:blipFill>
            <a:blip r:embed="rId4" cstate="print"/>
            <a:srcRect/>
            <a:stretch>
              <a:fillRect/>
            </a:stretch>
          </p:blipFill>
          <p:spPr bwMode="auto">
            <a:xfrm>
              <a:off x="0" y="0"/>
              <a:ext cx="816" cy="816"/>
            </a:xfrm>
            <a:prstGeom prst="rect">
              <a:avLst/>
            </a:prstGeom>
            <a:noFill/>
          </p:spPr>
        </p:pic>
        <p:pic>
          <p:nvPicPr>
            <p:cNvPr id="2077" name="Picture 29" descr="ice-cream-sundae"/>
            <p:cNvPicPr>
              <a:picLocks noChangeAspect="1" noChangeArrowheads="1"/>
            </p:cNvPicPr>
            <p:nvPr/>
          </p:nvPicPr>
          <p:blipFill>
            <a:blip r:embed="rId5" cstate="print"/>
            <a:srcRect/>
            <a:stretch>
              <a:fillRect/>
            </a:stretch>
          </p:blipFill>
          <p:spPr bwMode="auto">
            <a:xfrm>
              <a:off x="96" y="1584"/>
              <a:ext cx="561" cy="1026"/>
            </a:xfrm>
            <a:prstGeom prst="rect">
              <a:avLst/>
            </a:prstGeom>
            <a:noFill/>
          </p:spPr>
        </p:pic>
        <p:pic>
          <p:nvPicPr>
            <p:cNvPr id="2078" name="Picture 30" descr="lettuce3"/>
            <p:cNvPicPr>
              <a:picLocks noChangeAspect="1" noChangeArrowheads="1"/>
            </p:cNvPicPr>
            <p:nvPr/>
          </p:nvPicPr>
          <p:blipFill>
            <a:blip r:embed="rId6" cstate="print"/>
            <a:srcRect/>
            <a:stretch>
              <a:fillRect/>
            </a:stretch>
          </p:blipFill>
          <p:spPr bwMode="auto">
            <a:xfrm>
              <a:off x="0" y="2688"/>
              <a:ext cx="888" cy="753"/>
            </a:xfrm>
            <a:prstGeom prst="rect">
              <a:avLst/>
            </a:prstGeom>
            <a:noFill/>
          </p:spPr>
        </p:pic>
        <p:pic>
          <p:nvPicPr>
            <p:cNvPr id="2079" name="Picture 31" descr="Italian_bread_500"/>
            <p:cNvPicPr>
              <a:picLocks noChangeAspect="1" noChangeArrowheads="1"/>
            </p:cNvPicPr>
            <p:nvPr/>
          </p:nvPicPr>
          <p:blipFill>
            <a:blip r:embed="rId7" cstate="print"/>
            <a:srcRect/>
            <a:stretch>
              <a:fillRect/>
            </a:stretch>
          </p:blipFill>
          <p:spPr bwMode="auto">
            <a:xfrm>
              <a:off x="0" y="3436"/>
              <a:ext cx="1464" cy="884"/>
            </a:xfrm>
            <a:prstGeom prst="rect">
              <a:avLst/>
            </a:prstGeom>
            <a:noFill/>
          </p:spPr>
        </p:pic>
        <p:pic>
          <p:nvPicPr>
            <p:cNvPr id="2080" name="Picture 32" descr="pork-ribs"/>
            <p:cNvPicPr>
              <a:picLocks noChangeAspect="1" noChangeArrowheads="1"/>
            </p:cNvPicPr>
            <p:nvPr/>
          </p:nvPicPr>
          <p:blipFill>
            <a:blip r:embed="rId8" cstate="print"/>
            <a:srcRect/>
            <a:stretch>
              <a:fillRect/>
            </a:stretch>
          </p:blipFill>
          <p:spPr bwMode="auto">
            <a:xfrm>
              <a:off x="4752" y="3312"/>
              <a:ext cx="1008" cy="1008"/>
            </a:xfrm>
            <a:prstGeom prst="rect">
              <a:avLst/>
            </a:prstGeom>
            <a:noFill/>
          </p:spPr>
        </p:pic>
        <p:pic>
          <p:nvPicPr>
            <p:cNvPr id="2081" name="Picture 33" descr="blueberries"/>
            <p:cNvPicPr>
              <a:picLocks noChangeAspect="1" noChangeArrowheads="1"/>
            </p:cNvPicPr>
            <p:nvPr/>
          </p:nvPicPr>
          <p:blipFill>
            <a:blip r:embed="rId9" cstate="print"/>
            <a:srcRect/>
            <a:stretch>
              <a:fillRect/>
            </a:stretch>
          </p:blipFill>
          <p:spPr bwMode="auto">
            <a:xfrm>
              <a:off x="0" y="720"/>
              <a:ext cx="1032" cy="825"/>
            </a:xfrm>
            <a:prstGeom prst="rect">
              <a:avLst/>
            </a:prstGeom>
            <a:noFill/>
          </p:spPr>
        </p:pic>
        <p:pic>
          <p:nvPicPr>
            <p:cNvPr id="2082" name="Picture 34" descr="bell_pic"/>
            <p:cNvPicPr>
              <a:picLocks noChangeAspect="1" noChangeArrowheads="1"/>
            </p:cNvPicPr>
            <p:nvPr/>
          </p:nvPicPr>
          <p:blipFill>
            <a:blip r:embed="rId10" cstate="print"/>
            <a:srcRect/>
            <a:stretch>
              <a:fillRect/>
            </a:stretch>
          </p:blipFill>
          <p:spPr bwMode="auto">
            <a:xfrm>
              <a:off x="4296" y="2448"/>
              <a:ext cx="1464" cy="971"/>
            </a:xfrm>
            <a:prstGeom prst="rect">
              <a:avLst/>
            </a:prstGeom>
            <a:noFill/>
          </p:spPr>
        </p:pic>
        <p:pic>
          <p:nvPicPr>
            <p:cNvPr id="2083" name="Picture 35" descr="rice"/>
            <p:cNvPicPr>
              <a:picLocks noChangeAspect="1" noChangeArrowheads="1"/>
            </p:cNvPicPr>
            <p:nvPr/>
          </p:nvPicPr>
          <p:blipFill>
            <a:blip r:embed="rId11" cstate="print"/>
            <a:srcRect/>
            <a:stretch>
              <a:fillRect/>
            </a:stretch>
          </p:blipFill>
          <p:spPr bwMode="auto">
            <a:xfrm>
              <a:off x="4871" y="1632"/>
              <a:ext cx="889" cy="901"/>
            </a:xfrm>
            <a:prstGeom prst="rect">
              <a:avLst/>
            </a:prstGeom>
            <a:noFill/>
          </p:spPr>
        </p:pic>
        <p:pic>
          <p:nvPicPr>
            <p:cNvPr id="2084" name="Picture 36" descr="chocolate-cake-slice-3"/>
            <p:cNvPicPr>
              <a:picLocks noChangeAspect="1" noChangeArrowheads="1"/>
            </p:cNvPicPr>
            <p:nvPr/>
          </p:nvPicPr>
          <p:blipFill>
            <a:blip r:embed="rId12" cstate="print"/>
            <a:srcRect/>
            <a:stretch>
              <a:fillRect/>
            </a:stretch>
          </p:blipFill>
          <p:spPr bwMode="auto">
            <a:xfrm>
              <a:off x="4800" y="624"/>
              <a:ext cx="960" cy="910"/>
            </a:xfrm>
            <a:prstGeom prst="rect">
              <a:avLst/>
            </a:prstGeom>
            <a:noFill/>
          </p:spPr>
        </p:pic>
        <p:pic>
          <p:nvPicPr>
            <p:cNvPr id="2085" name="Picture 37" descr="food014"/>
            <p:cNvPicPr>
              <a:picLocks noChangeAspect="1" noChangeArrowheads="1"/>
            </p:cNvPicPr>
            <p:nvPr/>
          </p:nvPicPr>
          <p:blipFill>
            <a:blip r:embed="rId13" cstate="print"/>
            <a:srcRect/>
            <a:stretch>
              <a:fillRect/>
            </a:stretch>
          </p:blipFill>
          <p:spPr bwMode="auto">
            <a:xfrm>
              <a:off x="4944" y="0"/>
              <a:ext cx="672" cy="672"/>
            </a:xfrm>
            <a:prstGeom prst="rect">
              <a:avLst/>
            </a:prstGeom>
            <a:noFill/>
            <a:ln w="9525">
              <a:no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80" name="Object 16"/>
          <p:cNvGraphicFramePr>
            <a:graphicFrameLocks noChangeAspect="1"/>
          </p:cNvGraphicFramePr>
          <p:nvPr/>
        </p:nvGraphicFramePr>
        <p:xfrm>
          <a:off x="1295400" y="228600"/>
          <a:ext cx="6019800" cy="1431925"/>
        </p:xfrm>
        <a:graphic>
          <a:graphicData uri="http://schemas.openxmlformats.org/presentationml/2006/ole">
            <p:oleObj spid="_x0000_s11280" name="Bitmap Image" r:id="rId3" imgW="4525007" imgH="1076475" progId="PBrush">
              <p:embed/>
            </p:oleObj>
          </a:graphicData>
        </a:graphic>
      </p:graphicFrame>
      <p:sp>
        <p:nvSpPr>
          <p:cNvPr id="11281" name="AutoShape 17"/>
          <p:cNvSpPr>
            <a:spLocks noChangeArrowheads="1"/>
          </p:cNvSpPr>
          <p:nvPr/>
        </p:nvSpPr>
        <p:spPr bwMode="auto">
          <a:xfrm>
            <a:off x="7162800" y="381000"/>
            <a:ext cx="304800" cy="304800"/>
          </a:xfrm>
          <a:prstGeom prst="rightArrow">
            <a:avLst>
              <a:gd name="adj1" fmla="val 50000"/>
              <a:gd name="adj2" fmla="val 25000"/>
            </a:avLst>
          </a:prstGeom>
          <a:solidFill>
            <a:schemeClr val="tx1"/>
          </a:solidFill>
          <a:ln w="9525">
            <a:solidFill>
              <a:schemeClr val="tx1"/>
            </a:solidFill>
            <a:miter lim="800000"/>
            <a:headEnd/>
            <a:tailEnd/>
          </a:ln>
          <a:effectLst/>
        </p:spPr>
        <p:txBody>
          <a:bodyPr wrap="none" anchor="ctr"/>
          <a:lstStyle/>
          <a:p>
            <a:endParaRPr lang="en-US"/>
          </a:p>
        </p:txBody>
      </p:sp>
      <p:grpSp>
        <p:nvGrpSpPr>
          <p:cNvPr id="11299" name="Group 35"/>
          <p:cNvGrpSpPr>
            <a:grpSpLocks/>
          </p:cNvGrpSpPr>
          <p:nvPr/>
        </p:nvGrpSpPr>
        <p:grpSpPr bwMode="auto">
          <a:xfrm>
            <a:off x="0" y="0"/>
            <a:ext cx="9144000" cy="6858000"/>
            <a:chOff x="0" y="0"/>
            <a:chExt cx="5760" cy="4320"/>
          </a:xfrm>
        </p:grpSpPr>
        <p:pic>
          <p:nvPicPr>
            <p:cNvPr id="11270" name="Picture 6" descr="Steak%20basel"/>
            <p:cNvPicPr>
              <a:picLocks noChangeAspect="1" noChangeArrowheads="1"/>
            </p:cNvPicPr>
            <p:nvPr/>
          </p:nvPicPr>
          <p:blipFill>
            <a:blip r:embed="rId4" cstate="print"/>
            <a:srcRect/>
            <a:stretch>
              <a:fillRect/>
            </a:stretch>
          </p:blipFill>
          <p:spPr bwMode="auto">
            <a:xfrm>
              <a:off x="0" y="0"/>
              <a:ext cx="816" cy="816"/>
            </a:xfrm>
            <a:prstGeom prst="rect">
              <a:avLst/>
            </a:prstGeom>
            <a:noFill/>
          </p:spPr>
        </p:pic>
        <p:pic>
          <p:nvPicPr>
            <p:cNvPr id="11271" name="Picture 7" descr="ice-cream-sundae"/>
            <p:cNvPicPr>
              <a:picLocks noChangeAspect="1" noChangeArrowheads="1"/>
            </p:cNvPicPr>
            <p:nvPr/>
          </p:nvPicPr>
          <p:blipFill>
            <a:blip r:embed="rId5" cstate="print"/>
            <a:srcRect/>
            <a:stretch>
              <a:fillRect/>
            </a:stretch>
          </p:blipFill>
          <p:spPr bwMode="auto">
            <a:xfrm>
              <a:off x="96" y="1584"/>
              <a:ext cx="561" cy="1026"/>
            </a:xfrm>
            <a:prstGeom prst="rect">
              <a:avLst/>
            </a:prstGeom>
            <a:noFill/>
          </p:spPr>
        </p:pic>
        <p:pic>
          <p:nvPicPr>
            <p:cNvPr id="11272" name="Picture 8" descr="lettuce3"/>
            <p:cNvPicPr>
              <a:picLocks noChangeAspect="1" noChangeArrowheads="1"/>
            </p:cNvPicPr>
            <p:nvPr/>
          </p:nvPicPr>
          <p:blipFill>
            <a:blip r:embed="rId6" cstate="print"/>
            <a:srcRect/>
            <a:stretch>
              <a:fillRect/>
            </a:stretch>
          </p:blipFill>
          <p:spPr bwMode="auto">
            <a:xfrm>
              <a:off x="0" y="2688"/>
              <a:ext cx="888" cy="753"/>
            </a:xfrm>
            <a:prstGeom prst="rect">
              <a:avLst/>
            </a:prstGeom>
            <a:noFill/>
          </p:spPr>
        </p:pic>
        <p:pic>
          <p:nvPicPr>
            <p:cNvPr id="11273" name="Picture 9" descr="Italian_bread_500"/>
            <p:cNvPicPr>
              <a:picLocks noChangeAspect="1" noChangeArrowheads="1"/>
            </p:cNvPicPr>
            <p:nvPr/>
          </p:nvPicPr>
          <p:blipFill>
            <a:blip r:embed="rId7" cstate="print"/>
            <a:srcRect/>
            <a:stretch>
              <a:fillRect/>
            </a:stretch>
          </p:blipFill>
          <p:spPr bwMode="auto">
            <a:xfrm>
              <a:off x="0" y="3436"/>
              <a:ext cx="1464" cy="884"/>
            </a:xfrm>
            <a:prstGeom prst="rect">
              <a:avLst/>
            </a:prstGeom>
            <a:noFill/>
          </p:spPr>
        </p:pic>
        <p:pic>
          <p:nvPicPr>
            <p:cNvPr id="11274" name="Picture 10" descr="pork-ribs"/>
            <p:cNvPicPr>
              <a:picLocks noChangeAspect="1" noChangeArrowheads="1"/>
            </p:cNvPicPr>
            <p:nvPr/>
          </p:nvPicPr>
          <p:blipFill>
            <a:blip r:embed="rId8" cstate="print"/>
            <a:srcRect/>
            <a:stretch>
              <a:fillRect/>
            </a:stretch>
          </p:blipFill>
          <p:spPr bwMode="auto">
            <a:xfrm>
              <a:off x="4752" y="3312"/>
              <a:ext cx="1008" cy="1008"/>
            </a:xfrm>
            <a:prstGeom prst="rect">
              <a:avLst/>
            </a:prstGeom>
            <a:noFill/>
          </p:spPr>
        </p:pic>
        <p:pic>
          <p:nvPicPr>
            <p:cNvPr id="11275" name="Picture 11" descr="blueberries"/>
            <p:cNvPicPr>
              <a:picLocks noChangeAspect="1" noChangeArrowheads="1"/>
            </p:cNvPicPr>
            <p:nvPr/>
          </p:nvPicPr>
          <p:blipFill>
            <a:blip r:embed="rId9" cstate="print"/>
            <a:srcRect/>
            <a:stretch>
              <a:fillRect/>
            </a:stretch>
          </p:blipFill>
          <p:spPr bwMode="auto">
            <a:xfrm>
              <a:off x="0" y="720"/>
              <a:ext cx="1032" cy="825"/>
            </a:xfrm>
            <a:prstGeom prst="rect">
              <a:avLst/>
            </a:prstGeom>
            <a:noFill/>
          </p:spPr>
        </p:pic>
        <p:pic>
          <p:nvPicPr>
            <p:cNvPr id="11276" name="Picture 12" descr="bell_pic"/>
            <p:cNvPicPr>
              <a:picLocks noChangeAspect="1" noChangeArrowheads="1"/>
            </p:cNvPicPr>
            <p:nvPr/>
          </p:nvPicPr>
          <p:blipFill>
            <a:blip r:embed="rId10" cstate="print"/>
            <a:srcRect/>
            <a:stretch>
              <a:fillRect/>
            </a:stretch>
          </p:blipFill>
          <p:spPr bwMode="auto">
            <a:xfrm>
              <a:off x="4296" y="2448"/>
              <a:ext cx="1464" cy="971"/>
            </a:xfrm>
            <a:prstGeom prst="rect">
              <a:avLst/>
            </a:prstGeom>
            <a:noFill/>
          </p:spPr>
        </p:pic>
        <p:pic>
          <p:nvPicPr>
            <p:cNvPr id="11277" name="Picture 13" descr="rice"/>
            <p:cNvPicPr>
              <a:picLocks noChangeAspect="1" noChangeArrowheads="1"/>
            </p:cNvPicPr>
            <p:nvPr/>
          </p:nvPicPr>
          <p:blipFill>
            <a:blip r:embed="rId11" cstate="print"/>
            <a:srcRect/>
            <a:stretch>
              <a:fillRect/>
            </a:stretch>
          </p:blipFill>
          <p:spPr bwMode="auto">
            <a:xfrm>
              <a:off x="4871" y="1632"/>
              <a:ext cx="889" cy="901"/>
            </a:xfrm>
            <a:prstGeom prst="rect">
              <a:avLst/>
            </a:prstGeom>
            <a:noFill/>
          </p:spPr>
        </p:pic>
        <p:pic>
          <p:nvPicPr>
            <p:cNvPr id="11278" name="Picture 14" descr="chocolate-cake-slice-3"/>
            <p:cNvPicPr>
              <a:picLocks noChangeAspect="1" noChangeArrowheads="1"/>
            </p:cNvPicPr>
            <p:nvPr/>
          </p:nvPicPr>
          <p:blipFill>
            <a:blip r:embed="rId12" cstate="print"/>
            <a:srcRect/>
            <a:stretch>
              <a:fillRect/>
            </a:stretch>
          </p:blipFill>
          <p:spPr bwMode="auto">
            <a:xfrm>
              <a:off x="4800" y="624"/>
              <a:ext cx="960" cy="910"/>
            </a:xfrm>
            <a:prstGeom prst="rect">
              <a:avLst/>
            </a:prstGeom>
            <a:noFill/>
          </p:spPr>
        </p:pic>
        <p:pic>
          <p:nvPicPr>
            <p:cNvPr id="11296" name="Picture 32" descr="food014"/>
            <p:cNvPicPr>
              <a:picLocks noChangeAspect="1" noChangeArrowheads="1"/>
            </p:cNvPicPr>
            <p:nvPr/>
          </p:nvPicPr>
          <p:blipFill>
            <a:blip r:embed="rId13" cstate="print"/>
            <a:srcRect/>
            <a:stretch>
              <a:fillRect/>
            </a:stretch>
          </p:blipFill>
          <p:spPr bwMode="auto">
            <a:xfrm>
              <a:off x="4944" y="0"/>
              <a:ext cx="672" cy="672"/>
            </a:xfrm>
            <a:prstGeom prst="rect">
              <a:avLst/>
            </a:prstGeom>
            <a:noFill/>
            <a:ln/>
            <a:effectLst/>
          </p:spPr>
        </p:pic>
      </p:grpSp>
      <p:sp>
        <p:nvSpPr>
          <p:cNvPr id="11267" name="Rectangle 3"/>
          <p:cNvSpPr>
            <a:spLocks noGrp="1" noChangeArrowheads="1"/>
          </p:cNvSpPr>
          <p:nvPr>
            <p:ph type="body" sz="half" idx="1"/>
          </p:nvPr>
        </p:nvSpPr>
        <p:spPr>
          <a:xfrm>
            <a:off x="1219200" y="1981200"/>
            <a:ext cx="6477000" cy="4114800"/>
          </a:xfrm>
        </p:spPr>
        <p:txBody>
          <a:bodyPr/>
          <a:lstStyle/>
          <a:p>
            <a:r>
              <a:rPr lang="en-US" sz="2800">
                <a:latin typeface="Tahoma" pitchFamily="34" charset="0"/>
              </a:rPr>
              <a:t>Social health- the health of your relationships with other people.</a:t>
            </a:r>
          </a:p>
          <a:p>
            <a:r>
              <a:rPr lang="en-US" sz="2800">
                <a:latin typeface="Tahoma" pitchFamily="34" charset="0"/>
              </a:rPr>
              <a:t>Eating healthful foods can help you feel strong and energetic, which will give you confidence to be more outgoing as you interact with others.</a:t>
            </a:r>
          </a:p>
          <a:p>
            <a:r>
              <a:rPr lang="en-US" sz="2800">
                <a:latin typeface="Tahoma" pitchFamily="34" charset="0"/>
              </a:rPr>
              <a:t>Food is also a major part of social gatherings.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89" name="Group 17"/>
          <p:cNvGrpSpPr>
            <a:grpSpLocks/>
          </p:cNvGrpSpPr>
          <p:nvPr/>
        </p:nvGrpSpPr>
        <p:grpSpPr bwMode="auto">
          <a:xfrm>
            <a:off x="0" y="0"/>
            <a:ext cx="9144000" cy="6858000"/>
            <a:chOff x="0" y="0"/>
            <a:chExt cx="5760" cy="4320"/>
          </a:xfrm>
        </p:grpSpPr>
        <p:pic>
          <p:nvPicPr>
            <p:cNvPr id="3090" name="Picture 18" descr="Steak%20basel"/>
            <p:cNvPicPr>
              <a:picLocks noChangeAspect="1" noChangeArrowheads="1"/>
            </p:cNvPicPr>
            <p:nvPr/>
          </p:nvPicPr>
          <p:blipFill>
            <a:blip r:embed="rId3" cstate="print"/>
            <a:srcRect/>
            <a:stretch>
              <a:fillRect/>
            </a:stretch>
          </p:blipFill>
          <p:spPr bwMode="auto">
            <a:xfrm>
              <a:off x="0" y="0"/>
              <a:ext cx="816" cy="816"/>
            </a:xfrm>
            <a:prstGeom prst="rect">
              <a:avLst/>
            </a:prstGeom>
            <a:noFill/>
          </p:spPr>
        </p:pic>
        <p:pic>
          <p:nvPicPr>
            <p:cNvPr id="3091" name="Picture 19" descr="ice-cream-sundae"/>
            <p:cNvPicPr>
              <a:picLocks noChangeAspect="1" noChangeArrowheads="1"/>
            </p:cNvPicPr>
            <p:nvPr/>
          </p:nvPicPr>
          <p:blipFill>
            <a:blip r:embed="rId4" cstate="print"/>
            <a:srcRect/>
            <a:stretch>
              <a:fillRect/>
            </a:stretch>
          </p:blipFill>
          <p:spPr bwMode="auto">
            <a:xfrm>
              <a:off x="96" y="1584"/>
              <a:ext cx="561" cy="1026"/>
            </a:xfrm>
            <a:prstGeom prst="rect">
              <a:avLst/>
            </a:prstGeom>
            <a:noFill/>
          </p:spPr>
        </p:pic>
        <p:pic>
          <p:nvPicPr>
            <p:cNvPr id="3092" name="Picture 20" descr="lettuce3"/>
            <p:cNvPicPr>
              <a:picLocks noChangeAspect="1" noChangeArrowheads="1"/>
            </p:cNvPicPr>
            <p:nvPr/>
          </p:nvPicPr>
          <p:blipFill>
            <a:blip r:embed="rId5" cstate="print"/>
            <a:srcRect/>
            <a:stretch>
              <a:fillRect/>
            </a:stretch>
          </p:blipFill>
          <p:spPr bwMode="auto">
            <a:xfrm>
              <a:off x="0" y="2688"/>
              <a:ext cx="888" cy="753"/>
            </a:xfrm>
            <a:prstGeom prst="rect">
              <a:avLst/>
            </a:prstGeom>
            <a:noFill/>
          </p:spPr>
        </p:pic>
        <p:pic>
          <p:nvPicPr>
            <p:cNvPr id="3093" name="Picture 21" descr="Italian_bread_500"/>
            <p:cNvPicPr>
              <a:picLocks noChangeAspect="1" noChangeArrowheads="1"/>
            </p:cNvPicPr>
            <p:nvPr/>
          </p:nvPicPr>
          <p:blipFill>
            <a:blip r:embed="rId6" cstate="print"/>
            <a:srcRect/>
            <a:stretch>
              <a:fillRect/>
            </a:stretch>
          </p:blipFill>
          <p:spPr bwMode="auto">
            <a:xfrm>
              <a:off x="0" y="3436"/>
              <a:ext cx="1464" cy="884"/>
            </a:xfrm>
            <a:prstGeom prst="rect">
              <a:avLst/>
            </a:prstGeom>
            <a:noFill/>
          </p:spPr>
        </p:pic>
        <p:pic>
          <p:nvPicPr>
            <p:cNvPr id="3094" name="Picture 22" descr="pork-ribs"/>
            <p:cNvPicPr>
              <a:picLocks noChangeAspect="1" noChangeArrowheads="1"/>
            </p:cNvPicPr>
            <p:nvPr/>
          </p:nvPicPr>
          <p:blipFill>
            <a:blip r:embed="rId7" cstate="print"/>
            <a:srcRect/>
            <a:stretch>
              <a:fillRect/>
            </a:stretch>
          </p:blipFill>
          <p:spPr bwMode="auto">
            <a:xfrm>
              <a:off x="4752" y="3312"/>
              <a:ext cx="1008" cy="1008"/>
            </a:xfrm>
            <a:prstGeom prst="rect">
              <a:avLst/>
            </a:prstGeom>
            <a:noFill/>
          </p:spPr>
        </p:pic>
        <p:pic>
          <p:nvPicPr>
            <p:cNvPr id="3095" name="Picture 23" descr="blueberries"/>
            <p:cNvPicPr>
              <a:picLocks noChangeAspect="1" noChangeArrowheads="1"/>
            </p:cNvPicPr>
            <p:nvPr/>
          </p:nvPicPr>
          <p:blipFill>
            <a:blip r:embed="rId8" cstate="print"/>
            <a:srcRect/>
            <a:stretch>
              <a:fillRect/>
            </a:stretch>
          </p:blipFill>
          <p:spPr bwMode="auto">
            <a:xfrm>
              <a:off x="0" y="720"/>
              <a:ext cx="1032" cy="825"/>
            </a:xfrm>
            <a:prstGeom prst="rect">
              <a:avLst/>
            </a:prstGeom>
            <a:noFill/>
          </p:spPr>
        </p:pic>
        <p:pic>
          <p:nvPicPr>
            <p:cNvPr id="3096" name="Picture 24" descr="bell_pic"/>
            <p:cNvPicPr>
              <a:picLocks noChangeAspect="1" noChangeArrowheads="1"/>
            </p:cNvPicPr>
            <p:nvPr/>
          </p:nvPicPr>
          <p:blipFill>
            <a:blip r:embed="rId9" cstate="print"/>
            <a:srcRect/>
            <a:stretch>
              <a:fillRect/>
            </a:stretch>
          </p:blipFill>
          <p:spPr bwMode="auto">
            <a:xfrm>
              <a:off x="4296" y="2448"/>
              <a:ext cx="1464" cy="971"/>
            </a:xfrm>
            <a:prstGeom prst="rect">
              <a:avLst/>
            </a:prstGeom>
            <a:noFill/>
          </p:spPr>
        </p:pic>
        <p:pic>
          <p:nvPicPr>
            <p:cNvPr id="3097" name="Picture 25" descr="rice"/>
            <p:cNvPicPr>
              <a:picLocks noChangeAspect="1" noChangeArrowheads="1"/>
            </p:cNvPicPr>
            <p:nvPr/>
          </p:nvPicPr>
          <p:blipFill>
            <a:blip r:embed="rId10" cstate="print"/>
            <a:srcRect/>
            <a:stretch>
              <a:fillRect/>
            </a:stretch>
          </p:blipFill>
          <p:spPr bwMode="auto">
            <a:xfrm>
              <a:off x="4871" y="1632"/>
              <a:ext cx="889" cy="901"/>
            </a:xfrm>
            <a:prstGeom prst="rect">
              <a:avLst/>
            </a:prstGeom>
            <a:noFill/>
          </p:spPr>
        </p:pic>
        <p:pic>
          <p:nvPicPr>
            <p:cNvPr id="3098" name="Picture 26" descr="chocolate-cake-slice-3"/>
            <p:cNvPicPr>
              <a:picLocks noChangeAspect="1" noChangeArrowheads="1"/>
            </p:cNvPicPr>
            <p:nvPr/>
          </p:nvPicPr>
          <p:blipFill>
            <a:blip r:embed="rId11" cstate="print"/>
            <a:srcRect/>
            <a:stretch>
              <a:fillRect/>
            </a:stretch>
          </p:blipFill>
          <p:spPr bwMode="auto">
            <a:xfrm>
              <a:off x="4800" y="624"/>
              <a:ext cx="960" cy="910"/>
            </a:xfrm>
            <a:prstGeom prst="rect">
              <a:avLst/>
            </a:prstGeom>
            <a:noFill/>
          </p:spPr>
        </p:pic>
        <p:pic>
          <p:nvPicPr>
            <p:cNvPr id="3099" name="Picture 27" descr="food014"/>
            <p:cNvPicPr>
              <a:picLocks noChangeAspect="1" noChangeArrowheads="1"/>
            </p:cNvPicPr>
            <p:nvPr/>
          </p:nvPicPr>
          <p:blipFill>
            <a:blip r:embed="rId12" cstate="print"/>
            <a:srcRect/>
            <a:stretch>
              <a:fillRect/>
            </a:stretch>
          </p:blipFill>
          <p:spPr bwMode="auto">
            <a:xfrm>
              <a:off x="4944" y="0"/>
              <a:ext cx="672" cy="672"/>
            </a:xfrm>
            <a:prstGeom prst="rect">
              <a:avLst/>
            </a:prstGeom>
            <a:noFill/>
            <a:ln w="9525">
              <a:noFill/>
              <a:miter lim="800000"/>
              <a:headEnd/>
              <a:tailEnd/>
            </a:ln>
          </p:spPr>
        </p:pic>
      </p:grpSp>
      <p:graphicFrame>
        <p:nvGraphicFramePr>
          <p:cNvPr id="3088" name="Object 16"/>
          <p:cNvGraphicFramePr>
            <a:graphicFrameLocks noChangeAspect="1"/>
          </p:cNvGraphicFramePr>
          <p:nvPr/>
        </p:nvGraphicFramePr>
        <p:xfrm>
          <a:off x="1371600" y="609600"/>
          <a:ext cx="6248400" cy="669925"/>
        </p:xfrm>
        <a:graphic>
          <a:graphicData uri="http://schemas.openxmlformats.org/presentationml/2006/ole">
            <p:oleObj spid="_x0000_s3088" name="Bitmap Image" r:id="rId13" imgW="4800000" imgH="514422" progId="PBrush">
              <p:embed/>
            </p:oleObj>
          </a:graphicData>
        </a:graphic>
      </p:graphicFrame>
      <p:sp>
        <p:nvSpPr>
          <p:cNvPr id="3075" name="Rectangle 3"/>
          <p:cNvSpPr>
            <a:spLocks noGrp="1" noChangeArrowheads="1"/>
          </p:cNvSpPr>
          <p:nvPr>
            <p:ph type="body" idx="1"/>
          </p:nvPr>
        </p:nvSpPr>
        <p:spPr>
          <a:xfrm>
            <a:off x="1447800" y="1752600"/>
            <a:ext cx="6248400" cy="4495800"/>
          </a:xfrm>
        </p:spPr>
        <p:txBody>
          <a:bodyPr/>
          <a:lstStyle/>
          <a:p>
            <a:r>
              <a:rPr lang="en-US" sz="2800">
                <a:latin typeface="Tahoma" pitchFamily="34" charset="0"/>
              </a:rPr>
              <a:t>People who are starving see food as a means of survival.</a:t>
            </a:r>
          </a:p>
          <a:p>
            <a:r>
              <a:rPr lang="en-US" sz="2800">
                <a:latin typeface="Tahoma" pitchFamily="34" charset="0"/>
              </a:rPr>
              <a:t>People who are proud of their culture consider traditional foods to be part of their heritage.</a:t>
            </a:r>
          </a:p>
          <a:p>
            <a:r>
              <a:rPr lang="en-US" sz="2800">
                <a:latin typeface="Tahoma" pitchFamily="34" charset="0"/>
              </a:rPr>
              <a:t>Members of some faiths regard certain foods as religious symbols</a:t>
            </a:r>
          </a:p>
          <a:p>
            <a:r>
              <a:rPr lang="en-US" sz="2800">
                <a:latin typeface="Tahoma" pitchFamily="34" charset="0"/>
              </a:rPr>
              <a:t>People who are entertaining guests see food as a sign of hospitality.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14" name="Group 18"/>
          <p:cNvGrpSpPr>
            <a:grpSpLocks/>
          </p:cNvGrpSpPr>
          <p:nvPr/>
        </p:nvGrpSpPr>
        <p:grpSpPr bwMode="auto">
          <a:xfrm>
            <a:off x="0" y="0"/>
            <a:ext cx="9144000" cy="6858000"/>
            <a:chOff x="0" y="0"/>
            <a:chExt cx="5760" cy="4320"/>
          </a:xfrm>
        </p:grpSpPr>
        <p:pic>
          <p:nvPicPr>
            <p:cNvPr id="4115" name="Picture 19" descr="Steak%20basel"/>
            <p:cNvPicPr>
              <a:picLocks noChangeAspect="1" noChangeArrowheads="1"/>
            </p:cNvPicPr>
            <p:nvPr/>
          </p:nvPicPr>
          <p:blipFill>
            <a:blip r:embed="rId3" cstate="print"/>
            <a:srcRect/>
            <a:stretch>
              <a:fillRect/>
            </a:stretch>
          </p:blipFill>
          <p:spPr bwMode="auto">
            <a:xfrm>
              <a:off x="0" y="0"/>
              <a:ext cx="816" cy="816"/>
            </a:xfrm>
            <a:prstGeom prst="rect">
              <a:avLst/>
            </a:prstGeom>
            <a:noFill/>
          </p:spPr>
        </p:pic>
        <p:pic>
          <p:nvPicPr>
            <p:cNvPr id="4116" name="Picture 20" descr="ice-cream-sundae"/>
            <p:cNvPicPr>
              <a:picLocks noChangeAspect="1" noChangeArrowheads="1"/>
            </p:cNvPicPr>
            <p:nvPr/>
          </p:nvPicPr>
          <p:blipFill>
            <a:blip r:embed="rId4" cstate="print"/>
            <a:srcRect/>
            <a:stretch>
              <a:fillRect/>
            </a:stretch>
          </p:blipFill>
          <p:spPr bwMode="auto">
            <a:xfrm>
              <a:off x="96" y="1584"/>
              <a:ext cx="561" cy="1026"/>
            </a:xfrm>
            <a:prstGeom prst="rect">
              <a:avLst/>
            </a:prstGeom>
            <a:noFill/>
          </p:spPr>
        </p:pic>
        <p:pic>
          <p:nvPicPr>
            <p:cNvPr id="4117" name="Picture 21" descr="lettuce3"/>
            <p:cNvPicPr>
              <a:picLocks noChangeAspect="1" noChangeArrowheads="1"/>
            </p:cNvPicPr>
            <p:nvPr/>
          </p:nvPicPr>
          <p:blipFill>
            <a:blip r:embed="rId5" cstate="print"/>
            <a:srcRect/>
            <a:stretch>
              <a:fillRect/>
            </a:stretch>
          </p:blipFill>
          <p:spPr bwMode="auto">
            <a:xfrm>
              <a:off x="0" y="2688"/>
              <a:ext cx="888" cy="753"/>
            </a:xfrm>
            <a:prstGeom prst="rect">
              <a:avLst/>
            </a:prstGeom>
            <a:noFill/>
          </p:spPr>
        </p:pic>
        <p:pic>
          <p:nvPicPr>
            <p:cNvPr id="4118" name="Picture 22" descr="Italian_bread_500"/>
            <p:cNvPicPr>
              <a:picLocks noChangeAspect="1" noChangeArrowheads="1"/>
            </p:cNvPicPr>
            <p:nvPr/>
          </p:nvPicPr>
          <p:blipFill>
            <a:blip r:embed="rId6" cstate="print"/>
            <a:srcRect/>
            <a:stretch>
              <a:fillRect/>
            </a:stretch>
          </p:blipFill>
          <p:spPr bwMode="auto">
            <a:xfrm>
              <a:off x="0" y="3436"/>
              <a:ext cx="1464" cy="884"/>
            </a:xfrm>
            <a:prstGeom prst="rect">
              <a:avLst/>
            </a:prstGeom>
            <a:noFill/>
          </p:spPr>
        </p:pic>
        <p:pic>
          <p:nvPicPr>
            <p:cNvPr id="4119" name="Picture 23" descr="pork-ribs"/>
            <p:cNvPicPr>
              <a:picLocks noChangeAspect="1" noChangeArrowheads="1"/>
            </p:cNvPicPr>
            <p:nvPr/>
          </p:nvPicPr>
          <p:blipFill>
            <a:blip r:embed="rId7" cstate="print"/>
            <a:srcRect/>
            <a:stretch>
              <a:fillRect/>
            </a:stretch>
          </p:blipFill>
          <p:spPr bwMode="auto">
            <a:xfrm>
              <a:off x="4752" y="3312"/>
              <a:ext cx="1008" cy="1008"/>
            </a:xfrm>
            <a:prstGeom prst="rect">
              <a:avLst/>
            </a:prstGeom>
            <a:noFill/>
          </p:spPr>
        </p:pic>
        <p:pic>
          <p:nvPicPr>
            <p:cNvPr id="4120" name="Picture 24" descr="blueberries"/>
            <p:cNvPicPr>
              <a:picLocks noChangeAspect="1" noChangeArrowheads="1"/>
            </p:cNvPicPr>
            <p:nvPr/>
          </p:nvPicPr>
          <p:blipFill>
            <a:blip r:embed="rId8" cstate="print"/>
            <a:srcRect/>
            <a:stretch>
              <a:fillRect/>
            </a:stretch>
          </p:blipFill>
          <p:spPr bwMode="auto">
            <a:xfrm>
              <a:off x="0" y="720"/>
              <a:ext cx="1032" cy="825"/>
            </a:xfrm>
            <a:prstGeom prst="rect">
              <a:avLst/>
            </a:prstGeom>
            <a:noFill/>
          </p:spPr>
        </p:pic>
        <p:pic>
          <p:nvPicPr>
            <p:cNvPr id="4121" name="Picture 25" descr="bell_pic"/>
            <p:cNvPicPr>
              <a:picLocks noChangeAspect="1" noChangeArrowheads="1"/>
            </p:cNvPicPr>
            <p:nvPr/>
          </p:nvPicPr>
          <p:blipFill>
            <a:blip r:embed="rId9" cstate="print"/>
            <a:srcRect/>
            <a:stretch>
              <a:fillRect/>
            </a:stretch>
          </p:blipFill>
          <p:spPr bwMode="auto">
            <a:xfrm>
              <a:off x="4296" y="2448"/>
              <a:ext cx="1464" cy="971"/>
            </a:xfrm>
            <a:prstGeom prst="rect">
              <a:avLst/>
            </a:prstGeom>
            <a:noFill/>
          </p:spPr>
        </p:pic>
        <p:pic>
          <p:nvPicPr>
            <p:cNvPr id="4122" name="Picture 26" descr="rice"/>
            <p:cNvPicPr>
              <a:picLocks noChangeAspect="1" noChangeArrowheads="1"/>
            </p:cNvPicPr>
            <p:nvPr/>
          </p:nvPicPr>
          <p:blipFill>
            <a:blip r:embed="rId10" cstate="print"/>
            <a:srcRect/>
            <a:stretch>
              <a:fillRect/>
            </a:stretch>
          </p:blipFill>
          <p:spPr bwMode="auto">
            <a:xfrm>
              <a:off x="4871" y="1632"/>
              <a:ext cx="889" cy="901"/>
            </a:xfrm>
            <a:prstGeom prst="rect">
              <a:avLst/>
            </a:prstGeom>
            <a:noFill/>
          </p:spPr>
        </p:pic>
        <p:pic>
          <p:nvPicPr>
            <p:cNvPr id="4123" name="Picture 27" descr="chocolate-cake-slice-3"/>
            <p:cNvPicPr>
              <a:picLocks noChangeAspect="1" noChangeArrowheads="1"/>
            </p:cNvPicPr>
            <p:nvPr/>
          </p:nvPicPr>
          <p:blipFill>
            <a:blip r:embed="rId11" cstate="print"/>
            <a:srcRect/>
            <a:stretch>
              <a:fillRect/>
            </a:stretch>
          </p:blipFill>
          <p:spPr bwMode="auto">
            <a:xfrm>
              <a:off x="4800" y="624"/>
              <a:ext cx="960" cy="910"/>
            </a:xfrm>
            <a:prstGeom prst="rect">
              <a:avLst/>
            </a:prstGeom>
            <a:noFill/>
          </p:spPr>
        </p:pic>
        <p:pic>
          <p:nvPicPr>
            <p:cNvPr id="4124" name="Picture 28" descr="food014"/>
            <p:cNvPicPr>
              <a:picLocks noChangeAspect="1" noChangeArrowheads="1"/>
            </p:cNvPicPr>
            <p:nvPr/>
          </p:nvPicPr>
          <p:blipFill>
            <a:blip r:embed="rId12" cstate="print"/>
            <a:srcRect/>
            <a:stretch>
              <a:fillRect/>
            </a:stretch>
          </p:blipFill>
          <p:spPr bwMode="auto">
            <a:xfrm>
              <a:off x="4944" y="0"/>
              <a:ext cx="672" cy="672"/>
            </a:xfrm>
            <a:prstGeom prst="rect">
              <a:avLst/>
            </a:prstGeom>
            <a:noFill/>
            <a:ln w="9525">
              <a:noFill/>
              <a:miter lim="800000"/>
              <a:headEnd/>
              <a:tailEnd/>
            </a:ln>
          </p:spPr>
        </p:pic>
      </p:grpSp>
      <p:graphicFrame>
        <p:nvGraphicFramePr>
          <p:cNvPr id="4112" name="Object 16"/>
          <p:cNvGraphicFramePr>
            <a:graphicFrameLocks noChangeAspect="1"/>
          </p:cNvGraphicFramePr>
          <p:nvPr>
            <p:ph type="title"/>
          </p:nvPr>
        </p:nvGraphicFramePr>
        <p:xfrm>
          <a:off x="1371600" y="533400"/>
          <a:ext cx="6332538" cy="949325"/>
        </p:xfrm>
        <a:graphic>
          <a:graphicData uri="http://schemas.openxmlformats.org/presentationml/2006/ole">
            <p:oleObj spid="_x0000_s4112" name="Bitmap Image" r:id="rId13" imgW="4390476" imgH="657317" progId="PBrush">
              <p:embed/>
            </p:oleObj>
          </a:graphicData>
        </a:graphic>
      </p:graphicFrame>
      <p:sp>
        <p:nvSpPr>
          <p:cNvPr id="4099" name="Rectangle 3"/>
          <p:cNvSpPr>
            <a:spLocks noGrp="1" noChangeArrowheads="1"/>
          </p:cNvSpPr>
          <p:nvPr>
            <p:ph type="body" idx="1"/>
          </p:nvPr>
        </p:nvSpPr>
        <p:spPr>
          <a:xfrm>
            <a:off x="1371600" y="1981200"/>
            <a:ext cx="6096000" cy="4114800"/>
          </a:xfrm>
        </p:spPr>
        <p:txBody>
          <a:bodyPr/>
          <a:lstStyle/>
          <a:p>
            <a:r>
              <a:rPr lang="en-US">
                <a:latin typeface="Tahoma" pitchFamily="34" charset="0"/>
              </a:rPr>
              <a:t>Started with eating food raw.</a:t>
            </a:r>
          </a:p>
          <a:p>
            <a:r>
              <a:rPr lang="en-US">
                <a:latin typeface="Tahoma" pitchFamily="34" charset="0"/>
              </a:rPr>
              <a:t>Eventually started controlling fire</a:t>
            </a:r>
          </a:p>
          <a:p>
            <a:r>
              <a:rPr lang="en-US">
                <a:latin typeface="Tahoma" pitchFamily="34" charset="0"/>
              </a:rPr>
              <a:t>Hunters -&gt; Gatherers</a:t>
            </a:r>
          </a:p>
          <a:p>
            <a:r>
              <a:rPr lang="en-US">
                <a:latin typeface="Tahoma" pitchFamily="34" charset="0"/>
              </a:rPr>
              <a:t>Started planting seeds -&gt; Farming</a:t>
            </a:r>
          </a:p>
          <a:p>
            <a:r>
              <a:rPr lang="en-US">
                <a:latin typeface="Tahoma" pitchFamily="34" charset="0"/>
              </a:rPr>
              <a:t>Trading Food</a:t>
            </a:r>
          </a:p>
          <a:p>
            <a:endParaRPr lang="en-US">
              <a:latin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37" name="Group 17"/>
          <p:cNvGrpSpPr>
            <a:grpSpLocks/>
          </p:cNvGrpSpPr>
          <p:nvPr/>
        </p:nvGrpSpPr>
        <p:grpSpPr bwMode="auto">
          <a:xfrm>
            <a:off x="0" y="0"/>
            <a:ext cx="9144000" cy="6858000"/>
            <a:chOff x="0" y="0"/>
            <a:chExt cx="5760" cy="4320"/>
          </a:xfrm>
        </p:grpSpPr>
        <p:pic>
          <p:nvPicPr>
            <p:cNvPr id="5138" name="Picture 18" descr="Steak%20basel"/>
            <p:cNvPicPr>
              <a:picLocks noChangeAspect="1" noChangeArrowheads="1"/>
            </p:cNvPicPr>
            <p:nvPr/>
          </p:nvPicPr>
          <p:blipFill>
            <a:blip r:embed="rId3" cstate="print"/>
            <a:srcRect/>
            <a:stretch>
              <a:fillRect/>
            </a:stretch>
          </p:blipFill>
          <p:spPr bwMode="auto">
            <a:xfrm>
              <a:off x="0" y="0"/>
              <a:ext cx="816" cy="816"/>
            </a:xfrm>
            <a:prstGeom prst="rect">
              <a:avLst/>
            </a:prstGeom>
            <a:noFill/>
          </p:spPr>
        </p:pic>
        <p:pic>
          <p:nvPicPr>
            <p:cNvPr id="5139" name="Picture 19" descr="ice-cream-sundae"/>
            <p:cNvPicPr>
              <a:picLocks noChangeAspect="1" noChangeArrowheads="1"/>
            </p:cNvPicPr>
            <p:nvPr/>
          </p:nvPicPr>
          <p:blipFill>
            <a:blip r:embed="rId4" cstate="print"/>
            <a:srcRect/>
            <a:stretch>
              <a:fillRect/>
            </a:stretch>
          </p:blipFill>
          <p:spPr bwMode="auto">
            <a:xfrm>
              <a:off x="96" y="1584"/>
              <a:ext cx="561" cy="1026"/>
            </a:xfrm>
            <a:prstGeom prst="rect">
              <a:avLst/>
            </a:prstGeom>
            <a:noFill/>
          </p:spPr>
        </p:pic>
        <p:pic>
          <p:nvPicPr>
            <p:cNvPr id="5140" name="Picture 20" descr="lettuce3"/>
            <p:cNvPicPr>
              <a:picLocks noChangeAspect="1" noChangeArrowheads="1"/>
            </p:cNvPicPr>
            <p:nvPr/>
          </p:nvPicPr>
          <p:blipFill>
            <a:blip r:embed="rId5" cstate="print"/>
            <a:srcRect/>
            <a:stretch>
              <a:fillRect/>
            </a:stretch>
          </p:blipFill>
          <p:spPr bwMode="auto">
            <a:xfrm>
              <a:off x="0" y="2688"/>
              <a:ext cx="888" cy="753"/>
            </a:xfrm>
            <a:prstGeom prst="rect">
              <a:avLst/>
            </a:prstGeom>
            <a:noFill/>
          </p:spPr>
        </p:pic>
        <p:pic>
          <p:nvPicPr>
            <p:cNvPr id="5141" name="Picture 21" descr="Italian_bread_500"/>
            <p:cNvPicPr>
              <a:picLocks noChangeAspect="1" noChangeArrowheads="1"/>
            </p:cNvPicPr>
            <p:nvPr/>
          </p:nvPicPr>
          <p:blipFill>
            <a:blip r:embed="rId6" cstate="print"/>
            <a:srcRect/>
            <a:stretch>
              <a:fillRect/>
            </a:stretch>
          </p:blipFill>
          <p:spPr bwMode="auto">
            <a:xfrm>
              <a:off x="0" y="3436"/>
              <a:ext cx="1464" cy="884"/>
            </a:xfrm>
            <a:prstGeom prst="rect">
              <a:avLst/>
            </a:prstGeom>
            <a:noFill/>
          </p:spPr>
        </p:pic>
        <p:pic>
          <p:nvPicPr>
            <p:cNvPr id="5142" name="Picture 22" descr="pork-ribs"/>
            <p:cNvPicPr>
              <a:picLocks noChangeAspect="1" noChangeArrowheads="1"/>
            </p:cNvPicPr>
            <p:nvPr/>
          </p:nvPicPr>
          <p:blipFill>
            <a:blip r:embed="rId7" cstate="print"/>
            <a:srcRect/>
            <a:stretch>
              <a:fillRect/>
            </a:stretch>
          </p:blipFill>
          <p:spPr bwMode="auto">
            <a:xfrm>
              <a:off x="4752" y="3312"/>
              <a:ext cx="1008" cy="1008"/>
            </a:xfrm>
            <a:prstGeom prst="rect">
              <a:avLst/>
            </a:prstGeom>
            <a:noFill/>
          </p:spPr>
        </p:pic>
        <p:pic>
          <p:nvPicPr>
            <p:cNvPr id="5143" name="Picture 23" descr="blueberries"/>
            <p:cNvPicPr>
              <a:picLocks noChangeAspect="1" noChangeArrowheads="1"/>
            </p:cNvPicPr>
            <p:nvPr/>
          </p:nvPicPr>
          <p:blipFill>
            <a:blip r:embed="rId8" cstate="print"/>
            <a:srcRect/>
            <a:stretch>
              <a:fillRect/>
            </a:stretch>
          </p:blipFill>
          <p:spPr bwMode="auto">
            <a:xfrm>
              <a:off x="0" y="720"/>
              <a:ext cx="1032" cy="825"/>
            </a:xfrm>
            <a:prstGeom prst="rect">
              <a:avLst/>
            </a:prstGeom>
            <a:noFill/>
          </p:spPr>
        </p:pic>
        <p:pic>
          <p:nvPicPr>
            <p:cNvPr id="5144" name="Picture 24" descr="bell_pic"/>
            <p:cNvPicPr>
              <a:picLocks noChangeAspect="1" noChangeArrowheads="1"/>
            </p:cNvPicPr>
            <p:nvPr/>
          </p:nvPicPr>
          <p:blipFill>
            <a:blip r:embed="rId9" cstate="print"/>
            <a:srcRect/>
            <a:stretch>
              <a:fillRect/>
            </a:stretch>
          </p:blipFill>
          <p:spPr bwMode="auto">
            <a:xfrm>
              <a:off x="4296" y="2448"/>
              <a:ext cx="1464" cy="971"/>
            </a:xfrm>
            <a:prstGeom prst="rect">
              <a:avLst/>
            </a:prstGeom>
            <a:noFill/>
          </p:spPr>
        </p:pic>
        <p:pic>
          <p:nvPicPr>
            <p:cNvPr id="5145" name="Picture 25" descr="rice"/>
            <p:cNvPicPr>
              <a:picLocks noChangeAspect="1" noChangeArrowheads="1"/>
            </p:cNvPicPr>
            <p:nvPr/>
          </p:nvPicPr>
          <p:blipFill>
            <a:blip r:embed="rId10" cstate="print"/>
            <a:srcRect/>
            <a:stretch>
              <a:fillRect/>
            </a:stretch>
          </p:blipFill>
          <p:spPr bwMode="auto">
            <a:xfrm>
              <a:off x="4871" y="1632"/>
              <a:ext cx="889" cy="901"/>
            </a:xfrm>
            <a:prstGeom prst="rect">
              <a:avLst/>
            </a:prstGeom>
            <a:noFill/>
          </p:spPr>
        </p:pic>
        <p:pic>
          <p:nvPicPr>
            <p:cNvPr id="5146" name="Picture 26" descr="chocolate-cake-slice-3"/>
            <p:cNvPicPr>
              <a:picLocks noChangeAspect="1" noChangeArrowheads="1"/>
            </p:cNvPicPr>
            <p:nvPr/>
          </p:nvPicPr>
          <p:blipFill>
            <a:blip r:embed="rId11" cstate="print"/>
            <a:srcRect/>
            <a:stretch>
              <a:fillRect/>
            </a:stretch>
          </p:blipFill>
          <p:spPr bwMode="auto">
            <a:xfrm>
              <a:off x="4800" y="624"/>
              <a:ext cx="960" cy="910"/>
            </a:xfrm>
            <a:prstGeom prst="rect">
              <a:avLst/>
            </a:prstGeom>
            <a:noFill/>
          </p:spPr>
        </p:pic>
        <p:pic>
          <p:nvPicPr>
            <p:cNvPr id="5147" name="Picture 27" descr="food014"/>
            <p:cNvPicPr>
              <a:picLocks noChangeAspect="1" noChangeArrowheads="1"/>
            </p:cNvPicPr>
            <p:nvPr/>
          </p:nvPicPr>
          <p:blipFill>
            <a:blip r:embed="rId12" cstate="print"/>
            <a:srcRect/>
            <a:stretch>
              <a:fillRect/>
            </a:stretch>
          </p:blipFill>
          <p:spPr bwMode="auto">
            <a:xfrm>
              <a:off x="4944" y="0"/>
              <a:ext cx="672" cy="672"/>
            </a:xfrm>
            <a:prstGeom prst="rect">
              <a:avLst/>
            </a:prstGeom>
            <a:noFill/>
            <a:ln w="9525">
              <a:noFill/>
              <a:miter lim="800000"/>
              <a:headEnd/>
              <a:tailEnd/>
            </a:ln>
          </p:spPr>
        </p:pic>
      </p:grpSp>
      <p:graphicFrame>
        <p:nvGraphicFramePr>
          <p:cNvPr id="5136" name="Object 16"/>
          <p:cNvGraphicFramePr>
            <a:graphicFrameLocks noChangeAspect="1"/>
          </p:cNvGraphicFramePr>
          <p:nvPr/>
        </p:nvGraphicFramePr>
        <p:xfrm>
          <a:off x="1676400" y="304800"/>
          <a:ext cx="5715000" cy="1143000"/>
        </p:xfrm>
        <a:graphic>
          <a:graphicData uri="http://schemas.openxmlformats.org/presentationml/2006/ole">
            <p:oleObj spid="_x0000_s5136" name="Bitmap Image" r:id="rId13" imgW="3619048" imgH="724001" progId="PBrush">
              <p:embed/>
            </p:oleObj>
          </a:graphicData>
        </a:graphic>
      </p:graphicFrame>
      <p:sp>
        <p:nvSpPr>
          <p:cNvPr id="5123" name="Rectangle 3"/>
          <p:cNvSpPr>
            <a:spLocks noGrp="1" noChangeArrowheads="1"/>
          </p:cNvSpPr>
          <p:nvPr>
            <p:ph type="body" idx="1"/>
          </p:nvPr>
        </p:nvSpPr>
        <p:spPr>
          <a:xfrm>
            <a:off x="1371600" y="1524000"/>
            <a:ext cx="6248400" cy="4648200"/>
          </a:xfrm>
        </p:spPr>
        <p:txBody>
          <a:bodyPr/>
          <a:lstStyle/>
          <a:p>
            <a:pPr>
              <a:lnSpc>
                <a:spcPct val="90000"/>
              </a:lnSpc>
            </a:pPr>
            <a:r>
              <a:rPr lang="en-US" sz="2400">
                <a:latin typeface="Tahoma" pitchFamily="34" charset="0"/>
              </a:rPr>
              <a:t>“Have you ever tried studying for a test when you were hungry? You may have found it hard to concentrate.  This is because food is one of your most basic physical needs.”</a:t>
            </a:r>
          </a:p>
          <a:p>
            <a:pPr>
              <a:lnSpc>
                <a:spcPct val="90000"/>
              </a:lnSpc>
            </a:pPr>
            <a:r>
              <a:rPr lang="en-US" sz="2400">
                <a:latin typeface="Tahoma" pitchFamily="34" charset="0"/>
              </a:rPr>
              <a:t>“Your body needs food to provide the energy required to maintain vital functions, such as keeping your heart beating.  You also need energy from food to move your muscles so you can perform tasks like walking, sitting and climbing.  Your body needs substances from food to build and repair tissues.”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61" name="Group 17"/>
          <p:cNvGrpSpPr>
            <a:grpSpLocks/>
          </p:cNvGrpSpPr>
          <p:nvPr/>
        </p:nvGrpSpPr>
        <p:grpSpPr bwMode="auto">
          <a:xfrm>
            <a:off x="0" y="0"/>
            <a:ext cx="9144000" cy="6858000"/>
            <a:chOff x="0" y="0"/>
            <a:chExt cx="5760" cy="4320"/>
          </a:xfrm>
        </p:grpSpPr>
        <p:pic>
          <p:nvPicPr>
            <p:cNvPr id="6162" name="Picture 18" descr="Steak%20basel"/>
            <p:cNvPicPr>
              <a:picLocks noChangeAspect="1" noChangeArrowheads="1"/>
            </p:cNvPicPr>
            <p:nvPr/>
          </p:nvPicPr>
          <p:blipFill>
            <a:blip r:embed="rId3" cstate="print"/>
            <a:srcRect/>
            <a:stretch>
              <a:fillRect/>
            </a:stretch>
          </p:blipFill>
          <p:spPr bwMode="auto">
            <a:xfrm>
              <a:off x="0" y="0"/>
              <a:ext cx="816" cy="816"/>
            </a:xfrm>
            <a:prstGeom prst="rect">
              <a:avLst/>
            </a:prstGeom>
            <a:noFill/>
          </p:spPr>
        </p:pic>
        <p:pic>
          <p:nvPicPr>
            <p:cNvPr id="6163" name="Picture 19" descr="ice-cream-sundae"/>
            <p:cNvPicPr>
              <a:picLocks noChangeAspect="1" noChangeArrowheads="1"/>
            </p:cNvPicPr>
            <p:nvPr/>
          </p:nvPicPr>
          <p:blipFill>
            <a:blip r:embed="rId4" cstate="print"/>
            <a:srcRect/>
            <a:stretch>
              <a:fillRect/>
            </a:stretch>
          </p:blipFill>
          <p:spPr bwMode="auto">
            <a:xfrm>
              <a:off x="96" y="1584"/>
              <a:ext cx="561" cy="1026"/>
            </a:xfrm>
            <a:prstGeom prst="rect">
              <a:avLst/>
            </a:prstGeom>
            <a:noFill/>
          </p:spPr>
        </p:pic>
        <p:pic>
          <p:nvPicPr>
            <p:cNvPr id="6164" name="Picture 20" descr="lettuce3"/>
            <p:cNvPicPr>
              <a:picLocks noChangeAspect="1" noChangeArrowheads="1"/>
            </p:cNvPicPr>
            <p:nvPr/>
          </p:nvPicPr>
          <p:blipFill>
            <a:blip r:embed="rId5" cstate="print"/>
            <a:srcRect/>
            <a:stretch>
              <a:fillRect/>
            </a:stretch>
          </p:blipFill>
          <p:spPr bwMode="auto">
            <a:xfrm>
              <a:off x="0" y="2688"/>
              <a:ext cx="888" cy="753"/>
            </a:xfrm>
            <a:prstGeom prst="rect">
              <a:avLst/>
            </a:prstGeom>
            <a:noFill/>
          </p:spPr>
        </p:pic>
        <p:pic>
          <p:nvPicPr>
            <p:cNvPr id="6165" name="Picture 21" descr="Italian_bread_500"/>
            <p:cNvPicPr>
              <a:picLocks noChangeAspect="1" noChangeArrowheads="1"/>
            </p:cNvPicPr>
            <p:nvPr/>
          </p:nvPicPr>
          <p:blipFill>
            <a:blip r:embed="rId6" cstate="print"/>
            <a:srcRect/>
            <a:stretch>
              <a:fillRect/>
            </a:stretch>
          </p:blipFill>
          <p:spPr bwMode="auto">
            <a:xfrm>
              <a:off x="0" y="3436"/>
              <a:ext cx="1464" cy="884"/>
            </a:xfrm>
            <a:prstGeom prst="rect">
              <a:avLst/>
            </a:prstGeom>
            <a:noFill/>
          </p:spPr>
        </p:pic>
        <p:pic>
          <p:nvPicPr>
            <p:cNvPr id="6166" name="Picture 22" descr="pork-ribs"/>
            <p:cNvPicPr>
              <a:picLocks noChangeAspect="1" noChangeArrowheads="1"/>
            </p:cNvPicPr>
            <p:nvPr/>
          </p:nvPicPr>
          <p:blipFill>
            <a:blip r:embed="rId7" cstate="print"/>
            <a:srcRect/>
            <a:stretch>
              <a:fillRect/>
            </a:stretch>
          </p:blipFill>
          <p:spPr bwMode="auto">
            <a:xfrm>
              <a:off x="4752" y="3312"/>
              <a:ext cx="1008" cy="1008"/>
            </a:xfrm>
            <a:prstGeom prst="rect">
              <a:avLst/>
            </a:prstGeom>
            <a:noFill/>
          </p:spPr>
        </p:pic>
        <p:pic>
          <p:nvPicPr>
            <p:cNvPr id="6167" name="Picture 23" descr="blueberries"/>
            <p:cNvPicPr>
              <a:picLocks noChangeAspect="1" noChangeArrowheads="1"/>
            </p:cNvPicPr>
            <p:nvPr/>
          </p:nvPicPr>
          <p:blipFill>
            <a:blip r:embed="rId8" cstate="print"/>
            <a:srcRect/>
            <a:stretch>
              <a:fillRect/>
            </a:stretch>
          </p:blipFill>
          <p:spPr bwMode="auto">
            <a:xfrm>
              <a:off x="0" y="720"/>
              <a:ext cx="1032" cy="825"/>
            </a:xfrm>
            <a:prstGeom prst="rect">
              <a:avLst/>
            </a:prstGeom>
            <a:noFill/>
          </p:spPr>
        </p:pic>
        <p:pic>
          <p:nvPicPr>
            <p:cNvPr id="6168" name="Picture 24" descr="bell_pic"/>
            <p:cNvPicPr>
              <a:picLocks noChangeAspect="1" noChangeArrowheads="1"/>
            </p:cNvPicPr>
            <p:nvPr/>
          </p:nvPicPr>
          <p:blipFill>
            <a:blip r:embed="rId9" cstate="print"/>
            <a:srcRect/>
            <a:stretch>
              <a:fillRect/>
            </a:stretch>
          </p:blipFill>
          <p:spPr bwMode="auto">
            <a:xfrm>
              <a:off x="4296" y="2448"/>
              <a:ext cx="1464" cy="971"/>
            </a:xfrm>
            <a:prstGeom prst="rect">
              <a:avLst/>
            </a:prstGeom>
            <a:noFill/>
          </p:spPr>
        </p:pic>
        <p:pic>
          <p:nvPicPr>
            <p:cNvPr id="6169" name="Picture 25" descr="rice"/>
            <p:cNvPicPr>
              <a:picLocks noChangeAspect="1" noChangeArrowheads="1"/>
            </p:cNvPicPr>
            <p:nvPr/>
          </p:nvPicPr>
          <p:blipFill>
            <a:blip r:embed="rId10" cstate="print"/>
            <a:srcRect/>
            <a:stretch>
              <a:fillRect/>
            </a:stretch>
          </p:blipFill>
          <p:spPr bwMode="auto">
            <a:xfrm>
              <a:off x="4871" y="1632"/>
              <a:ext cx="889" cy="901"/>
            </a:xfrm>
            <a:prstGeom prst="rect">
              <a:avLst/>
            </a:prstGeom>
            <a:noFill/>
          </p:spPr>
        </p:pic>
        <p:pic>
          <p:nvPicPr>
            <p:cNvPr id="6170" name="Picture 26" descr="chocolate-cake-slice-3"/>
            <p:cNvPicPr>
              <a:picLocks noChangeAspect="1" noChangeArrowheads="1"/>
            </p:cNvPicPr>
            <p:nvPr/>
          </p:nvPicPr>
          <p:blipFill>
            <a:blip r:embed="rId11" cstate="print"/>
            <a:srcRect/>
            <a:stretch>
              <a:fillRect/>
            </a:stretch>
          </p:blipFill>
          <p:spPr bwMode="auto">
            <a:xfrm>
              <a:off x="4800" y="624"/>
              <a:ext cx="960" cy="910"/>
            </a:xfrm>
            <a:prstGeom prst="rect">
              <a:avLst/>
            </a:prstGeom>
            <a:noFill/>
          </p:spPr>
        </p:pic>
        <p:pic>
          <p:nvPicPr>
            <p:cNvPr id="6171" name="Picture 27" descr="food014"/>
            <p:cNvPicPr>
              <a:picLocks noChangeAspect="1" noChangeArrowheads="1"/>
            </p:cNvPicPr>
            <p:nvPr/>
          </p:nvPicPr>
          <p:blipFill>
            <a:blip r:embed="rId12" cstate="print"/>
            <a:srcRect/>
            <a:stretch>
              <a:fillRect/>
            </a:stretch>
          </p:blipFill>
          <p:spPr bwMode="auto">
            <a:xfrm>
              <a:off x="4944" y="0"/>
              <a:ext cx="672" cy="672"/>
            </a:xfrm>
            <a:prstGeom prst="rect">
              <a:avLst/>
            </a:prstGeom>
            <a:noFill/>
            <a:ln w="9525">
              <a:noFill/>
              <a:miter lim="800000"/>
              <a:headEnd/>
              <a:tailEnd/>
            </a:ln>
          </p:spPr>
        </p:pic>
      </p:grpSp>
      <p:graphicFrame>
        <p:nvGraphicFramePr>
          <p:cNvPr id="6160" name="Object 16"/>
          <p:cNvGraphicFramePr>
            <a:graphicFrameLocks noChangeAspect="1"/>
          </p:cNvGraphicFramePr>
          <p:nvPr/>
        </p:nvGraphicFramePr>
        <p:xfrm>
          <a:off x="2057400" y="152400"/>
          <a:ext cx="4648200" cy="1433513"/>
        </p:xfrm>
        <a:graphic>
          <a:graphicData uri="http://schemas.openxmlformats.org/presentationml/2006/ole">
            <p:oleObj spid="_x0000_s6160" name="Bitmap Image" r:id="rId13" imgW="2561905" imgH="790476" progId="PBrush">
              <p:embed/>
            </p:oleObj>
          </a:graphicData>
        </a:graphic>
      </p:graphicFrame>
      <p:sp>
        <p:nvSpPr>
          <p:cNvPr id="6147" name="Rectangle 3"/>
          <p:cNvSpPr>
            <a:spLocks noGrp="1" noChangeArrowheads="1"/>
          </p:cNvSpPr>
          <p:nvPr>
            <p:ph type="body" idx="1"/>
          </p:nvPr>
        </p:nvSpPr>
        <p:spPr>
          <a:xfrm>
            <a:off x="1295400" y="1676400"/>
            <a:ext cx="6096000" cy="4419600"/>
          </a:xfrm>
        </p:spPr>
        <p:txBody>
          <a:bodyPr/>
          <a:lstStyle/>
          <a:p>
            <a:pPr>
              <a:lnSpc>
                <a:spcPct val="90000"/>
              </a:lnSpc>
            </a:pPr>
            <a:r>
              <a:rPr lang="en-US" sz="2800">
                <a:latin typeface="Tahoma" pitchFamily="34" charset="0"/>
              </a:rPr>
              <a:t>When your body senses the need for a fresh supply of materials that food provides it sends a message from your digestive track to your brain known as </a:t>
            </a:r>
            <a:r>
              <a:rPr lang="en-US" sz="2800" b="1" u="sng">
                <a:latin typeface="Tahoma" pitchFamily="34" charset="0"/>
              </a:rPr>
              <a:t>HUNGER</a:t>
            </a:r>
            <a:r>
              <a:rPr lang="en-US" sz="2800">
                <a:latin typeface="Tahoma" pitchFamily="34" charset="0"/>
              </a:rPr>
              <a:t>.</a:t>
            </a:r>
          </a:p>
          <a:p>
            <a:pPr>
              <a:lnSpc>
                <a:spcPct val="90000"/>
              </a:lnSpc>
            </a:pPr>
            <a:r>
              <a:rPr lang="en-US" sz="2800" i="1">
                <a:effectLst>
                  <a:outerShdw blurRad="38100" dist="38100" dir="2700000" algn="tl">
                    <a:srgbClr val="C0C0C0"/>
                  </a:outerShdw>
                </a:effectLst>
                <a:latin typeface="Tahoma" pitchFamily="34" charset="0"/>
              </a:rPr>
              <a:t>Hunger is the physical need for food.</a:t>
            </a:r>
          </a:p>
          <a:p>
            <a:pPr>
              <a:lnSpc>
                <a:spcPct val="90000"/>
              </a:lnSpc>
            </a:pPr>
            <a:r>
              <a:rPr lang="en-US" sz="2800">
                <a:latin typeface="Tahoma" pitchFamily="34" charset="0"/>
              </a:rPr>
              <a:t>This hunger signal sends a message from your brain to your stomach to start “hunger pangs.”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85" name="Group 17"/>
          <p:cNvGrpSpPr>
            <a:grpSpLocks/>
          </p:cNvGrpSpPr>
          <p:nvPr/>
        </p:nvGrpSpPr>
        <p:grpSpPr bwMode="auto">
          <a:xfrm>
            <a:off x="0" y="0"/>
            <a:ext cx="9144000" cy="6858000"/>
            <a:chOff x="0" y="0"/>
            <a:chExt cx="5760" cy="4320"/>
          </a:xfrm>
        </p:grpSpPr>
        <p:pic>
          <p:nvPicPr>
            <p:cNvPr id="7186" name="Picture 18" descr="Steak%20basel"/>
            <p:cNvPicPr>
              <a:picLocks noChangeAspect="1" noChangeArrowheads="1"/>
            </p:cNvPicPr>
            <p:nvPr/>
          </p:nvPicPr>
          <p:blipFill>
            <a:blip r:embed="rId3" cstate="print"/>
            <a:srcRect/>
            <a:stretch>
              <a:fillRect/>
            </a:stretch>
          </p:blipFill>
          <p:spPr bwMode="auto">
            <a:xfrm>
              <a:off x="0" y="0"/>
              <a:ext cx="816" cy="816"/>
            </a:xfrm>
            <a:prstGeom prst="rect">
              <a:avLst/>
            </a:prstGeom>
            <a:noFill/>
          </p:spPr>
        </p:pic>
        <p:pic>
          <p:nvPicPr>
            <p:cNvPr id="7187" name="Picture 19" descr="ice-cream-sundae"/>
            <p:cNvPicPr>
              <a:picLocks noChangeAspect="1" noChangeArrowheads="1"/>
            </p:cNvPicPr>
            <p:nvPr/>
          </p:nvPicPr>
          <p:blipFill>
            <a:blip r:embed="rId4" cstate="print"/>
            <a:srcRect/>
            <a:stretch>
              <a:fillRect/>
            </a:stretch>
          </p:blipFill>
          <p:spPr bwMode="auto">
            <a:xfrm>
              <a:off x="96" y="1584"/>
              <a:ext cx="561" cy="1026"/>
            </a:xfrm>
            <a:prstGeom prst="rect">
              <a:avLst/>
            </a:prstGeom>
            <a:noFill/>
          </p:spPr>
        </p:pic>
        <p:pic>
          <p:nvPicPr>
            <p:cNvPr id="7188" name="Picture 20" descr="lettuce3"/>
            <p:cNvPicPr>
              <a:picLocks noChangeAspect="1" noChangeArrowheads="1"/>
            </p:cNvPicPr>
            <p:nvPr/>
          </p:nvPicPr>
          <p:blipFill>
            <a:blip r:embed="rId5" cstate="print"/>
            <a:srcRect/>
            <a:stretch>
              <a:fillRect/>
            </a:stretch>
          </p:blipFill>
          <p:spPr bwMode="auto">
            <a:xfrm>
              <a:off x="0" y="2688"/>
              <a:ext cx="888" cy="753"/>
            </a:xfrm>
            <a:prstGeom prst="rect">
              <a:avLst/>
            </a:prstGeom>
            <a:noFill/>
          </p:spPr>
        </p:pic>
        <p:pic>
          <p:nvPicPr>
            <p:cNvPr id="7189" name="Picture 21" descr="Italian_bread_500"/>
            <p:cNvPicPr>
              <a:picLocks noChangeAspect="1" noChangeArrowheads="1"/>
            </p:cNvPicPr>
            <p:nvPr/>
          </p:nvPicPr>
          <p:blipFill>
            <a:blip r:embed="rId6" cstate="print"/>
            <a:srcRect/>
            <a:stretch>
              <a:fillRect/>
            </a:stretch>
          </p:blipFill>
          <p:spPr bwMode="auto">
            <a:xfrm>
              <a:off x="0" y="3436"/>
              <a:ext cx="1464" cy="884"/>
            </a:xfrm>
            <a:prstGeom prst="rect">
              <a:avLst/>
            </a:prstGeom>
            <a:noFill/>
          </p:spPr>
        </p:pic>
        <p:pic>
          <p:nvPicPr>
            <p:cNvPr id="7190" name="Picture 22" descr="pork-ribs"/>
            <p:cNvPicPr>
              <a:picLocks noChangeAspect="1" noChangeArrowheads="1"/>
            </p:cNvPicPr>
            <p:nvPr/>
          </p:nvPicPr>
          <p:blipFill>
            <a:blip r:embed="rId7" cstate="print"/>
            <a:srcRect/>
            <a:stretch>
              <a:fillRect/>
            </a:stretch>
          </p:blipFill>
          <p:spPr bwMode="auto">
            <a:xfrm>
              <a:off x="4752" y="3312"/>
              <a:ext cx="1008" cy="1008"/>
            </a:xfrm>
            <a:prstGeom prst="rect">
              <a:avLst/>
            </a:prstGeom>
            <a:noFill/>
          </p:spPr>
        </p:pic>
        <p:pic>
          <p:nvPicPr>
            <p:cNvPr id="7191" name="Picture 23" descr="blueberries"/>
            <p:cNvPicPr>
              <a:picLocks noChangeAspect="1" noChangeArrowheads="1"/>
            </p:cNvPicPr>
            <p:nvPr/>
          </p:nvPicPr>
          <p:blipFill>
            <a:blip r:embed="rId8" cstate="print"/>
            <a:srcRect/>
            <a:stretch>
              <a:fillRect/>
            </a:stretch>
          </p:blipFill>
          <p:spPr bwMode="auto">
            <a:xfrm>
              <a:off x="0" y="720"/>
              <a:ext cx="1032" cy="825"/>
            </a:xfrm>
            <a:prstGeom prst="rect">
              <a:avLst/>
            </a:prstGeom>
            <a:noFill/>
          </p:spPr>
        </p:pic>
        <p:pic>
          <p:nvPicPr>
            <p:cNvPr id="7192" name="Picture 24" descr="bell_pic"/>
            <p:cNvPicPr>
              <a:picLocks noChangeAspect="1" noChangeArrowheads="1"/>
            </p:cNvPicPr>
            <p:nvPr/>
          </p:nvPicPr>
          <p:blipFill>
            <a:blip r:embed="rId9" cstate="print"/>
            <a:srcRect/>
            <a:stretch>
              <a:fillRect/>
            </a:stretch>
          </p:blipFill>
          <p:spPr bwMode="auto">
            <a:xfrm>
              <a:off x="4296" y="2448"/>
              <a:ext cx="1464" cy="971"/>
            </a:xfrm>
            <a:prstGeom prst="rect">
              <a:avLst/>
            </a:prstGeom>
            <a:noFill/>
          </p:spPr>
        </p:pic>
        <p:pic>
          <p:nvPicPr>
            <p:cNvPr id="7193" name="Picture 25" descr="rice"/>
            <p:cNvPicPr>
              <a:picLocks noChangeAspect="1" noChangeArrowheads="1"/>
            </p:cNvPicPr>
            <p:nvPr/>
          </p:nvPicPr>
          <p:blipFill>
            <a:blip r:embed="rId10" cstate="print"/>
            <a:srcRect/>
            <a:stretch>
              <a:fillRect/>
            </a:stretch>
          </p:blipFill>
          <p:spPr bwMode="auto">
            <a:xfrm>
              <a:off x="4871" y="1632"/>
              <a:ext cx="889" cy="901"/>
            </a:xfrm>
            <a:prstGeom prst="rect">
              <a:avLst/>
            </a:prstGeom>
            <a:noFill/>
          </p:spPr>
        </p:pic>
        <p:pic>
          <p:nvPicPr>
            <p:cNvPr id="7194" name="Picture 26" descr="chocolate-cake-slice-3"/>
            <p:cNvPicPr>
              <a:picLocks noChangeAspect="1" noChangeArrowheads="1"/>
            </p:cNvPicPr>
            <p:nvPr/>
          </p:nvPicPr>
          <p:blipFill>
            <a:blip r:embed="rId11" cstate="print"/>
            <a:srcRect/>
            <a:stretch>
              <a:fillRect/>
            </a:stretch>
          </p:blipFill>
          <p:spPr bwMode="auto">
            <a:xfrm>
              <a:off x="4800" y="624"/>
              <a:ext cx="960" cy="910"/>
            </a:xfrm>
            <a:prstGeom prst="rect">
              <a:avLst/>
            </a:prstGeom>
            <a:noFill/>
          </p:spPr>
        </p:pic>
        <p:pic>
          <p:nvPicPr>
            <p:cNvPr id="7195" name="Picture 27" descr="food014"/>
            <p:cNvPicPr>
              <a:picLocks noChangeAspect="1" noChangeArrowheads="1"/>
            </p:cNvPicPr>
            <p:nvPr/>
          </p:nvPicPr>
          <p:blipFill>
            <a:blip r:embed="rId12" cstate="print"/>
            <a:srcRect/>
            <a:stretch>
              <a:fillRect/>
            </a:stretch>
          </p:blipFill>
          <p:spPr bwMode="auto">
            <a:xfrm>
              <a:off x="4944" y="0"/>
              <a:ext cx="672" cy="672"/>
            </a:xfrm>
            <a:prstGeom prst="rect">
              <a:avLst/>
            </a:prstGeom>
            <a:noFill/>
            <a:ln w="9525">
              <a:noFill/>
              <a:miter lim="800000"/>
              <a:headEnd/>
              <a:tailEnd/>
            </a:ln>
          </p:spPr>
        </p:pic>
      </p:grpSp>
      <p:graphicFrame>
        <p:nvGraphicFramePr>
          <p:cNvPr id="7184" name="Object 16"/>
          <p:cNvGraphicFramePr>
            <a:graphicFrameLocks noChangeAspect="1"/>
          </p:cNvGraphicFramePr>
          <p:nvPr/>
        </p:nvGraphicFramePr>
        <p:xfrm>
          <a:off x="1295400" y="533400"/>
          <a:ext cx="6400800" cy="781050"/>
        </p:xfrm>
        <a:graphic>
          <a:graphicData uri="http://schemas.openxmlformats.org/presentationml/2006/ole">
            <p:oleObj spid="_x0000_s7184" name="Bitmap Image" r:id="rId13" imgW="4447619" imgH="542857" progId="PBrush">
              <p:embed/>
            </p:oleObj>
          </a:graphicData>
        </a:graphic>
      </p:graphicFrame>
      <p:sp>
        <p:nvSpPr>
          <p:cNvPr id="7171" name="Rectangle 3"/>
          <p:cNvSpPr>
            <a:spLocks noGrp="1" noChangeArrowheads="1"/>
          </p:cNvSpPr>
          <p:nvPr>
            <p:ph type="body" idx="1"/>
          </p:nvPr>
        </p:nvSpPr>
        <p:spPr>
          <a:xfrm>
            <a:off x="1295400" y="1524000"/>
            <a:ext cx="6477000" cy="4572000"/>
          </a:xfrm>
        </p:spPr>
        <p:txBody>
          <a:bodyPr/>
          <a:lstStyle/>
          <a:p>
            <a:pPr>
              <a:lnSpc>
                <a:spcPct val="90000"/>
              </a:lnSpc>
            </a:pPr>
            <a:r>
              <a:rPr lang="en-US" sz="2400">
                <a:latin typeface="Tahoma" pitchFamily="34" charset="0"/>
              </a:rPr>
              <a:t>Appetite- psychological desire to eat</a:t>
            </a:r>
          </a:p>
          <a:p>
            <a:pPr>
              <a:lnSpc>
                <a:spcPct val="90000"/>
              </a:lnSpc>
            </a:pPr>
            <a:r>
              <a:rPr lang="en-US" sz="2400">
                <a:latin typeface="Tahoma" pitchFamily="34" charset="0"/>
              </a:rPr>
              <a:t>You choose how to respond to these signals.  You can eat, which will relieve your hunger and the pangs in your stomach.  If you choose not to eat, the pangs are likely to become more intense.  If you continue to ignore the signal you might start to experience headaches and dizziness.</a:t>
            </a:r>
          </a:p>
          <a:p>
            <a:pPr>
              <a:lnSpc>
                <a:spcPct val="90000"/>
              </a:lnSpc>
            </a:pPr>
            <a:r>
              <a:rPr lang="en-US" sz="2400">
                <a:latin typeface="Tahoma" pitchFamily="34" charset="0"/>
              </a:rPr>
              <a:t>Your appetite has a greater influence of your food choices, because any food will suffice hunger but only certain foods will satisfy your appetite.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09" name="Group 17"/>
          <p:cNvGrpSpPr>
            <a:grpSpLocks/>
          </p:cNvGrpSpPr>
          <p:nvPr/>
        </p:nvGrpSpPr>
        <p:grpSpPr bwMode="auto">
          <a:xfrm>
            <a:off x="0" y="0"/>
            <a:ext cx="9144000" cy="6858000"/>
            <a:chOff x="0" y="0"/>
            <a:chExt cx="5760" cy="4320"/>
          </a:xfrm>
        </p:grpSpPr>
        <p:pic>
          <p:nvPicPr>
            <p:cNvPr id="8210" name="Picture 18" descr="Steak%20basel"/>
            <p:cNvPicPr>
              <a:picLocks noChangeAspect="1" noChangeArrowheads="1"/>
            </p:cNvPicPr>
            <p:nvPr/>
          </p:nvPicPr>
          <p:blipFill>
            <a:blip r:embed="rId3" cstate="print"/>
            <a:srcRect/>
            <a:stretch>
              <a:fillRect/>
            </a:stretch>
          </p:blipFill>
          <p:spPr bwMode="auto">
            <a:xfrm>
              <a:off x="0" y="0"/>
              <a:ext cx="816" cy="816"/>
            </a:xfrm>
            <a:prstGeom prst="rect">
              <a:avLst/>
            </a:prstGeom>
            <a:noFill/>
          </p:spPr>
        </p:pic>
        <p:pic>
          <p:nvPicPr>
            <p:cNvPr id="8211" name="Picture 19" descr="ice-cream-sundae"/>
            <p:cNvPicPr>
              <a:picLocks noChangeAspect="1" noChangeArrowheads="1"/>
            </p:cNvPicPr>
            <p:nvPr/>
          </p:nvPicPr>
          <p:blipFill>
            <a:blip r:embed="rId4" cstate="print"/>
            <a:srcRect/>
            <a:stretch>
              <a:fillRect/>
            </a:stretch>
          </p:blipFill>
          <p:spPr bwMode="auto">
            <a:xfrm>
              <a:off x="96" y="1584"/>
              <a:ext cx="561" cy="1026"/>
            </a:xfrm>
            <a:prstGeom prst="rect">
              <a:avLst/>
            </a:prstGeom>
            <a:noFill/>
          </p:spPr>
        </p:pic>
        <p:pic>
          <p:nvPicPr>
            <p:cNvPr id="8212" name="Picture 20" descr="lettuce3"/>
            <p:cNvPicPr>
              <a:picLocks noChangeAspect="1" noChangeArrowheads="1"/>
            </p:cNvPicPr>
            <p:nvPr/>
          </p:nvPicPr>
          <p:blipFill>
            <a:blip r:embed="rId5" cstate="print"/>
            <a:srcRect/>
            <a:stretch>
              <a:fillRect/>
            </a:stretch>
          </p:blipFill>
          <p:spPr bwMode="auto">
            <a:xfrm>
              <a:off x="0" y="2688"/>
              <a:ext cx="888" cy="753"/>
            </a:xfrm>
            <a:prstGeom prst="rect">
              <a:avLst/>
            </a:prstGeom>
            <a:noFill/>
          </p:spPr>
        </p:pic>
        <p:pic>
          <p:nvPicPr>
            <p:cNvPr id="8213" name="Picture 21" descr="Italian_bread_500"/>
            <p:cNvPicPr>
              <a:picLocks noChangeAspect="1" noChangeArrowheads="1"/>
            </p:cNvPicPr>
            <p:nvPr/>
          </p:nvPicPr>
          <p:blipFill>
            <a:blip r:embed="rId6" cstate="print"/>
            <a:srcRect/>
            <a:stretch>
              <a:fillRect/>
            </a:stretch>
          </p:blipFill>
          <p:spPr bwMode="auto">
            <a:xfrm>
              <a:off x="0" y="3436"/>
              <a:ext cx="1464" cy="884"/>
            </a:xfrm>
            <a:prstGeom prst="rect">
              <a:avLst/>
            </a:prstGeom>
            <a:noFill/>
          </p:spPr>
        </p:pic>
        <p:pic>
          <p:nvPicPr>
            <p:cNvPr id="8214" name="Picture 22" descr="pork-ribs"/>
            <p:cNvPicPr>
              <a:picLocks noChangeAspect="1" noChangeArrowheads="1"/>
            </p:cNvPicPr>
            <p:nvPr/>
          </p:nvPicPr>
          <p:blipFill>
            <a:blip r:embed="rId7" cstate="print"/>
            <a:srcRect/>
            <a:stretch>
              <a:fillRect/>
            </a:stretch>
          </p:blipFill>
          <p:spPr bwMode="auto">
            <a:xfrm>
              <a:off x="4752" y="3312"/>
              <a:ext cx="1008" cy="1008"/>
            </a:xfrm>
            <a:prstGeom prst="rect">
              <a:avLst/>
            </a:prstGeom>
            <a:noFill/>
          </p:spPr>
        </p:pic>
        <p:pic>
          <p:nvPicPr>
            <p:cNvPr id="8215" name="Picture 23" descr="blueberries"/>
            <p:cNvPicPr>
              <a:picLocks noChangeAspect="1" noChangeArrowheads="1"/>
            </p:cNvPicPr>
            <p:nvPr/>
          </p:nvPicPr>
          <p:blipFill>
            <a:blip r:embed="rId8" cstate="print"/>
            <a:srcRect/>
            <a:stretch>
              <a:fillRect/>
            </a:stretch>
          </p:blipFill>
          <p:spPr bwMode="auto">
            <a:xfrm>
              <a:off x="0" y="720"/>
              <a:ext cx="1032" cy="825"/>
            </a:xfrm>
            <a:prstGeom prst="rect">
              <a:avLst/>
            </a:prstGeom>
            <a:noFill/>
          </p:spPr>
        </p:pic>
        <p:pic>
          <p:nvPicPr>
            <p:cNvPr id="8216" name="Picture 24" descr="bell_pic"/>
            <p:cNvPicPr>
              <a:picLocks noChangeAspect="1" noChangeArrowheads="1"/>
            </p:cNvPicPr>
            <p:nvPr/>
          </p:nvPicPr>
          <p:blipFill>
            <a:blip r:embed="rId9" cstate="print"/>
            <a:srcRect/>
            <a:stretch>
              <a:fillRect/>
            </a:stretch>
          </p:blipFill>
          <p:spPr bwMode="auto">
            <a:xfrm>
              <a:off x="4296" y="2448"/>
              <a:ext cx="1464" cy="971"/>
            </a:xfrm>
            <a:prstGeom prst="rect">
              <a:avLst/>
            </a:prstGeom>
            <a:noFill/>
          </p:spPr>
        </p:pic>
        <p:pic>
          <p:nvPicPr>
            <p:cNvPr id="8217" name="Picture 25" descr="rice"/>
            <p:cNvPicPr>
              <a:picLocks noChangeAspect="1" noChangeArrowheads="1"/>
            </p:cNvPicPr>
            <p:nvPr/>
          </p:nvPicPr>
          <p:blipFill>
            <a:blip r:embed="rId10" cstate="print"/>
            <a:srcRect/>
            <a:stretch>
              <a:fillRect/>
            </a:stretch>
          </p:blipFill>
          <p:spPr bwMode="auto">
            <a:xfrm>
              <a:off x="4871" y="1632"/>
              <a:ext cx="889" cy="901"/>
            </a:xfrm>
            <a:prstGeom prst="rect">
              <a:avLst/>
            </a:prstGeom>
            <a:noFill/>
          </p:spPr>
        </p:pic>
        <p:pic>
          <p:nvPicPr>
            <p:cNvPr id="8218" name="Picture 26" descr="chocolate-cake-slice-3"/>
            <p:cNvPicPr>
              <a:picLocks noChangeAspect="1" noChangeArrowheads="1"/>
            </p:cNvPicPr>
            <p:nvPr/>
          </p:nvPicPr>
          <p:blipFill>
            <a:blip r:embed="rId11" cstate="print"/>
            <a:srcRect/>
            <a:stretch>
              <a:fillRect/>
            </a:stretch>
          </p:blipFill>
          <p:spPr bwMode="auto">
            <a:xfrm>
              <a:off x="4800" y="624"/>
              <a:ext cx="960" cy="910"/>
            </a:xfrm>
            <a:prstGeom prst="rect">
              <a:avLst/>
            </a:prstGeom>
            <a:noFill/>
          </p:spPr>
        </p:pic>
        <p:pic>
          <p:nvPicPr>
            <p:cNvPr id="8219" name="Picture 27" descr="food014"/>
            <p:cNvPicPr>
              <a:picLocks noChangeAspect="1" noChangeArrowheads="1"/>
            </p:cNvPicPr>
            <p:nvPr/>
          </p:nvPicPr>
          <p:blipFill>
            <a:blip r:embed="rId12" cstate="print"/>
            <a:srcRect/>
            <a:stretch>
              <a:fillRect/>
            </a:stretch>
          </p:blipFill>
          <p:spPr bwMode="auto">
            <a:xfrm>
              <a:off x="4944" y="0"/>
              <a:ext cx="672" cy="672"/>
            </a:xfrm>
            <a:prstGeom prst="rect">
              <a:avLst/>
            </a:prstGeom>
            <a:noFill/>
            <a:ln w="9525">
              <a:noFill/>
              <a:miter lim="800000"/>
              <a:headEnd/>
              <a:tailEnd/>
            </a:ln>
          </p:spPr>
        </p:pic>
      </p:grpSp>
      <p:graphicFrame>
        <p:nvGraphicFramePr>
          <p:cNvPr id="8208" name="Object 16"/>
          <p:cNvGraphicFramePr>
            <a:graphicFrameLocks noChangeAspect="1"/>
          </p:cNvGraphicFramePr>
          <p:nvPr/>
        </p:nvGraphicFramePr>
        <p:xfrm>
          <a:off x="1447800" y="381000"/>
          <a:ext cx="5943600" cy="708025"/>
        </p:xfrm>
        <a:graphic>
          <a:graphicData uri="http://schemas.openxmlformats.org/presentationml/2006/ole">
            <p:oleObj spid="_x0000_s8208" name="Bitmap Image" r:id="rId13" imgW="3914286" imgH="466543" progId="PBrush">
              <p:embed/>
            </p:oleObj>
          </a:graphicData>
        </a:graphic>
      </p:graphicFrame>
      <p:sp>
        <p:nvSpPr>
          <p:cNvPr id="8195" name="Rectangle 3"/>
          <p:cNvSpPr>
            <a:spLocks noGrp="1" noChangeArrowheads="1"/>
          </p:cNvSpPr>
          <p:nvPr>
            <p:ph type="body" idx="1"/>
          </p:nvPr>
        </p:nvSpPr>
        <p:spPr>
          <a:xfrm>
            <a:off x="1600200" y="1676400"/>
            <a:ext cx="5943600" cy="4114800"/>
          </a:xfrm>
        </p:spPr>
        <p:txBody>
          <a:bodyPr/>
          <a:lstStyle/>
          <a:p>
            <a:r>
              <a:rPr lang="en-US">
                <a:latin typeface="Tahoma" pitchFamily="34" charset="0"/>
              </a:rPr>
              <a:t>Wellness-state of being in overall good health, which involved mental, social and physical health</a:t>
            </a:r>
          </a:p>
          <a:p>
            <a:r>
              <a:rPr lang="en-US">
                <a:latin typeface="Tahoma" pitchFamily="34" charset="0"/>
              </a:rPr>
              <a:t>Sensible food choices affect all areas of wellness (not just physical)</a:t>
            </a:r>
          </a:p>
          <a:p>
            <a:pPr>
              <a:buFontTx/>
              <a:buNone/>
            </a:pPr>
            <a:endParaRPr lang="en-US">
              <a:latin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32" name="Object 16"/>
          <p:cNvGraphicFramePr>
            <a:graphicFrameLocks noChangeAspect="1"/>
          </p:cNvGraphicFramePr>
          <p:nvPr/>
        </p:nvGraphicFramePr>
        <p:xfrm>
          <a:off x="1447800" y="228600"/>
          <a:ext cx="6096000" cy="1360488"/>
        </p:xfrm>
        <a:graphic>
          <a:graphicData uri="http://schemas.openxmlformats.org/presentationml/2006/ole">
            <p:oleObj spid="_x0000_s9232" name="Bitmap Image" r:id="rId3" imgW="4904762" imgH="1095528" progId="PBrush">
              <p:embed/>
            </p:oleObj>
          </a:graphicData>
        </a:graphic>
      </p:graphicFrame>
      <p:sp>
        <p:nvSpPr>
          <p:cNvPr id="9219" name="Rectangle 3"/>
          <p:cNvSpPr>
            <a:spLocks noGrp="1" noChangeArrowheads="1"/>
          </p:cNvSpPr>
          <p:nvPr>
            <p:ph type="body" idx="1"/>
          </p:nvPr>
        </p:nvSpPr>
        <p:spPr>
          <a:xfrm>
            <a:off x="1600200" y="2438400"/>
            <a:ext cx="5562600" cy="3657600"/>
          </a:xfrm>
        </p:spPr>
        <p:txBody>
          <a:bodyPr/>
          <a:lstStyle/>
          <a:p>
            <a:r>
              <a:rPr lang="en-US">
                <a:latin typeface="Tahoma" pitchFamily="34" charset="0"/>
              </a:rPr>
              <a:t>Food helps you grow normally</a:t>
            </a:r>
          </a:p>
          <a:p>
            <a:r>
              <a:rPr lang="en-US">
                <a:latin typeface="Tahoma" pitchFamily="34" charset="0"/>
              </a:rPr>
              <a:t>It can help you avoid developing certain diseases</a:t>
            </a:r>
          </a:p>
        </p:txBody>
      </p:sp>
      <p:grpSp>
        <p:nvGrpSpPr>
          <p:cNvPr id="9233" name="Group 17"/>
          <p:cNvGrpSpPr>
            <a:grpSpLocks/>
          </p:cNvGrpSpPr>
          <p:nvPr/>
        </p:nvGrpSpPr>
        <p:grpSpPr bwMode="auto">
          <a:xfrm>
            <a:off x="0" y="0"/>
            <a:ext cx="9144000" cy="6858000"/>
            <a:chOff x="0" y="0"/>
            <a:chExt cx="5760" cy="4320"/>
          </a:xfrm>
        </p:grpSpPr>
        <p:pic>
          <p:nvPicPr>
            <p:cNvPr id="9234" name="Picture 18" descr="Steak%20basel"/>
            <p:cNvPicPr>
              <a:picLocks noChangeAspect="1" noChangeArrowheads="1"/>
            </p:cNvPicPr>
            <p:nvPr/>
          </p:nvPicPr>
          <p:blipFill>
            <a:blip r:embed="rId4" cstate="print"/>
            <a:srcRect/>
            <a:stretch>
              <a:fillRect/>
            </a:stretch>
          </p:blipFill>
          <p:spPr bwMode="auto">
            <a:xfrm>
              <a:off x="0" y="0"/>
              <a:ext cx="816" cy="816"/>
            </a:xfrm>
            <a:prstGeom prst="rect">
              <a:avLst/>
            </a:prstGeom>
            <a:noFill/>
          </p:spPr>
        </p:pic>
        <p:pic>
          <p:nvPicPr>
            <p:cNvPr id="9235" name="Picture 19" descr="ice-cream-sundae"/>
            <p:cNvPicPr>
              <a:picLocks noChangeAspect="1" noChangeArrowheads="1"/>
            </p:cNvPicPr>
            <p:nvPr/>
          </p:nvPicPr>
          <p:blipFill>
            <a:blip r:embed="rId5" cstate="print"/>
            <a:srcRect/>
            <a:stretch>
              <a:fillRect/>
            </a:stretch>
          </p:blipFill>
          <p:spPr bwMode="auto">
            <a:xfrm>
              <a:off x="96" y="1584"/>
              <a:ext cx="561" cy="1026"/>
            </a:xfrm>
            <a:prstGeom prst="rect">
              <a:avLst/>
            </a:prstGeom>
            <a:noFill/>
          </p:spPr>
        </p:pic>
        <p:pic>
          <p:nvPicPr>
            <p:cNvPr id="9236" name="Picture 20" descr="lettuce3"/>
            <p:cNvPicPr>
              <a:picLocks noChangeAspect="1" noChangeArrowheads="1"/>
            </p:cNvPicPr>
            <p:nvPr/>
          </p:nvPicPr>
          <p:blipFill>
            <a:blip r:embed="rId6" cstate="print"/>
            <a:srcRect/>
            <a:stretch>
              <a:fillRect/>
            </a:stretch>
          </p:blipFill>
          <p:spPr bwMode="auto">
            <a:xfrm>
              <a:off x="0" y="2688"/>
              <a:ext cx="888" cy="753"/>
            </a:xfrm>
            <a:prstGeom prst="rect">
              <a:avLst/>
            </a:prstGeom>
            <a:noFill/>
          </p:spPr>
        </p:pic>
        <p:pic>
          <p:nvPicPr>
            <p:cNvPr id="9237" name="Picture 21" descr="Italian_bread_500"/>
            <p:cNvPicPr>
              <a:picLocks noChangeAspect="1" noChangeArrowheads="1"/>
            </p:cNvPicPr>
            <p:nvPr/>
          </p:nvPicPr>
          <p:blipFill>
            <a:blip r:embed="rId7" cstate="print"/>
            <a:srcRect/>
            <a:stretch>
              <a:fillRect/>
            </a:stretch>
          </p:blipFill>
          <p:spPr bwMode="auto">
            <a:xfrm>
              <a:off x="0" y="3436"/>
              <a:ext cx="1464" cy="884"/>
            </a:xfrm>
            <a:prstGeom prst="rect">
              <a:avLst/>
            </a:prstGeom>
            <a:noFill/>
          </p:spPr>
        </p:pic>
        <p:pic>
          <p:nvPicPr>
            <p:cNvPr id="9238" name="Picture 22" descr="pork-ribs"/>
            <p:cNvPicPr>
              <a:picLocks noChangeAspect="1" noChangeArrowheads="1"/>
            </p:cNvPicPr>
            <p:nvPr/>
          </p:nvPicPr>
          <p:blipFill>
            <a:blip r:embed="rId8" cstate="print"/>
            <a:srcRect/>
            <a:stretch>
              <a:fillRect/>
            </a:stretch>
          </p:blipFill>
          <p:spPr bwMode="auto">
            <a:xfrm>
              <a:off x="4752" y="3312"/>
              <a:ext cx="1008" cy="1008"/>
            </a:xfrm>
            <a:prstGeom prst="rect">
              <a:avLst/>
            </a:prstGeom>
            <a:noFill/>
          </p:spPr>
        </p:pic>
        <p:pic>
          <p:nvPicPr>
            <p:cNvPr id="9239" name="Picture 23" descr="blueberries"/>
            <p:cNvPicPr>
              <a:picLocks noChangeAspect="1" noChangeArrowheads="1"/>
            </p:cNvPicPr>
            <p:nvPr/>
          </p:nvPicPr>
          <p:blipFill>
            <a:blip r:embed="rId9" cstate="print"/>
            <a:srcRect/>
            <a:stretch>
              <a:fillRect/>
            </a:stretch>
          </p:blipFill>
          <p:spPr bwMode="auto">
            <a:xfrm>
              <a:off x="0" y="720"/>
              <a:ext cx="1032" cy="825"/>
            </a:xfrm>
            <a:prstGeom prst="rect">
              <a:avLst/>
            </a:prstGeom>
            <a:noFill/>
          </p:spPr>
        </p:pic>
        <p:pic>
          <p:nvPicPr>
            <p:cNvPr id="9240" name="Picture 24" descr="bell_pic"/>
            <p:cNvPicPr>
              <a:picLocks noChangeAspect="1" noChangeArrowheads="1"/>
            </p:cNvPicPr>
            <p:nvPr/>
          </p:nvPicPr>
          <p:blipFill>
            <a:blip r:embed="rId10" cstate="print"/>
            <a:srcRect/>
            <a:stretch>
              <a:fillRect/>
            </a:stretch>
          </p:blipFill>
          <p:spPr bwMode="auto">
            <a:xfrm>
              <a:off x="4296" y="2448"/>
              <a:ext cx="1464" cy="971"/>
            </a:xfrm>
            <a:prstGeom prst="rect">
              <a:avLst/>
            </a:prstGeom>
            <a:noFill/>
          </p:spPr>
        </p:pic>
        <p:pic>
          <p:nvPicPr>
            <p:cNvPr id="9241" name="Picture 25" descr="rice"/>
            <p:cNvPicPr>
              <a:picLocks noChangeAspect="1" noChangeArrowheads="1"/>
            </p:cNvPicPr>
            <p:nvPr/>
          </p:nvPicPr>
          <p:blipFill>
            <a:blip r:embed="rId11" cstate="print"/>
            <a:srcRect/>
            <a:stretch>
              <a:fillRect/>
            </a:stretch>
          </p:blipFill>
          <p:spPr bwMode="auto">
            <a:xfrm>
              <a:off x="4871" y="1632"/>
              <a:ext cx="889" cy="901"/>
            </a:xfrm>
            <a:prstGeom prst="rect">
              <a:avLst/>
            </a:prstGeom>
            <a:noFill/>
          </p:spPr>
        </p:pic>
        <p:pic>
          <p:nvPicPr>
            <p:cNvPr id="9242" name="Picture 26" descr="chocolate-cake-slice-3"/>
            <p:cNvPicPr>
              <a:picLocks noChangeAspect="1" noChangeArrowheads="1"/>
            </p:cNvPicPr>
            <p:nvPr/>
          </p:nvPicPr>
          <p:blipFill>
            <a:blip r:embed="rId12" cstate="print"/>
            <a:srcRect/>
            <a:stretch>
              <a:fillRect/>
            </a:stretch>
          </p:blipFill>
          <p:spPr bwMode="auto">
            <a:xfrm>
              <a:off x="4800" y="624"/>
              <a:ext cx="960" cy="910"/>
            </a:xfrm>
            <a:prstGeom prst="rect">
              <a:avLst/>
            </a:prstGeom>
            <a:noFill/>
          </p:spPr>
        </p:pic>
        <p:pic>
          <p:nvPicPr>
            <p:cNvPr id="9243" name="Picture 27" descr="food014"/>
            <p:cNvPicPr>
              <a:picLocks noChangeAspect="1" noChangeArrowheads="1"/>
            </p:cNvPicPr>
            <p:nvPr/>
          </p:nvPicPr>
          <p:blipFill>
            <a:blip r:embed="rId13" cstate="print"/>
            <a:srcRect/>
            <a:stretch>
              <a:fillRect/>
            </a:stretch>
          </p:blipFill>
          <p:spPr bwMode="auto">
            <a:xfrm>
              <a:off x="4944" y="0"/>
              <a:ext cx="672" cy="672"/>
            </a:xfrm>
            <a:prstGeom prst="rect">
              <a:avLst/>
            </a:prstGeom>
            <a:noFill/>
            <a:ln w="9525">
              <a:noFill/>
              <a:miter lim="800000"/>
              <a:headEnd/>
              <a:tailEnd/>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57" name="Group 17"/>
          <p:cNvGrpSpPr>
            <a:grpSpLocks/>
          </p:cNvGrpSpPr>
          <p:nvPr/>
        </p:nvGrpSpPr>
        <p:grpSpPr bwMode="auto">
          <a:xfrm>
            <a:off x="0" y="0"/>
            <a:ext cx="9144000" cy="6858000"/>
            <a:chOff x="0" y="0"/>
            <a:chExt cx="5760" cy="4320"/>
          </a:xfrm>
        </p:grpSpPr>
        <p:pic>
          <p:nvPicPr>
            <p:cNvPr id="10258" name="Picture 18" descr="Steak%20basel"/>
            <p:cNvPicPr>
              <a:picLocks noChangeAspect="1" noChangeArrowheads="1"/>
            </p:cNvPicPr>
            <p:nvPr/>
          </p:nvPicPr>
          <p:blipFill>
            <a:blip r:embed="rId3" cstate="print"/>
            <a:srcRect/>
            <a:stretch>
              <a:fillRect/>
            </a:stretch>
          </p:blipFill>
          <p:spPr bwMode="auto">
            <a:xfrm>
              <a:off x="0" y="0"/>
              <a:ext cx="816" cy="816"/>
            </a:xfrm>
            <a:prstGeom prst="rect">
              <a:avLst/>
            </a:prstGeom>
            <a:noFill/>
          </p:spPr>
        </p:pic>
        <p:pic>
          <p:nvPicPr>
            <p:cNvPr id="10259" name="Picture 19" descr="ice-cream-sundae"/>
            <p:cNvPicPr>
              <a:picLocks noChangeAspect="1" noChangeArrowheads="1"/>
            </p:cNvPicPr>
            <p:nvPr/>
          </p:nvPicPr>
          <p:blipFill>
            <a:blip r:embed="rId4" cstate="print"/>
            <a:srcRect/>
            <a:stretch>
              <a:fillRect/>
            </a:stretch>
          </p:blipFill>
          <p:spPr bwMode="auto">
            <a:xfrm>
              <a:off x="96" y="1584"/>
              <a:ext cx="561" cy="1026"/>
            </a:xfrm>
            <a:prstGeom prst="rect">
              <a:avLst/>
            </a:prstGeom>
            <a:noFill/>
          </p:spPr>
        </p:pic>
        <p:pic>
          <p:nvPicPr>
            <p:cNvPr id="10260" name="Picture 20" descr="lettuce3"/>
            <p:cNvPicPr>
              <a:picLocks noChangeAspect="1" noChangeArrowheads="1"/>
            </p:cNvPicPr>
            <p:nvPr/>
          </p:nvPicPr>
          <p:blipFill>
            <a:blip r:embed="rId5" cstate="print"/>
            <a:srcRect/>
            <a:stretch>
              <a:fillRect/>
            </a:stretch>
          </p:blipFill>
          <p:spPr bwMode="auto">
            <a:xfrm>
              <a:off x="0" y="2688"/>
              <a:ext cx="888" cy="753"/>
            </a:xfrm>
            <a:prstGeom prst="rect">
              <a:avLst/>
            </a:prstGeom>
            <a:noFill/>
          </p:spPr>
        </p:pic>
        <p:pic>
          <p:nvPicPr>
            <p:cNvPr id="10261" name="Picture 21" descr="Italian_bread_500"/>
            <p:cNvPicPr>
              <a:picLocks noChangeAspect="1" noChangeArrowheads="1"/>
            </p:cNvPicPr>
            <p:nvPr/>
          </p:nvPicPr>
          <p:blipFill>
            <a:blip r:embed="rId6" cstate="print"/>
            <a:srcRect/>
            <a:stretch>
              <a:fillRect/>
            </a:stretch>
          </p:blipFill>
          <p:spPr bwMode="auto">
            <a:xfrm>
              <a:off x="0" y="3436"/>
              <a:ext cx="1464" cy="884"/>
            </a:xfrm>
            <a:prstGeom prst="rect">
              <a:avLst/>
            </a:prstGeom>
            <a:noFill/>
          </p:spPr>
        </p:pic>
        <p:pic>
          <p:nvPicPr>
            <p:cNvPr id="10262" name="Picture 22" descr="pork-ribs"/>
            <p:cNvPicPr>
              <a:picLocks noChangeAspect="1" noChangeArrowheads="1"/>
            </p:cNvPicPr>
            <p:nvPr/>
          </p:nvPicPr>
          <p:blipFill>
            <a:blip r:embed="rId7" cstate="print"/>
            <a:srcRect/>
            <a:stretch>
              <a:fillRect/>
            </a:stretch>
          </p:blipFill>
          <p:spPr bwMode="auto">
            <a:xfrm>
              <a:off x="4752" y="3312"/>
              <a:ext cx="1008" cy="1008"/>
            </a:xfrm>
            <a:prstGeom prst="rect">
              <a:avLst/>
            </a:prstGeom>
            <a:noFill/>
          </p:spPr>
        </p:pic>
        <p:pic>
          <p:nvPicPr>
            <p:cNvPr id="10263" name="Picture 23" descr="blueberries"/>
            <p:cNvPicPr>
              <a:picLocks noChangeAspect="1" noChangeArrowheads="1"/>
            </p:cNvPicPr>
            <p:nvPr/>
          </p:nvPicPr>
          <p:blipFill>
            <a:blip r:embed="rId8" cstate="print"/>
            <a:srcRect/>
            <a:stretch>
              <a:fillRect/>
            </a:stretch>
          </p:blipFill>
          <p:spPr bwMode="auto">
            <a:xfrm>
              <a:off x="0" y="720"/>
              <a:ext cx="1032" cy="825"/>
            </a:xfrm>
            <a:prstGeom prst="rect">
              <a:avLst/>
            </a:prstGeom>
            <a:noFill/>
          </p:spPr>
        </p:pic>
        <p:pic>
          <p:nvPicPr>
            <p:cNvPr id="10264" name="Picture 24" descr="bell_pic"/>
            <p:cNvPicPr>
              <a:picLocks noChangeAspect="1" noChangeArrowheads="1"/>
            </p:cNvPicPr>
            <p:nvPr/>
          </p:nvPicPr>
          <p:blipFill>
            <a:blip r:embed="rId9" cstate="print"/>
            <a:srcRect/>
            <a:stretch>
              <a:fillRect/>
            </a:stretch>
          </p:blipFill>
          <p:spPr bwMode="auto">
            <a:xfrm>
              <a:off x="4296" y="2448"/>
              <a:ext cx="1464" cy="971"/>
            </a:xfrm>
            <a:prstGeom prst="rect">
              <a:avLst/>
            </a:prstGeom>
            <a:noFill/>
          </p:spPr>
        </p:pic>
        <p:pic>
          <p:nvPicPr>
            <p:cNvPr id="10265" name="Picture 25" descr="rice"/>
            <p:cNvPicPr>
              <a:picLocks noChangeAspect="1" noChangeArrowheads="1"/>
            </p:cNvPicPr>
            <p:nvPr/>
          </p:nvPicPr>
          <p:blipFill>
            <a:blip r:embed="rId10" cstate="print"/>
            <a:srcRect/>
            <a:stretch>
              <a:fillRect/>
            </a:stretch>
          </p:blipFill>
          <p:spPr bwMode="auto">
            <a:xfrm>
              <a:off x="4871" y="1632"/>
              <a:ext cx="889" cy="901"/>
            </a:xfrm>
            <a:prstGeom prst="rect">
              <a:avLst/>
            </a:prstGeom>
            <a:noFill/>
          </p:spPr>
        </p:pic>
        <p:pic>
          <p:nvPicPr>
            <p:cNvPr id="10266" name="Picture 26" descr="chocolate-cake-slice-3"/>
            <p:cNvPicPr>
              <a:picLocks noChangeAspect="1" noChangeArrowheads="1"/>
            </p:cNvPicPr>
            <p:nvPr/>
          </p:nvPicPr>
          <p:blipFill>
            <a:blip r:embed="rId11" cstate="print"/>
            <a:srcRect/>
            <a:stretch>
              <a:fillRect/>
            </a:stretch>
          </p:blipFill>
          <p:spPr bwMode="auto">
            <a:xfrm>
              <a:off x="4800" y="624"/>
              <a:ext cx="960" cy="910"/>
            </a:xfrm>
            <a:prstGeom prst="rect">
              <a:avLst/>
            </a:prstGeom>
            <a:noFill/>
          </p:spPr>
        </p:pic>
        <p:pic>
          <p:nvPicPr>
            <p:cNvPr id="10267" name="Picture 27" descr="food014"/>
            <p:cNvPicPr>
              <a:picLocks noChangeAspect="1" noChangeArrowheads="1"/>
            </p:cNvPicPr>
            <p:nvPr/>
          </p:nvPicPr>
          <p:blipFill>
            <a:blip r:embed="rId12" cstate="print"/>
            <a:srcRect/>
            <a:stretch>
              <a:fillRect/>
            </a:stretch>
          </p:blipFill>
          <p:spPr bwMode="auto">
            <a:xfrm>
              <a:off x="4944" y="0"/>
              <a:ext cx="672" cy="672"/>
            </a:xfrm>
            <a:prstGeom prst="rect">
              <a:avLst/>
            </a:prstGeom>
            <a:noFill/>
            <a:ln w="9525">
              <a:noFill/>
              <a:miter lim="800000"/>
              <a:headEnd/>
              <a:tailEnd/>
            </a:ln>
          </p:spPr>
        </p:pic>
      </p:grpSp>
      <p:graphicFrame>
        <p:nvGraphicFramePr>
          <p:cNvPr id="10256" name="Object 16"/>
          <p:cNvGraphicFramePr>
            <a:graphicFrameLocks noChangeAspect="1"/>
          </p:cNvGraphicFramePr>
          <p:nvPr/>
        </p:nvGraphicFramePr>
        <p:xfrm>
          <a:off x="1371600" y="381000"/>
          <a:ext cx="6096000" cy="1162050"/>
        </p:xfrm>
        <a:graphic>
          <a:graphicData uri="http://schemas.openxmlformats.org/presentationml/2006/ole">
            <p:oleObj spid="_x0000_s10256" name="Bitmap Image" r:id="rId13" imgW="3847619" imgH="733333" progId="PBrush">
              <p:embed/>
            </p:oleObj>
          </a:graphicData>
        </a:graphic>
      </p:graphicFrame>
      <p:sp>
        <p:nvSpPr>
          <p:cNvPr id="10243" name="Rectangle 3"/>
          <p:cNvSpPr>
            <a:spLocks noGrp="1" noChangeArrowheads="1"/>
          </p:cNvSpPr>
          <p:nvPr>
            <p:ph type="body" idx="1"/>
          </p:nvPr>
        </p:nvSpPr>
        <p:spPr>
          <a:xfrm>
            <a:off x="1219200" y="1752600"/>
            <a:ext cx="6324600" cy="4343400"/>
          </a:xfrm>
        </p:spPr>
        <p:txBody>
          <a:bodyPr/>
          <a:lstStyle/>
          <a:p>
            <a:r>
              <a:rPr lang="en-US" sz="2400">
                <a:latin typeface="Tahoma" pitchFamily="34" charset="0"/>
              </a:rPr>
              <a:t>One good sign of mental health and overall wellness is an ability to handle stress.</a:t>
            </a:r>
          </a:p>
          <a:p>
            <a:r>
              <a:rPr lang="en-US" sz="2400">
                <a:latin typeface="Tahoma" pitchFamily="34" charset="0"/>
              </a:rPr>
              <a:t>Stress- mental tension caused by change</a:t>
            </a:r>
          </a:p>
          <a:p>
            <a:r>
              <a:rPr lang="en-US" sz="2400">
                <a:latin typeface="Tahoma" pitchFamily="34" charset="0"/>
              </a:rPr>
              <a:t>Food can help you manage stress, because when you eat the foods your body needs your are less likely to get sick which is a major cause of stress</a:t>
            </a:r>
          </a:p>
          <a:p>
            <a:r>
              <a:rPr lang="en-US" sz="2400">
                <a:latin typeface="Tahoma" pitchFamily="34" charset="0"/>
              </a:rPr>
              <a:t>Eating well can also give you the strength to face stressful situations with they arise.</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90</TotalTime>
  <Words>465</Words>
  <Application>Microsoft Office PowerPoint</Application>
  <PresentationFormat>On-screen Show (4:3)</PresentationFormat>
  <Paragraphs>28</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Default Design</vt:lpstr>
      <vt:lpstr>Bitmap Image</vt:lpstr>
      <vt:lpstr>Slide 1</vt:lpstr>
      <vt:lpstr>Slide 2</vt:lpstr>
      <vt:lpstr>Slide 3</vt:lpstr>
      <vt:lpstr>Slide 4</vt:lpstr>
      <vt:lpstr>Slide 5</vt:lpstr>
      <vt:lpstr>Slide 6</vt:lpstr>
      <vt:lpstr>Slide 7</vt:lpstr>
      <vt:lpstr>Slide 8</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dc:creator>
  <cp:lastModifiedBy>Jeanne</cp:lastModifiedBy>
  <cp:revision>6</cp:revision>
  <dcterms:created xsi:type="dcterms:W3CDTF">2009-08-27T01:41:30Z</dcterms:created>
  <dcterms:modified xsi:type="dcterms:W3CDTF">2013-08-25T15:16:18Z</dcterms:modified>
</cp:coreProperties>
</file>