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C0C0"/>
    <a:srgbClr val="000000"/>
    <a:srgbClr val="CCCC00"/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8" autoAdjust="0"/>
  </p:normalViewPr>
  <p:slideViewPr>
    <p:cSldViewPr>
      <p:cViewPr varScale="1">
        <p:scale>
          <a:sx n="54" d="100"/>
          <a:sy n="54" d="100"/>
        </p:scale>
        <p:origin x="-10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17D7A75-5B43-43F7-B678-440CCC288D16}" type="datetimeFigureOut">
              <a:rPr lang="en-US"/>
              <a:pPr>
                <a:defRPr/>
              </a:pPr>
              <a:t>11/2/2010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C7C2FD2-75F5-412A-BD4F-05056B485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9FEE1CD-BFFD-4CB1-8007-A0680652022E}" type="datetimeFigureOut">
              <a:rPr lang="en-US"/>
              <a:pPr>
                <a:defRPr/>
              </a:pPr>
              <a:t>11/2/2010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F2C6570-7635-404B-9B15-52452E37FB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1E8301-A396-4D6A-A05E-C99094CC6950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D3DC7-F414-4E38-B07A-D7AE75C7AE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1AF73-27C6-4180-8F86-4837ED6ECA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BD32D-0F65-4425-9E15-0693D8704B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FF7DE-FFE0-46A6-820B-4A4A98C66D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14989-BCCC-4F50-AE9A-9ADAE25CA9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6A1A1-BD6F-4206-B69C-A83FBA1AFA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2A129-841A-4960-98AB-D4457E1B6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8FBBB-9ADB-463E-A956-259CDEA39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00CA8-FA65-4F1E-9A05-07858A495C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B01E4-396C-4EFA-B020-92F5A7506B0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39913-A17B-4A8B-9E07-E48C1C696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Text Placeholder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218EC12-E053-4E7D-974D-B6EC4A19ED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46" r:id="rId4"/>
    <p:sldLayoutId id="2147483852" r:id="rId5"/>
    <p:sldLayoutId id="2147483847" r:id="rId6"/>
    <p:sldLayoutId id="2147483853" r:id="rId7"/>
    <p:sldLayoutId id="2147483854" r:id="rId8"/>
    <p:sldLayoutId id="2147483855" r:id="rId9"/>
    <p:sldLayoutId id="2147483848" r:id="rId10"/>
    <p:sldLayoutId id="214748385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rgravine\Desktop\Sounds\Halloween%20Theme%2001.mid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esigns.com/buy/curve_left_signs.htm" TargetMode="External"/><Relationship Id="rId13" Type="http://schemas.openxmlformats.org/officeDocument/2006/relationships/image" Target="../media/image9.png"/><Relationship Id="rId18" Type="http://schemas.openxmlformats.org/officeDocument/2006/relationships/hyperlink" Target="http://www.ricesigns.com/buy/left_merge_signs.htm" TargetMode="External"/><Relationship Id="rId26" Type="http://schemas.openxmlformats.org/officeDocument/2006/relationships/image" Target="../media/image16.png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hyperlink" Target="http://www.ricesigns.com/buy/winding_road_left_signs.htm" TargetMode="External"/><Relationship Id="rId17" Type="http://schemas.openxmlformats.org/officeDocument/2006/relationships/image" Target="../media/image11.png"/><Relationship Id="rId25" Type="http://schemas.openxmlformats.org/officeDocument/2006/relationships/hyperlink" Target="http://www.ricesigns.com/buy/hairpin_curve_signs.htm" TargetMode="External"/><Relationship Id="rId2" Type="http://schemas.openxmlformats.org/officeDocument/2006/relationships/hyperlink" Target="http://www.ricesigns.com/buy/turn_right_signs.htm" TargetMode="External"/><Relationship Id="rId16" Type="http://schemas.openxmlformats.org/officeDocument/2006/relationships/hyperlink" Target="http://www.ricesigns.com/buy/large_double_arrow_signs.htm" TargetMode="External"/><Relationship Id="rId20" Type="http://schemas.openxmlformats.org/officeDocument/2006/relationships/hyperlink" Target="http://www.ricesigns.com/buy/right_merge_signs.htm" TargetMode="External"/><Relationship Id="rId29" Type="http://schemas.openxmlformats.org/officeDocument/2006/relationships/hyperlink" Target="http://www.ricesigns.com/buy/divided_highway_(ends)_sign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cesigns.com/buy/curve_right_signs.htm" TargetMode="External"/><Relationship Id="rId11" Type="http://schemas.openxmlformats.org/officeDocument/2006/relationships/image" Target="../media/image8.png"/><Relationship Id="rId24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17.png"/><Relationship Id="rId10" Type="http://schemas.openxmlformats.org/officeDocument/2006/relationships/hyperlink" Target="http://www.ricesigns.com/buy/winding_road_right_signs.htm" TargetMode="External"/><Relationship Id="rId19" Type="http://schemas.openxmlformats.org/officeDocument/2006/relationships/image" Target="../media/image12.png"/><Relationship Id="rId4" Type="http://schemas.openxmlformats.org/officeDocument/2006/relationships/hyperlink" Target="http://www.ricesigns.com/buy/turn_left_signs.htm" TargetMode="External"/><Relationship Id="rId9" Type="http://schemas.openxmlformats.org/officeDocument/2006/relationships/image" Target="../media/image7.png"/><Relationship Id="rId14" Type="http://schemas.openxmlformats.org/officeDocument/2006/relationships/hyperlink" Target="http://www.ricesigns.com/buy/large_arrow_signs.htm" TargetMode="External"/><Relationship Id="rId22" Type="http://schemas.openxmlformats.org/officeDocument/2006/relationships/hyperlink" Target="http://www.ricesigns.com/buy/chevron_alignment_signs.htm" TargetMode="External"/><Relationship Id="rId27" Type="http://schemas.openxmlformats.org/officeDocument/2006/relationships/hyperlink" Target="http://www.ricesigns.com/buy/divided_highway_signs.htm" TargetMode="External"/><Relationship Id="rId30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esigns.com/buy/pavement_transition_left_signs.htm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hyperlink" Target="http://www.ricesigns.com/buy/right_lane_ends_sign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cesigns.com/buy/pavement_transition_right_signs.htm" TargetMode="External"/><Relationship Id="rId5" Type="http://schemas.openxmlformats.org/officeDocument/2006/relationships/image" Target="../media/image20.png"/><Relationship Id="rId4" Type="http://schemas.openxmlformats.org/officeDocument/2006/relationships/hyperlink" Target="http://www.ricesigns.com/buy/left_lane_ends_signs.htm" TargetMode="Externa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esigns.com/buy/t_symbol_signs.htm" TargetMode="External"/><Relationship Id="rId13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openxmlformats.org/officeDocument/2006/relationships/hyperlink" Target="http://www.ricesigns.com/buy/circular_intersection_signs.htm" TargetMode="External"/><Relationship Id="rId2" Type="http://schemas.openxmlformats.org/officeDocument/2006/relationships/hyperlink" Target="http://www.ricesigns.com/buy/cross_road_sign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cesigns.com/buy/side_road_(45_approach)_signs.htm" TargetMode="Externa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hyperlink" Target="http://www.ricesigns.com/buy/y_symbol_signs.htm" TargetMode="External"/><Relationship Id="rId4" Type="http://schemas.openxmlformats.org/officeDocument/2006/relationships/hyperlink" Target="http://www.ricesigns.com/buy/side_road_signs.htm" TargetMode="Externa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esigns.com/buy/pedestrian_signs.htm" TargetMode="External"/><Relationship Id="rId13" Type="http://schemas.openxmlformats.org/officeDocument/2006/relationships/image" Target="../media/image34.png"/><Relationship Id="rId18" Type="http://schemas.openxmlformats.org/officeDocument/2006/relationships/hyperlink" Target="http://www.ricesigns.com/buy/be_prepared_to_stop_signs.htm" TargetMode="External"/><Relationship Id="rId3" Type="http://schemas.openxmlformats.org/officeDocument/2006/relationships/image" Target="../media/image29.png"/><Relationship Id="rId21" Type="http://schemas.openxmlformats.org/officeDocument/2006/relationships/image" Target="../media/image38.png"/><Relationship Id="rId7" Type="http://schemas.openxmlformats.org/officeDocument/2006/relationships/image" Target="../media/image31.png"/><Relationship Id="rId12" Type="http://schemas.openxmlformats.org/officeDocument/2006/relationships/hyperlink" Target="http://www.ricesigns.com/buy/slow_children_at_play_signs.htm" TargetMode="External"/><Relationship Id="rId17" Type="http://schemas.openxmlformats.org/officeDocument/2006/relationships/image" Target="../media/image36.png"/><Relationship Id="rId25" Type="http://schemas.openxmlformats.org/officeDocument/2006/relationships/image" Target="../media/image40.png"/><Relationship Id="rId2" Type="http://schemas.openxmlformats.org/officeDocument/2006/relationships/hyperlink" Target="http://www.ricesigns.com/buy/playground_signs.htm" TargetMode="External"/><Relationship Id="rId16" Type="http://schemas.openxmlformats.org/officeDocument/2006/relationships/hyperlink" Target="http://www.ricesigns.com/buy/truck_rollover_warning_sign_signs.htm" TargetMode="External"/><Relationship Id="rId20" Type="http://schemas.openxmlformats.org/officeDocument/2006/relationships/hyperlink" Target="http://www.ricesigns.com/buy/hill_sign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cesigns.com/buy/no_outlet_signs.htm" TargetMode="External"/><Relationship Id="rId11" Type="http://schemas.openxmlformats.org/officeDocument/2006/relationships/image" Target="../media/image33.png"/><Relationship Id="rId24" Type="http://schemas.openxmlformats.org/officeDocument/2006/relationships/hyperlink" Target="http://www.ricesigns.com/buy/bicycle_warning_signs.htm" TargetMode="External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hyperlink" Target="http://www.ricesigns.com/buy/deer_crossing_signs.htm" TargetMode="External"/><Relationship Id="rId19" Type="http://schemas.openxmlformats.org/officeDocument/2006/relationships/image" Target="../media/image37.png"/><Relationship Id="rId4" Type="http://schemas.openxmlformats.org/officeDocument/2006/relationships/hyperlink" Target="http://www.ricesigns.com/buy/no_passing_zone_signs.htm" TargetMode="External"/><Relationship Id="rId9" Type="http://schemas.openxmlformats.org/officeDocument/2006/relationships/image" Target="../media/image32.png"/><Relationship Id="rId14" Type="http://schemas.openxmlformats.org/officeDocument/2006/relationships/hyperlink" Target="http://www.ricesigns.com/buy/slippery_when_wet_signs.htm" TargetMode="External"/><Relationship Id="rId22" Type="http://schemas.openxmlformats.org/officeDocument/2006/relationships/hyperlink" Target="http://www.ricesigns.com/buy/low_clearance_signs.htm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cesigns.com/buy/horse_signs.htm" TargetMode="External"/><Relationship Id="rId13" Type="http://schemas.openxmlformats.org/officeDocument/2006/relationships/image" Target="../media/image46.png"/><Relationship Id="rId18" Type="http://schemas.openxmlformats.org/officeDocument/2006/relationships/hyperlink" Target="http://www.ricesigns.com/buy/low_ground_clearance_highway-rail_grade_crossing_signs.htm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43.png"/><Relationship Id="rId12" Type="http://schemas.openxmlformats.org/officeDocument/2006/relationships/hyperlink" Target="http://www.ricesigns.com/buy/horse_and_buggy_signs.htm" TargetMode="External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://www.ricesigns.com/buy/tractor_signs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icesigns.com/buy/snowmobile_signs.htm" TargetMode="External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10" Type="http://schemas.openxmlformats.org/officeDocument/2006/relationships/hyperlink" Target="http://www.ricesigns.com/buy/golf_cart_signs.htm" TargetMode="External"/><Relationship Id="rId19" Type="http://schemas.openxmlformats.org/officeDocument/2006/relationships/image" Target="../media/image49.png"/><Relationship Id="rId4" Type="http://schemas.openxmlformats.org/officeDocument/2006/relationships/hyperlink" Target="http://www.ricesigns.com/buy/cattle_crossing_signs.htm" TargetMode="External"/><Relationship Id="rId9" Type="http://schemas.openxmlformats.org/officeDocument/2006/relationships/image" Target="../media/image44.png"/><Relationship Id="rId14" Type="http://schemas.openxmlformats.org/officeDocument/2006/relationships/hyperlink" Target="http://www.ricesigns.com/buy/tractor_alternate_signs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www.youtube.com/watch?v=jH_S3E8qb8w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smtClean="0"/>
              <a:t>Traffic Signs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19400" y="4724400"/>
            <a:ext cx="6172200" cy="1066800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8000" dirty="0" smtClean="0">
                <a:solidFill>
                  <a:srgbClr val="FF0000"/>
                </a:solidFill>
              </a:rPr>
              <a:t>Warning Signs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dirty="0" smtClean="0"/>
          </a:p>
        </p:txBody>
      </p:sp>
      <p:pic>
        <p:nvPicPr>
          <p:cNvPr id="6" name="Halloween Theme 01.mid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5400" y="5638800"/>
            <a:ext cx="76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DSC053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DSC0539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DSC053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 descr="DSC0539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DSC0539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DSC054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DSC0543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Jack and stuff 0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Jack and stuff 0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Jack and stuff 06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Jack and stuff 0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Warning Signs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en-US" smtClean="0"/>
              <a:t>Warning Signs tell you what to expect on or near the road.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en-US" smtClean="0"/>
              <a:t>They  warn you about possible hazards or changes in roadway conditions.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en-US" smtClean="0"/>
              <a:t>These signs are posted before conditions, so you have time to react.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Char char=""/>
              <a:defRPr/>
            </a:pPr>
            <a:r>
              <a:rPr lang="en-US" smtClean="0"/>
              <a:t>Warning sign are usually diamond shaped with black symbols or words on a yellow background.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Jack and stuff 0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Jack and stuff 0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 descr="Jack and stuff 10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Jack and stuff 1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Jack and stuff 1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2590800" y="1295400"/>
            <a:ext cx="4495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The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Turns and Arrows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92" name="Picture 2" descr="Turn Right Signs, W1-1R">
            <a:hlinkClick r:id="rId2" tooltip="Purchase Turn Right Signs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86000"/>
            <a:ext cx="8572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Turn Left Signs, W1-1L">
            <a:hlinkClick r:id="rId4" tooltip="Purchase Turn Left Signs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2286000"/>
            <a:ext cx="8572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Curve Right Signs, W1-2R">
            <a:hlinkClick r:id="rId6" tooltip="Purchase Curve Right Signs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3886200"/>
            <a:ext cx="8572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8" descr="Curve Left Signs, W1-2L">
            <a:hlinkClick r:id="rId8" tooltip="Purchase Curve Left Signs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43200" y="3810000"/>
            <a:ext cx="8572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0" descr="Winding Road Right Signs, W1-5R">
            <a:hlinkClick r:id="rId10" tooltip="Purchase Winding Road Right Signs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67200" y="22860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2" descr="Winding Road Left Signs, W1-5L">
            <a:hlinkClick r:id="rId12" tooltip="Purchase Winding Road Left Signs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67200" y="38100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4" descr="Large Arrow Signs, W1-6">
            <a:hlinkClick r:id="rId14" tooltip="Purchase Large Arrow Signs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43600" y="2133600"/>
            <a:ext cx="8572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6" descr="Large Double Arrow Signs, W1-7">
            <a:hlinkClick r:id="rId16" tooltip="Purchase Large Double Arrow Signs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15200" y="2133600"/>
            <a:ext cx="8572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8" descr="Left Merge Signs, W4-1L">
            <a:hlinkClick r:id="rId18" tooltip="Purchase Left Merge Signs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019800" y="38100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20" descr="Right Merge Signs, W4-1R">
            <a:hlinkClick r:id="rId20" tooltip="Purchase Right Merge Signs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315200" y="38100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24" descr="Chevron Alignment Signs, W1-8">
            <a:hlinkClick r:id="rId22" tooltip="Purchase Chevron Alignment Signs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00200" y="5257800"/>
            <a:ext cx="6477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24" descr="Chevron Alignment Signs, W1-8">
            <a:hlinkClick r:id="rId22" tooltip="Purchase Chevron Alignment Signs"/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743200" y="5257800"/>
            <a:ext cx="6477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26" descr="Hairpin Curve Signs, W1-11">
            <a:hlinkClick r:id="rId25" tooltip="Purchase Hairpin Curve Signs"/>
          </p:cNvPr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191000" y="52578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5" name="Picture 28" descr="Divided Highway Signs, W6-1">
            <a:hlinkClick r:id="rId27" tooltip="Purchase Divided Highway Signs"/>
          </p:cNvPr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096000" y="51816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6" name="Picture 30" descr="Divided Highway (Ends) Signs, W6-2">
            <a:hlinkClick r:id="rId29" tooltip="Purchase Divided Highway (Ends) Signs"/>
          </p:cNvPr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391400" y="5181600"/>
            <a:ext cx="8572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7" name="TextBox 18"/>
          <p:cNvSpPr txBox="1">
            <a:spLocks noChangeArrowheads="1"/>
          </p:cNvSpPr>
          <p:nvPr/>
        </p:nvSpPr>
        <p:spPr bwMode="auto">
          <a:xfrm>
            <a:off x="1524000" y="3200400"/>
            <a:ext cx="3962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Sharp Right Turn        Sharp Left Turn                    Winding  Road                   </a:t>
            </a:r>
            <a:endParaRPr lang="en-US"/>
          </a:p>
        </p:txBody>
      </p:sp>
      <p:sp>
        <p:nvSpPr>
          <p:cNvPr id="12308" name="TextBox 19"/>
          <p:cNvSpPr txBox="1">
            <a:spLocks noChangeArrowheads="1"/>
          </p:cNvSpPr>
          <p:nvPr/>
        </p:nvSpPr>
        <p:spPr bwMode="auto">
          <a:xfrm>
            <a:off x="5410200" y="2743200"/>
            <a:ext cx="3352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One Direction Large Arrow     Two Direction Large Arrow</a:t>
            </a:r>
          </a:p>
        </p:txBody>
      </p:sp>
      <p:sp>
        <p:nvSpPr>
          <p:cNvPr id="12309" name="TextBox 20"/>
          <p:cNvSpPr txBox="1">
            <a:spLocks noChangeArrowheads="1"/>
          </p:cNvSpPr>
          <p:nvPr/>
        </p:nvSpPr>
        <p:spPr bwMode="auto">
          <a:xfrm>
            <a:off x="1600200" y="4724400"/>
            <a:ext cx="7010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Right Curve                   Left Curve                             Winding Road                       Merging Traffic Right            Merging Traffic Left</a:t>
            </a:r>
          </a:p>
        </p:txBody>
      </p:sp>
      <p:sp>
        <p:nvSpPr>
          <p:cNvPr id="12310" name="TextBox 21"/>
          <p:cNvSpPr txBox="1">
            <a:spLocks noChangeArrowheads="1"/>
          </p:cNvSpPr>
          <p:nvPr/>
        </p:nvSpPr>
        <p:spPr bwMode="auto">
          <a:xfrm>
            <a:off x="1524000" y="6172200"/>
            <a:ext cx="71628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Chevron Signs  (Sharp Change in Direction)                                                            Divided Highway Begins Divided Highway Ends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Lanes End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2" descr="Right Lane Ends Signs, W9-1R">
            <a:hlinkClick r:id="rId2" tooltip="Purchase Right Lane Ends Signs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6576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4" descr="Left Lane Ends Signs, W9-1L">
            <a:hlinkClick r:id="rId4" tooltip="Purchase Left Lane Ends Signs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6576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Pavement Transition Right Signs, W4-2R">
            <a:hlinkClick r:id="rId6" tooltip="Purchase Pavement Transition Right Signs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36576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8" descr="Pavement Transition Left Signs, W4-2L">
            <a:hlinkClick r:id="rId8" tooltip="Purchase Pavement Transition Left Signs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91400" y="36576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TextBox 7"/>
          <p:cNvSpPr txBox="1">
            <a:spLocks noChangeArrowheads="1"/>
          </p:cNvSpPr>
          <p:nvPr/>
        </p:nvSpPr>
        <p:spPr bwMode="auto">
          <a:xfrm>
            <a:off x="5943600" y="4648200"/>
            <a:ext cx="24384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Right Lane Ends                 Left Lane Ends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Intersection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40" name="Picture 2" descr="Cross Road Signs, W2-1">
            <a:hlinkClick r:id="rId2" tooltip="Purchase Cross Road Signs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2860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Side Road Signs, W2-2">
            <a:hlinkClick r:id="rId4" tooltip="Purchase Side Road Signs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39624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Side Road (45 Approach) Signs, W2-3R">
            <a:hlinkClick r:id="rId6" tooltip="Purchase Side Road (45 Approach) Signs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7200" y="22860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8" descr="T Symbol Signs, W2-4">
            <a:hlinkClick r:id="rId8" tooltip="Purchase T Symbol Signs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1800" y="39624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0" descr="Y Symbol Signs, W2-5">
            <a:hlinkClick r:id="rId10" tooltip="Purchase Y Symbol Signs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1800" y="22860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12" descr="Circular Intersection Signs, W2-6">
            <a:hlinkClick r:id="rId12" tooltip="Purchase Circular Intersection Signs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43400" y="3962400"/>
            <a:ext cx="8572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1524000" y="3352800"/>
            <a:ext cx="6553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           Crossroads                                                                                                                                        Y Intersection</a:t>
            </a: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1905000" y="5029200"/>
            <a:ext cx="6172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Side Road                                                       Circular Intersection                                                 T Intersection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Sign you should know</a:t>
            </a:r>
          </a:p>
        </p:txBody>
      </p:sp>
      <p:sp>
        <p:nvSpPr>
          <p:cNvPr id="15363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4" name="Picture 4" descr="Playground Signs, W15-1">
            <a:hlinkClick r:id="rId2" tooltip="Purchase Playground Signs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812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No Passing Zone Signs, W14-3">
            <a:hlinkClick r:id="rId4" tooltip="Purchase No Passing Zone Signs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1981200"/>
            <a:ext cx="8572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8" descr="No Outlet Signs, W14-2">
            <a:hlinkClick r:id="rId6" tooltip="Purchase No Outlet Signs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1400" y="32766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0" descr="Pedestrian Signs, W11-2">
            <a:hlinkClick r:id="rId8" tooltip="Purchase Pedestrian Signs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44958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2" descr="Deer Crossing Signs, W11-3">
            <a:hlinkClick r:id="rId10" tooltip="Purchase Deer Crossing Signs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828800" y="19812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4" descr="Slow Children At Play Signs, W9-12">
            <a:hlinkClick r:id="rId12" tooltip="Purchase Slow Children At Play Signs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76800" y="3200400"/>
            <a:ext cx="6572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6" descr="Slippery When Wet Signs, W8-5">
            <a:hlinkClick r:id="rId14" tooltip="Purchase Slippery When Wet Signs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28800" y="32766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8" descr="Truck Rollover Warning Sign Signs, W1-13">
            <a:hlinkClick r:id="rId16" tooltip="Purchase Truck Rollover Warning Sign Signs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391400" y="45720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20" descr="Be Prepared To Stop Signs, W3-4">
            <a:hlinkClick r:id="rId18" tooltip="Purchase Be Prepared To Stop Signs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828800" y="45720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22" descr="Hill Signs, W7-1">
            <a:hlinkClick r:id="rId20" tooltip="Purchase Hill Signs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828800" y="57912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24" descr="Low Clearance Signs, W12-2">
            <a:hlinkClick r:id="rId22" tooltip="Purchase Low Clearance Signs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7391400" y="5791200"/>
            <a:ext cx="8572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26" descr="Bicycle Warning Signs, W11-1">
            <a:hlinkClick r:id="rId24" tooltip="Purchase Bicycle Warning Signs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800600" y="57150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Unfamiliar Warning Signs</a:t>
            </a:r>
          </a:p>
        </p:txBody>
      </p:sp>
      <p:pic>
        <p:nvPicPr>
          <p:cNvPr id="16387" name="Content Placeholder 15" descr="gun_crossin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29100" y="3402013"/>
            <a:ext cx="838200" cy="828675"/>
          </a:xfrm>
        </p:spPr>
      </p:pic>
      <p:pic>
        <p:nvPicPr>
          <p:cNvPr id="16388" name="Picture 2" descr="Cattle Crossing Signs, W11-4">
            <a:hlinkClick r:id="rId4" tooltip="Purchase Cattle Crossing Signs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22860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Snowmobile Signs, W11-6">
            <a:hlinkClick r:id="rId6" tooltip="Purchase Snowmobile Signs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22860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Horse Signs, W11-7">
            <a:hlinkClick r:id="rId8" tooltip="Purchase Horse Signs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00800" y="22860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8" descr="Golf Cart Signs, W11-11">
            <a:hlinkClick r:id="rId10" tooltip="Purchase Golf Cart Signs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81200" y="3733800"/>
            <a:ext cx="8572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0" descr="Horse and Buggy Signs, W11-14">
            <a:hlinkClick r:id="rId12" tooltip="Purchase Horse and Buggy Signs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5105400"/>
            <a:ext cx="8572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2" descr="Tractor Alternate Signs, W11-5a">
            <a:hlinkClick r:id="rId14" tooltip="Purchase Tractor Alternate Signs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400800" y="37338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4" descr="Tractor Signs, W11-5">
            <a:hlinkClick r:id="rId16" tooltip="Purchase Tractor Signs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981200" y="5181600"/>
            <a:ext cx="8477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6" descr="Low Ground Clearance Highway-Rail Grade Crossing Signs, W10-5">
            <a:hlinkClick r:id="rId18" tooltip="Purchase Low Ground Clearance Highway-Rail Grade Crossing Signs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038600" y="5257800"/>
            <a:ext cx="8572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Objects Adjacent To The Road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This sign signifies potential danger</a:t>
            </a:r>
          </a:p>
          <a:p>
            <a:pPr eaLnBrk="1" hangingPunct="1"/>
            <a:r>
              <a:rPr lang="en-US" smtClean="0"/>
              <a:t>Usually found near underpasses, ends of bridges, guiderails, and other structures.</a:t>
            </a:r>
          </a:p>
          <a:p>
            <a:pPr eaLnBrk="1" hangingPunct="1"/>
            <a:endParaRPr lang="en-US" smtClean="0"/>
          </a:p>
        </p:txBody>
      </p:sp>
      <p:pic>
        <p:nvPicPr>
          <p:cNvPr id="17412" name="Picture 13" descr="Right Hazard Marker Sign - E.G. Reflective G-105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657600"/>
            <a:ext cx="6778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DSC053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rning Signs2 with slide show-1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ek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Warning Signs2 with slide show-1</Template>
  <TotalTime>11</TotalTime>
  <Words>160</Words>
  <Application>Microsoft Office PowerPoint</Application>
  <PresentationFormat>On-screen Show (4:3)</PresentationFormat>
  <Paragraphs>24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Times New Roman</vt:lpstr>
      <vt:lpstr>Arial</vt:lpstr>
      <vt:lpstr>Franklin Gothic Medium</vt:lpstr>
      <vt:lpstr>Franklin Gothic Book</vt:lpstr>
      <vt:lpstr>Wingdings 2</vt:lpstr>
      <vt:lpstr>Calibri</vt:lpstr>
      <vt:lpstr>Warning Signs2 with slide show-1</vt:lpstr>
      <vt:lpstr>Traffic Signs</vt:lpstr>
      <vt:lpstr>Warning Signs</vt:lpstr>
      <vt:lpstr>Turns and Arrows</vt:lpstr>
      <vt:lpstr>Lanes End</vt:lpstr>
      <vt:lpstr>Intersection</vt:lpstr>
      <vt:lpstr>Sign you should know</vt:lpstr>
      <vt:lpstr>Unfamiliar Warning Signs</vt:lpstr>
      <vt:lpstr>Objects Adjacent To The Road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Traffic Signs</dc:title>
  <dc:creator>rgravine</dc:creator>
  <cp:lastModifiedBy>rgravine</cp:lastModifiedBy>
  <cp:revision>2</cp:revision>
  <dcterms:created xsi:type="dcterms:W3CDTF">2010-11-02T17:39:54Z</dcterms:created>
  <dcterms:modified xsi:type="dcterms:W3CDTF">2010-11-02T17:51:24Z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TC011408401033</vt:lpwstr>
  </property>
</Properties>
</file>