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7" roundtripDataSignature="AMtx7mhAuLdtO+i5G9pgM8/hDOkEiFls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8" name="Shape 2288"/>
        <p:cNvGrpSpPr/>
        <p:nvPr/>
      </p:nvGrpSpPr>
      <p:grpSpPr>
        <a:xfrm>
          <a:off x="0" y="0"/>
          <a:ext cx="0" cy="0"/>
          <a:chOff x="0" y="0"/>
          <a:chExt cx="0" cy="0"/>
        </a:xfrm>
      </p:grpSpPr>
      <p:sp>
        <p:nvSpPr>
          <p:cNvPr id="2289" name="Google Shape;22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0" name="Google Shape;229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6" name="Google Shape;229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0" name="Shape 2300"/>
        <p:cNvGrpSpPr/>
        <p:nvPr/>
      </p:nvGrpSpPr>
      <p:grpSpPr>
        <a:xfrm>
          <a:off x="0" y="0"/>
          <a:ext cx="0" cy="0"/>
          <a:chOff x="0" y="0"/>
          <a:chExt cx="0" cy="0"/>
        </a:xfrm>
      </p:grpSpPr>
      <p:sp>
        <p:nvSpPr>
          <p:cNvPr id="2301" name="Google Shape;230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2" name="Google Shape;230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6" name="Shape 2306"/>
        <p:cNvGrpSpPr/>
        <p:nvPr/>
      </p:nvGrpSpPr>
      <p:grpSpPr>
        <a:xfrm>
          <a:off x="0" y="0"/>
          <a:ext cx="0" cy="0"/>
          <a:chOff x="0" y="0"/>
          <a:chExt cx="0" cy="0"/>
        </a:xfrm>
      </p:grpSpPr>
      <p:sp>
        <p:nvSpPr>
          <p:cNvPr id="2307" name="Google Shape;230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8" name="Google Shape;23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Any student enrolled who is unable to respond, for any reason, to screening procedures. The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school nursing personnel should follow these students to ensure that they are receiving periodic evaluations and/or care as determined by their hearing care specialist. Documentation of these evaluations should become part of the cumulative health record (CHR) or in the electronic student management system. </a:t>
            </a:r>
            <a:endParaRPr/>
          </a:p>
          <a:p>
            <a:pPr indent="0" lvl="0" marL="0" rtl="0" algn="l">
              <a:spcBef>
                <a:spcPts val="0"/>
              </a:spcBef>
              <a:spcAft>
                <a:spcPts val="0"/>
              </a:spcAft>
              <a:buNone/>
            </a:pPr>
            <a:r>
              <a:t/>
            </a:r>
            <a:endParaRPr/>
          </a:p>
        </p:txBody>
      </p:sp>
      <p:sp>
        <p:nvSpPr>
          <p:cNvPr id="2309" name="Google Shape;23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3" name="Shape 2313"/>
        <p:cNvGrpSpPr/>
        <p:nvPr/>
      </p:nvGrpSpPr>
      <p:grpSpPr>
        <a:xfrm>
          <a:off x="0" y="0"/>
          <a:ext cx="0" cy="0"/>
          <a:chOff x="0" y="0"/>
          <a:chExt cx="0" cy="0"/>
        </a:xfrm>
      </p:grpSpPr>
      <p:sp>
        <p:nvSpPr>
          <p:cNvPr id="2314" name="Google Shape;231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5" name="Google Shape;231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1" name="Google Shape;232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5" name="Shape 2325"/>
        <p:cNvGrpSpPr/>
        <p:nvPr/>
      </p:nvGrpSpPr>
      <p:grpSpPr>
        <a:xfrm>
          <a:off x="0" y="0"/>
          <a:ext cx="0" cy="0"/>
          <a:chOff x="0" y="0"/>
          <a:chExt cx="0" cy="0"/>
        </a:xfrm>
      </p:grpSpPr>
      <p:sp>
        <p:nvSpPr>
          <p:cNvPr id="2326" name="Google Shape;232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7" name="Google Shape;232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4" name="Google Shape;233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8" name="Shape 2338"/>
        <p:cNvGrpSpPr/>
        <p:nvPr/>
      </p:nvGrpSpPr>
      <p:grpSpPr>
        <a:xfrm>
          <a:off x="0" y="0"/>
          <a:ext cx="0" cy="0"/>
          <a:chOff x="0" y="0"/>
          <a:chExt cx="0" cy="0"/>
        </a:xfrm>
      </p:grpSpPr>
      <p:sp>
        <p:nvSpPr>
          <p:cNvPr id="2339" name="Google Shape;23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0" name="Google Shape;234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7" name="Google Shape;234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85" name="Google Shape;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2" name="Shape 2352"/>
        <p:cNvGrpSpPr/>
        <p:nvPr/>
      </p:nvGrpSpPr>
      <p:grpSpPr>
        <a:xfrm>
          <a:off x="0" y="0"/>
          <a:ext cx="0" cy="0"/>
          <a:chOff x="0" y="0"/>
          <a:chExt cx="0" cy="0"/>
        </a:xfrm>
      </p:grpSpPr>
      <p:sp>
        <p:nvSpPr>
          <p:cNvPr id="2353" name="Google Shape;235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4" name="Google Shape;235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8" name="Shape 2358"/>
        <p:cNvGrpSpPr/>
        <p:nvPr/>
      </p:nvGrpSpPr>
      <p:grpSpPr>
        <a:xfrm>
          <a:off x="0" y="0"/>
          <a:ext cx="0" cy="0"/>
          <a:chOff x="0" y="0"/>
          <a:chExt cx="0" cy="0"/>
        </a:xfrm>
      </p:grpSpPr>
      <p:sp>
        <p:nvSpPr>
          <p:cNvPr id="2359" name="Google Shape;235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0" name="Google Shape;236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4" name="Shape 2364"/>
        <p:cNvGrpSpPr/>
        <p:nvPr/>
      </p:nvGrpSpPr>
      <p:grpSpPr>
        <a:xfrm>
          <a:off x="0" y="0"/>
          <a:ext cx="0" cy="0"/>
          <a:chOff x="0" y="0"/>
          <a:chExt cx="0" cy="0"/>
        </a:xfrm>
      </p:grpSpPr>
      <p:sp>
        <p:nvSpPr>
          <p:cNvPr id="2365" name="Google Shape;236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6" name="Google Shape;236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0" name="Shape 2370"/>
        <p:cNvGrpSpPr/>
        <p:nvPr/>
      </p:nvGrpSpPr>
      <p:grpSpPr>
        <a:xfrm>
          <a:off x="0" y="0"/>
          <a:ext cx="0" cy="0"/>
          <a:chOff x="0" y="0"/>
          <a:chExt cx="0" cy="0"/>
        </a:xfrm>
      </p:grpSpPr>
      <p:sp>
        <p:nvSpPr>
          <p:cNvPr id="2371" name="Google Shape;237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2" name="Google Shape;237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6" name="Shape 2376"/>
        <p:cNvGrpSpPr/>
        <p:nvPr/>
      </p:nvGrpSpPr>
      <p:grpSpPr>
        <a:xfrm>
          <a:off x="0" y="0"/>
          <a:ext cx="0" cy="0"/>
          <a:chOff x="0" y="0"/>
          <a:chExt cx="0" cy="0"/>
        </a:xfrm>
      </p:grpSpPr>
      <p:sp>
        <p:nvSpPr>
          <p:cNvPr id="2377" name="Google Shape;237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8" name="Google Shape;237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2" name="Shape 2382"/>
        <p:cNvGrpSpPr/>
        <p:nvPr/>
      </p:nvGrpSpPr>
      <p:grpSpPr>
        <a:xfrm>
          <a:off x="0" y="0"/>
          <a:ext cx="0" cy="0"/>
          <a:chOff x="0" y="0"/>
          <a:chExt cx="0" cy="0"/>
        </a:xfrm>
      </p:grpSpPr>
      <p:sp>
        <p:nvSpPr>
          <p:cNvPr id="2383" name="Google Shape;238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4" name="Google Shape;238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8" name="Shape 2388"/>
        <p:cNvGrpSpPr/>
        <p:nvPr/>
      </p:nvGrpSpPr>
      <p:grpSpPr>
        <a:xfrm>
          <a:off x="0" y="0"/>
          <a:ext cx="0" cy="0"/>
          <a:chOff x="0" y="0"/>
          <a:chExt cx="0" cy="0"/>
        </a:xfrm>
      </p:grpSpPr>
      <p:sp>
        <p:nvSpPr>
          <p:cNvPr id="2389" name="Google Shape;238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0" name="Google Shape;239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4" name="Shape 2394"/>
        <p:cNvGrpSpPr/>
        <p:nvPr/>
      </p:nvGrpSpPr>
      <p:grpSpPr>
        <a:xfrm>
          <a:off x="0" y="0"/>
          <a:ext cx="0" cy="0"/>
          <a:chOff x="0" y="0"/>
          <a:chExt cx="0" cy="0"/>
        </a:xfrm>
      </p:grpSpPr>
      <p:sp>
        <p:nvSpPr>
          <p:cNvPr id="2395" name="Google Shape;23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6" name="Google Shape;239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4" name="Shape 2404"/>
        <p:cNvGrpSpPr/>
        <p:nvPr/>
      </p:nvGrpSpPr>
      <p:grpSpPr>
        <a:xfrm>
          <a:off x="0" y="0"/>
          <a:ext cx="0" cy="0"/>
          <a:chOff x="0" y="0"/>
          <a:chExt cx="0" cy="0"/>
        </a:xfrm>
      </p:grpSpPr>
      <p:sp>
        <p:nvSpPr>
          <p:cNvPr id="2405" name="Google Shape;240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6" name="Google Shape;240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0" name="Shape 2410"/>
        <p:cNvGrpSpPr/>
        <p:nvPr/>
      </p:nvGrpSpPr>
      <p:grpSpPr>
        <a:xfrm>
          <a:off x="0" y="0"/>
          <a:ext cx="0" cy="0"/>
          <a:chOff x="0" y="0"/>
          <a:chExt cx="0" cy="0"/>
        </a:xfrm>
      </p:grpSpPr>
      <p:sp>
        <p:nvSpPr>
          <p:cNvPr id="2411" name="Google Shape;241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2" name="Google Shape;241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7" name="Shape 2417"/>
        <p:cNvGrpSpPr/>
        <p:nvPr/>
      </p:nvGrpSpPr>
      <p:grpSpPr>
        <a:xfrm>
          <a:off x="0" y="0"/>
          <a:ext cx="0" cy="0"/>
          <a:chOff x="0" y="0"/>
          <a:chExt cx="0" cy="0"/>
        </a:xfrm>
      </p:grpSpPr>
      <p:sp>
        <p:nvSpPr>
          <p:cNvPr id="2418" name="Google Shape;241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9" name="Google Shape;241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5" name="Google Shape;242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Presenters will inform participants that they will be taking a spelling test with no hearing for frequencies above 1000 Hertz. Hearing, but not understanding due to lack of clarity of speech sounds </a:t>
            </a:r>
            <a:endParaRPr/>
          </a:p>
        </p:txBody>
      </p:sp>
      <p:sp>
        <p:nvSpPr>
          <p:cNvPr id="126" name="Google Shape;12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7" name="Google Shape;9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Participants will compare their answers to the answers of the test.</a:t>
            </a:r>
            <a:endParaRPr/>
          </a:p>
        </p:txBody>
      </p:sp>
      <p:sp>
        <p:nvSpPr>
          <p:cNvPr id="908" name="Google Shape;9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42"/>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4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42"/>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42"/>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42"/>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43"/>
          <p:cNvSpPr txBox="1"/>
          <p:nvPr>
            <p:ph type="title"/>
          </p:nvPr>
        </p:nvSpPr>
        <p:spPr>
          <a:xfrm rot="5400000">
            <a:off x="4732338" y="2171702"/>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4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Google Shape;72;p43"/>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3"/>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3"/>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34"/>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4"/>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34"/>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4"/>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4"/>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35"/>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5"/>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5"/>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36"/>
          <p:cNvSpPr txBox="1"/>
          <p:nvPr>
            <p:ph type="title"/>
          </p:nvPr>
        </p:nvSpPr>
        <p:spPr>
          <a:xfrm>
            <a:off x="722313" y="4406901"/>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sz="40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5" name="Google Shape;25;p36"/>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6"/>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6"/>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37"/>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7"/>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37"/>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37"/>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7"/>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37"/>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38"/>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38"/>
          <p:cNvSpPr txBox="1"/>
          <p:nvPr>
            <p:ph idx="1" type="body"/>
          </p:nvPr>
        </p:nvSpPr>
        <p:spPr>
          <a:xfrm>
            <a:off x="457200" y="1535113"/>
            <a:ext cx="4040188" cy="639763"/>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 name="Google Shape;38;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9" name="Google Shape;39;p38"/>
          <p:cNvSpPr txBox="1"/>
          <p:nvPr>
            <p:ph idx="3" type="body"/>
          </p:nvPr>
        </p:nvSpPr>
        <p:spPr>
          <a:xfrm>
            <a:off x="4645027" y="1535113"/>
            <a:ext cx="4041775" cy="639763"/>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38"/>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1" name="Google Shape;41;p38"/>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38"/>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38"/>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39"/>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39"/>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9"/>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9"/>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40"/>
          <p:cNvSpPr txBox="1"/>
          <p:nvPr>
            <p:ph type="title"/>
          </p:nvPr>
        </p:nvSpPr>
        <p:spPr>
          <a:xfrm>
            <a:off x="457202" y="273049"/>
            <a:ext cx="3008313" cy="116205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40"/>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40"/>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3" name="Google Shape;53;p40"/>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40"/>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40"/>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41"/>
          <p:cNvSpPr txBox="1"/>
          <p:nvPr>
            <p:ph type="title"/>
          </p:nvPr>
        </p:nvSpPr>
        <p:spPr>
          <a:xfrm>
            <a:off x="1792288" y="4800600"/>
            <a:ext cx="5486400" cy="56673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41"/>
          <p:cNvSpPr/>
          <p:nvPr>
            <p:ph idx="2" type="pic"/>
          </p:nvPr>
        </p:nvSpPr>
        <p:spPr>
          <a:xfrm>
            <a:off x="1792288" y="612775"/>
            <a:ext cx="5486400" cy="4114800"/>
          </a:xfrm>
          <a:prstGeom prst="rect">
            <a:avLst/>
          </a:prstGeom>
          <a:noFill/>
          <a:ln>
            <a:noFill/>
          </a:ln>
        </p:spPr>
      </p:sp>
      <p:sp>
        <p:nvSpPr>
          <p:cNvPr id="59" name="Google Shape;59;p41"/>
          <p:cNvSpPr txBox="1"/>
          <p:nvPr>
            <p:ph idx="1" type="body"/>
          </p:nvPr>
        </p:nvSpPr>
        <p:spPr>
          <a:xfrm>
            <a:off x="1792288" y="5367338"/>
            <a:ext cx="5486400" cy="8048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0" name="Google Shape;60;p41"/>
          <p:cNvSpPr txBox="1"/>
          <p:nvPr>
            <p:ph idx="10" type="dt"/>
          </p:nvPr>
        </p:nvSpPr>
        <p:spPr>
          <a:xfrm>
            <a:off x="457200" y="6356351"/>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41"/>
          <p:cNvSpPr txBox="1"/>
          <p:nvPr>
            <p:ph idx="11" type="ftr"/>
          </p:nvPr>
        </p:nvSpPr>
        <p:spPr>
          <a:xfrm>
            <a:off x="3124200" y="6356351"/>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41"/>
          <p:cNvSpPr txBox="1"/>
          <p:nvPr>
            <p:ph idx="12" type="sldNum"/>
          </p:nvPr>
        </p:nvSpPr>
        <p:spPr>
          <a:xfrm>
            <a:off x="6553200" y="6356351"/>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2"/>
          <p:cNvPicPr preferRelativeResize="0"/>
          <p:nvPr/>
        </p:nvPicPr>
        <p:blipFill rotWithShape="1">
          <a:blip r:embed="rId1">
            <a:alphaModFix/>
          </a:blip>
          <a:srcRect b="0" l="0" r="0" t="0"/>
          <a:stretch/>
        </p:blipFill>
        <p:spPr>
          <a:xfrm>
            <a:off x="0" y="5927037"/>
            <a:ext cx="9144000" cy="9309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hilary.davis@vumc.org" TargetMode="External"/><Relationship Id="rId4" Type="http://schemas.openxmlformats.org/officeDocument/2006/relationships/hyperlink" Target="mailto:brittany.day@vumc.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cdc.gov/ncbddd/hearingloss/2020-data/08-no-diagnosis-reasons.html" TargetMode="External"/><Relationship Id="rId4" Type="http://schemas.openxmlformats.org/officeDocument/2006/relationships/hyperlink" Target="http://www.asha.org/public/hearing/Prevalence-and-Incidence-of-Hearing-Loss-in-Children/" TargetMode="External"/><Relationship Id="rId5" Type="http://schemas.openxmlformats.org/officeDocument/2006/relationships/hyperlink" Target="http://www.asha.org/public/hearing/Prevalence-and-Incidence-of-Hearing-Loss-in-Childr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ctrTitle"/>
          </p:nvPr>
        </p:nvSpPr>
        <p:spPr>
          <a:xfrm>
            <a:off x="685800" y="2130426"/>
            <a:ext cx="77724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Health Screening Mini-Sessions: Spotlight on Hearing Screenings</a:t>
            </a:r>
            <a:endParaRPr/>
          </a:p>
        </p:txBody>
      </p:sp>
      <p:sp>
        <p:nvSpPr>
          <p:cNvPr id="81" name="Google Shape;81;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Hilary Davis, AuD, CCC-A</a:t>
            </a:r>
            <a:endParaRPr/>
          </a:p>
          <a:p>
            <a:pPr indent="0" lvl="0" marL="0" marR="0" rtl="0" algn="l">
              <a:spcBef>
                <a:spcPts val="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Brittany Day, AuD, CCC-A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1" name="Shape 2291"/>
        <p:cNvGrpSpPr/>
        <p:nvPr/>
      </p:nvGrpSpPr>
      <p:grpSpPr>
        <a:xfrm>
          <a:off x="0" y="0"/>
          <a:ext cx="0" cy="0"/>
          <a:chOff x="0" y="0"/>
          <a:chExt cx="0" cy="0"/>
        </a:xfrm>
      </p:grpSpPr>
      <p:sp>
        <p:nvSpPr>
          <p:cNvPr id="2292" name="Google Shape;2292;p10"/>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Signs of Hearing Difficulty</a:t>
            </a:r>
            <a:endParaRPr/>
          </a:p>
        </p:txBody>
      </p:sp>
      <p:sp>
        <p:nvSpPr>
          <p:cNvPr id="2293" name="Google Shape;2293;p10"/>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Listening Symptoms </a:t>
            </a:r>
            <a:endParaRPr/>
          </a:p>
          <a:p>
            <a:pPr indent="-285750" lvl="1" marL="742950" rtl="0" algn="l">
              <a:spcBef>
                <a:spcPts val="380"/>
              </a:spcBef>
              <a:spcAft>
                <a:spcPts val="0"/>
              </a:spcAft>
              <a:buClr>
                <a:schemeClr val="dk1"/>
              </a:buClr>
              <a:buSzPts val="1900"/>
              <a:buChar char="–"/>
            </a:pPr>
            <a:r>
              <a:rPr lang="en-US" sz="1900"/>
              <a:t>easily distracted or frustrated in a group</a:t>
            </a:r>
            <a:endParaRPr/>
          </a:p>
          <a:p>
            <a:pPr indent="-285750" lvl="1" marL="742950" rtl="0" algn="l">
              <a:spcBef>
                <a:spcPts val="380"/>
              </a:spcBef>
              <a:spcAft>
                <a:spcPts val="0"/>
              </a:spcAft>
              <a:buClr>
                <a:schemeClr val="dk1"/>
              </a:buClr>
              <a:buSzPts val="1900"/>
              <a:buChar char="–"/>
            </a:pPr>
            <a:r>
              <a:rPr lang="en-US" sz="1900"/>
              <a:t>does not respond consistently to his/her name or live voice. </a:t>
            </a:r>
            <a:endParaRPr/>
          </a:p>
          <a:p>
            <a:pPr indent="-285750" lvl="1" marL="742950" rtl="0" algn="l">
              <a:spcBef>
                <a:spcPts val="380"/>
              </a:spcBef>
              <a:spcAft>
                <a:spcPts val="0"/>
              </a:spcAft>
              <a:buClr>
                <a:schemeClr val="dk1"/>
              </a:buClr>
              <a:buSzPts val="1900"/>
              <a:buChar char="–"/>
            </a:pPr>
            <a:r>
              <a:rPr lang="en-US" sz="1900"/>
              <a:t>cannot understand you when his/her back is turned. </a:t>
            </a:r>
            <a:endParaRPr/>
          </a:p>
          <a:p>
            <a:pPr indent="-285750" lvl="1" marL="742950" rtl="0" algn="l">
              <a:spcBef>
                <a:spcPts val="380"/>
              </a:spcBef>
              <a:spcAft>
                <a:spcPts val="0"/>
              </a:spcAft>
              <a:buClr>
                <a:schemeClr val="dk1"/>
              </a:buClr>
              <a:buSzPts val="1900"/>
              <a:buChar char="–"/>
            </a:pPr>
            <a:r>
              <a:rPr lang="en-US" sz="1900"/>
              <a:t>has difficulty finding the source of a sound. </a:t>
            </a:r>
            <a:endParaRPr/>
          </a:p>
          <a:p>
            <a:pPr indent="-285750" lvl="1" marL="742950" rtl="0" algn="l">
              <a:spcBef>
                <a:spcPts val="380"/>
              </a:spcBef>
              <a:spcAft>
                <a:spcPts val="0"/>
              </a:spcAft>
              <a:buClr>
                <a:schemeClr val="dk1"/>
              </a:buClr>
              <a:buSzPts val="1900"/>
              <a:buChar char="–"/>
            </a:pPr>
            <a:r>
              <a:rPr lang="en-US" sz="1900"/>
              <a:t>needs verbal instructions repeated several times before he/she understands. </a:t>
            </a:r>
            <a:endParaRPr/>
          </a:p>
          <a:p>
            <a:pPr indent="-285750" lvl="1" marL="742950" rtl="0" algn="l">
              <a:spcBef>
                <a:spcPts val="380"/>
              </a:spcBef>
              <a:spcAft>
                <a:spcPts val="0"/>
              </a:spcAft>
              <a:buClr>
                <a:schemeClr val="dk1"/>
              </a:buClr>
              <a:buSzPts val="1900"/>
              <a:buChar char="–"/>
            </a:pPr>
            <a:r>
              <a:rPr lang="en-US" sz="1900"/>
              <a:t>consistently turns up the volume of the television, music, or computer.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7" name="Shape 2297"/>
        <p:cNvGrpSpPr/>
        <p:nvPr/>
      </p:nvGrpSpPr>
      <p:grpSpPr>
        <a:xfrm>
          <a:off x="0" y="0"/>
          <a:ext cx="0" cy="0"/>
          <a:chOff x="0" y="0"/>
          <a:chExt cx="0" cy="0"/>
        </a:xfrm>
      </p:grpSpPr>
      <p:sp>
        <p:nvSpPr>
          <p:cNvPr id="2298" name="Google Shape;2298;p11"/>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Signs of Hearing Difficulty</a:t>
            </a:r>
            <a:endParaRPr/>
          </a:p>
        </p:txBody>
      </p:sp>
      <p:sp>
        <p:nvSpPr>
          <p:cNvPr id="2299" name="Google Shape;2299;p11"/>
          <p:cNvSpPr txBox="1"/>
          <p:nvPr>
            <p:ph idx="1" type="body"/>
          </p:nvPr>
        </p:nvSpPr>
        <p:spPr>
          <a:xfrm>
            <a:off x="533400" y="1219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US" sz="2200"/>
              <a:t>Behavioral Symptoms </a:t>
            </a:r>
            <a:endParaRPr/>
          </a:p>
          <a:p>
            <a:pPr indent="-285750" lvl="1" marL="742950" rtl="0" algn="l">
              <a:spcBef>
                <a:spcPts val="360"/>
              </a:spcBef>
              <a:spcAft>
                <a:spcPts val="0"/>
              </a:spcAft>
              <a:buClr>
                <a:schemeClr val="dk1"/>
              </a:buClr>
              <a:buSzPts val="1800"/>
              <a:buChar char="–"/>
            </a:pPr>
            <a:r>
              <a:rPr lang="en-US" sz="1800"/>
              <a:t>does not particularly like listening to music or television or listening activities such as rhymes, sound games, etc. </a:t>
            </a:r>
            <a:endParaRPr/>
          </a:p>
          <a:p>
            <a:pPr indent="-285750" lvl="1" marL="742950" rtl="0" algn="l">
              <a:spcBef>
                <a:spcPts val="360"/>
              </a:spcBef>
              <a:spcAft>
                <a:spcPts val="0"/>
              </a:spcAft>
              <a:buClr>
                <a:schemeClr val="dk1"/>
              </a:buClr>
              <a:buSzPts val="1800"/>
              <a:buChar char="–"/>
            </a:pPr>
            <a:r>
              <a:rPr lang="en-US" sz="1800"/>
              <a:t>is very inattentive during story time</a:t>
            </a:r>
            <a:endParaRPr/>
          </a:p>
          <a:p>
            <a:pPr indent="-285750" lvl="1" marL="742950" rtl="0" algn="l">
              <a:spcBef>
                <a:spcPts val="360"/>
              </a:spcBef>
              <a:spcAft>
                <a:spcPts val="0"/>
              </a:spcAft>
              <a:buClr>
                <a:schemeClr val="dk1"/>
              </a:buClr>
              <a:buSzPts val="1800"/>
              <a:buChar char="–"/>
            </a:pPr>
            <a:r>
              <a:rPr lang="en-US" sz="1800"/>
              <a:t>watches your face and eyes for visual cues of meaning</a:t>
            </a:r>
            <a:endParaRPr/>
          </a:p>
          <a:p>
            <a:pPr indent="-285750" lvl="1" marL="742950" rtl="0" algn="l">
              <a:spcBef>
                <a:spcPts val="360"/>
              </a:spcBef>
              <a:spcAft>
                <a:spcPts val="0"/>
              </a:spcAft>
              <a:buClr>
                <a:schemeClr val="dk1"/>
              </a:buClr>
              <a:buSzPts val="1800"/>
              <a:buChar char="–"/>
            </a:pPr>
            <a:r>
              <a:rPr lang="en-US" sz="1800"/>
              <a:t>depends on visual cues to successfully complete simple verbal tasks</a:t>
            </a:r>
            <a:endParaRPr/>
          </a:p>
          <a:p>
            <a:pPr indent="-285750" lvl="1" marL="742950" rtl="0" algn="l">
              <a:spcBef>
                <a:spcPts val="360"/>
              </a:spcBef>
              <a:spcAft>
                <a:spcPts val="0"/>
              </a:spcAft>
              <a:buClr>
                <a:schemeClr val="dk1"/>
              </a:buClr>
              <a:buSzPts val="1800"/>
              <a:buChar char="–"/>
            </a:pPr>
            <a:r>
              <a:rPr lang="en-US" sz="1800"/>
              <a:t>has a short attention span for his/her age</a:t>
            </a:r>
            <a:endParaRPr/>
          </a:p>
          <a:p>
            <a:pPr indent="-254000" lvl="0" marL="342900" rtl="0" algn="l">
              <a:spcBef>
                <a:spcPts val="280"/>
              </a:spcBef>
              <a:spcAft>
                <a:spcPts val="0"/>
              </a:spcAft>
              <a:buClr>
                <a:schemeClr val="dk1"/>
              </a:buClr>
              <a:buSzPts val="1400"/>
              <a:buNone/>
            </a:pPr>
            <a:r>
              <a:t/>
            </a:r>
            <a:endParaRPr sz="1400"/>
          </a:p>
          <a:p>
            <a:pPr indent="-342900" lvl="0" marL="342900" rtl="0" algn="l">
              <a:spcBef>
                <a:spcPts val="440"/>
              </a:spcBef>
              <a:spcAft>
                <a:spcPts val="0"/>
              </a:spcAft>
              <a:buClr>
                <a:schemeClr val="dk1"/>
              </a:buClr>
              <a:buSzPts val="2200"/>
              <a:buChar char="•"/>
            </a:pPr>
            <a:r>
              <a:rPr lang="en-US" sz="2200"/>
              <a:t>Speech/Language Symptoms </a:t>
            </a:r>
            <a:endParaRPr/>
          </a:p>
          <a:p>
            <a:pPr indent="-285750" lvl="1" marL="742950" rtl="0" algn="l">
              <a:spcBef>
                <a:spcPts val="360"/>
              </a:spcBef>
              <a:spcAft>
                <a:spcPts val="0"/>
              </a:spcAft>
              <a:buClr>
                <a:schemeClr val="dk1"/>
              </a:buClr>
              <a:buSzPts val="1800"/>
              <a:buChar char="–"/>
            </a:pPr>
            <a:r>
              <a:rPr lang="en-US" sz="1800"/>
              <a:t>has poor or delayed language development</a:t>
            </a:r>
            <a:endParaRPr/>
          </a:p>
          <a:p>
            <a:pPr indent="-285750" lvl="1" marL="742950" rtl="0" algn="l">
              <a:spcBef>
                <a:spcPts val="360"/>
              </a:spcBef>
              <a:spcAft>
                <a:spcPts val="0"/>
              </a:spcAft>
              <a:buClr>
                <a:schemeClr val="dk1"/>
              </a:buClr>
              <a:buSzPts val="1800"/>
              <a:buChar char="–"/>
            </a:pPr>
            <a:r>
              <a:rPr lang="en-US" sz="1800"/>
              <a:t>has poor articulation of speech sounds</a:t>
            </a:r>
            <a:endParaRPr/>
          </a:p>
          <a:p>
            <a:pPr indent="-285750" lvl="1" marL="742950" rtl="0" algn="l">
              <a:spcBef>
                <a:spcPts val="360"/>
              </a:spcBef>
              <a:spcAft>
                <a:spcPts val="0"/>
              </a:spcAft>
              <a:buClr>
                <a:schemeClr val="dk1"/>
              </a:buClr>
              <a:buSzPts val="1800"/>
              <a:buChar char="–"/>
            </a:pPr>
            <a:r>
              <a:rPr lang="en-US" sz="1800"/>
              <a:t>has poor sentence structure and speech patterns</a:t>
            </a:r>
            <a:endParaRPr/>
          </a:p>
          <a:p>
            <a:pPr indent="-285750" lvl="1" marL="742950" rtl="0" algn="l">
              <a:spcBef>
                <a:spcPts val="360"/>
              </a:spcBef>
              <a:spcAft>
                <a:spcPts val="0"/>
              </a:spcAft>
              <a:buClr>
                <a:schemeClr val="dk1"/>
              </a:buClr>
              <a:buSzPts val="1800"/>
              <a:buChar char="–"/>
            </a:pPr>
            <a:r>
              <a:rPr lang="en-US" sz="1800"/>
              <a:t>talks in an extremely loud voice or extremely soft voice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3" name="Shape 2303"/>
        <p:cNvGrpSpPr/>
        <p:nvPr/>
      </p:nvGrpSpPr>
      <p:grpSpPr>
        <a:xfrm>
          <a:off x="0" y="0"/>
          <a:ext cx="0" cy="0"/>
          <a:chOff x="0" y="0"/>
          <a:chExt cx="0" cy="0"/>
        </a:xfrm>
      </p:grpSpPr>
      <p:sp>
        <p:nvSpPr>
          <p:cNvPr id="2304" name="Google Shape;2304;p12"/>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Signs of Hearing Difficulty</a:t>
            </a:r>
            <a:endParaRPr/>
          </a:p>
        </p:txBody>
      </p:sp>
      <p:sp>
        <p:nvSpPr>
          <p:cNvPr id="2305" name="Google Shape;2305;p12"/>
          <p:cNvSpPr txBox="1"/>
          <p:nvPr>
            <p:ph idx="1" type="body"/>
          </p:nvPr>
        </p:nvSpPr>
        <p:spPr>
          <a:xfrm>
            <a:off x="457200" y="144387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Char char="•"/>
            </a:pPr>
            <a:r>
              <a:rPr lang="en-US" sz="2200"/>
              <a:t>Medical Symptoms </a:t>
            </a:r>
            <a:endParaRPr/>
          </a:p>
          <a:p>
            <a:pPr indent="-285750" lvl="1" marL="742950" rtl="0" algn="l">
              <a:spcBef>
                <a:spcPts val="360"/>
              </a:spcBef>
              <a:spcAft>
                <a:spcPts val="0"/>
              </a:spcAft>
              <a:buClr>
                <a:schemeClr val="dk1"/>
              </a:buClr>
              <a:buSzPts val="1800"/>
              <a:buChar char="–"/>
            </a:pPr>
            <a:r>
              <a:rPr lang="en-US" sz="1800"/>
              <a:t>unpleasant odor or smell from the ear</a:t>
            </a:r>
            <a:endParaRPr/>
          </a:p>
          <a:p>
            <a:pPr indent="-285750" lvl="1" marL="742950" rtl="0" algn="l">
              <a:spcBef>
                <a:spcPts val="360"/>
              </a:spcBef>
              <a:spcAft>
                <a:spcPts val="0"/>
              </a:spcAft>
              <a:buClr>
                <a:schemeClr val="dk1"/>
              </a:buClr>
              <a:buSzPts val="1800"/>
              <a:buChar char="–"/>
            </a:pPr>
            <a:r>
              <a:rPr lang="en-US" sz="1800"/>
              <a:t>repeated bouts of upper respiratory infections, runny nose, chronic cough, or ear infections</a:t>
            </a:r>
            <a:endParaRPr/>
          </a:p>
          <a:p>
            <a:pPr indent="-285750" lvl="1" marL="742950" rtl="0" algn="l">
              <a:spcBef>
                <a:spcPts val="360"/>
              </a:spcBef>
              <a:spcAft>
                <a:spcPts val="0"/>
              </a:spcAft>
              <a:buClr>
                <a:schemeClr val="dk1"/>
              </a:buClr>
              <a:buSzPts val="1800"/>
              <a:buChar char="–"/>
            </a:pPr>
            <a:r>
              <a:rPr lang="en-US" sz="1800"/>
              <a:t>pulls, rubs or digs in his/her ears</a:t>
            </a:r>
            <a:endParaRPr/>
          </a:p>
          <a:p>
            <a:pPr indent="-285750" lvl="1" marL="742950" rtl="0" algn="l">
              <a:spcBef>
                <a:spcPts val="360"/>
              </a:spcBef>
              <a:spcAft>
                <a:spcPts val="0"/>
              </a:spcAft>
              <a:buClr>
                <a:schemeClr val="dk1"/>
              </a:buClr>
              <a:buSzPts val="1800"/>
              <a:buChar char="–"/>
            </a:pPr>
            <a:r>
              <a:rPr lang="en-US" sz="1800"/>
              <a:t>outer ear looks red or feels warm</a:t>
            </a:r>
            <a:endParaRPr/>
          </a:p>
          <a:p>
            <a:pPr indent="-285750" lvl="1" marL="742950" rtl="0" algn="l">
              <a:spcBef>
                <a:spcPts val="360"/>
              </a:spcBef>
              <a:spcAft>
                <a:spcPts val="0"/>
              </a:spcAft>
              <a:buClr>
                <a:schemeClr val="dk1"/>
              </a:buClr>
              <a:buSzPts val="1800"/>
              <a:buChar char="–"/>
            </a:pPr>
            <a:r>
              <a:rPr lang="en-US" sz="1800"/>
              <a:t>seems off-balance or falls frequently</a:t>
            </a:r>
            <a:endParaRPr/>
          </a:p>
          <a:p>
            <a:pPr indent="-285750" lvl="1" marL="742950" rtl="0" algn="l">
              <a:spcBef>
                <a:spcPts val="360"/>
              </a:spcBef>
              <a:spcAft>
                <a:spcPts val="0"/>
              </a:spcAft>
              <a:buClr>
                <a:schemeClr val="dk1"/>
              </a:buClr>
              <a:buSzPts val="1800"/>
              <a:buChar char="–"/>
            </a:pPr>
            <a:r>
              <a:rPr lang="en-US" sz="1800"/>
              <a:t>strong family history of hearing loss (parents, grandparents, cousins, aunts, or uncles)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sp>
        <p:nvSpPr>
          <p:cNvPr id="2311" name="Google Shape;2311;p13"/>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sz="4400"/>
              <a:t>Tennessee recommendations </a:t>
            </a:r>
            <a:r>
              <a:rPr lang="en-US" sz="4400"/>
              <a:t>for School Screenings </a:t>
            </a:r>
            <a:br>
              <a:rPr lang="en-US" sz="4400"/>
            </a:br>
            <a:endParaRPr/>
          </a:p>
        </p:txBody>
      </p:sp>
      <p:sp>
        <p:nvSpPr>
          <p:cNvPr id="2312" name="Google Shape;2312;p13"/>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en-US" sz="2800"/>
              <a:t>Pre-K</a:t>
            </a:r>
            <a:endParaRPr/>
          </a:p>
          <a:p>
            <a:pPr indent="-342900" lvl="0" marL="342900" rtl="0" algn="l">
              <a:spcBef>
                <a:spcPts val="392"/>
              </a:spcBef>
              <a:spcAft>
                <a:spcPts val="0"/>
              </a:spcAft>
              <a:buClr>
                <a:schemeClr val="dk1"/>
              </a:buClr>
              <a:buSzPct val="100000"/>
              <a:buChar char="•"/>
            </a:pPr>
            <a:r>
              <a:rPr lang="en-US" sz="2800"/>
              <a:t>K</a:t>
            </a:r>
            <a:endParaRPr/>
          </a:p>
          <a:p>
            <a:pPr indent="-342900" lvl="0" marL="342900" rtl="0" algn="l">
              <a:spcBef>
                <a:spcPts val="392"/>
              </a:spcBef>
              <a:spcAft>
                <a:spcPts val="0"/>
              </a:spcAft>
              <a:buClr>
                <a:schemeClr val="dk1"/>
              </a:buClr>
              <a:buSzPct val="100000"/>
              <a:buChar char="•"/>
            </a:pPr>
            <a:r>
              <a:rPr lang="en-US" sz="2800"/>
              <a:t>2</a:t>
            </a:r>
            <a:r>
              <a:rPr baseline="30000" lang="en-US" sz="2800"/>
              <a:t>nd</a:t>
            </a:r>
            <a:r>
              <a:rPr lang="en-US" sz="2800"/>
              <a:t> </a:t>
            </a:r>
            <a:endParaRPr/>
          </a:p>
          <a:p>
            <a:pPr indent="-342900" lvl="0" marL="342900" rtl="0" algn="l">
              <a:spcBef>
                <a:spcPts val="392"/>
              </a:spcBef>
              <a:spcAft>
                <a:spcPts val="0"/>
              </a:spcAft>
              <a:buClr>
                <a:schemeClr val="dk1"/>
              </a:buClr>
              <a:buSzPct val="100000"/>
              <a:buChar char="•"/>
            </a:pPr>
            <a:r>
              <a:rPr lang="en-US" sz="2800"/>
              <a:t>4</a:t>
            </a:r>
            <a:r>
              <a:rPr baseline="30000" lang="en-US" sz="2800"/>
              <a:t>th</a:t>
            </a:r>
            <a:r>
              <a:rPr lang="en-US" sz="2800"/>
              <a:t> </a:t>
            </a:r>
            <a:endParaRPr/>
          </a:p>
          <a:p>
            <a:pPr indent="-342900" lvl="0" marL="342900" rtl="0" algn="l">
              <a:spcBef>
                <a:spcPts val="392"/>
              </a:spcBef>
              <a:spcAft>
                <a:spcPts val="0"/>
              </a:spcAft>
              <a:buClr>
                <a:schemeClr val="dk1"/>
              </a:buClr>
              <a:buSzPct val="100000"/>
              <a:buChar char="•"/>
            </a:pPr>
            <a:r>
              <a:rPr lang="en-US" sz="2800"/>
              <a:t>6</a:t>
            </a:r>
            <a:r>
              <a:rPr baseline="30000" lang="en-US" sz="2800"/>
              <a:t>th</a:t>
            </a:r>
            <a:r>
              <a:rPr lang="en-US" sz="2800"/>
              <a:t> </a:t>
            </a:r>
            <a:endParaRPr/>
          </a:p>
          <a:p>
            <a:pPr indent="-342900" lvl="0" marL="342900" rtl="0" algn="l">
              <a:spcBef>
                <a:spcPts val="392"/>
              </a:spcBef>
              <a:spcAft>
                <a:spcPts val="0"/>
              </a:spcAft>
              <a:buClr>
                <a:schemeClr val="dk1"/>
              </a:buClr>
              <a:buSzPct val="100000"/>
              <a:buChar char="•"/>
            </a:pPr>
            <a:r>
              <a:rPr lang="en-US" sz="2800"/>
              <a:t>8</a:t>
            </a:r>
            <a:r>
              <a:rPr baseline="30000" lang="en-US" sz="2800"/>
              <a:t>th</a:t>
            </a:r>
            <a:r>
              <a:rPr lang="en-US" sz="2800"/>
              <a:t> </a:t>
            </a:r>
            <a:endParaRPr/>
          </a:p>
          <a:p>
            <a:pPr indent="-342900" lvl="0" marL="342900" rtl="0" algn="l">
              <a:spcBef>
                <a:spcPts val="392"/>
              </a:spcBef>
              <a:spcAft>
                <a:spcPts val="0"/>
              </a:spcAft>
              <a:buClr>
                <a:schemeClr val="dk1"/>
              </a:buClr>
              <a:buSzPct val="100000"/>
              <a:buChar char="•"/>
            </a:pPr>
            <a:r>
              <a:rPr lang="en-US" sz="2800"/>
              <a:t>At least one year of high school </a:t>
            </a:r>
            <a:endParaRPr/>
          </a:p>
          <a:p>
            <a:pPr indent="-342900" lvl="0" marL="342900" rtl="0" algn="l">
              <a:spcBef>
                <a:spcPts val="392"/>
              </a:spcBef>
              <a:spcAft>
                <a:spcPts val="0"/>
              </a:spcAft>
              <a:buClr>
                <a:schemeClr val="dk1"/>
              </a:buClr>
              <a:buSzPct val="100000"/>
              <a:buChar char="•"/>
            </a:pPr>
            <a:r>
              <a:rPr lang="en-US" sz="2800"/>
              <a:t>New students</a:t>
            </a:r>
            <a:endParaRPr/>
          </a:p>
          <a:p>
            <a:pPr indent="-342900" lvl="0" marL="342900" rtl="0" algn="l">
              <a:spcBef>
                <a:spcPts val="392"/>
              </a:spcBef>
              <a:spcAft>
                <a:spcPts val="0"/>
              </a:spcAft>
              <a:buClr>
                <a:schemeClr val="dk1"/>
              </a:buClr>
              <a:buSzPct val="100000"/>
              <a:buChar char="•"/>
            </a:pPr>
            <a:r>
              <a:rPr lang="en-US" sz="2800"/>
              <a:t>Students with suspected hearing issues</a:t>
            </a:r>
            <a:endParaRPr/>
          </a:p>
          <a:p>
            <a:pPr indent="-218440" lvl="0" marL="342900" rtl="0" algn="l">
              <a:spcBef>
                <a:spcPts val="392"/>
              </a:spcBef>
              <a:spcAft>
                <a:spcPts val="0"/>
              </a:spcAft>
              <a:buClr>
                <a:schemeClr val="dk1"/>
              </a:buClr>
              <a:buSzPct val="100000"/>
              <a:buNone/>
            </a:pPr>
            <a:r>
              <a:t/>
            </a:r>
            <a:endParaRPr sz="2800"/>
          </a:p>
          <a:p>
            <a:pPr indent="-342900" lvl="0" marL="342900" rtl="0" algn="l">
              <a:spcBef>
                <a:spcPts val="392"/>
              </a:spcBef>
              <a:spcAft>
                <a:spcPts val="0"/>
              </a:spcAft>
              <a:buClr>
                <a:schemeClr val="dk1"/>
              </a:buClr>
              <a:buSzPct val="100000"/>
              <a:buChar char="•"/>
            </a:pPr>
            <a:r>
              <a:rPr lang="en-US" sz="2800"/>
              <a:t>Exceptions:</a:t>
            </a:r>
            <a:r>
              <a:rPr lang="en-US" sz="2600"/>
              <a:t>	</a:t>
            </a:r>
            <a:endParaRPr/>
          </a:p>
          <a:p>
            <a:pPr indent="-285750" lvl="1" marL="742950" rtl="0" algn="l">
              <a:spcBef>
                <a:spcPts val="364"/>
              </a:spcBef>
              <a:spcAft>
                <a:spcPts val="0"/>
              </a:spcAft>
              <a:buClr>
                <a:schemeClr val="dk1"/>
              </a:buClr>
              <a:buSzPct val="100000"/>
              <a:buChar char="–"/>
            </a:pPr>
            <a:r>
              <a:rPr lang="en-US" sz="2600"/>
              <a:t>Known hearing loss or coded as Deaf/Hard of Hearing</a:t>
            </a:r>
            <a:endParaRPr/>
          </a:p>
          <a:p>
            <a:pPr indent="-285750" lvl="1" marL="742950" rtl="0" algn="l">
              <a:spcBef>
                <a:spcPts val="364"/>
              </a:spcBef>
              <a:spcAft>
                <a:spcPts val="0"/>
              </a:spcAft>
              <a:buClr>
                <a:schemeClr val="dk1"/>
              </a:buClr>
              <a:buSzPct val="100000"/>
              <a:buChar char="–"/>
            </a:pPr>
            <a:r>
              <a:rPr lang="en-US" sz="2600"/>
              <a:t>Unable to test – school personnel should ensure hearing screening is performed by an external specialist and documented in the student’s record</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6" name="Shape 2316"/>
        <p:cNvGrpSpPr/>
        <p:nvPr/>
      </p:nvGrpSpPr>
      <p:grpSpPr>
        <a:xfrm>
          <a:off x="0" y="0"/>
          <a:ext cx="0" cy="0"/>
          <a:chOff x="0" y="0"/>
          <a:chExt cx="0" cy="0"/>
        </a:xfrm>
      </p:grpSpPr>
      <p:sp>
        <p:nvSpPr>
          <p:cNvPr id="2317" name="Google Shape;2317;p14"/>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Conventional Hearing Screening</a:t>
            </a:r>
            <a:endParaRPr/>
          </a:p>
        </p:txBody>
      </p:sp>
      <p:pic>
        <p:nvPicPr>
          <p:cNvPr descr="conventional screening" id="2318" name="Google Shape;2318;p14"/>
          <p:cNvPicPr preferRelativeResize="0"/>
          <p:nvPr>
            <p:ph idx="1" type="body"/>
          </p:nvPr>
        </p:nvPicPr>
        <p:blipFill rotWithShape="1">
          <a:blip r:embed="rId3">
            <a:alphaModFix/>
          </a:blip>
          <a:srcRect b="0" l="0" r="0" t="0"/>
          <a:stretch/>
        </p:blipFill>
        <p:spPr>
          <a:xfrm>
            <a:off x="1369298" y="1417639"/>
            <a:ext cx="6405403" cy="4129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15"/>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“Do Nots” of Hearing Screening</a:t>
            </a:r>
            <a:endParaRPr/>
          </a:p>
        </p:txBody>
      </p:sp>
      <p:sp>
        <p:nvSpPr>
          <p:cNvPr id="2324" name="Google Shape;2324;p15"/>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0000"/>
              </a:buClr>
              <a:buSzPts val="2400"/>
              <a:buChar char="•"/>
            </a:pPr>
            <a:r>
              <a:rPr lang="en-US" sz="2400">
                <a:solidFill>
                  <a:srgbClr val="000000"/>
                </a:solidFill>
              </a:rPr>
              <a:t>Audibly cueing child to presentation:</a:t>
            </a:r>
            <a:endParaRPr/>
          </a:p>
          <a:p>
            <a:pPr indent="-285750" lvl="1" marL="742950" rtl="0" algn="l">
              <a:lnSpc>
                <a:spcPct val="90000"/>
              </a:lnSpc>
              <a:spcBef>
                <a:spcPts val="480"/>
              </a:spcBef>
              <a:spcAft>
                <a:spcPts val="0"/>
              </a:spcAft>
              <a:buClr>
                <a:srgbClr val="000000"/>
              </a:buClr>
              <a:buSzPts val="2400"/>
              <a:buChar char="–"/>
            </a:pPr>
            <a:r>
              <a:rPr lang="en-US" sz="2400">
                <a:solidFill>
                  <a:srgbClr val="000000"/>
                </a:solidFill>
              </a:rPr>
              <a:t>“Did you hear that one?”</a:t>
            </a:r>
            <a:endParaRPr/>
          </a:p>
          <a:p>
            <a:pPr indent="-342900" lvl="0" marL="342900" rtl="0" algn="l">
              <a:lnSpc>
                <a:spcPct val="90000"/>
              </a:lnSpc>
              <a:spcBef>
                <a:spcPts val="480"/>
              </a:spcBef>
              <a:spcAft>
                <a:spcPts val="0"/>
              </a:spcAft>
              <a:buClr>
                <a:srgbClr val="000000"/>
              </a:buClr>
              <a:buSzPts val="2400"/>
              <a:buChar char="•"/>
            </a:pPr>
            <a:r>
              <a:rPr lang="en-US" sz="2400">
                <a:solidFill>
                  <a:srgbClr val="000000"/>
                </a:solidFill>
              </a:rPr>
              <a:t>Visually cueing child</a:t>
            </a:r>
            <a:endParaRPr/>
          </a:p>
          <a:p>
            <a:pPr indent="-342900" lvl="0" marL="342900" rtl="0" algn="l">
              <a:lnSpc>
                <a:spcPct val="90000"/>
              </a:lnSpc>
              <a:spcBef>
                <a:spcPts val="480"/>
              </a:spcBef>
              <a:spcAft>
                <a:spcPts val="0"/>
              </a:spcAft>
              <a:buClr>
                <a:srgbClr val="000000"/>
              </a:buClr>
              <a:buSzPts val="2400"/>
              <a:buChar char="•"/>
            </a:pPr>
            <a:r>
              <a:rPr lang="en-US" sz="2400">
                <a:solidFill>
                  <a:srgbClr val="000000"/>
                </a:solidFill>
              </a:rPr>
              <a:t>Incorrect headphone placement</a:t>
            </a:r>
            <a:endParaRPr/>
          </a:p>
          <a:p>
            <a:pPr indent="-342900" lvl="0" marL="342900" rtl="0" algn="l">
              <a:lnSpc>
                <a:spcPct val="90000"/>
              </a:lnSpc>
              <a:spcBef>
                <a:spcPts val="480"/>
              </a:spcBef>
              <a:spcAft>
                <a:spcPts val="0"/>
              </a:spcAft>
              <a:buClr>
                <a:srgbClr val="000000"/>
              </a:buClr>
              <a:buSzPts val="2400"/>
              <a:buChar char="•"/>
            </a:pPr>
            <a:r>
              <a:rPr lang="en-US" sz="2400">
                <a:solidFill>
                  <a:srgbClr val="000000"/>
                </a:solidFill>
              </a:rPr>
              <a:t>Predictable presentation of tones</a:t>
            </a:r>
            <a:endParaRPr/>
          </a:p>
          <a:p>
            <a:pPr indent="-342900" lvl="0" marL="342900" rtl="0" algn="l">
              <a:lnSpc>
                <a:spcPct val="90000"/>
              </a:lnSpc>
              <a:spcBef>
                <a:spcPts val="480"/>
              </a:spcBef>
              <a:spcAft>
                <a:spcPts val="0"/>
              </a:spcAft>
              <a:buClr>
                <a:srgbClr val="000000"/>
              </a:buClr>
              <a:buSzPts val="2400"/>
              <a:buChar char="•"/>
            </a:pPr>
            <a:r>
              <a:rPr lang="en-US" sz="2400">
                <a:solidFill>
                  <a:srgbClr val="000000"/>
                </a:solidFill>
              </a:rPr>
              <a:t>Prolonged duration of tones</a:t>
            </a:r>
            <a:endParaRPr/>
          </a:p>
          <a:p>
            <a:pPr indent="0" lvl="0" marL="0" rtl="0" algn="l">
              <a:lnSpc>
                <a:spcPct val="90000"/>
              </a:lnSpc>
              <a:spcBef>
                <a:spcPts val="440"/>
              </a:spcBef>
              <a:spcAft>
                <a:spcPts val="0"/>
              </a:spcAft>
              <a:buClr>
                <a:schemeClr val="dk1"/>
              </a:buClr>
              <a:buSzPts val="2200"/>
              <a:buNone/>
            </a:pPr>
            <a:r>
              <a:t/>
            </a:r>
            <a:endParaRPr sz="2200">
              <a:solidFill>
                <a:srgbClr val="000000"/>
              </a:solidFill>
            </a:endParaRPr>
          </a:p>
          <a:p>
            <a:pPr indent="-342900" lvl="0" marL="342900" rtl="0" algn="ctr">
              <a:spcBef>
                <a:spcPts val="640"/>
              </a:spcBef>
              <a:spcAft>
                <a:spcPts val="0"/>
              </a:spcAft>
              <a:buClr>
                <a:schemeClr val="dk1"/>
              </a:buClr>
              <a:buSzPts val="3200"/>
              <a:buNone/>
            </a:pPr>
            <a:r>
              <a:rPr b="1" lang="en-US" sz="3200"/>
              <a:t>When in doubt…</a:t>
            </a:r>
            <a:endParaRPr/>
          </a:p>
          <a:p>
            <a:pPr indent="-342900" lvl="0" marL="342900" rtl="0" algn="ctr">
              <a:spcBef>
                <a:spcPts val="640"/>
              </a:spcBef>
              <a:spcAft>
                <a:spcPts val="0"/>
              </a:spcAft>
              <a:buClr>
                <a:schemeClr val="dk1"/>
              </a:buClr>
              <a:buSzPts val="3200"/>
              <a:buNone/>
            </a:pPr>
            <a:r>
              <a:rPr b="1" lang="en-US" sz="3200"/>
              <a:t>do NOT pass.</a:t>
            </a:r>
            <a:endParaRPr/>
          </a:p>
          <a:p>
            <a:pPr indent="0" lvl="0" marL="0" rtl="0" algn="l">
              <a:lnSpc>
                <a:spcPct val="90000"/>
              </a:lnSpc>
              <a:spcBef>
                <a:spcPts val="640"/>
              </a:spcBef>
              <a:spcAft>
                <a:spcPts val="0"/>
              </a:spcAft>
              <a:buClr>
                <a:schemeClr val="dk1"/>
              </a:buClr>
              <a:buSzPts val="3200"/>
              <a:buNone/>
            </a:pPr>
            <a:r>
              <a:t/>
            </a:r>
            <a:endParaRPr>
              <a:solidFill>
                <a:srgbClr val="000000"/>
              </a:solidFill>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sp>
        <p:nvSpPr>
          <p:cNvPr id="2329" name="Google Shape;2329;p16"/>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Conditioned Play Audiometry (CPA)</a:t>
            </a:r>
            <a:endParaRPr/>
          </a:p>
        </p:txBody>
      </p:sp>
      <p:pic>
        <p:nvPicPr>
          <p:cNvPr descr="playaud" id="2330" name="Google Shape;2330;p16"/>
          <p:cNvPicPr preferRelativeResize="0"/>
          <p:nvPr>
            <p:ph idx="1" type="body"/>
          </p:nvPr>
        </p:nvPicPr>
        <p:blipFill rotWithShape="1">
          <a:blip r:embed="rId3">
            <a:alphaModFix/>
          </a:blip>
          <a:srcRect b="0" l="0" r="0" t="0"/>
          <a:stretch/>
        </p:blipFill>
        <p:spPr>
          <a:xfrm>
            <a:off x="5242874" y="1981200"/>
            <a:ext cx="3698821" cy="2468561"/>
          </a:xfrm>
          <a:prstGeom prst="rect">
            <a:avLst/>
          </a:prstGeom>
          <a:noFill/>
          <a:ln>
            <a:noFill/>
          </a:ln>
        </p:spPr>
      </p:pic>
      <p:sp>
        <p:nvSpPr>
          <p:cNvPr id="2331" name="Google Shape;2331;p16"/>
          <p:cNvSpPr txBox="1"/>
          <p:nvPr/>
        </p:nvSpPr>
        <p:spPr>
          <a:xfrm>
            <a:off x="344078" y="1295400"/>
            <a:ext cx="48768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Useful when child cannot raise hand or verbally respond to the stimulus</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Involves playing a game by completing a task when the sound is heard</a:t>
            </a:r>
            <a:endParaRPr/>
          </a:p>
          <a:p>
            <a:pPr indent="-285750" lvl="1" marL="74295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i.e., put the block in the bucket, put the peg on the board, etc.</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Requires conditioning of the child to the task</a:t>
            </a:r>
            <a:endParaRPr/>
          </a:p>
          <a:p>
            <a:pPr indent="-342900" lvl="0" marL="342900" marR="0" rtl="0" algn="l">
              <a:spcBef>
                <a:spcPts val="44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Screener should be competent and comfortable with this procedure if performing</a:t>
            </a:r>
            <a:endParaRPr/>
          </a:p>
          <a:p>
            <a:pPr indent="-285750" lvl="1" marL="74295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Do not prompt the child to respond beyond the conditioning phase</a:t>
            </a:r>
            <a:endParaRPr/>
          </a:p>
          <a:p>
            <a:pPr indent="0" lvl="0" marL="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17"/>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Conditioned Play Audiometry (CPA)</a:t>
            </a:r>
            <a:endParaRPr/>
          </a:p>
        </p:txBody>
      </p:sp>
      <p:pic>
        <p:nvPicPr>
          <p:cNvPr id="2337" name="Google Shape;2337;p17"/>
          <p:cNvPicPr preferRelativeResize="0"/>
          <p:nvPr>
            <p:ph idx="1" type="body"/>
          </p:nvPr>
        </p:nvPicPr>
        <p:blipFill rotWithShape="1">
          <a:blip r:embed="rId3">
            <a:alphaModFix/>
          </a:blip>
          <a:srcRect b="0" l="0" r="0" t="0"/>
          <a:stretch/>
        </p:blipFill>
        <p:spPr>
          <a:xfrm>
            <a:off x="628858" y="1143000"/>
            <a:ext cx="8045450" cy="45259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7"/>
                                        </p:tgtEl>
                                        <p:attrNameLst>
                                          <p:attrName>style.visibility</p:attrName>
                                        </p:attrNameLst>
                                      </p:cBhvr>
                                      <p:to>
                                        <p:strVal val="visible"/>
                                      </p:to>
                                    </p:set>
                                    <p:animEffect filter="fade" transition="in">
                                      <p:cBhvr>
                                        <p:cTn dur="5000"/>
                                        <p:tgtEl>
                                          <p:spTgt spid="2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1" name="Shape 2341"/>
        <p:cNvGrpSpPr/>
        <p:nvPr/>
      </p:nvGrpSpPr>
      <p:grpSpPr>
        <a:xfrm>
          <a:off x="0" y="0"/>
          <a:ext cx="0" cy="0"/>
          <a:chOff x="0" y="0"/>
          <a:chExt cx="0" cy="0"/>
        </a:xfrm>
      </p:grpSpPr>
      <p:sp>
        <p:nvSpPr>
          <p:cNvPr id="2342" name="Google Shape;2342;p18"/>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Otoacoustic Emissions (OAEs)</a:t>
            </a:r>
            <a:endParaRPr/>
          </a:p>
        </p:txBody>
      </p:sp>
      <p:sp>
        <p:nvSpPr>
          <p:cNvPr id="2343" name="Google Shape;2343;p18"/>
          <p:cNvSpPr txBox="1"/>
          <p:nvPr>
            <p:ph idx="1" type="body"/>
          </p:nvPr>
        </p:nvSpPr>
        <p:spPr>
          <a:xfrm>
            <a:off x="457200" y="1944115"/>
            <a:ext cx="4800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Can be useful for children unable to perform behavioral testing</a:t>
            </a:r>
            <a:endParaRPr/>
          </a:p>
          <a:p>
            <a:pPr indent="-342900" lvl="0" marL="342900" rtl="0" algn="l">
              <a:spcBef>
                <a:spcPts val="560"/>
              </a:spcBef>
              <a:spcAft>
                <a:spcPts val="0"/>
              </a:spcAft>
              <a:buClr>
                <a:schemeClr val="dk1"/>
              </a:buClr>
              <a:buSzPts val="2800"/>
              <a:buChar char="•"/>
            </a:pPr>
            <a:r>
              <a:rPr lang="en-US" sz="2800"/>
              <a:t>Objective measure that screens function of hearing organ, not specifically a hearing screen</a:t>
            </a:r>
            <a:endParaRPr/>
          </a:p>
        </p:txBody>
      </p:sp>
      <p:pic>
        <p:nvPicPr>
          <p:cNvPr id="2344" name="Google Shape;2344;p18"/>
          <p:cNvPicPr preferRelativeResize="0"/>
          <p:nvPr/>
        </p:nvPicPr>
        <p:blipFill rotWithShape="1">
          <a:blip r:embed="rId3">
            <a:alphaModFix/>
          </a:blip>
          <a:srcRect b="0" l="0" r="0" t="0"/>
          <a:stretch/>
        </p:blipFill>
        <p:spPr>
          <a:xfrm>
            <a:off x="4831492" y="2057400"/>
            <a:ext cx="3886200" cy="24754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sp>
        <p:nvSpPr>
          <p:cNvPr id="2349" name="Google Shape;2349;p19"/>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OAE Screening Procedure</a:t>
            </a:r>
            <a:endParaRPr/>
          </a:p>
        </p:txBody>
      </p:sp>
      <p:sp>
        <p:nvSpPr>
          <p:cNvPr id="2350" name="Google Shape;2350;p19"/>
          <p:cNvSpPr txBox="1"/>
          <p:nvPr>
            <p:ph idx="1" type="body"/>
          </p:nvPr>
        </p:nvSpPr>
        <p:spPr>
          <a:xfrm>
            <a:off x="457200" y="1333944"/>
            <a:ext cx="4800600" cy="34289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Visually inspect the ear for drainage or abnormalities</a:t>
            </a:r>
            <a:endParaRPr/>
          </a:p>
          <a:p>
            <a:pPr indent="-342900" lvl="0" marL="342900" rtl="0" algn="l">
              <a:spcBef>
                <a:spcPts val="560"/>
              </a:spcBef>
              <a:spcAft>
                <a:spcPts val="0"/>
              </a:spcAft>
              <a:buClr>
                <a:schemeClr val="dk1"/>
              </a:buClr>
              <a:buSzPts val="2800"/>
              <a:buChar char="•"/>
            </a:pPr>
            <a:r>
              <a:rPr lang="en-US" sz="2800"/>
              <a:t>Place OAE probe in the ear canal</a:t>
            </a:r>
            <a:endParaRPr/>
          </a:p>
          <a:p>
            <a:pPr indent="-342900" lvl="0" marL="342900" rtl="0" algn="l">
              <a:spcBef>
                <a:spcPts val="560"/>
              </a:spcBef>
              <a:spcAft>
                <a:spcPts val="0"/>
              </a:spcAft>
              <a:buClr>
                <a:schemeClr val="dk1"/>
              </a:buClr>
              <a:buSzPts val="2800"/>
              <a:buChar char="•"/>
            </a:pPr>
            <a:r>
              <a:rPr lang="en-US" sz="2800"/>
              <a:t>Start the automated screen</a:t>
            </a:r>
            <a:endParaRPr/>
          </a:p>
          <a:p>
            <a:pPr indent="-342900" lvl="0" marL="342900" rtl="0" algn="l">
              <a:spcBef>
                <a:spcPts val="560"/>
              </a:spcBef>
              <a:spcAft>
                <a:spcPts val="0"/>
              </a:spcAft>
              <a:buClr>
                <a:schemeClr val="dk1"/>
              </a:buClr>
              <a:buSzPts val="2800"/>
              <a:buChar char="•"/>
            </a:pPr>
            <a:r>
              <a:rPr lang="en-US" sz="2800"/>
              <a:t>Equipment will provide “pass” or fail/refer” result</a:t>
            </a:r>
            <a:endParaRPr/>
          </a:p>
          <a:p>
            <a:pPr indent="-342900" lvl="0" marL="342900" rtl="0" algn="l">
              <a:spcBef>
                <a:spcPts val="560"/>
              </a:spcBef>
              <a:spcAft>
                <a:spcPts val="0"/>
              </a:spcAft>
              <a:buClr>
                <a:schemeClr val="dk1"/>
              </a:buClr>
              <a:buSzPts val="2800"/>
              <a:buChar char="•"/>
            </a:pPr>
            <a:r>
              <a:rPr b="1" lang="en-US" sz="2800"/>
              <a:t>Student must be relatively still to utilize this procedure</a:t>
            </a:r>
            <a:endParaRPr/>
          </a:p>
        </p:txBody>
      </p:sp>
      <p:pic>
        <p:nvPicPr>
          <p:cNvPr id="2351" name="Google Shape;2351;p19"/>
          <p:cNvPicPr preferRelativeResize="0"/>
          <p:nvPr/>
        </p:nvPicPr>
        <p:blipFill rotWithShape="1">
          <a:blip r:embed="rId3">
            <a:alphaModFix/>
          </a:blip>
          <a:srcRect b="0" l="0" r="0" t="0"/>
          <a:stretch/>
        </p:blipFill>
        <p:spPr>
          <a:xfrm>
            <a:off x="5257800" y="1223248"/>
            <a:ext cx="3545742" cy="4210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Rationale for Hearing Screenings</a:t>
            </a:r>
            <a:endParaRPr/>
          </a:p>
        </p:txBody>
      </p:sp>
      <p:sp>
        <p:nvSpPr>
          <p:cNvPr id="88" name="Google Shape;88;p2"/>
          <p:cNvSpPr txBox="1"/>
          <p:nvPr>
            <p:ph idx="1" type="body"/>
          </p:nvPr>
        </p:nvSpPr>
        <p:spPr>
          <a:xfrm>
            <a:off x="457200" y="138266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0000"/>
              </a:buClr>
              <a:buSzPts val="2400"/>
              <a:buChar char="•"/>
            </a:pPr>
            <a:r>
              <a:rPr lang="en-US" sz="2400">
                <a:solidFill>
                  <a:srgbClr val="000000"/>
                </a:solidFill>
                <a:latin typeface="Calibri"/>
                <a:ea typeface="Calibri"/>
                <a:cs typeface="Calibri"/>
                <a:sym typeface="Calibri"/>
              </a:rPr>
              <a:t>Hearing loss is the most common congenital sensory impairment, with 1-3 in 1000 live births having some degree of hearing loss.</a:t>
            </a:r>
            <a:r>
              <a:rPr baseline="30000" lang="en-US" sz="2400">
                <a:solidFill>
                  <a:srgbClr val="000000"/>
                </a:solidFill>
                <a:latin typeface="Calibri"/>
                <a:ea typeface="Calibri"/>
                <a:cs typeface="Calibri"/>
                <a:sym typeface="Calibri"/>
              </a:rPr>
              <a:t>1</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285750" lvl="1" marL="742950" rtl="0" algn="l">
              <a:spcBef>
                <a:spcPts val="480"/>
              </a:spcBef>
              <a:spcAft>
                <a:spcPts val="0"/>
              </a:spcAft>
              <a:buClr>
                <a:schemeClr val="dk1"/>
              </a:buClr>
              <a:buSzPts val="2400"/>
              <a:buChar char="–"/>
            </a:pPr>
            <a:r>
              <a:rPr lang="en-US" sz="2400"/>
              <a:t>Approximately 30% of infants that fail the newborn hearing screening are lost to follow-up</a:t>
            </a:r>
            <a:r>
              <a:rPr baseline="30000" lang="en-US" sz="2400"/>
              <a:t>2</a:t>
            </a:r>
            <a:endParaRPr/>
          </a:p>
          <a:p>
            <a:pPr indent="-342900" lvl="0" marL="342900" rtl="0" algn="l">
              <a:spcBef>
                <a:spcPts val="480"/>
              </a:spcBef>
              <a:spcAft>
                <a:spcPts val="0"/>
              </a:spcAft>
              <a:buClr>
                <a:srgbClr val="000000"/>
              </a:buClr>
              <a:buSzPts val="2400"/>
              <a:buChar char="•"/>
            </a:pPr>
            <a:r>
              <a:rPr lang="en-US" sz="2400">
                <a:solidFill>
                  <a:srgbClr val="000000"/>
                </a:solidFill>
                <a:latin typeface="Calibri"/>
                <a:ea typeface="Calibri"/>
                <a:cs typeface="Calibri"/>
                <a:sym typeface="Calibri"/>
              </a:rPr>
              <a:t>An additional 1-3 children per 1000 will develop late-onset or progressive permanent hearing loss by the time they reach kindergarten.</a:t>
            </a:r>
            <a:r>
              <a:rPr baseline="30000" lang="en-US" sz="2400">
                <a:solidFill>
                  <a:srgbClr val="000000"/>
                </a:solidFill>
                <a:latin typeface="Calibri"/>
                <a:ea typeface="Calibri"/>
                <a:cs typeface="Calibri"/>
                <a:sym typeface="Calibri"/>
              </a:rPr>
              <a:t>1</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139700" lvl="0" marL="342900" rtl="0" algn="l">
              <a:spcBef>
                <a:spcPts val="640"/>
              </a:spcBef>
              <a:spcAft>
                <a:spcPts val="0"/>
              </a:spcAft>
              <a:buClr>
                <a:schemeClr val="dk1"/>
              </a:buClr>
              <a:buSzPts val="3200"/>
              <a:buNone/>
            </a:pPr>
            <a:r>
              <a:t/>
            </a:r>
            <a:endParaRPr baseline="30000"/>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5" name="Shape 2355"/>
        <p:cNvGrpSpPr/>
        <p:nvPr/>
      </p:nvGrpSpPr>
      <p:grpSpPr>
        <a:xfrm>
          <a:off x="0" y="0"/>
          <a:ext cx="0" cy="0"/>
          <a:chOff x="0" y="0"/>
          <a:chExt cx="0" cy="0"/>
        </a:xfrm>
      </p:grpSpPr>
      <p:sp>
        <p:nvSpPr>
          <p:cNvPr id="2356" name="Google Shape;2356;p20"/>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Case Study #1</a:t>
            </a:r>
            <a:endParaRPr/>
          </a:p>
        </p:txBody>
      </p:sp>
      <p:sp>
        <p:nvSpPr>
          <p:cNvPr id="2357" name="Google Shape;2357;p20"/>
          <p:cNvSpPr txBox="1"/>
          <p:nvPr>
            <p:ph idx="1" type="body"/>
          </p:nvPr>
        </p:nvSpPr>
        <p:spPr>
          <a:xfrm>
            <a:off x="685800" y="1253613"/>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Kindergartener referred bilaterally on screening</a:t>
            </a:r>
            <a:endParaRPr/>
          </a:p>
          <a:p>
            <a:pPr indent="-342900" lvl="0" marL="342900" rtl="0" algn="l">
              <a:spcBef>
                <a:spcPts val="640"/>
              </a:spcBef>
              <a:spcAft>
                <a:spcPts val="0"/>
              </a:spcAft>
              <a:buClr>
                <a:schemeClr val="dk1"/>
              </a:buClr>
              <a:buSzPts val="3200"/>
              <a:buChar char="•"/>
            </a:pPr>
            <a:r>
              <a:rPr lang="en-US"/>
              <a:t>No follow-up completed by family (difficulty accessing health care)</a:t>
            </a:r>
            <a:endParaRPr/>
          </a:p>
          <a:p>
            <a:pPr indent="-342900" lvl="0" marL="342900" rtl="0" algn="l">
              <a:spcBef>
                <a:spcPts val="640"/>
              </a:spcBef>
              <a:spcAft>
                <a:spcPts val="0"/>
              </a:spcAft>
              <a:buClr>
                <a:schemeClr val="dk1"/>
              </a:buClr>
              <a:buSzPts val="3200"/>
              <a:buChar char="•"/>
            </a:pPr>
            <a:r>
              <a:rPr lang="en-US"/>
              <a:t>Completed screening 1 year later</a:t>
            </a:r>
            <a:endParaRPr/>
          </a:p>
          <a:p>
            <a:pPr indent="-285750" lvl="1" marL="742950" rtl="0" algn="l">
              <a:spcBef>
                <a:spcPts val="560"/>
              </a:spcBef>
              <a:spcAft>
                <a:spcPts val="0"/>
              </a:spcAft>
              <a:buClr>
                <a:schemeClr val="dk1"/>
              </a:buClr>
              <a:buSzPts val="2800"/>
              <a:buChar char="–"/>
            </a:pPr>
            <a:r>
              <a:rPr lang="en-US"/>
              <a:t>Referred. Completed tympanometry to reveal middle ear fluid bilaterally </a:t>
            </a:r>
            <a:endParaRPr/>
          </a:p>
          <a:p>
            <a:pPr indent="-342900" lvl="0" marL="342900" rtl="0" algn="l">
              <a:spcBef>
                <a:spcPts val="640"/>
              </a:spcBef>
              <a:spcAft>
                <a:spcPts val="0"/>
              </a:spcAft>
              <a:buClr>
                <a:schemeClr val="dk1"/>
              </a:buClr>
              <a:buSzPts val="3200"/>
              <a:buChar char="•"/>
            </a:pPr>
            <a:r>
              <a:rPr lang="en-US"/>
              <a:t>Helped family obtain medical support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1" name="Shape 2361"/>
        <p:cNvGrpSpPr/>
        <p:nvPr/>
      </p:nvGrpSpPr>
      <p:grpSpPr>
        <a:xfrm>
          <a:off x="0" y="0"/>
          <a:ext cx="0" cy="0"/>
          <a:chOff x="0" y="0"/>
          <a:chExt cx="0" cy="0"/>
        </a:xfrm>
      </p:grpSpPr>
      <p:sp>
        <p:nvSpPr>
          <p:cNvPr id="2362" name="Google Shape;2362;p21"/>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Case Study #2</a:t>
            </a:r>
            <a:endParaRPr/>
          </a:p>
        </p:txBody>
      </p:sp>
      <p:sp>
        <p:nvSpPr>
          <p:cNvPr id="2363" name="Google Shape;2363;p21"/>
          <p:cNvSpPr txBox="1"/>
          <p:nvPr>
            <p:ph idx="1" type="body"/>
          </p:nvPr>
        </p:nvSpPr>
        <p:spPr>
          <a:xfrm>
            <a:off x="457200" y="11430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a:pPr>
            <a:r>
              <a:rPr lang="en-US" sz="3000"/>
              <a:t>2</a:t>
            </a:r>
            <a:r>
              <a:rPr baseline="30000" lang="en-US" sz="3000"/>
              <a:t>nd</a:t>
            </a:r>
            <a:r>
              <a:rPr lang="en-US" sz="3000"/>
              <a:t> grader, teacher noted she had difficulty hearing</a:t>
            </a:r>
            <a:endParaRPr/>
          </a:p>
          <a:p>
            <a:pPr indent="-342900" lvl="0" marL="342900" rtl="0" algn="l">
              <a:spcBef>
                <a:spcPts val="600"/>
              </a:spcBef>
              <a:spcAft>
                <a:spcPts val="0"/>
              </a:spcAft>
              <a:buClr>
                <a:schemeClr val="dk1"/>
              </a:buClr>
              <a:buSzPts val="3000"/>
              <a:buChar char="•"/>
            </a:pPr>
            <a:r>
              <a:rPr lang="en-US" sz="3000"/>
              <a:t>Parents reported she had problems with cerumen</a:t>
            </a:r>
            <a:endParaRPr/>
          </a:p>
          <a:p>
            <a:pPr indent="-342900" lvl="0" marL="342900" rtl="0" algn="l">
              <a:spcBef>
                <a:spcPts val="600"/>
              </a:spcBef>
              <a:spcAft>
                <a:spcPts val="0"/>
              </a:spcAft>
              <a:buClr>
                <a:schemeClr val="dk1"/>
              </a:buClr>
              <a:buSzPts val="3000"/>
              <a:buChar char="•"/>
            </a:pPr>
            <a:r>
              <a:rPr lang="en-US" sz="3000"/>
              <a:t>Cerumen was removed, continued to refer on screening</a:t>
            </a:r>
            <a:endParaRPr/>
          </a:p>
          <a:p>
            <a:pPr indent="-342900" lvl="0" marL="342900" rtl="0" algn="l">
              <a:spcBef>
                <a:spcPts val="600"/>
              </a:spcBef>
              <a:spcAft>
                <a:spcPts val="0"/>
              </a:spcAft>
              <a:buClr>
                <a:schemeClr val="dk1"/>
              </a:buClr>
              <a:buSzPts val="3000"/>
              <a:buChar char="•"/>
            </a:pPr>
            <a:r>
              <a:rPr lang="en-US" sz="3000"/>
              <a:t>Completed tympanometry and OAEs</a:t>
            </a:r>
            <a:endParaRPr/>
          </a:p>
          <a:p>
            <a:pPr indent="-342900" lvl="0" marL="342900" rtl="0" algn="l">
              <a:spcBef>
                <a:spcPts val="600"/>
              </a:spcBef>
              <a:spcAft>
                <a:spcPts val="0"/>
              </a:spcAft>
              <a:buClr>
                <a:schemeClr val="dk1"/>
              </a:buClr>
              <a:buSzPts val="3000"/>
              <a:buChar char="•"/>
            </a:pPr>
            <a:r>
              <a:rPr lang="en-US" sz="3000"/>
              <a:t>Diagnosed with profound SNHL</a:t>
            </a:r>
            <a:endParaRPr/>
          </a:p>
          <a:p>
            <a:pPr indent="-342900" lvl="0" marL="342900" rtl="0" algn="l">
              <a:spcBef>
                <a:spcPts val="600"/>
              </a:spcBef>
              <a:spcAft>
                <a:spcPts val="0"/>
              </a:spcAft>
              <a:buClr>
                <a:schemeClr val="dk1"/>
              </a:buClr>
              <a:buSzPts val="3000"/>
              <a:buChar char="•"/>
            </a:pPr>
            <a:r>
              <a:rPr lang="en-US" sz="3000"/>
              <a:t>Education to teacher about preferential seating and support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7" name="Shape 2367"/>
        <p:cNvGrpSpPr/>
        <p:nvPr/>
      </p:nvGrpSpPr>
      <p:grpSpPr>
        <a:xfrm>
          <a:off x="0" y="0"/>
          <a:ext cx="0" cy="0"/>
          <a:chOff x="0" y="0"/>
          <a:chExt cx="0" cy="0"/>
        </a:xfrm>
      </p:grpSpPr>
      <p:sp>
        <p:nvSpPr>
          <p:cNvPr id="2368" name="Google Shape;2368;p22"/>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Case Study #3</a:t>
            </a:r>
            <a:endParaRPr/>
          </a:p>
        </p:txBody>
      </p:sp>
      <p:sp>
        <p:nvSpPr>
          <p:cNvPr id="2369" name="Google Shape;2369;p22"/>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4</a:t>
            </a:r>
            <a:r>
              <a:rPr baseline="30000" lang="en-US"/>
              <a:t>th</a:t>
            </a:r>
            <a:r>
              <a:rPr lang="en-US"/>
              <a:t> grader did not pass school screening</a:t>
            </a:r>
            <a:endParaRPr/>
          </a:p>
          <a:p>
            <a:pPr indent="-342900" lvl="0" marL="342900" rtl="0" algn="l">
              <a:spcBef>
                <a:spcPts val="640"/>
              </a:spcBef>
              <a:spcAft>
                <a:spcPts val="0"/>
              </a:spcAft>
              <a:buClr>
                <a:schemeClr val="dk1"/>
              </a:buClr>
              <a:buSzPts val="3200"/>
              <a:buChar char="•"/>
            </a:pPr>
            <a:r>
              <a:rPr lang="en-US"/>
              <a:t>Inconsistent responses (borderline hearing loss)</a:t>
            </a:r>
            <a:endParaRPr/>
          </a:p>
          <a:p>
            <a:pPr indent="-342900" lvl="0" marL="342900" rtl="0" algn="l">
              <a:spcBef>
                <a:spcPts val="640"/>
              </a:spcBef>
              <a:spcAft>
                <a:spcPts val="0"/>
              </a:spcAft>
              <a:buClr>
                <a:schemeClr val="dk1"/>
              </a:buClr>
              <a:buSzPts val="3200"/>
              <a:buChar char="•"/>
            </a:pPr>
            <a:r>
              <a:rPr lang="en-US"/>
              <a:t>Diagnosed with bilateral, mild SNHL</a:t>
            </a:r>
            <a:endParaRPr/>
          </a:p>
          <a:p>
            <a:pPr indent="-342900" lvl="0" marL="342900" rtl="0" algn="l">
              <a:spcBef>
                <a:spcPts val="640"/>
              </a:spcBef>
              <a:spcAft>
                <a:spcPts val="0"/>
              </a:spcAft>
              <a:buClr>
                <a:schemeClr val="dk1"/>
              </a:buClr>
              <a:buSzPts val="3200"/>
              <a:buChar char="•"/>
            </a:pPr>
            <a:r>
              <a:rPr lang="en-US"/>
              <a:t>Received hearing aids and a 504 plan for accommodations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3" name="Shape 2373"/>
        <p:cNvGrpSpPr/>
        <p:nvPr/>
      </p:nvGrpSpPr>
      <p:grpSpPr>
        <a:xfrm>
          <a:off x="0" y="0"/>
          <a:ext cx="0" cy="0"/>
          <a:chOff x="0" y="0"/>
          <a:chExt cx="0" cy="0"/>
        </a:xfrm>
      </p:grpSpPr>
      <p:sp>
        <p:nvSpPr>
          <p:cNvPr id="2374" name="Google Shape;2374;p23"/>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Case Study #4</a:t>
            </a:r>
            <a:endParaRPr/>
          </a:p>
        </p:txBody>
      </p:sp>
      <p:sp>
        <p:nvSpPr>
          <p:cNvPr id="2375" name="Google Shape;2375;p23"/>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Deaf educator, physical prior to graduate school </a:t>
            </a:r>
            <a:endParaRPr/>
          </a:p>
          <a:p>
            <a:pPr indent="-342900" lvl="0" marL="342900" rtl="0" algn="l">
              <a:spcBef>
                <a:spcPts val="640"/>
              </a:spcBef>
              <a:spcAft>
                <a:spcPts val="0"/>
              </a:spcAft>
              <a:buClr>
                <a:schemeClr val="dk1"/>
              </a:buClr>
              <a:buSzPts val="3200"/>
              <a:buChar char="•"/>
            </a:pPr>
            <a:r>
              <a:rPr lang="en-US"/>
              <a:t>Never received screenings prior to this</a:t>
            </a:r>
            <a:endParaRPr/>
          </a:p>
          <a:p>
            <a:pPr indent="-342900" lvl="0" marL="342900" rtl="0" algn="l">
              <a:spcBef>
                <a:spcPts val="640"/>
              </a:spcBef>
              <a:spcAft>
                <a:spcPts val="0"/>
              </a:spcAft>
              <a:buClr>
                <a:schemeClr val="dk1"/>
              </a:buClr>
              <a:buSzPts val="3200"/>
              <a:buChar char="•"/>
            </a:pPr>
            <a:r>
              <a:rPr lang="en-US"/>
              <a:t>Extreme effort and fatigue reported</a:t>
            </a:r>
            <a:endParaRPr/>
          </a:p>
          <a:p>
            <a:pPr indent="-342900" lvl="0" marL="342900" rtl="0" algn="l">
              <a:spcBef>
                <a:spcPts val="640"/>
              </a:spcBef>
              <a:spcAft>
                <a:spcPts val="0"/>
              </a:spcAft>
              <a:buClr>
                <a:schemeClr val="dk1"/>
              </a:buClr>
              <a:buSzPts val="3200"/>
              <a:buChar char="•"/>
            </a:pPr>
            <a:r>
              <a:rPr lang="en-US"/>
              <a:t>Now utilizes hearing aids and captioning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9" name="Shape 2379"/>
        <p:cNvGrpSpPr/>
        <p:nvPr/>
      </p:nvGrpSpPr>
      <p:grpSpPr>
        <a:xfrm>
          <a:off x="0" y="0"/>
          <a:ext cx="0" cy="0"/>
          <a:chOff x="0" y="0"/>
          <a:chExt cx="0" cy="0"/>
        </a:xfrm>
      </p:grpSpPr>
      <p:sp>
        <p:nvSpPr>
          <p:cNvPr id="2380" name="Google Shape;2380;p24"/>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Contact Info</a:t>
            </a:r>
            <a:endParaRPr/>
          </a:p>
        </p:txBody>
      </p:sp>
      <p:sp>
        <p:nvSpPr>
          <p:cNvPr id="2381" name="Google Shape;2381;p24"/>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b="1" lang="en-US" sz="2400"/>
              <a:t>Hilary Davis, AuD, CCC-A</a:t>
            </a:r>
            <a:endParaRPr/>
          </a:p>
          <a:p>
            <a:pPr indent="0" lvl="0" marL="0" rtl="0" algn="l">
              <a:spcBef>
                <a:spcPts val="0"/>
              </a:spcBef>
              <a:spcAft>
                <a:spcPts val="0"/>
              </a:spcAft>
              <a:buClr>
                <a:schemeClr val="dk1"/>
              </a:buClr>
              <a:buSzPts val="1800"/>
              <a:buNone/>
            </a:pPr>
            <a:r>
              <a:rPr lang="en-US" sz="1800"/>
              <a:t>Pediatric &amp; Educational Audiologist |</a:t>
            </a:r>
            <a:r>
              <a:rPr b="1" lang="en-US" sz="1800"/>
              <a:t> Vanderbilt University Medical Center</a:t>
            </a:r>
            <a:endParaRPr sz="1800"/>
          </a:p>
          <a:p>
            <a:pPr indent="0" lvl="0" marL="0" rtl="0" algn="l">
              <a:spcBef>
                <a:spcPts val="0"/>
              </a:spcBef>
              <a:spcAft>
                <a:spcPts val="0"/>
              </a:spcAft>
              <a:buClr>
                <a:schemeClr val="dk1"/>
              </a:buClr>
              <a:buSzPts val="1800"/>
              <a:buNone/>
            </a:pPr>
            <a:r>
              <a:rPr b="1" lang="en-US" sz="1800"/>
              <a:t>Email: </a:t>
            </a:r>
            <a:r>
              <a:rPr lang="en-US" sz="1800" u="sng">
                <a:solidFill>
                  <a:schemeClr val="hlink"/>
                </a:solidFill>
                <a:hlinkClick r:id="rId3"/>
              </a:rPr>
              <a:t>hilary.davis@vumc.org</a:t>
            </a:r>
            <a:r>
              <a:rPr lang="en-US" sz="1800" u="sng"/>
              <a:t> </a:t>
            </a:r>
            <a:endParaRPr sz="1800">
              <a:highlight>
                <a:srgbClr val="FFFF00"/>
              </a:highlight>
            </a:endParaRPr>
          </a:p>
          <a:p>
            <a:pPr indent="0" lvl="0" marL="0" rtl="0" algn="l">
              <a:spcBef>
                <a:spcPts val="0"/>
              </a:spcBef>
              <a:spcAft>
                <a:spcPts val="0"/>
              </a:spcAft>
              <a:buClr>
                <a:schemeClr val="dk1"/>
              </a:buClr>
              <a:buSzPts val="2400"/>
              <a:buFont typeface="Arial"/>
              <a:buNone/>
            </a:pPr>
            <a:r>
              <a:t/>
            </a:r>
            <a:endParaRPr b="1" sz="2400"/>
          </a:p>
          <a:p>
            <a:pPr indent="0" lvl="0" marL="0" rtl="0" algn="l">
              <a:spcBef>
                <a:spcPts val="0"/>
              </a:spcBef>
              <a:spcAft>
                <a:spcPts val="0"/>
              </a:spcAft>
              <a:buClr>
                <a:schemeClr val="dk1"/>
              </a:buClr>
              <a:buSzPts val="2400"/>
              <a:buFont typeface="Arial"/>
              <a:buNone/>
            </a:pPr>
            <a:r>
              <a:rPr b="1" lang="en-US" sz="2400"/>
              <a:t>Brittany C. Day, AuD, CCC-A </a:t>
            </a:r>
            <a:endParaRPr sz="2400"/>
          </a:p>
          <a:p>
            <a:pPr indent="0" lvl="0" marL="0" rtl="0" algn="l">
              <a:spcBef>
                <a:spcPts val="0"/>
              </a:spcBef>
              <a:spcAft>
                <a:spcPts val="0"/>
              </a:spcAft>
              <a:buClr>
                <a:schemeClr val="dk1"/>
              </a:buClr>
              <a:buSzPts val="1800"/>
              <a:buNone/>
            </a:pPr>
            <a:r>
              <a:rPr lang="en-US" sz="1800"/>
              <a:t>Pediatric Audiologist &amp; Consultant|</a:t>
            </a:r>
            <a:r>
              <a:rPr b="1" lang="en-US" sz="1800"/>
              <a:t> Vanderbilt University Medical Center</a:t>
            </a:r>
            <a:endParaRPr sz="1800"/>
          </a:p>
          <a:p>
            <a:pPr indent="0" lvl="0" marL="0" rtl="0" algn="l">
              <a:spcBef>
                <a:spcPts val="0"/>
              </a:spcBef>
              <a:spcAft>
                <a:spcPts val="0"/>
              </a:spcAft>
              <a:buClr>
                <a:schemeClr val="dk1"/>
              </a:buClr>
              <a:buSzPts val="1800"/>
              <a:buFont typeface="Arial"/>
              <a:buNone/>
            </a:pPr>
            <a:r>
              <a:rPr b="1" lang="en-US" sz="1800"/>
              <a:t>Email: </a:t>
            </a:r>
            <a:r>
              <a:rPr lang="en-US" sz="1800" u="sng">
                <a:solidFill>
                  <a:schemeClr val="hlink"/>
                </a:solidFill>
                <a:hlinkClick r:id="rId4"/>
              </a:rPr>
              <a:t>brittany.day@vumc.org</a:t>
            </a:r>
            <a:endParaRPr sz="1800"/>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5" name="Shape 2385"/>
        <p:cNvGrpSpPr/>
        <p:nvPr/>
      </p:nvGrpSpPr>
      <p:grpSpPr>
        <a:xfrm>
          <a:off x="0" y="0"/>
          <a:ext cx="0" cy="0"/>
          <a:chOff x="0" y="0"/>
          <a:chExt cx="0" cy="0"/>
        </a:xfrm>
      </p:grpSpPr>
      <p:sp>
        <p:nvSpPr>
          <p:cNvPr id="2386" name="Google Shape;2386;p25"/>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References</a:t>
            </a:r>
            <a:endParaRPr/>
          </a:p>
        </p:txBody>
      </p:sp>
      <p:sp>
        <p:nvSpPr>
          <p:cNvPr id="2387" name="Google Shape;2387;p25"/>
          <p:cNvSpPr txBox="1"/>
          <p:nvPr>
            <p:ph idx="1" type="body"/>
          </p:nvPr>
        </p:nvSpPr>
        <p:spPr>
          <a:xfrm>
            <a:off x="457200" y="1203457"/>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rgbClr val="212121"/>
              </a:buClr>
              <a:buSzPct val="100000"/>
              <a:buFont typeface="Calibri"/>
              <a:buAutoNum type="arabicPeriod"/>
            </a:pPr>
            <a:r>
              <a:rPr b="0" i="0" lang="en-US" sz="1800" u="none" strike="noStrike">
                <a:solidFill>
                  <a:srgbClr val="212121"/>
                </a:solidFill>
                <a:latin typeface="Calibri"/>
                <a:ea typeface="Calibri"/>
                <a:cs typeface="Calibri"/>
                <a:sym typeface="Calibri"/>
              </a:rPr>
              <a:t>Mehra S, Eavey RD, Keamy DG Jr. The epidemiology of hearing impairment in the United States: newborns, children, and adolescents. </a:t>
            </a:r>
            <a:r>
              <a:rPr b="0" i="1" lang="en-US" sz="1800" u="none" strike="noStrike">
                <a:solidFill>
                  <a:srgbClr val="212121"/>
                </a:solidFill>
                <a:latin typeface="Calibri"/>
                <a:ea typeface="Calibri"/>
                <a:cs typeface="Calibri"/>
                <a:sym typeface="Calibri"/>
              </a:rPr>
              <a:t>Otolaryngol Head Neck Surg</a:t>
            </a:r>
            <a:r>
              <a:rPr b="0" i="0" lang="en-US" sz="1800" u="none" strike="noStrike">
                <a:solidFill>
                  <a:srgbClr val="212121"/>
                </a:solidFill>
                <a:latin typeface="Calibri"/>
                <a:ea typeface="Calibri"/>
                <a:cs typeface="Calibri"/>
                <a:sym typeface="Calibri"/>
              </a:rPr>
              <a:t>. 2009;140(4):461-472. doi:10.1016/j.otohns.2008.12.022</a:t>
            </a:r>
            <a:endParaRPr/>
          </a:p>
          <a:p>
            <a:pPr indent="-342900" lvl="0" marL="342900" rtl="0" algn="l">
              <a:spcBef>
                <a:spcPts val="0"/>
              </a:spcBef>
              <a:spcAft>
                <a:spcPts val="0"/>
              </a:spcAft>
              <a:buClr>
                <a:schemeClr val="dk1"/>
              </a:buClr>
              <a:buSzPct val="100000"/>
              <a:buAutoNum type="arabicPeriod"/>
            </a:pPr>
            <a:r>
              <a:rPr lang="en-US" sz="1800"/>
              <a:t>Centers for Disease Control. Hearing loss in children. </a:t>
            </a:r>
            <a:r>
              <a:rPr lang="en-US" sz="1800" u="sng">
                <a:solidFill>
                  <a:schemeClr val="hlink"/>
                </a:solidFill>
                <a:hlinkClick r:id="rId3"/>
              </a:rPr>
              <a:t>https://www.cdc.gov/ncbddd/hearingloss/2020-data/08-no-diagnosis-reasons.html</a:t>
            </a:r>
            <a:r>
              <a:rPr lang="en-US" sz="1800"/>
              <a:t>. September 2022. Retrieved November 3, 2022.</a:t>
            </a:r>
            <a:endParaRPr sz="1800">
              <a:solidFill>
                <a:srgbClr val="212121"/>
              </a:solidFill>
              <a:latin typeface="Calibri"/>
              <a:ea typeface="Calibri"/>
              <a:cs typeface="Calibri"/>
              <a:sym typeface="Calibri"/>
            </a:endParaRPr>
          </a:p>
          <a:p>
            <a:pPr indent="-342900" lvl="0" marL="342900" rtl="0" algn="l">
              <a:spcBef>
                <a:spcPts val="0"/>
              </a:spcBef>
              <a:spcAft>
                <a:spcPts val="0"/>
              </a:spcAft>
              <a:buClr>
                <a:schemeClr val="dk1"/>
              </a:buClr>
              <a:buSzPct val="100000"/>
              <a:buAutoNum type="arabicPeriod"/>
            </a:pPr>
            <a:r>
              <a:rPr lang="en-US" sz="1800"/>
              <a:t>Robb PJ. Otitis Media With Effusion. In: Graham JM, Scadding GK, Bull PD, editors. </a:t>
            </a:r>
            <a:r>
              <a:rPr i="1" lang="en-US" sz="1800"/>
              <a:t>Pediatric ENT.</a:t>
            </a:r>
            <a:r>
              <a:rPr lang="en-US" sz="1800"/>
              <a:t> Heidelberg: Springer; 2007. pp. 413–420.</a:t>
            </a:r>
            <a:endParaRPr sz="1800">
              <a:solidFill>
                <a:srgbClr val="000000"/>
              </a:solidFill>
              <a:latin typeface="Calibri"/>
              <a:ea typeface="Calibri"/>
              <a:cs typeface="Calibri"/>
              <a:sym typeface="Calibri"/>
            </a:endParaRPr>
          </a:p>
          <a:p>
            <a:pPr indent="-342900" lvl="0" marL="342900" rtl="0" algn="l">
              <a:spcBef>
                <a:spcPts val="0"/>
              </a:spcBef>
              <a:spcAft>
                <a:spcPts val="0"/>
              </a:spcAft>
              <a:buClr>
                <a:srgbClr val="000000"/>
              </a:buClr>
              <a:buSzPct val="100000"/>
              <a:buAutoNum type="arabicPeriod"/>
            </a:pPr>
            <a:r>
              <a:rPr lang="en-US" sz="1800">
                <a:solidFill>
                  <a:srgbClr val="000000"/>
                </a:solidFill>
                <a:latin typeface="Calibri"/>
                <a:ea typeface="Calibri"/>
                <a:cs typeface="Calibri"/>
                <a:sym typeface="Calibri"/>
              </a:rPr>
              <a:t>Gravel JS, Wallace IF. Effects of otitis media with effusion on hearing in the first 3 years of life. </a:t>
            </a:r>
            <a:r>
              <a:rPr i="1" lang="en-US" sz="1800">
                <a:solidFill>
                  <a:srgbClr val="000000"/>
                </a:solidFill>
                <a:latin typeface="Calibri"/>
                <a:ea typeface="Calibri"/>
                <a:cs typeface="Calibri"/>
                <a:sym typeface="Calibri"/>
              </a:rPr>
              <a:t>J Speech Lang Hear Res.</a:t>
            </a:r>
            <a:r>
              <a:rPr lang="en-US" sz="1800">
                <a:solidFill>
                  <a:srgbClr val="000000"/>
                </a:solidFill>
                <a:latin typeface="Calibri"/>
                <a:ea typeface="Calibri"/>
                <a:cs typeface="Calibri"/>
                <a:sym typeface="Calibri"/>
              </a:rPr>
              <a:t> 2000;43:631-644.</a:t>
            </a:r>
            <a:endParaRPr/>
          </a:p>
          <a:p>
            <a:pPr indent="-342900" lvl="0" marL="342900" rtl="0" algn="l">
              <a:spcBef>
                <a:spcPts val="0"/>
              </a:spcBef>
              <a:spcAft>
                <a:spcPts val="0"/>
              </a:spcAft>
              <a:buClr>
                <a:srgbClr val="000000"/>
              </a:buClr>
              <a:buSzPct val="100000"/>
              <a:buAutoNum type="arabicPeriod"/>
            </a:pPr>
            <a:r>
              <a:rPr lang="en-US" sz="1800">
                <a:solidFill>
                  <a:srgbClr val="000000"/>
                </a:solidFill>
                <a:latin typeface="Calibri"/>
                <a:ea typeface="Calibri"/>
                <a:cs typeface="Calibri"/>
                <a:sym typeface="Calibri"/>
              </a:rPr>
              <a:t>Gravel JS, Wallace IF, Ruben RJ. Auditory consequences of early mild hearing loss associated with otitis media. </a:t>
            </a:r>
            <a:r>
              <a:rPr i="1" lang="en-US" sz="1800">
                <a:solidFill>
                  <a:srgbClr val="000000"/>
                </a:solidFill>
                <a:latin typeface="Calibri"/>
                <a:ea typeface="Calibri"/>
                <a:cs typeface="Calibri"/>
                <a:sym typeface="Calibri"/>
              </a:rPr>
              <a:t>Acta Otolaryngol. </a:t>
            </a:r>
            <a:r>
              <a:rPr lang="en-US" sz="1800">
                <a:solidFill>
                  <a:srgbClr val="000000"/>
                </a:solidFill>
                <a:latin typeface="Calibri"/>
                <a:ea typeface="Calibri"/>
                <a:cs typeface="Calibri"/>
                <a:sym typeface="Calibri"/>
              </a:rPr>
              <a:t>1996;116:219-221.</a:t>
            </a:r>
            <a:endParaRPr/>
          </a:p>
          <a:p>
            <a:pPr indent="-342900" lvl="0" marL="342900" rtl="0" algn="l">
              <a:spcBef>
                <a:spcPts val="0"/>
              </a:spcBef>
              <a:spcAft>
                <a:spcPts val="0"/>
              </a:spcAft>
              <a:buClr>
                <a:srgbClr val="000000"/>
              </a:buClr>
              <a:buSzPct val="100000"/>
              <a:buAutoNum type="arabicPeriod"/>
            </a:pPr>
            <a:r>
              <a:rPr lang="en-US" sz="1800">
                <a:solidFill>
                  <a:srgbClr val="000000"/>
                </a:solidFill>
                <a:latin typeface="Calibri"/>
                <a:ea typeface="Calibri"/>
                <a:cs typeface="Calibri"/>
                <a:sym typeface="Calibri"/>
              </a:rPr>
              <a:t>Davis H, Schlundt D, Bonnet, K, Camarata, S, Hornsby, B, Bess, FH. Listening-related fatigue in children with hearing loss: Perspectives of children, parents, and school professionals. </a:t>
            </a:r>
            <a:r>
              <a:rPr i="1" lang="en-US" sz="1800">
                <a:solidFill>
                  <a:srgbClr val="000000"/>
                </a:solidFill>
                <a:latin typeface="Calibri"/>
                <a:ea typeface="Calibri"/>
                <a:cs typeface="Calibri"/>
                <a:sym typeface="Calibri"/>
              </a:rPr>
              <a:t>Am J Aud. </a:t>
            </a:r>
            <a:r>
              <a:rPr lang="en-US" sz="1800">
                <a:solidFill>
                  <a:srgbClr val="000000"/>
                </a:solidFill>
                <a:latin typeface="Calibri"/>
                <a:ea typeface="Calibri"/>
                <a:cs typeface="Calibri"/>
                <a:sym typeface="Calibri"/>
              </a:rPr>
              <a:t>2021;30(4):</a:t>
            </a:r>
            <a:r>
              <a:rPr lang="en-US" sz="1800"/>
              <a:t> 929-940. doi.org/10.1044/2021_AJA-20-00216</a:t>
            </a:r>
            <a:endParaRPr sz="1800">
              <a:solidFill>
                <a:srgbClr val="000000"/>
              </a:solidFill>
              <a:latin typeface="Calibri"/>
              <a:ea typeface="Calibri"/>
              <a:cs typeface="Calibri"/>
              <a:sym typeface="Calibri"/>
            </a:endParaRPr>
          </a:p>
          <a:p>
            <a:pPr indent="-342900" lvl="0" marL="342900" rtl="0" algn="l">
              <a:spcBef>
                <a:spcPts val="306"/>
              </a:spcBef>
              <a:spcAft>
                <a:spcPts val="0"/>
              </a:spcAft>
              <a:buClr>
                <a:srgbClr val="212121"/>
              </a:buClr>
              <a:buSzPct val="100000"/>
              <a:buFont typeface="Calibri"/>
              <a:buAutoNum type="arabicPeriod"/>
            </a:pPr>
            <a:r>
              <a:rPr b="0" i="0" lang="en-US" sz="1800" u="none" strike="noStrike">
                <a:solidFill>
                  <a:srgbClr val="212121"/>
                </a:solidFill>
                <a:latin typeface="Calibri"/>
                <a:ea typeface="Calibri"/>
                <a:cs typeface="Calibri"/>
                <a:sym typeface="Calibri"/>
              </a:rPr>
              <a:t>Hoffman MF, Quittner AL, Cejas I. Comparisons of social competence in young children with and without hearing loss: a dynamic systems framework. </a:t>
            </a:r>
            <a:r>
              <a:rPr b="0" i="1" lang="en-US" sz="1800" u="none" strike="noStrike">
                <a:solidFill>
                  <a:srgbClr val="212121"/>
                </a:solidFill>
                <a:latin typeface="Calibri"/>
                <a:ea typeface="Calibri"/>
                <a:cs typeface="Calibri"/>
                <a:sym typeface="Calibri"/>
              </a:rPr>
              <a:t>J Deaf Stud Deaf Educ</a:t>
            </a:r>
            <a:r>
              <a:rPr b="0" i="0" lang="en-US" sz="1800" u="none" strike="noStrike">
                <a:solidFill>
                  <a:srgbClr val="212121"/>
                </a:solidFill>
                <a:latin typeface="Calibri"/>
                <a:ea typeface="Calibri"/>
                <a:cs typeface="Calibri"/>
                <a:sym typeface="Calibri"/>
              </a:rPr>
              <a:t>. 2015;20(2):115-124. doi:10.1093/deafed/enu040</a:t>
            </a:r>
            <a:endParaRPr/>
          </a:p>
          <a:p>
            <a:pPr indent="-342900" lvl="0" marL="342900" rtl="0" algn="l">
              <a:spcBef>
                <a:spcPts val="306"/>
              </a:spcBef>
              <a:spcAft>
                <a:spcPts val="0"/>
              </a:spcAft>
              <a:buClr>
                <a:schemeClr val="dk1"/>
              </a:buClr>
              <a:buSzPct val="100000"/>
              <a:buFont typeface="Calibri"/>
              <a:buAutoNum type="arabicPeriod"/>
            </a:pPr>
            <a:r>
              <a:rPr lang="en-US" sz="1800" u="sng">
                <a:solidFill>
                  <a:schemeClr val="hlink"/>
                </a:solidFill>
                <a:hlinkClick r:id="rId4"/>
              </a:rPr>
              <a:t>http://www.asha.org/public/hearing/Prevalence-and-Incidence-of-Hearing-Loss-in-Children</a:t>
            </a:r>
            <a:r>
              <a:rPr lang="en-US" sz="1800" u="sng">
                <a:solidFill>
                  <a:srgbClr val="212121"/>
                </a:solidFill>
                <a:latin typeface="Calibri"/>
                <a:ea typeface="Calibri"/>
                <a:cs typeface="Calibri"/>
                <a:sym typeface="Calibri"/>
                <a:hlinkClick r:id="rId5">
                  <a:extLst>
                    <a:ext uri="{A12FA001-AC4F-418D-AE19-62706E023703}">
                      <ahyp:hlinkClr val="tx"/>
                    </a:ext>
                  </a:extLst>
                </a:hlinkClick>
              </a:rPr>
              <a:t>/</a:t>
            </a:r>
            <a:endParaRPr sz="1800">
              <a:solidFill>
                <a:srgbClr val="212121"/>
              </a:solidFill>
              <a:latin typeface="Calibri"/>
              <a:ea typeface="Calibri"/>
              <a:cs typeface="Calibri"/>
              <a:sym typeface="Calibri"/>
            </a:endParaRPr>
          </a:p>
          <a:p>
            <a:pPr indent="-342900" lvl="0" marL="342900" rtl="0" algn="l">
              <a:spcBef>
                <a:spcPts val="306"/>
              </a:spcBef>
              <a:spcAft>
                <a:spcPts val="0"/>
              </a:spcAft>
              <a:buClr>
                <a:srgbClr val="212121"/>
              </a:buClr>
              <a:buSzPct val="100000"/>
              <a:buFont typeface="Calibri"/>
              <a:buAutoNum type="arabicPeriod"/>
            </a:pPr>
            <a:r>
              <a:rPr b="0" i="0" lang="en-US" sz="1800" u="none" strike="noStrike">
                <a:solidFill>
                  <a:srgbClr val="212121"/>
                </a:solidFill>
                <a:latin typeface="Calibri"/>
                <a:ea typeface="Calibri"/>
                <a:cs typeface="Calibri"/>
                <a:sym typeface="Calibri"/>
              </a:rPr>
              <a:t>TN School Health Screening Guidelines packet </a:t>
            </a:r>
            <a:endParaRPr/>
          </a:p>
          <a:p>
            <a:pPr indent="0" lvl="0" marL="0" rtl="0" algn="l">
              <a:spcBef>
                <a:spcPts val="544"/>
              </a:spcBef>
              <a:spcAft>
                <a:spcPts val="0"/>
              </a:spcAft>
              <a:buClr>
                <a:schemeClr val="dk1"/>
              </a:buClr>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sp>
        <p:nvSpPr>
          <p:cNvPr id="2392" name="Google Shape;2392;p26"/>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SCREENING PROTOCOL </a:t>
            </a:r>
            <a:br>
              <a:rPr lang="en-US"/>
            </a:br>
            <a:r>
              <a:rPr lang="en-US"/>
              <a:t>RESOURCE</a:t>
            </a:r>
            <a:endParaRPr/>
          </a:p>
        </p:txBody>
      </p:sp>
      <p:sp>
        <p:nvSpPr>
          <p:cNvPr id="2393" name="Google Shape;2393;p26"/>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7" name="Shape 2397"/>
        <p:cNvGrpSpPr/>
        <p:nvPr/>
      </p:nvGrpSpPr>
      <p:grpSpPr>
        <a:xfrm>
          <a:off x="0" y="0"/>
          <a:ext cx="0" cy="0"/>
          <a:chOff x="0" y="0"/>
          <a:chExt cx="0" cy="0"/>
        </a:xfrm>
      </p:grpSpPr>
      <p:sp>
        <p:nvSpPr>
          <p:cNvPr id="2398" name="Google Shape;2398;p27"/>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sz="4400"/>
              <a:t>Hearing Screening Procedure</a:t>
            </a:r>
            <a:endParaRPr/>
          </a:p>
        </p:txBody>
      </p:sp>
      <p:sp>
        <p:nvSpPr>
          <p:cNvPr id="2399" name="Google Shape;2399;p27"/>
          <p:cNvSpPr txBox="1"/>
          <p:nvPr>
            <p:ph idx="1" type="body"/>
          </p:nvPr>
        </p:nvSpPr>
        <p:spPr>
          <a:xfrm>
            <a:off x="330231" y="1600201"/>
            <a:ext cx="4876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US" sz="2200"/>
              <a:t>Screen under headphones using 1000, 2000, and 4000 Hz tones at 20 dB HL</a:t>
            </a:r>
            <a:endParaRPr/>
          </a:p>
          <a:p>
            <a:pPr indent="-285750" lvl="1" marL="742950" rtl="0" algn="l">
              <a:spcBef>
                <a:spcPts val="360"/>
              </a:spcBef>
              <a:spcAft>
                <a:spcPts val="0"/>
              </a:spcAft>
              <a:buClr>
                <a:schemeClr val="dk1"/>
              </a:buClr>
              <a:buSzPts val="1800"/>
              <a:buChar char="–"/>
            </a:pPr>
            <a:r>
              <a:rPr lang="en-US" sz="1800"/>
              <a:t>Testing at 500 Hz problematic due to ambient noise in the screening environment- resulted in unnecessary referrals</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pic>
        <p:nvPicPr>
          <p:cNvPr id="2400" name="Google Shape;2400;p27"/>
          <p:cNvPicPr preferRelativeResize="0"/>
          <p:nvPr/>
        </p:nvPicPr>
        <p:blipFill rotWithShape="1">
          <a:blip r:embed="rId3">
            <a:alphaModFix/>
          </a:blip>
          <a:srcRect b="0" l="0" r="0" t="0"/>
          <a:stretch/>
        </p:blipFill>
        <p:spPr>
          <a:xfrm>
            <a:off x="5365812" y="1600201"/>
            <a:ext cx="3584759" cy="3188484"/>
          </a:xfrm>
          <a:prstGeom prst="rect">
            <a:avLst/>
          </a:prstGeom>
          <a:noFill/>
          <a:ln>
            <a:noFill/>
          </a:ln>
        </p:spPr>
      </p:pic>
      <p:pic>
        <p:nvPicPr>
          <p:cNvPr id="2401" name="Google Shape;2401;p27"/>
          <p:cNvPicPr preferRelativeResize="0"/>
          <p:nvPr/>
        </p:nvPicPr>
        <p:blipFill rotWithShape="1">
          <a:blip r:embed="rId4">
            <a:alphaModFix/>
          </a:blip>
          <a:srcRect b="0" l="0" r="0" t="0"/>
          <a:stretch/>
        </p:blipFill>
        <p:spPr>
          <a:xfrm>
            <a:off x="7141915" y="2590800"/>
            <a:ext cx="285750" cy="188913"/>
          </a:xfrm>
          <a:prstGeom prst="rect">
            <a:avLst/>
          </a:prstGeom>
          <a:noFill/>
          <a:ln>
            <a:noFill/>
          </a:ln>
        </p:spPr>
      </p:pic>
      <p:pic>
        <p:nvPicPr>
          <p:cNvPr id="2402" name="Google Shape;2402;p27"/>
          <p:cNvPicPr preferRelativeResize="0"/>
          <p:nvPr/>
        </p:nvPicPr>
        <p:blipFill rotWithShape="1">
          <a:blip r:embed="rId4">
            <a:alphaModFix/>
          </a:blip>
          <a:srcRect b="0" l="0" r="0" t="0"/>
          <a:stretch/>
        </p:blipFill>
        <p:spPr>
          <a:xfrm>
            <a:off x="7601712" y="2600416"/>
            <a:ext cx="285750" cy="188913"/>
          </a:xfrm>
          <a:prstGeom prst="rect">
            <a:avLst/>
          </a:prstGeom>
          <a:noFill/>
          <a:ln>
            <a:noFill/>
          </a:ln>
        </p:spPr>
      </p:pic>
      <p:pic>
        <p:nvPicPr>
          <p:cNvPr id="2403" name="Google Shape;2403;p27"/>
          <p:cNvPicPr preferRelativeResize="0"/>
          <p:nvPr/>
        </p:nvPicPr>
        <p:blipFill rotWithShape="1">
          <a:blip r:embed="rId4">
            <a:alphaModFix/>
          </a:blip>
          <a:srcRect b="0" l="0" r="0" t="0"/>
          <a:stretch/>
        </p:blipFill>
        <p:spPr>
          <a:xfrm>
            <a:off x="8046243" y="2600416"/>
            <a:ext cx="285750" cy="1889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7" name="Shape 2407"/>
        <p:cNvGrpSpPr/>
        <p:nvPr/>
      </p:nvGrpSpPr>
      <p:grpSpPr>
        <a:xfrm>
          <a:off x="0" y="0"/>
          <a:ext cx="0" cy="0"/>
          <a:chOff x="0" y="0"/>
          <a:chExt cx="0" cy="0"/>
        </a:xfrm>
      </p:grpSpPr>
      <p:sp>
        <p:nvSpPr>
          <p:cNvPr id="2408" name="Google Shape;2408;p28"/>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Hearing Screening Set Up</a:t>
            </a:r>
            <a:endParaRPr/>
          </a:p>
        </p:txBody>
      </p:sp>
      <p:sp>
        <p:nvSpPr>
          <p:cNvPr id="2409" name="Google Shape;2409;p28"/>
          <p:cNvSpPr txBox="1"/>
          <p:nvPr>
            <p:ph idx="1" type="body"/>
          </p:nvPr>
        </p:nvSpPr>
        <p:spPr>
          <a:xfrm>
            <a:off x="457200" y="1219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Volunteer training as needed</a:t>
            </a:r>
            <a:endParaRPr/>
          </a:p>
          <a:p>
            <a:pPr indent="-342900" lvl="0" marL="342900" rtl="0" algn="l">
              <a:spcBef>
                <a:spcPts val="480"/>
              </a:spcBef>
              <a:spcAft>
                <a:spcPts val="0"/>
              </a:spcAft>
              <a:buClr>
                <a:schemeClr val="dk1"/>
              </a:buClr>
              <a:buSzPts val="2400"/>
              <a:buChar char="•"/>
            </a:pPr>
            <a:r>
              <a:rPr lang="en-US" sz="2400"/>
              <a:t>Ensure equipment is working (listening check) and calibrated</a:t>
            </a:r>
            <a:endParaRPr/>
          </a:p>
          <a:p>
            <a:pPr indent="-342900" lvl="0" marL="342900" rtl="0" algn="l">
              <a:spcBef>
                <a:spcPts val="480"/>
              </a:spcBef>
              <a:spcAft>
                <a:spcPts val="0"/>
              </a:spcAft>
              <a:buClr>
                <a:schemeClr val="dk1"/>
              </a:buClr>
              <a:buSzPts val="2400"/>
              <a:buChar char="•"/>
            </a:pPr>
            <a:r>
              <a:rPr lang="en-US" sz="2400"/>
              <a:t>Quiet room (avoid air conditioning units)</a:t>
            </a:r>
            <a:endParaRPr/>
          </a:p>
          <a:p>
            <a:pPr indent="-342900" lvl="0" marL="342900" rtl="0" algn="l">
              <a:spcBef>
                <a:spcPts val="480"/>
              </a:spcBef>
              <a:spcAft>
                <a:spcPts val="0"/>
              </a:spcAft>
              <a:buClr>
                <a:schemeClr val="dk1"/>
              </a:buClr>
              <a:buSzPts val="2400"/>
              <a:buChar char="•"/>
            </a:pPr>
            <a:r>
              <a:rPr lang="en-US" sz="2400"/>
              <a:t>Set up where child cannot see audiometer buttons</a:t>
            </a:r>
            <a:endParaRPr/>
          </a:p>
          <a:p>
            <a:pPr indent="0" lvl="0" marL="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None/>
            </a:pPr>
            <a:r>
              <a:rPr lang="en-US" sz="2400"/>
              <a:t>Student Set-Up</a:t>
            </a:r>
            <a:endParaRPr/>
          </a:p>
          <a:p>
            <a:pPr indent="-342900" lvl="0" marL="342900" rtl="0" algn="l">
              <a:spcBef>
                <a:spcPts val="480"/>
              </a:spcBef>
              <a:spcAft>
                <a:spcPts val="0"/>
              </a:spcAft>
              <a:buClr>
                <a:schemeClr val="dk1"/>
              </a:buClr>
              <a:buSzPts val="2400"/>
              <a:buChar char="•"/>
            </a:pPr>
            <a:r>
              <a:rPr lang="en-US" sz="2400"/>
              <a:t>Inspect the ear for drainage or abnormalities</a:t>
            </a:r>
            <a:endParaRPr/>
          </a:p>
          <a:p>
            <a:pPr indent="-342900" lvl="0" marL="342900" rtl="0" algn="l">
              <a:spcBef>
                <a:spcPts val="480"/>
              </a:spcBef>
              <a:spcAft>
                <a:spcPts val="0"/>
              </a:spcAft>
              <a:buClr>
                <a:schemeClr val="dk1"/>
              </a:buClr>
              <a:buSzPts val="2400"/>
              <a:buChar char="•"/>
            </a:pPr>
            <a:r>
              <a:rPr lang="en-US" sz="2400"/>
              <a:t>Instruct the child of the task (raise hand, say yes, etc.)</a:t>
            </a:r>
            <a:endParaRPr/>
          </a:p>
          <a:p>
            <a:pPr indent="-342900" lvl="0" marL="342900" rtl="0" algn="l">
              <a:spcBef>
                <a:spcPts val="480"/>
              </a:spcBef>
              <a:spcAft>
                <a:spcPts val="0"/>
              </a:spcAft>
              <a:buClr>
                <a:schemeClr val="dk1"/>
              </a:buClr>
              <a:buSzPts val="2400"/>
              <a:buChar char="•"/>
            </a:pPr>
            <a:r>
              <a:rPr lang="en-US" sz="2400"/>
              <a:t>Place headphones over ears (red – right; blue – left)</a:t>
            </a:r>
            <a:endParaRPr/>
          </a:p>
          <a:p>
            <a:pPr indent="0" lvl="0" marL="0" rtl="0" algn="l">
              <a:spcBef>
                <a:spcPts val="480"/>
              </a:spcBef>
              <a:spcAft>
                <a:spcPts val="0"/>
              </a:spcAft>
              <a:buClr>
                <a:schemeClr val="dk1"/>
              </a:buClr>
              <a:buSzPts val="2400"/>
              <a:buNone/>
            </a:pPr>
            <a:r>
              <a:t/>
            </a:r>
            <a:endParaRPr sz="2400">
              <a:solidFill>
                <a:srgbClr val="000000"/>
              </a:solidFill>
            </a:endParaRPr>
          </a:p>
          <a:p>
            <a:pPr indent="0" lvl="0" marL="0" rtl="0" algn="l">
              <a:spcBef>
                <a:spcPts val="480"/>
              </a:spcBef>
              <a:spcAft>
                <a:spcPts val="0"/>
              </a:spcAft>
              <a:buClr>
                <a:schemeClr val="dk1"/>
              </a:buClr>
              <a:buSzPts val="2400"/>
              <a:buNone/>
            </a:pPr>
            <a:r>
              <a:t/>
            </a:r>
            <a:endParaRPr sz="2400">
              <a:solidFill>
                <a:srgbClr val="000000"/>
              </a:solidFill>
            </a:endParaRPr>
          </a:p>
          <a:p>
            <a:pPr indent="0" lvl="0" marL="0" rtl="0" algn="l">
              <a:spcBef>
                <a:spcPts val="480"/>
              </a:spcBef>
              <a:spcAft>
                <a:spcPts val="0"/>
              </a:spcAft>
              <a:buClr>
                <a:schemeClr val="dk1"/>
              </a:buClr>
              <a:buSzPts val="2400"/>
              <a:buNone/>
            </a:pPr>
            <a:r>
              <a:t/>
            </a:r>
            <a:endParaRPr sz="2400">
              <a:solidFill>
                <a:srgbClr val="000000"/>
              </a:solidFill>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3" name="Shape 2413"/>
        <p:cNvGrpSpPr/>
        <p:nvPr/>
      </p:nvGrpSpPr>
      <p:grpSpPr>
        <a:xfrm>
          <a:off x="0" y="0"/>
          <a:ext cx="0" cy="0"/>
          <a:chOff x="0" y="0"/>
          <a:chExt cx="0" cy="0"/>
        </a:xfrm>
      </p:grpSpPr>
      <p:sp>
        <p:nvSpPr>
          <p:cNvPr id="2414" name="Google Shape;2414;p29"/>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Hearing Screening Procedure</a:t>
            </a:r>
            <a:endParaRPr/>
          </a:p>
        </p:txBody>
      </p:sp>
      <p:pic>
        <p:nvPicPr>
          <p:cNvPr id="2415" name="Google Shape;2415;p29"/>
          <p:cNvPicPr preferRelativeResize="0"/>
          <p:nvPr/>
        </p:nvPicPr>
        <p:blipFill rotWithShape="1">
          <a:blip r:embed="rId3">
            <a:alphaModFix/>
          </a:blip>
          <a:srcRect b="0" l="0" r="0" t="0"/>
          <a:stretch/>
        </p:blipFill>
        <p:spPr>
          <a:xfrm>
            <a:off x="1447800" y="2667000"/>
            <a:ext cx="6248400" cy="3615295"/>
          </a:xfrm>
          <a:prstGeom prst="rect">
            <a:avLst/>
          </a:prstGeom>
          <a:noFill/>
          <a:ln>
            <a:noFill/>
          </a:ln>
        </p:spPr>
      </p:pic>
      <p:sp>
        <p:nvSpPr>
          <p:cNvPr id="2416" name="Google Shape;2416;p29"/>
          <p:cNvSpPr txBox="1"/>
          <p:nvPr>
            <p:ph idx="1" type="body"/>
          </p:nvPr>
        </p:nvSpPr>
        <p:spPr>
          <a:xfrm>
            <a:off x="457200" y="1066800"/>
            <a:ext cx="8686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1-2 second presentation of 20 dB tone (1000, 2000, and 4000 Hz)</a:t>
            </a:r>
            <a:endParaRPr/>
          </a:p>
          <a:p>
            <a:pPr indent="-342900" lvl="0" marL="342900" rtl="0" algn="l">
              <a:spcBef>
                <a:spcPts val="480"/>
              </a:spcBef>
              <a:spcAft>
                <a:spcPts val="0"/>
              </a:spcAft>
              <a:buClr>
                <a:schemeClr val="dk1"/>
              </a:buClr>
              <a:buSzPts val="2400"/>
              <a:buChar char="•"/>
            </a:pPr>
            <a:r>
              <a:rPr lang="en-US" sz="2400"/>
              <a:t>Child must respond to at least 2 of 3 presentations at each frequency </a:t>
            </a:r>
            <a:endParaRPr/>
          </a:p>
          <a:p>
            <a:pPr indent="-342900" lvl="0" marL="342900" rtl="0" algn="l">
              <a:spcBef>
                <a:spcPts val="480"/>
              </a:spcBef>
              <a:spcAft>
                <a:spcPts val="0"/>
              </a:spcAft>
              <a:buClr>
                <a:schemeClr val="dk1"/>
              </a:buClr>
              <a:buSzPts val="2400"/>
              <a:buChar char="•"/>
            </a:pPr>
            <a:r>
              <a:rPr lang="en-US" sz="2400"/>
              <a:t>Practice at 50 dB if needed (child does not respond initially)</a:t>
            </a:r>
            <a:endParaRPr/>
          </a:p>
          <a:p>
            <a:pPr indent="0" lvl="0" marL="0" rtl="0" algn="l">
              <a:spcBef>
                <a:spcPts val="480"/>
              </a:spcBef>
              <a:spcAft>
                <a:spcPts val="0"/>
              </a:spcAft>
              <a:buClr>
                <a:schemeClr val="dk1"/>
              </a:buClr>
              <a:buSzPts val="2400"/>
              <a:buNone/>
            </a:pPr>
            <a:r>
              <a:t/>
            </a:r>
            <a:endParaRPr sz="2400">
              <a:solidFill>
                <a:srgbClr val="000000"/>
              </a:solidFill>
            </a:endParaRPr>
          </a:p>
          <a:p>
            <a:pPr indent="0" lvl="0" marL="0" rtl="0" algn="l">
              <a:spcBef>
                <a:spcPts val="480"/>
              </a:spcBef>
              <a:spcAft>
                <a:spcPts val="0"/>
              </a:spcAft>
              <a:buClr>
                <a:schemeClr val="dk1"/>
              </a:buClr>
              <a:buSzPts val="2400"/>
              <a:buNone/>
            </a:pPr>
            <a:r>
              <a:t/>
            </a:r>
            <a:endParaRPr sz="2400">
              <a:solidFill>
                <a:srgbClr val="000000"/>
              </a:solidFill>
            </a:endParaRPr>
          </a:p>
          <a:p>
            <a:pPr indent="0" lvl="0" marL="0" rtl="0" algn="l">
              <a:spcBef>
                <a:spcPts val="480"/>
              </a:spcBef>
              <a:spcAft>
                <a:spcPts val="0"/>
              </a:spcAft>
              <a:buClr>
                <a:schemeClr val="dk1"/>
              </a:buClr>
              <a:buSzPts val="2400"/>
              <a:buNone/>
            </a:pPr>
            <a:r>
              <a:t/>
            </a:r>
            <a:endParaRPr sz="2400">
              <a:solidFill>
                <a:srgbClr val="000000"/>
              </a:solidFill>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1" type="body"/>
          </p:nvPr>
        </p:nvSpPr>
        <p:spPr>
          <a:xfrm>
            <a:off x="457200" y="1335705"/>
            <a:ext cx="8229600" cy="479045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Otitis media with effusion(OME – an ear infection) affects approximately 80% of all children by 10 years of age</a:t>
            </a:r>
            <a:r>
              <a:rPr baseline="30000" lang="en-US" sz="2400"/>
              <a:t>3</a:t>
            </a:r>
            <a:endParaRPr/>
          </a:p>
          <a:p>
            <a:pPr indent="-342900" lvl="0" marL="342900" rtl="0" algn="l">
              <a:spcBef>
                <a:spcPts val="480"/>
              </a:spcBef>
              <a:spcAft>
                <a:spcPts val="0"/>
              </a:spcAft>
              <a:buClr>
                <a:schemeClr val="dk1"/>
              </a:buClr>
              <a:buSzPts val="2400"/>
              <a:buChar char="•"/>
            </a:pPr>
            <a:r>
              <a:rPr lang="en-US" sz="2400"/>
              <a:t>Up to 60% of children with OM may show hearing loss due to OME</a:t>
            </a:r>
            <a:r>
              <a:rPr baseline="30000" lang="en-US" sz="2400"/>
              <a:t>4</a:t>
            </a:r>
            <a:endParaRPr/>
          </a:p>
          <a:p>
            <a:pPr indent="-285750" lvl="1" marL="742950" rtl="0" algn="l">
              <a:spcBef>
                <a:spcPts val="480"/>
              </a:spcBef>
              <a:spcAft>
                <a:spcPts val="0"/>
              </a:spcAft>
              <a:buClr>
                <a:schemeClr val="dk1"/>
              </a:buClr>
              <a:buSzPts val="2400"/>
              <a:buChar char="–"/>
            </a:pPr>
            <a:r>
              <a:rPr lang="en-US" sz="2400"/>
              <a:t>Degradation of speech signal </a:t>
            </a:r>
            <a:endParaRPr sz="2400"/>
          </a:p>
          <a:p>
            <a:pPr indent="-285750" lvl="1" marL="742950" rtl="0" algn="l">
              <a:spcBef>
                <a:spcPts val="480"/>
              </a:spcBef>
              <a:spcAft>
                <a:spcPts val="0"/>
              </a:spcAft>
              <a:buClr>
                <a:schemeClr val="dk1"/>
              </a:buClr>
              <a:buSzPts val="2400"/>
              <a:buChar char="–"/>
            </a:pPr>
            <a:r>
              <a:rPr lang="en-US" sz="2400"/>
              <a:t>Can be temporary or long-standing</a:t>
            </a:r>
            <a:endParaRPr/>
          </a:p>
          <a:p>
            <a:pPr indent="-285750" lvl="1" marL="742950" rtl="0" algn="l">
              <a:spcBef>
                <a:spcPts val="480"/>
              </a:spcBef>
              <a:spcAft>
                <a:spcPts val="0"/>
              </a:spcAft>
              <a:buClr>
                <a:schemeClr val="dk1"/>
              </a:buClr>
              <a:buSzPts val="2400"/>
              <a:buChar char="–"/>
            </a:pPr>
            <a:r>
              <a:rPr lang="en-US" sz="2400"/>
              <a:t>Can affect communication and learning</a:t>
            </a:r>
            <a:endParaRPr/>
          </a:p>
          <a:p>
            <a:pPr indent="-285750" lvl="1" marL="742950" rtl="0" algn="l">
              <a:spcBef>
                <a:spcPts val="480"/>
              </a:spcBef>
              <a:spcAft>
                <a:spcPts val="0"/>
              </a:spcAft>
              <a:buClr>
                <a:schemeClr val="dk1"/>
              </a:buClr>
              <a:buSzPts val="2400"/>
              <a:buChar char="–"/>
            </a:pPr>
            <a:r>
              <a:rPr lang="en-US" sz="2400"/>
              <a:t>Can cause continued auditory processing issues, especially in background noise</a:t>
            </a:r>
            <a:r>
              <a:rPr baseline="30000" lang="en-US" sz="2400"/>
              <a:t>5</a:t>
            </a:r>
            <a:endParaRPr/>
          </a:p>
          <a:p>
            <a:pPr indent="-133350" lvl="1" marL="742950" rtl="0" algn="l">
              <a:spcBef>
                <a:spcPts val="480"/>
              </a:spcBef>
              <a:spcAft>
                <a:spcPts val="0"/>
              </a:spcAft>
              <a:buClr>
                <a:schemeClr val="dk1"/>
              </a:buClr>
              <a:buSzPts val="2400"/>
              <a:buNone/>
            </a:pPr>
            <a:r>
              <a:t/>
            </a:r>
            <a:endParaRPr sz="2400"/>
          </a:p>
          <a:p>
            <a:pPr indent="-133350" lvl="1" marL="742950" rtl="0" algn="l">
              <a:spcBef>
                <a:spcPts val="480"/>
              </a:spcBef>
              <a:spcAft>
                <a:spcPts val="0"/>
              </a:spcAft>
              <a:buClr>
                <a:schemeClr val="dk1"/>
              </a:buClr>
              <a:buSzPts val="2400"/>
              <a:buNone/>
            </a:pPr>
            <a:r>
              <a:t/>
            </a:r>
            <a:endParaRPr sz="2400"/>
          </a:p>
          <a:p>
            <a:pPr indent="-107950" lvl="1" marL="742950" rtl="0" algn="l">
              <a:spcBef>
                <a:spcPts val="56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0" name="Shape 2420"/>
        <p:cNvGrpSpPr/>
        <p:nvPr/>
      </p:nvGrpSpPr>
      <p:grpSpPr>
        <a:xfrm>
          <a:off x="0" y="0"/>
          <a:ext cx="0" cy="0"/>
          <a:chOff x="0" y="0"/>
          <a:chExt cx="0" cy="0"/>
        </a:xfrm>
      </p:grpSpPr>
      <p:sp>
        <p:nvSpPr>
          <p:cNvPr id="2421" name="Google Shape;2421;p30"/>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Pass Criteria</a:t>
            </a:r>
            <a:endParaRPr/>
          </a:p>
        </p:txBody>
      </p:sp>
      <p:sp>
        <p:nvSpPr>
          <p:cNvPr id="2422" name="Google Shape;2422;p30"/>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a:t>Pass</a:t>
            </a:r>
            <a:r>
              <a:rPr lang="en-US"/>
              <a:t>: Student reliably responds to at least two of three presentations at each frequency in both ears</a:t>
            </a:r>
            <a:endParaRPr/>
          </a:p>
          <a:p>
            <a:pPr indent="-342900" lvl="0" marL="342900" rtl="0" algn="l">
              <a:spcBef>
                <a:spcPts val="640"/>
              </a:spcBef>
              <a:spcAft>
                <a:spcPts val="0"/>
              </a:spcAft>
              <a:buClr>
                <a:schemeClr val="dk1"/>
              </a:buClr>
              <a:buSzPts val="3200"/>
              <a:buChar char="•"/>
            </a:pPr>
            <a:r>
              <a:rPr b="1" lang="en-US"/>
              <a:t>Fail</a:t>
            </a:r>
            <a:r>
              <a:rPr lang="en-US"/>
              <a:t>: Student misses two of three presentations at any frequency in either ear</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31"/>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Rescreens</a:t>
            </a:r>
            <a:endParaRPr/>
          </a:p>
        </p:txBody>
      </p:sp>
      <p:sp>
        <p:nvSpPr>
          <p:cNvPr id="2428" name="Google Shape;2428;p31"/>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US" sz="2200"/>
              <a:t>Rescreen any child who fails one or more frequencies in one or both ears</a:t>
            </a:r>
            <a:endParaRPr/>
          </a:p>
          <a:p>
            <a:pPr indent="-342900" lvl="0" marL="342900" rtl="0" algn="l">
              <a:spcBef>
                <a:spcPts val="440"/>
              </a:spcBef>
              <a:spcAft>
                <a:spcPts val="0"/>
              </a:spcAft>
              <a:buClr>
                <a:schemeClr val="dk1"/>
              </a:buClr>
              <a:buSzPts val="2200"/>
              <a:buChar char="•"/>
            </a:pPr>
            <a:r>
              <a:rPr lang="en-US" sz="2200"/>
              <a:t>Rescreen should be completed same day ideally by a different screener or on an alternate piece of equipment, if possible</a:t>
            </a:r>
            <a:endParaRPr/>
          </a:p>
          <a:p>
            <a:pPr indent="-342900" lvl="0" marL="342900" rtl="0" algn="l">
              <a:spcBef>
                <a:spcPts val="440"/>
              </a:spcBef>
              <a:spcAft>
                <a:spcPts val="0"/>
              </a:spcAft>
              <a:buClr>
                <a:schemeClr val="dk1"/>
              </a:buClr>
              <a:buSzPts val="2200"/>
              <a:buChar char="•"/>
            </a:pPr>
            <a:r>
              <a:rPr lang="en-US" sz="2200"/>
              <a:t>Children who fail same-day rescreen should be rescreened a final time 6-8 weeks later</a:t>
            </a:r>
            <a:endParaRPr/>
          </a:p>
          <a:p>
            <a:pPr indent="-342900" lvl="0" marL="342900" rtl="0" algn="l">
              <a:spcBef>
                <a:spcPts val="440"/>
              </a:spcBef>
              <a:spcAft>
                <a:spcPts val="0"/>
              </a:spcAft>
              <a:buClr>
                <a:schemeClr val="dk1"/>
              </a:buClr>
              <a:buSzPts val="2200"/>
              <a:buChar char="•"/>
            </a:pPr>
            <a:r>
              <a:rPr lang="en-US" sz="2200"/>
              <a:t>A final fail result should result in a referral letter home</a:t>
            </a:r>
            <a:endParaRPr/>
          </a:p>
          <a:p>
            <a:pPr indent="-342900" lvl="0" marL="342900" rtl="0" algn="l">
              <a:spcBef>
                <a:spcPts val="440"/>
              </a:spcBef>
              <a:spcAft>
                <a:spcPts val="0"/>
              </a:spcAft>
              <a:buClr>
                <a:schemeClr val="dk1"/>
              </a:buClr>
              <a:buSzPts val="2200"/>
              <a:buChar char="•"/>
            </a:pPr>
            <a:r>
              <a:rPr lang="en-US" sz="2200"/>
              <a:t>Teacher should also be notified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Effects of Hearing Loss</a:t>
            </a:r>
            <a:endParaRPr/>
          </a:p>
        </p:txBody>
      </p:sp>
      <p:sp>
        <p:nvSpPr>
          <p:cNvPr id="99" name="Google Shape;99;p4"/>
          <p:cNvSpPr txBox="1"/>
          <p:nvPr>
            <p:ph idx="1" type="body"/>
          </p:nvPr>
        </p:nvSpPr>
        <p:spPr>
          <a:xfrm>
            <a:off x="457200" y="11430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2800"/>
              <a:buChar char="•"/>
            </a:pPr>
            <a:r>
              <a:rPr lang="en-US" sz="2800">
                <a:solidFill>
                  <a:srgbClr val="000000"/>
                </a:solidFill>
              </a:rPr>
              <a:t>Speech and language development</a:t>
            </a:r>
            <a:endParaRPr/>
          </a:p>
          <a:p>
            <a:pPr indent="-285750" lvl="1" marL="742950" rtl="0" algn="l">
              <a:spcBef>
                <a:spcPts val="480"/>
              </a:spcBef>
              <a:spcAft>
                <a:spcPts val="0"/>
              </a:spcAft>
              <a:buClr>
                <a:srgbClr val="000000"/>
              </a:buClr>
              <a:buSzPts val="2400"/>
              <a:buChar char="–"/>
            </a:pPr>
            <a:r>
              <a:rPr lang="en-US" sz="2400">
                <a:solidFill>
                  <a:srgbClr val="000000"/>
                </a:solidFill>
              </a:rPr>
              <a:t>Vocabulary, articulation, idioms, social language </a:t>
            </a:r>
            <a:endParaRPr sz="2400">
              <a:solidFill>
                <a:srgbClr val="000000"/>
              </a:solidFill>
            </a:endParaRPr>
          </a:p>
          <a:p>
            <a:pPr indent="-342900" lvl="0" marL="342900" rtl="0" algn="l">
              <a:spcBef>
                <a:spcPts val="560"/>
              </a:spcBef>
              <a:spcAft>
                <a:spcPts val="0"/>
              </a:spcAft>
              <a:buClr>
                <a:srgbClr val="000000"/>
              </a:buClr>
              <a:buSzPts val="2800"/>
              <a:buChar char="•"/>
            </a:pPr>
            <a:r>
              <a:rPr lang="en-US" sz="2800">
                <a:solidFill>
                  <a:srgbClr val="000000"/>
                </a:solidFill>
              </a:rPr>
              <a:t>Behavior </a:t>
            </a:r>
            <a:endParaRPr/>
          </a:p>
          <a:p>
            <a:pPr indent="-285750" lvl="1" marL="742950" rtl="0" algn="l">
              <a:spcBef>
                <a:spcPts val="480"/>
              </a:spcBef>
              <a:spcAft>
                <a:spcPts val="0"/>
              </a:spcAft>
              <a:buClr>
                <a:srgbClr val="000000"/>
              </a:buClr>
              <a:buSzPts val="2400"/>
              <a:buChar char="–"/>
            </a:pPr>
            <a:r>
              <a:rPr lang="en-US" sz="2400">
                <a:solidFill>
                  <a:srgbClr val="000000"/>
                </a:solidFill>
              </a:rPr>
              <a:t>Zoning out, not paying attention </a:t>
            </a:r>
            <a:endParaRPr sz="2400">
              <a:solidFill>
                <a:srgbClr val="000000"/>
              </a:solidFill>
            </a:endParaRPr>
          </a:p>
          <a:p>
            <a:pPr indent="-342900" lvl="0" marL="342900" rtl="0" algn="l">
              <a:spcBef>
                <a:spcPts val="560"/>
              </a:spcBef>
              <a:spcAft>
                <a:spcPts val="0"/>
              </a:spcAft>
              <a:buClr>
                <a:srgbClr val="000000"/>
              </a:buClr>
              <a:buSzPts val="2800"/>
              <a:buChar char="•"/>
            </a:pPr>
            <a:r>
              <a:rPr lang="en-US" sz="2800">
                <a:solidFill>
                  <a:srgbClr val="000000"/>
                </a:solidFill>
              </a:rPr>
              <a:t>Classroom learning </a:t>
            </a:r>
            <a:endParaRPr/>
          </a:p>
          <a:p>
            <a:pPr indent="-342900" lvl="0" marL="342900" rtl="0" algn="l">
              <a:spcBef>
                <a:spcPts val="560"/>
              </a:spcBef>
              <a:spcAft>
                <a:spcPts val="0"/>
              </a:spcAft>
              <a:buClr>
                <a:srgbClr val="000000"/>
              </a:buClr>
              <a:buSzPts val="2800"/>
              <a:buChar char="•"/>
            </a:pPr>
            <a:r>
              <a:rPr lang="en-US" sz="2800">
                <a:solidFill>
                  <a:srgbClr val="000000"/>
                </a:solidFill>
              </a:rPr>
              <a:t>Fatigue</a:t>
            </a:r>
            <a:r>
              <a:rPr baseline="30000" lang="en-US" sz="2800">
                <a:solidFill>
                  <a:srgbClr val="000000"/>
                </a:solidFill>
              </a:rPr>
              <a:t>6</a:t>
            </a:r>
            <a:endParaRPr baseline="30000" sz="2800">
              <a:solidFill>
                <a:srgbClr val="000000"/>
              </a:solidFill>
            </a:endParaRPr>
          </a:p>
          <a:p>
            <a:pPr indent="-285750" lvl="1" marL="742950" rtl="0" algn="l">
              <a:spcBef>
                <a:spcPts val="480"/>
              </a:spcBef>
              <a:spcAft>
                <a:spcPts val="0"/>
              </a:spcAft>
              <a:buClr>
                <a:srgbClr val="000000"/>
              </a:buClr>
              <a:buSzPts val="2400"/>
              <a:buChar char="–"/>
            </a:pPr>
            <a:r>
              <a:rPr lang="en-US" sz="2400">
                <a:solidFill>
                  <a:srgbClr val="000000"/>
                </a:solidFill>
              </a:rPr>
              <a:t>Listening effort </a:t>
            </a:r>
            <a:endParaRPr/>
          </a:p>
          <a:p>
            <a:pPr indent="-342900" lvl="0" marL="342900" rtl="0" algn="l">
              <a:spcBef>
                <a:spcPts val="560"/>
              </a:spcBef>
              <a:spcAft>
                <a:spcPts val="0"/>
              </a:spcAft>
              <a:buClr>
                <a:srgbClr val="000000"/>
              </a:buClr>
              <a:buSzPts val="2800"/>
              <a:buChar char="•"/>
            </a:pPr>
            <a:r>
              <a:rPr lang="en-US" sz="2800">
                <a:solidFill>
                  <a:srgbClr val="000000"/>
                </a:solidFill>
              </a:rPr>
              <a:t>Social interactions</a:t>
            </a:r>
            <a:r>
              <a:rPr baseline="30000" lang="en-US" sz="2800">
                <a:solidFill>
                  <a:srgbClr val="000000"/>
                </a:solidFill>
              </a:rPr>
              <a:t>7</a:t>
            </a:r>
            <a:endParaRPr baseline="30000" sz="2800">
              <a:solidFill>
                <a:srgbClr val="000000"/>
              </a:solidFill>
            </a:endParaRPr>
          </a:p>
          <a:p>
            <a:pPr indent="0" lvl="0" marL="0" rtl="0" algn="l">
              <a:spcBef>
                <a:spcPts val="560"/>
              </a:spcBef>
              <a:spcAft>
                <a:spcPts val="0"/>
              </a:spcAft>
              <a:buClr>
                <a:schemeClr val="dk1"/>
              </a:buClr>
              <a:buSzPts val="2800"/>
              <a:buNone/>
            </a:pPr>
            <a:r>
              <a:t/>
            </a:r>
            <a:endParaRPr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Purpose of Hearing Screenings</a:t>
            </a:r>
            <a:endParaRPr/>
          </a:p>
        </p:txBody>
      </p:sp>
      <p:sp>
        <p:nvSpPr>
          <p:cNvPr id="106" name="Google Shape;106;p5"/>
          <p:cNvSpPr txBox="1"/>
          <p:nvPr>
            <p:ph idx="1" type="body"/>
          </p:nvPr>
        </p:nvSpPr>
        <p:spPr>
          <a:xfrm>
            <a:off x="457200" y="138266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00000"/>
              </a:buClr>
              <a:buSzPts val="2400"/>
              <a:buChar char="•"/>
            </a:pPr>
            <a:r>
              <a:rPr b="1" i="0" lang="en-US" sz="2400" u="none" strike="noStrike">
                <a:solidFill>
                  <a:srgbClr val="000000"/>
                </a:solidFill>
                <a:latin typeface="Calibri"/>
                <a:ea typeface="Calibri"/>
                <a:cs typeface="Calibri"/>
                <a:sym typeface="Calibri"/>
              </a:rPr>
              <a:t>Identify students with hearing loss to refer for diagnosis and management. </a:t>
            </a:r>
            <a:endParaRPr/>
          </a:p>
          <a:p>
            <a:pPr indent="0" lvl="0" marL="0" rtl="0" algn="l">
              <a:spcBef>
                <a:spcPts val="440"/>
              </a:spcBef>
              <a:spcAft>
                <a:spcPts val="0"/>
              </a:spcAft>
              <a:buClr>
                <a:schemeClr val="dk1"/>
              </a:buClr>
              <a:buSzPts val="2200"/>
              <a:buNone/>
            </a:pPr>
            <a:r>
              <a:t/>
            </a:r>
            <a:endParaRPr b="1" i="0" sz="2200" u="none" strike="noStrike">
              <a:solidFill>
                <a:srgbClr val="000000"/>
              </a:solidFill>
              <a:latin typeface="Calibri"/>
              <a:ea typeface="Calibri"/>
              <a:cs typeface="Calibri"/>
              <a:sym typeface="Calibri"/>
            </a:endParaRPr>
          </a:p>
          <a:p>
            <a:pPr indent="-342900" lvl="0" marL="342900" rtl="0" algn="l">
              <a:spcBef>
                <a:spcPts val="440"/>
              </a:spcBef>
              <a:spcAft>
                <a:spcPts val="0"/>
              </a:spcAft>
              <a:buClr>
                <a:srgbClr val="000000"/>
              </a:buClr>
              <a:buSzPts val="2200"/>
              <a:buChar char="•"/>
            </a:pPr>
            <a:r>
              <a:rPr lang="en-US" sz="2200">
                <a:solidFill>
                  <a:srgbClr val="000000"/>
                </a:solidFill>
              </a:rPr>
              <a:t>School entry is the first opportunity to catch some children with hearing loss</a:t>
            </a:r>
            <a:endParaRPr/>
          </a:p>
          <a:p>
            <a:pPr indent="-285750" lvl="1" marL="742950" rtl="0" algn="l">
              <a:spcBef>
                <a:spcPts val="440"/>
              </a:spcBef>
              <a:spcAft>
                <a:spcPts val="0"/>
              </a:spcAft>
              <a:buClr>
                <a:srgbClr val="000000"/>
              </a:buClr>
              <a:buSzPts val="2200"/>
              <a:buChar char="–"/>
            </a:pPr>
            <a:r>
              <a:rPr lang="en-US" sz="2200">
                <a:solidFill>
                  <a:srgbClr val="000000"/>
                </a:solidFill>
              </a:rPr>
              <a:t>Progressive (passed at previous screening, HL now developed)</a:t>
            </a:r>
            <a:endParaRPr/>
          </a:p>
          <a:p>
            <a:pPr indent="-285750" lvl="1" marL="742950" rtl="0" algn="l">
              <a:spcBef>
                <a:spcPts val="440"/>
              </a:spcBef>
              <a:spcAft>
                <a:spcPts val="0"/>
              </a:spcAft>
              <a:buClr>
                <a:srgbClr val="000000"/>
              </a:buClr>
              <a:buSzPts val="2200"/>
              <a:buChar char="–"/>
            </a:pPr>
            <a:r>
              <a:rPr lang="en-US" sz="2200">
                <a:solidFill>
                  <a:srgbClr val="000000"/>
                </a:solidFill>
              </a:rPr>
              <a:t>Transient (middle ear fluid, cerumen impaction) </a:t>
            </a:r>
            <a:endParaRPr/>
          </a:p>
          <a:p>
            <a:pPr indent="-342900" lvl="0" marL="342900" rtl="0" algn="l">
              <a:spcBef>
                <a:spcPts val="440"/>
              </a:spcBef>
              <a:spcAft>
                <a:spcPts val="0"/>
              </a:spcAft>
              <a:buClr>
                <a:srgbClr val="000000"/>
              </a:buClr>
              <a:buSzPts val="2200"/>
              <a:buChar char="•"/>
            </a:pPr>
            <a:r>
              <a:rPr lang="en-US" sz="2200">
                <a:solidFill>
                  <a:srgbClr val="000000"/>
                </a:solidFill>
              </a:rPr>
              <a:t>And the second opportunity to catch those…</a:t>
            </a:r>
            <a:endParaRPr/>
          </a:p>
          <a:p>
            <a:pPr indent="-285750" lvl="1" marL="742950" rtl="0" algn="l">
              <a:spcBef>
                <a:spcPts val="440"/>
              </a:spcBef>
              <a:spcAft>
                <a:spcPts val="0"/>
              </a:spcAft>
              <a:buClr>
                <a:srgbClr val="000000"/>
              </a:buClr>
              <a:buSzPts val="2200"/>
              <a:buChar char="–"/>
            </a:pPr>
            <a:r>
              <a:rPr lang="en-US" sz="2200">
                <a:solidFill>
                  <a:srgbClr val="000000"/>
                </a:solidFill>
              </a:rPr>
              <a:t> Lost to follow up</a:t>
            </a:r>
            <a:endParaRPr/>
          </a:p>
          <a:p>
            <a:pPr indent="-285750" lvl="1" marL="742950" rtl="0" algn="l">
              <a:spcBef>
                <a:spcPts val="440"/>
              </a:spcBef>
              <a:spcAft>
                <a:spcPts val="0"/>
              </a:spcAft>
              <a:buClr>
                <a:srgbClr val="000000"/>
              </a:buClr>
              <a:buSzPts val="2200"/>
              <a:buChar char="–"/>
            </a:pPr>
            <a:r>
              <a:rPr lang="en-US" sz="2200">
                <a:solidFill>
                  <a:srgbClr val="000000"/>
                </a:solidFill>
              </a:rPr>
              <a:t> Slight or mild hearing loss (does not mean minimal impact!)</a:t>
            </a:r>
            <a:endParaRPr/>
          </a:p>
          <a:p>
            <a:pPr indent="-190500" lvl="0" marL="342900" rtl="0" algn="l">
              <a:spcBef>
                <a:spcPts val="480"/>
              </a:spcBef>
              <a:spcAft>
                <a:spcPts val="0"/>
              </a:spcAft>
              <a:buClr>
                <a:schemeClr val="dk1"/>
              </a:buClr>
              <a:buSzPts val="2400"/>
              <a:buNone/>
            </a:pPr>
            <a:r>
              <a:t/>
            </a:r>
            <a:endParaRPr i="0" sz="2400" u="none" strike="noStrike">
              <a:solidFill>
                <a:srgbClr val="000000"/>
              </a:solidFill>
              <a:latin typeface="Calibri"/>
              <a:ea typeface="Calibri"/>
              <a:cs typeface="Calibri"/>
              <a:sym typeface="Calibri"/>
            </a:endParaRPr>
          </a:p>
          <a:p>
            <a:pPr indent="0" lvl="0" marL="0" rtl="0" algn="l">
              <a:spcBef>
                <a:spcPts val="480"/>
              </a:spcBef>
              <a:spcAft>
                <a:spcPts val="0"/>
              </a:spcAft>
              <a:buClr>
                <a:schemeClr val="dk1"/>
              </a:buClr>
              <a:buSzPts val="2400"/>
              <a:buNone/>
            </a:pPr>
            <a:r>
              <a:t/>
            </a:r>
            <a:endParaRPr b="1" i="0" sz="2400" u="none" strike="noStrike">
              <a:solidFill>
                <a:srgbClr val="000000"/>
              </a:solidFill>
              <a:latin typeface="Calibri"/>
              <a:ea typeface="Calibri"/>
              <a:cs typeface="Calibri"/>
              <a:sym typeface="Calibri"/>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Classroom Listening and Learning</a:t>
            </a:r>
            <a:endParaRPr/>
          </a:p>
        </p:txBody>
      </p:sp>
      <p:pic>
        <p:nvPicPr>
          <p:cNvPr descr="Image result for image of classroom" id="112" name="Google Shape;112;p6"/>
          <p:cNvPicPr preferRelativeResize="0"/>
          <p:nvPr/>
        </p:nvPicPr>
        <p:blipFill rotWithShape="1">
          <a:blip r:embed="rId3">
            <a:alphaModFix/>
          </a:blip>
          <a:srcRect b="0" l="0" r="0" t="0"/>
          <a:stretch/>
        </p:blipFill>
        <p:spPr>
          <a:xfrm>
            <a:off x="1600200" y="1600201"/>
            <a:ext cx="5841592" cy="3886199"/>
          </a:xfrm>
          <a:prstGeom prst="rect">
            <a:avLst/>
          </a:prstGeom>
          <a:noFill/>
          <a:ln cap="flat" cmpd="sng" w="1905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457200" y="274639"/>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Listening-Related Fatigue</a:t>
            </a:r>
            <a:endParaRPr/>
          </a:p>
        </p:txBody>
      </p:sp>
      <p:pic>
        <p:nvPicPr>
          <p:cNvPr id="119" name="Google Shape;119;p7"/>
          <p:cNvPicPr preferRelativeResize="0"/>
          <p:nvPr/>
        </p:nvPicPr>
        <p:blipFill rotWithShape="1">
          <a:blip r:embed="rId3">
            <a:alphaModFix/>
          </a:blip>
          <a:srcRect b="0" l="0" r="0" t="0"/>
          <a:stretch/>
        </p:blipFill>
        <p:spPr>
          <a:xfrm>
            <a:off x="685800" y="1462201"/>
            <a:ext cx="2800583" cy="2847520"/>
          </a:xfrm>
          <a:prstGeom prst="rect">
            <a:avLst/>
          </a:prstGeom>
          <a:noFill/>
          <a:ln>
            <a:noFill/>
          </a:ln>
        </p:spPr>
      </p:pic>
      <p:sp>
        <p:nvSpPr>
          <p:cNvPr id="120" name="Google Shape;120;p7"/>
          <p:cNvSpPr txBox="1"/>
          <p:nvPr/>
        </p:nvSpPr>
        <p:spPr>
          <a:xfrm>
            <a:off x="4087872" y="1372316"/>
            <a:ext cx="3086100"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Fran had a sore throat. She loved to jump on lily pads and twilight and morning were the best times for her to eat. It made her happy to get big juicy flies. But it hurt Fran to croak. </a:t>
            </a:r>
            <a:endParaRPr/>
          </a:p>
        </p:txBody>
      </p:sp>
      <p:sp>
        <p:nvSpPr>
          <p:cNvPr id="121" name="Google Shape;121;p7"/>
          <p:cNvSpPr/>
          <p:nvPr/>
        </p:nvSpPr>
        <p:spPr>
          <a:xfrm>
            <a:off x="2773422" y="4380705"/>
            <a:ext cx="353212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“Trying harder to listen and understand </a:t>
            </a:r>
            <a:r>
              <a:rPr b="1" lang="en-US" sz="1800">
                <a:solidFill>
                  <a:schemeClr val="dk1"/>
                </a:solidFill>
                <a:latin typeface="Calibri"/>
                <a:ea typeface="Calibri"/>
                <a:cs typeface="Calibri"/>
                <a:sym typeface="Calibri"/>
              </a:rPr>
              <a:t>drains me </a:t>
            </a:r>
            <a:r>
              <a:rPr lang="en-US" sz="1800">
                <a:solidFill>
                  <a:schemeClr val="dk1"/>
                </a:solidFill>
                <a:latin typeface="Calibri"/>
                <a:ea typeface="Calibri"/>
                <a:cs typeface="Calibri"/>
                <a:sym typeface="Calibri"/>
              </a:rPr>
              <a:t>and makes me feel down.”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Student with hearing loss</a:t>
            </a:r>
            <a:endParaRPr/>
          </a:p>
        </p:txBody>
      </p:sp>
      <p:sp>
        <p:nvSpPr>
          <p:cNvPr id="122" name="Google Shape;122;p7"/>
          <p:cNvSpPr/>
          <p:nvPr/>
        </p:nvSpPr>
        <p:spPr>
          <a:xfrm>
            <a:off x="6263176" y="3503541"/>
            <a:ext cx="26289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“My child will </a:t>
            </a:r>
            <a:r>
              <a:rPr b="1" lang="en-US" sz="1800">
                <a:solidFill>
                  <a:schemeClr val="dk1"/>
                </a:solidFill>
                <a:latin typeface="Calibri"/>
                <a:ea typeface="Calibri"/>
                <a:cs typeface="Calibri"/>
                <a:sym typeface="Calibri"/>
              </a:rPr>
              <a:t>withdraw</a:t>
            </a:r>
            <a:r>
              <a:rPr lang="en-US" sz="1800">
                <a:solidFill>
                  <a:schemeClr val="dk1"/>
                </a:solidFill>
                <a:latin typeface="Calibri"/>
                <a:ea typeface="Calibri"/>
                <a:cs typeface="Calibri"/>
                <a:sym typeface="Calibri"/>
              </a:rPr>
              <a:t> at the end of a long day of listening.”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Parent of a child with hearing loss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nvSpPr>
        <p:spPr>
          <a:xfrm>
            <a:off x="990600" y="267477"/>
            <a:ext cx="6248400" cy="83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Spelling Words through Simulated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Hearing Loss above 1000 Hz</a:t>
            </a:r>
            <a:endParaRPr sz="3600">
              <a:solidFill>
                <a:schemeClr val="dk1"/>
              </a:solidFill>
              <a:latin typeface="Calibri"/>
              <a:ea typeface="Calibri"/>
              <a:cs typeface="Calibri"/>
              <a:sym typeface="Calibri"/>
            </a:endParaRPr>
          </a:p>
        </p:txBody>
      </p:sp>
      <p:sp>
        <p:nvSpPr>
          <p:cNvPr id="129" name="Google Shape;129;p8"/>
          <p:cNvSpPr/>
          <p:nvPr/>
        </p:nvSpPr>
        <p:spPr>
          <a:xfrm>
            <a:off x="4600575" y="5130800"/>
            <a:ext cx="4763" cy="635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0" name="Google Shape;130;p8"/>
          <p:cNvGrpSpPr/>
          <p:nvPr/>
        </p:nvGrpSpPr>
        <p:grpSpPr>
          <a:xfrm>
            <a:off x="1372454" y="1219200"/>
            <a:ext cx="5531584" cy="5405438"/>
            <a:chOff x="790" y="45"/>
            <a:chExt cx="3768" cy="4412"/>
          </a:xfrm>
        </p:grpSpPr>
        <p:grpSp>
          <p:nvGrpSpPr>
            <p:cNvPr id="131" name="Google Shape;131;p8"/>
            <p:cNvGrpSpPr/>
            <p:nvPr/>
          </p:nvGrpSpPr>
          <p:grpSpPr>
            <a:xfrm>
              <a:off x="1102" y="45"/>
              <a:ext cx="3456" cy="4412"/>
              <a:chOff x="1102" y="45"/>
              <a:chExt cx="3456" cy="4412"/>
            </a:xfrm>
          </p:grpSpPr>
          <p:grpSp>
            <p:nvGrpSpPr>
              <p:cNvPr id="132" name="Google Shape;132;p8"/>
              <p:cNvGrpSpPr/>
              <p:nvPr/>
            </p:nvGrpSpPr>
            <p:grpSpPr>
              <a:xfrm>
                <a:off x="1583" y="4012"/>
                <a:ext cx="2658" cy="445"/>
                <a:chOff x="1583" y="4012"/>
                <a:chExt cx="2658" cy="445"/>
              </a:xfrm>
            </p:grpSpPr>
            <p:sp>
              <p:nvSpPr>
                <p:cNvPr id="133" name="Google Shape;133;p8"/>
                <p:cNvSpPr/>
                <p:nvPr/>
              </p:nvSpPr>
              <p:spPr>
                <a:xfrm>
                  <a:off x="1583" y="4012"/>
                  <a:ext cx="2658" cy="26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100">
                      <a:solidFill>
                        <a:srgbClr val="000000"/>
                      </a:solidFill>
                      <a:latin typeface="Calibri"/>
                      <a:ea typeface="Calibri"/>
                      <a:cs typeface="Calibri"/>
                      <a:sym typeface="Calibri"/>
                    </a:rPr>
                    <a:t>AUDIOGRAM OF FAMILIAR SOUNDS</a:t>
                  </a:r>
                  <a:endParaRPr sz="1800">
                    <a:solidFill>
                      <a:srgbClr val="000000"/>
                    </a:solidFill>
                    <a:latin typeface="Calibri"/>
                    <a:ea typeface="Calibri"/>
                    <a:cs typeface="Calibri"/>
                    <a:sym typeface="Calibri"/>
                  </a:endParaRPr>
                </a:p>
              </p:txBody>
            </p:sp>
            <p:sp>
              <p:nvSpPr>
                <p:cNvPr id="134" name="Google Shape;134;p8"/>
                <p:cNvSpPr/>
                <p:nvPr/>
              </p:nvSpPr>
              <p:spPr>
                <a:xfrm>
                  <a:off x="1775" y="4281"/>
                  <a:ext cx="2364" cy="17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FREQUENCY IN CYCLES PER SECOND (HZ)</a:t>
                  </a:r>
                  <a:endParaRPr sz="1800">
                    <a:solidFill>
                      <a:srgbClr val="000000"/>
                    </a:solidFill>
                    <a:latin typeface="Calibri"/>
                    <a:ea typeface="Calibri"/>
                    <a:cs typeface="Calibri"/>
                    <a:sym typeface="Calibri"/>
                  </a:endParaRPr>
                </a:p>
              </p:txBody>
            </p:sp>
          </p:grpSp>
          <p:grpSp>
            <p:nvGrpSpPr>
              <p:cNvPr id="135" name="Google Shape;135;p8"/>
              <p:cNvGrpSpPr/>
              <p:nvPr/>
            </p:nvGrpSpPr>
            <p:grpSpPr>
              <a:xfrm>
                <a:off x="1102" y="45"/>
                <a:ext cx="3456" cy="3704"/>
                <a:chOff x="1102" y="45"/>
                <a:chExt cx="3456" cy="3704"/>
              </a:xfrm>
            </p:grpSpPr>
            <p:grpSp>
              <p:nvGrpSpPr>
                <p:cNvPr id="136" name="Google Shape;136;p8"/>
                <p:cNvGrpSpPr/>
                <p:nvPr/>
              </p:nvGrpSpPr>
              <p:grpSpPr>
                <a:xfrm>
                  <a:off x="1102" y="428"/>
                  <a:ext cx="213" cy="3321"/>
                  <a:chOff x="1102" y="428"/>
                  <a:chExt cx="213" cy="3321"/>
                </a:xfrm>
              </p:grpSpPr>
              <p:sp>
                <p:nvSpPr>
                  <p:cNvPr id="137" name="Google Shape;137;p8"/>
                  <p:cNvSpPr/>
                  <p:nvPr/>
                </p:nvSpPr>
                <p:spPr>
                  <a:xfrm>
                    <a:off x="1102" y="704"/>
                    <a:ext cx="142"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10</a:t>
                    </a:r>
                    <a:endParaRPr/>
                  </a:p>
                </p:txBody>
              </p:sp>
              <p:sp>
                <p:nvSpPr>
                  <p:cNvPr id="138" name="Google Shape;138;p8"/>
                  <p:cNvSpPr/>
                  <p:nvPr/>
                </p:nvSpPr>
                <p:spPr>
                  <a:xfrm>
                    <a:off x="1102" y="428"/>
                    <a:ext cx="71"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0</a:t>
                    </a:r>
                    <a:endParaRPr/>
                  </a:p>
                </p:txBody>
              </p:sp>
              <p:sp>
                <p:nvSpPr>
                  <p:cNvPr id="139" name="Google Shape;139;p8"/>
                  <p:cNvSpPr/>
                  <p:nvPr/>
                </p:nvSpPr>
                <p:spPr>
                  <a:xfrm>
                    <a:off x="1102" y="944"/>
                    <a:ext cx="1" cy="20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0" name="Google Shape;140;p8"/>
                  <p:cNvSpPr/>
                  <p:nvPr/>
                </p:nvSpPr>
                <p:spPr>
                  <a:xfrm>
                    <a:off x="1102" y="1232"/>
                    <a:ext cx="144"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30</a:t>
                    </a:r>
                    <a:endParaRPr/>
                  </a:p>
                </p:txBody>
              </p:sp>
              <p:sp>
                <p:nvSpPr>
                  <p:cNvPr id="141" name="Google Shape;141;p8"/>
                  <p:cNvSpPr/>
                  <p:nvPr/>
                </p:nvSpPr>
                <p:spPr>
                  <a:xfrm>
                    <a:off x="1102" y="1519"/>
                    <a:ext cx="142"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40</a:t>
                    </a:r>
                    <a:endParaRPr/>
                  </a:p>
                </p:txBody>
              </p:sp>
              <p:sp>
                <p:nvSpPr>
                  <p:cNvPr id="142" name="Google Shape;142;p8"/>
                  <p:cNvSpPr/>
                  <p:nvPr/>
                </p:nvSpPr>
                <p:spPr>
                  <a:xfrm>
                    <a:off x="1102" y="1821"/>
                    <a:ext cx="145"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50</a:t>
                    </a:r>
                    <a:endParaRPr/>
                  </a:p>
                </p:txBody>
              </p:sp>
              <p:sp>
                <p:nvSpPr>
                  <p:cNvPr id="143" name="Google Shape;143;p8"/>
                  <p:cNvSpPr/>
                  <p:nvPr/>
                </p:nvSpPr>
                <p:spPr>
                  <a:xfrm>
                    <a:off x="1102" y="2061"/>
                    <a:ext cx="142"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60</a:t>
                    </a:r>
                    <a:endParaRPr/>
                  </a:p>
                </p:txBody>
              </p:sp>
              <p:sp>
                <p:nvSpPr>
                  <p:cNvPr id="144" name="Google Shape;144;p8"/>
                  <p:cNvSpPr/>
                  <p:nvPr/>
                </p:nvSpPr>
                <p:spPr>
                  <a:xfrm>
                    <a:off x="1102" y="2324"/>
                    <a:ext cx="14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70</a:t>
                    </a:r>
                    <a:endParaRPr/>
                  </a:p>
                </p:txBody>
              </p:sp>
              <p:sp>
                <p:nvSpPr>
                  <p:cNvPr id="145" name="Google Shape;145;p8"/>
                  <p:cNvSpPr/>
                  <p:nvPr/>
                </p:nvSpPr>
                <p:spPr>
                  <a:xfrm>
                    <a:off x="1102" y="2588"/>
                    <a:ext cx="142"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80</a:t>
                    </a:r>
                    <a:endParaRPr/>
                  </a:p>
                </p:txBody>
              </p:sp>
              <p:sp>
                <p:nvSpPr>
                  <p:cNvPr id="146" name="Google Shape;146;p8"/>
                  <p:cNvSpPr/>
                  <p:nvPr/>
                </p:nvSpPr>
                <p:spPr>
                  <a:xfrm>
                    <a:off x="1102" y="2781"/>
                    <a:ext cx="142"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90</a:t>
                    </a:r>
                    <a:endParaRPr/>
                  </a:p>
                </p:txBody>
              </p:sp>
              <p:sp>
                <p:nvSpPr>
                  <p:cNvPr id="147" name="Google Shape;147;p8"/>
                  <p:cNvSpPr/>
                  <p:nvPr/>
                </p:nvSpPr>
                <p:spPr>
                  <a:xfrm>
                    <a:off x="1102" y="3045"/>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100</a:t>
                    </a:r>
                    <a:endParaRPr/>
                  </a:p>
                </p:txBody>
              </p:sp>
              <p:sp>
                <p:nvSpPr>
                  <p:cNvPr id="148" name="Google Shape;148;p8"/>
                  <p:cNvSpPr/>
                  <p:nvPr/>
                </p:nvSpPr>
                <p:spPr>
                  <a:xfrm>
                    <a:off x="1102" y="3297"/>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110</a:t>
                    </a:r>
                    <a:endParaRPr/>
                  </a:p>
                </p:txBody>
              </p:sp>
              <p:sp>
                <p:nvSpPr>
                  <p:cNvPr id="149" name="Google Shape;149;p8"/>
                  <p:cNvSpPr/>
                  <p:nvPr/>
                </p:nvSpPr>
                <p:spPr>
                  <a:xfrm>
                    <a:off x="1102" y="3548"/>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120</a:t>
                    </a:r>
                    <a:endParaRPr/>
                  </a:p>
                </p:txBody>
              </p:sp>
            </p:grpSp>
            <p:grpSp>
              <p:nvGrpSpPr>
                <p:cNvPr id="150" name="Google Shape;150;p8"/>
                <p:cNvGrpSpPr/>
                <p:nvPr/>
              </p:nvGrpSpPr>
              <p:grpSpPr>
                <a:xfrm>
                  <a:off x="1331" y="300"/>
                  <a:ext cx="3121" cy="3420"/>
                  <a:chOff x="1331" y="300"/>
                  <a:chExt cx="3121" cy="3420"/>
                </a:xfrm>
              </p:grpSpPr>
              <p:cxnSp>
                <p:nvCxnSpPr>
                  <p:cNvPr id="151" name="Google Shape;151;p8"/>
                  <p:cNvCxnSpPr/>
                  <p:nvPr/>
                </p:nvCxnSpPr>
                <p:spPr>
                  <a:xfrm>
                    <a:off x="1331" y="552"/>
                    <a:ext cx="3120" cy="0"/>
                  </a:xfrm>
                  <a:prstGeom prst="straightConnector1">
                    <a:avLst/>
                  </a:prstGeom>
                  <a:noFill/>
                  <a:ln cap="flat" cmpd="sng" w="9525">
                    <a:solidFill>
                      <a:schemeClr val="dk1"/>
                    </a:solidFill>
                    <a:prstDash val="solid"/>
                    <a:round/>
                    <a:headEnd len="med" w="med" type="none"/>
                    <a:tailEnd len="med" w="med" type="none"/>
                  </a:ln>
                </p:spPr>
              </p:cxnSp>
              <p:cxnSp>
                <p:nvCxnSpPr>
                  <p:cNvPr id="152" name="Google Shape;152;p8"/>
                  <p:cNvCxnSpPr/>
                  <p:nvPr/>
                </p:nvCxnSpPr>
                <p:spPr>
                  <a:xfrm>
                    <a:off x="1331" y="80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3" name="Google Shape;153;p8"/>
                  <p:cNvCxnSpPr/>
                  <p:nvPr/>
                </p:nvCxnSpPr>
                <p:spPr>
                  <a:xfrm>
                    <a:off x="1331" y="108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4" name="Google Shape;154;p8"/>
                  <p:cNvCxnSpPr/>
                  <p:nvPr/>
                </p:nvCxnSpPr>
                <p:spPr>
                  <a:xfrm>
                    <a:off x="1331" y="132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5" name="Google Shape;155;p8"/>
                  <p:cNvCxnSpPr/>
                  <p:nvPr/>
                </p:nvCxnSpPr>
                <p:spPr>
                  <a:xfrm>
                    <a:off x="1331" y="1608"/>
                    <a:ext cx="3120" cy="0"/>
                  </a:xfrm>
                  <a:prstGeom prst="straightConnector1">
                    <a:avLst/>
                  </a:prstGeom>
                  <a:noFill/>
                  <a:ln cap="flat" cmpd="sng" w="9525">
                    <a:solidFill>
                      <a:schemeClr val="dk1"/>
                    </a:solidFill>
                    <a:prstDash val="solid"/>
                    <a:round/>
                    <a:headEnd len="med" w="med" type="none"/>
                    <a:tailEnd len="med" w="med" type="none"/>
                  </a:ln>
                </p:spPr>
              </p:cxnSp>
              <p:cxnSp>
                <p:nvCxnSpPr>
                  <p:cNvPr id="156" name="Google Shape;156;p8"/>
                  <p:cNvCxnSpPr/>
                  <p:nvPr/>
                </p:nvCxnSpPr>
                <p:spPr>
                  <a:xfrm>
                    <a:off x="1331" y="1896"/>
                    <a:ext cx="3120" cy="0"/>
                  </a:xfrm>
                  <a:prstGeom prst="straightConnector1">
                    <a:avLst/>
                  </a:prstGeom>
                  <a:noFill/>
                  <a:ln cap="flat" cmpd="sng" w="9525">
                    <a:solidFill>
                      <a:schemeClr val="dk1"/>
                    </a:solidFill>
                    <a:prstDash val="solid"/>
                    <a:round/>
                    <a:headEnd len="med" w="med" type="none"/>
                    <a:tailEnd len="med" w="med" type="none"/>
                  </a:ln>
                </p:spPr>
              </p:cxnSp>
              <p:cxnSp>
                <p:nvCxnSpPr>
                  <p:cNvPr id="157" name="Google Shape;157;p8"/>
                  <p:cNvCxnSpPr/>
                  <p:nvPr/>
                </p:nvCxnSpPr>
                <p:spPr>
                  <a:xfrm>
                    <a:off x="1331" y="218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8" name="Google Shape;158;p8"/>
                  <p:cNvCxnSpPr/>
                  <p:nvPr/>
                </p:nvCxnSpPr>
                <p:spPr>
                  <a:xfrm>
                    <a:off x="1331" y="242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9" name="Google Shape;159;p8"/>
                  <p:cNvCxnSpPr/>
                  <p:nvPr/>
                </p:nvCxnSpPr>
                <p:spPr>
                  <a:xfrm>
                    <a:off x="1331" y="2700"/>
                    <a:ext cx="3120" cy="0"/>
                  </a:xfrm>
                  <a:prstGeom prst="straightConnector1">
                    <a:avLst/>
                  </a:prstGeom>
                  <a:noFill/>
                  <a:ln cap="flat" cmpd="sng" w="9525">
                    <a:solidFill>
                      <a:schemeClr val="dk1"/>
                    </a:solidFill>
                    <a:prstDash val="solid"/>
                    <a:round/>
                    <a:headEnd len="med" w="med" type="none"/>
                    <a:tailEnd len="med" w="med" type="none"/>
                  </a:ln>
                </p:spPr>
              </p:cxnSp>
              <p:cxnSp>
                <p:nvCxnSpPr>
                  <p:cNvPr id="160" name="Google Shape;160;p8"/>
                  <p:cNvCxnSpPr/>
                  <p:nvPr/>
                </p:nvCxnSpPr>
                <p:spPr>
                  <a:xfrm>
                    <a:off x="1331" y="2952"/>
                    <a:ext cx="3120" cy="0"/>
                  </a:xfrm>
                  <a:prstGeom prst="straightConnector1">
                    <a:avLst/>
                  </a:prstGeom>
                  <a:noFill/>
                  <a:ln cap="flat" cmpd="sng" w="9525">
                    <a:solidFill>
                      <a:schemeClr val="dk1"/>
                    </a:solidFill>
                    <a:prstDash val="solid"/>
                    <a:round/>
                    <a:headEnd len="med" w="med" type="none"/>
                    <a:tailEnd len="med" w="med" type="none"/>
                  </a:ln>
                </p:spPr>
              </p:cxnSp>
              <p:cxnSp>
                <p:nvCxnSpPr>
                  <p:cNvPr id="161" name="Google Shape;161;p8"/>
                  <p:cNvCxnSpPr/>
                  <p:nvPr/>
                </p:nvCxnSpPr>
                <p:spPr>
                  <a:xfrm>
                    <a:off x="1331" y="3216"/>
                    <a:ext cx="3120" cy="0"/>
                  </a:xfrm>
                  <a:prstGeom prst="straightConnector1">
                    <a:avLst/>
                  </a:prstGeom>
                  <a:noFill/>
                  <a:ln cap="flat" cmpd="sng" w="9525">
                    <a:solidFill>
                      <a:schemeClr val="dk1"/>
                    </a:solidFill>
                    <a:prstDash val="solid"/>
                    <a:round/>
                    <a:headEnd len="med" w="med" type="none"/>
                    <a:tailEnd len="med" w="med" type="none"/>
                  </a:ln>
                </p:spPr>
              </p:cxnSp>
              <p:cxnSp>
                <p:nvCxnSpPr>
                  <p:cNvPr id="162" name="Google Shape;162;p8"/>
                  <p:cNvCxnSpPr/>
                  <p:nvPr/>
                </p:nvCxnSpPr>
                <p:spPr>
                  <a:xfrm>
                    <a:off x="1331" y="3480"/>
                    <a:ext cx="3120" cy="0"/>
                  </a:xfrm>
                  <a:prstGeom prst="straightConnector1">
                    <a:avLst/>
                  </a:prstGeom>
                  <a:noFill/>
                  <a:ln cap="flat" cmpd="sng" w="9525">
                    <a:solidFill>
                      <a:schemeClr val="dk1"/>
                    </a:solidFill>
                    <a:prstDash val="solid"/>
                    <a:round/>
                    <a:headEnd len="med" w="med" type="none"/>
                    <a:tailEnd len="med" w="med" type="none"/>
                  </a:ln>
                </p:spPr>
              </p:cxnSp>
              <p:cxnSp>
                <p:nvCxnSpPr>
                  <p:cNvPr id="163" name="Google Shape;163;p8"/>
                  <p:cNvCxnSpPr/>
                  <p:nvPr/>
                </p:nvCxnSpPr>
                <p:spPr>
                  <a:xfrm>
                    <a:off x="1331" y="3720"/>
                    <a:ext cx="3120" cy="0"/>
                  </a:xfrm>
                  <a:prstGeom prst="straightConnector1">
                    <a:avLst/>
                  </a:prstGeom>
                  <a:noFill/>
                  <a:ln cap="flat" cmpd="sng" w="9525">
                    <a:solidFill>
                      <a:schemeClr val="dk1"/>
                    </a:solidFill>
                    <a:prstDash val="solid"/>
                    <a:round/>
                    <a:headEnd len="med" w="med" type="none"/>
                    <a:tailEnd len="med" w="med" type="none"/>
                  </a:ln>
                </p:spPr>
              </p:cxnSp>
              <p:cxnSp>
                <p:nvCxnSpPr>
                  <p:cNvPr id="164" name="Google Shape;164;p8"/>
                  <p:cNvCxnSpPr/>
                  <p:nvPr/>
                </p:nvCxnSpPr>
                <p:spPr>
                  <a:xfrm rot="10800000">
                    <a:off x="1331" y="304"/>
                    <a:ext cx="0" cy="3416"/>
                  </a:xfrm>
                  <a:prstGeom prst="straightConnector1">
                    <a:avLst/>
                  </a:prstGeom>
                  <a:noFill/>
                  <a:ln cap="flat" cmpd="sng" w="9525">
                    <a:solidFill>
                      <a:schemeClr val="dk1"/>
                    </a:solidFill>
                    <a:prstDash val="solid"/>
                    <a:round/>
                    <a:headEnd len="med" w="med" type="none"/>
                    <a:tailEnd len="med" w="med" type="none"/>
                  </a:ln>
                </p:spPr>
              </p:cxnSp>
              <p:cxnSp>
                <p:nvCxnSpPr>
                  <p:cNvPr id="165" name="Google Shape;165;p8"/>
                  <p:cNvCxnSpPr/>
                  <p:nvPr/>
                </p:nvCxnSpPr>
                <p:spPr>
                  <a:xfrm rot="10800000">
                    <a:off x="1859"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66" name="Google Shape;166;p8"/>
                  <p:cNvCxnSpPr/>
                  <p:nvPr/>
                </p:nvCxnSpPr>
                <p:spPr>
                  <a:xfrm rot="10800000">
                    <a:off x="2387" y="300"/>
                    <a:ext cx="0" cy="3420"/>
                  </a:xfrm>
                  <a:prstGeom prst="straightConnector1">
                    <a:avLst/>
                  </a:prstGeom>
                  <a:noFill/>
                  <a:ln cap="flat" cmpd="sng" w="9525">
                    <a:solidFill>
                      <a:schemeClr val="dk1"/>
                    </a:solidFill>
                    <a:prstDash val="solid"/>
                    <a:round/>
                    <a:headEnd len="med" w="med" type="none"/>
                    <a:tailEnd len="med" w="med" type="none"/>
                  </a:ln>
                </p:spPr>
              </p:cxnSp>
              <p:cxnSp>
                <p:nvCxnSpPr>
                  <p:cNvPr id="167" name="Google Shape;167;p8"/>
                  <p:cNvCxnSpPr/>
                  <p:nvPr/>
                </p:nvCxnSpPr>
                <p:spPr>
                  <a:xfrm rot="10800000">
                    <a:off x="2867"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68" name="Google Shape;168;p8"/>
                  <p:cNvCxnSpPr/>
                  <p:nvPr/>
                </p:nvCxnSpPr>
                <p:spPr>
                  <a:xfrm rot="10800000">
                    <a:off x="3395"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69" name="Google Shape;169;p8"/>
                  <p:cNvCxnSpPr/>
                  <p:nvPr/>
                </p:nvCxnSpPr>
                <p:spPr>
                  <a:xfrm rot="10800000">
                    <a:off x="3923"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8"/>
                  <p:cNvCxnSpPr/>
                  <p:nvPr/>
                </p:nvCxnSpPr>
                <p:spPr>
                  <a:xfrm rot="10800000">
                    <a:off x="4451"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71" name="Google Shape;171;p8"/>
                  <p:cNvCxnSpPr/>
                  <p:nvPr/>
                </p:nvCxnSpPr>
                <p:spPr>
                  <a:xfrm>
                    <a:off x="1332" y="300"/>
                    <a:ext cx="3120" cy="0"/>
                  </a:xfrm>
                  <a:prstGeom prst="straightConnector1">
                    <a:avLst/>
                  </a:prstGeom>
                  <a:noFill/>
                  <a:ln cap="flat" cmpd="sng" w="9525">
                    <a:solidFill>
                      <a:schemeClr val="dk1"/>
                    </a:solidFill>
                    <a:prstDash val="solid"/>
                    <a:round/>
                    <a:headEnd len="med" w="med" type="none"/>
                    <a:tailEnd len="med" w="med" type="none"/>
                  </a:ln>
                </p:spPr>
              </p:cxnSp>
            </p:grpSp>
            <p:grpSp>
              <p:nvGrpSpPr>
                <p:cNvPr id="172" name="Google Shape;172;p8"/>
                <p:cNvGrpSpPr/>
                <p:nvPr/>
              </p:nvGrpSpPr>
              <p:grpSpPr>
                <a:xfrm>
                  <a:off x="1232" y="45"/>
                  <a:ext cx="3326" cy="217"/>
                  <a:chOff x="1232" y="45"/>
                  <a:chExt cx="3326" cy="217"/>
                </a:xfrm>
              </p:grpSpPr>
              <p:sp>
                <p:nvSpPr>
                  <p:cNvPr id="173" name="Google Shape;173;p8"/>
                  <p:cNvSpPr/>
                  <p:nvPr/>
                </p:nvSpPr>
                <p:spPr>
                  <a:xfrm>
                    <a:off x="1232" y="45"/>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125</a:t>
                    </a:r>
                    <a:endParaRPr/>
                  </a:p>
                </p:txBody>
              </p:sp>
              <p:sp>
                <p:nvSpPr>
                  <p:cNvPr id="174" name="Google Shape;174;p8"/>
                  <p:cNvSpPr/>
                  <p:nvPr/>
                </p:nvSpPr>
                <p:spPr>
                  <a:xfrm>
                    <a:off x="1775" y="61"/>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250</a:t>
                    </a:r>
                    <a:endParaRPr/>
                  </a:p>
                </p:txBody>
              </p:sp>
              <p:sp>
                <p:nvSpPr>
                  <p:cNvPr id="175" name="Google Shape;175;p8"/>
                  <p:cNvSpPr/>
                  <p:nvPr/>
                </p:nvSpPr>
                <p:spPr>
                  <a:xfrm>
                    <a:off x="2284" y="61"/>
                    <a:ext cx="213"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500</a:t>
                    </a:r>
                    <a:endParaRPr/>
                  </a:p>
                </p:txBody>
              </p:sp>
              <p:sp>
                <p:nvSpPr>
                  <p:cNvPr id="176" name="Google Shape;176;p8"/>
                  <p:cNvSpPr/>
                  <p:nvPr/>
                </p:nvSpPr>
                <p:spPr>
                  <a:xfrm>
                    <a:off x="2719" y="45"/>
                    <a:ext cx="307" cy="20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FF0066"/>
                        </a:solidFill>
                        <a:latin typeface="Calibri"/>
                        <a:ea typeface="Calibri"/>
                        <a:cs typeface="Calibri"/>
                        <a:sym typeface="Calibri"/>
                      </a:rPr>
                      <a:t>1000</a:t>
                    </a:r>
                    <a:endParaRPr sz="1600">
                      <a:solidFill>
                        <a:schemeClr val="dk1"/>
                      </a:solidFill>
                      <a:latin typeface="Calibri"/>
                      <a:ea typeface="Calibri"/>
                      <a:cs typeface="Calibri"/>
                      <a:sym typeface="Calibri"/>
                    </a:endParaRPr>
                  </a:p>
                </p:txBody>
              </p:sp>
              <p:sp>
                <p:nvSpPr>
                  <p:cNvPr id="177" name="Google Shape;177;p8"/>
                  <p:cNvSpPr/>
                  <p:nvPr/>
                </p:nvSpPr>
                <p:spPr>
                  <a:xfrm>
                    <a:off x="3279" y="61"/>
                    <a:ext cx="294"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2000</a:t>
                    </a:r>
                    <a:endParaRPr/>
                  </a:p>
                </p:txBody>
              </p:sp>
              <p:sp>
                <p:nvSpPr>
                  <p:cNvPr id="178" name="Google Shape;178;p8"/>
                  <p:cNvSpPr/>
                  <p:nvPr/>
                </p:nvSpPr>
                <p:spPr>
                  <a:xfrm>
                    <a:off x="3777" y="61"/>
                    <a:ext cx="284"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4000</a:t>
                    </a:r>
                    <a:endParaRPr/>
                  </a:p>
                </p:txBody>
              </p:sp>
              <p:sp>
                <p:nvSpPr>
                  <p:cNvPr id="179" name="Google Shape;179;p8"/>
                  <p:cNvSpPr/>
                  <p:nvPr/>
                </p:nvSpPr>
                <p:spPr>
                  <a:xfrm>
                    <a:off x="4274" y="45"/>
                    <a:ext cx="284"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8000</a:t>
                    </a:r>
                    <a:endParaRPr/>
                  </a:p>
                </p:txBody>
              </p:sp>
            </p:grpSp>
          </p:grpSp>
        </p:grpSp>
        <p:grpSp>
          <p:nvGrpSpPr>
            <p:cNvPr id="180" name="Google Shape;180;p8"/>
            <p:cNvGrpSpPr/>
            <p:nvPr/>
          </p:nvGrpSpPr>
          <p:grpSpPr>
            <a:xfrm>
              <a:off x="1494" y="3078"/>
              <a:ext cx="396" cy="270"/>
              <a:chOff x="1248" y="2481"/>
              <a:chExt cx="396" cy="270"/>
            </a:xfrm>
          </p:grpSpPr>
          <p:sp>
            <p:nvSpPr>
              <p:cNvPr id="181" name="Google Shape;181;p8"/>
              <p:cNvSpPr/>
              <p:nvPr/>
            </p:nvSpPr>
            <p:spPr>
              <a:xfrm>
                <a:off x="1417" y="2481"/>
                <a:ext cx="226" cy="243"/>
              </a:xfrm>
              <a:custGeom>
                <a:rect b="b" l="l" r="r" t="t"/>
                <a:pathLst>
                  <a:path extrusionOk="0" h="243" w="226">
                    <a:moveTo>
                      <a:pt x="159" y="12"/>
                    </a:moveTo>
                    <a:lnTo>
                      <a:pt x="156" y="12"/>
                    </a:lnTo>
                    <a:lnTo>
                      <a:pt x="153" y="1"/>
                    </a:lnTo>
                    <a:lnTo>
                      <a:pt x="149" y="0"/>
                    </a:lnTo>
                    <a:lnTo>
                      <a:pt x="149" y="12"/>
                    </a:lnTo>
                    <a:lnTo>
                      <a:pt x="3" y="7"/>
                    </a:lnTo>
                    <a:lnTo>
                      <a:pt x="0" y="196"/>
                    </a:lnTo>
                    <a:lnTo>
                      <a:pt x="34" y="243"/>
                    </a:lnTo>
                    <a:lnTo>
                      <a:pt x="221" y="223"/>
                    </a:lnTo>
                    <a:lnTo>
                      <a:pt x="226" y="209"/>
                    </a:lnTo>
                    <a:lnTo>
                      <a:pt x="223" y="201"/>
                    </a:lnTo>
                    <a:lnTo>
                      <a:pt x="218" y="199"/>
                    </a:lnTo>
                    <a:lnTo>
                      <a:pt x="223" y="193"/>
                    </a:lnTo>
                    <a:lnTo>
                      <a:pt x="223" y="165"/>
                    </a:lnTo>
                    <a:lnTo>
                      <a:pt x="198" y="154"/>
                    </a:lnTo>
                    <a:lnTo>
                      <a:pt x="190" y="126"/>
                    </a:lnTo>
                    <a:lnTo>
                      <a:pt x="178" y="120"/>
                    </a:lnTo>
                    <a:lnTo>
                      <a:pt x="168" y="26"/>
                    </a:lnTo>
                    <a:lnTo>
                      <a:pt x="160" y="20"/>
                    </a:lnTo>
                    <a:lnTo>
                      <a:pt x="159" y="12"/>
                    </a:lnTo>
                    <a:close/>
                  </a:path>
                </a:pathLst>
              </a:custGeom>
              <a:solidFill>
                <a:srgbClr val="DCD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8"/>
              <p:cNvSpPr/>
              <p:nvPr/>
            </p:nvSpPr>
            <p:spPr>
              <a:xfrm>
                <a:off x="1565" y="2507"/>
                <a:ext cx="12" cy="53"/>
              </a:xfrm>
              <a:custGeom>
                <a:rect b="b" l="l" r="r" t="t"/>
                <a:pathLst>
                  <a:path extrusionOk="0" h="53" w="12">
                    <a:moveTo>
                      <a:pt x="0" y="0"/>
                    </a:moveTo>
                    <a:lnTo>
                      <a:pt x="6" y="52"/>
                    </a:lnTo>
                    <a:lnTo>
                      <a:pt x="12"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8"/>
              <p:cNvSpPr/>
              <p:nvPr/>
            </p:nvSpPr>
            <p:spPr>
              <a:xfrm>
                <a:off x="1442" y="2676"/>
                <a:ext cx="195" cy="9"/>
              </a:xfrm>
              <a:custGeom>
                <a:rect b="b" l="l" r="r" t="t"/>
                <a:pathLst>
                  <a:path extrusionOk="0" h="9" w="195">
                    <a:moveTo>
                      <a:pt x="195" y="0"/>
                    </a:moveTo>
                    <a:lnTo>
                      <a:pt x="0" y="4"/>
                    </a:lnTo>
                    <a:lnTo>
                      <a:pt x="3" y="9"/>
                    </a:lnTo>
                    <a:lnTo>
                      <a:pt x="193" y="4"/>
                    </a:lnTo>
                    <a:lnTo>
                      <a:pt x="195"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8"/>
              <p:cNvSpPr/>
              <p:nvPr/>
            </p:nvSpPr>
            <p:spPr>
              <a:xfrm>
                <a:off x="1451" y="2701"/>
                <a:ext cx="190" cy="39"/>
              </a:xfrm>
              <a:custGeom>
                <a:rect b="b" l="l" r="r" t="t"/>
                <a:pathLst>
                  <a:path extrusionOk="0" h="39" w="190">
                    <a:moveTo>
                      <a:pt x="190" y="0"/>
                    </a:moveTo>
                    <a:lnTo>
                      <a:pt x="5" y="3"/>
                    </a:lnTo>
                    <a:lnTo>
                      <a:pt x="8" y="15"/>
                    </a:lnTo>
                    <a:lnTo>
                      <a:pt x="0" y="39"/>
                    </a:lnTo>
                    <a:lnTo>
                      <a:pt x="9" y="39"/>
                    </a:lnTo>
                    <a:lnTo>
                      <a:pt x="13" y="25"/>
                    </a:lnTo>
                    <a:lnTo>
                      <a:pt x="128" y="23"/>
                    </a:lnTo>
                    <a:lnTo>
                      <a:pt x="153" y="25"/>
                    </a:lnTo>
                    <a:lnTo>
                      <a:pt x="184" y="21"/>
                    </a:lnTo>
                    <a:lnTo>
                      <a:pt x="190"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8"/>
              <p:cNvSpPr/>
              <p:nvPr/>
            </p:nvSpPr>
            <p:spPr>
              <a:xfrm>
                <a:off x="1470" y="2574"/>
                <a:ext cx="90" cy="30"/>
              </a:xfrm>
              <a:custGeom>
                <a:rect b="b" l="l" r="r" t="t"/>
                <a:pathLst>
                  <a:path extrusionOk="0" h="30" w="90">
                    <a:moveTo>
                      <a:pt x="75" y="0"/>
                    </a:moveTo>
                    <a:lnTo>
                      <a:pt x="0" y="2"/>
                    </a:lnTo>
                    <a:lnTo>
                      <a:pt x="33" y="27"/>
                    </a:lnTo>
                    <a:lnTo>
                      <a:pt x="75" y="30"/>
                    </a:lnTo>
                    <a:lnTo>
                      <a:pt x="90" y="22"/>
                    </a:lnTo>
                    <a:lnTo>
                      <a:pt x="75"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8"/>
              <p:cNvSpPr/>
              <p:nvPr/>
            </p:nvSpPr>
            <p:spPr>
              <a:xfrm>
                <a:off x="1250" y="2490"/>
                <a:ext cx="203" cy="246"/>
              </a:xfrm>
              <a:custGeom>
                <a:rect b="b" l="l" r="r" t="t"/>
                <a:pathLst>
                  <a:path extrusionOk="0" h="246" w="203">
                    <a:moveTo>
                      <a:pt x="170" y="0"/>
                    </a:moveTo>
                    <a:lnTo>
                      <a:pt x="0" y="106"/>
                    </a:lnTo>
                    <a:lnTo>
                      <a:pt x="1" y="207"/>
                    </a:lnTo>
                    <a:lnTo>
                      <a:pt x="148" y="195"/>
                    </a:lnTo>
                    <a:lnTo>
                      <a:pt x="156" y="206"/>
                    </a:lnTo>
                    <a:lnTo>
                      <a:pt x="154" y="236"/>
                    </a:lnTo>
                    <a:lnTo>
                      <a:pt x="182" y="246"/>
                    </a:lnTo>
                    <a:lnTo>
                      <a:pt x="203" y="223"/>
                    </a:lnTo>
                    <a:lnTo>
                      <a:pt x="190" y="207"/>
                    </a:lnTo>
                    <a:lnTo>
                      <a:pt x="195" y="195"/>
                    </a:lnTo>
                    <a:lnTo>
                      <a:pt x="184" y="165"/>
                    </a:lnTo>
                    <a:lnTo>
                      <a:pt x="184" y="153"/>
                    </a:lnTo>
                    <a:lnTo>
                      <a:pt x="178" y="145"/>
                    </a:lnTo>
                    <a:lnTo>
                      <a:pt x="184" y="140"/>
                    </a:lnTo>
                    <a:lnTo>
                      <a:pt x="201" y="78"/>
                    </a:lnTo>
                    <a:lnTo>
                      <a:pt x="192" y="81"/>
                    </a:lnTo>
                    <a:lnTo>
                      <a:pt x="195" y="5"/>
                    </a:lnTo>
                    <a:lnTo>
                      <a:pt x="170"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8"/>
              <p:cNvSpPr/>
              <p:nvPr/>
            </p:nvSpPr>
            <p:spPr>
              <a:xfrm>
                <a:off x="1498" y="2609"/>
                <a:ext cx="107" cy="60"/>
              </a:xfrm>
              <a:custGeom>
                <a:rect b="b" l="l" r="r" t="t"/>
                <a:pathLst>
                  <a:path extrusionOk="0" h="60" w="107">
                    <a:moveTo>
                      <a:pt x="100" y="0"/>
                    </a:moveTo>
                    <a:lnTo>
                      <a:pt x="107" y="29"/>
                    </a:lnTo>
                    <a:lnTo>
                      <a:pt x="75" y="60"/>
                    </a:lnTo>
                    <a:lnTo>
                      <a:pt x="3" y="60"/>
                    </a:lnTo>
                    <a:lnTo>
                      <a:pt x="51" y="6"/>
                    </a:lnTo>
                    <a:lnTo>
                      <a:pt x="3" y="6"/>
                    </a:lnTo>
                    <a:lnTo>
                      <a:pt x="0" y="1"/>
                    </a:lnTo>
                    <a:lnTo>
                      <a:pt x="97" y="3"/>
                    </a:lnTo>
                    <a:lnTo>
                      <a:pt x="1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p:nvPr/>
            </p:nvSpPr>
            <p:spPr>
              <a:xfrm>
                <a:off x="1619" y="2652"/>
                <a:ext cx="21" cy="13"/>
              </a:xfrm>
              <a:custGeom>
                <a:rect b="b" l="l" r="r" t="t"/>
                <a:pathLst>
                  <a:path extrusionOk="0" h="13" w="21">
                    <a:moveTo>
                      <a:pt x="18" y="0"/>
                    </a:moveTo>
                    <a:lnTo>
                      <a:pt x="0" y="0"/>
                    </a:lnTo>
                    <a:lnTo>
                      <a:pt x="0" y="13"/>
                    </a:lnTo>
                    <a:lnTo>
                      <a:pt x="21" y="10"/>
                    </a:lnTo>
                    <a:lnTo>
                      <a:pt x="18" y="0"/>
                    </a:lnTo>
                    <a:close/>
                  </a:path>
                </a:pathLst>
              </a:custGeom>
              <a:solidFill>
                <a:srgbClr val="FFF2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8"/>
              <p:cNvSpPr/>
              <p:nvPr/>
            </p:nvSpPr>
            <p:spPr>
              <a:xfrm>
                <a:off x="1439" y="2652"/>
                <a:ext cx="32" cy="13"/>
              </a:xfrm>
              <a:custGeom>
                <a:rect b="b" l="l" r="r" t="t"/>
                <a:pathLst>
                  <a:path extrusionOk="0" h="13" w="32">
                    <a:moveTo>
                      <a:pt x="31" y="0"/>
                    </a:moveTo>
                    <a:lnTo>
                      <a:pt x="0" y="0"/>
                    </a:lnTo>
                    <a:lnTo>
                      <a:pt x="0" y="13"/>
                    </a:lnTo>
                    <a:lnTo>
                      <a:pt x="32" y="13"/>
                    </a:lnTo>
                    <a:lnTo>
                      <a:pt x="31" y="0"/>
                    </a:lnTo>
                    <a:close/>
                  </a:path>
                </a:pathLst>
              </a:custGeom>
              <a:solidFill>
                <a:srgbClr val="FFF2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8"/>
              <p:cNvSpPr/>
              <p:nvPr/>
            </p:nvSpPr>
            <p:spPr>
              <a:xfrm>
                <a:off x="1534" y="2504"/>
                <a:ext cx="28" cy="53"/>
              </a:xfrm>
              <a:custGeom>
                <a:rect b="b" l="l" r="r" t="t"/>
                <a:pathLst>
                  <a:path extrusionOk="0" h="53" w="28">
                    <a:moveTo>
                      <a:pt x="22" y="0"/>
                    </a:moveTo>
                    <a:lnTo>
                      <a:pt x="28" y="51"/>
                    </a:lnTo>
                    <a:lnTo>
                      <a:pt x="4" y="53"/>
                    </a:lnTo>
                    <a:lnTo>
                      <a:pt x="0" y="0"/>
                    </a:lnTo>
                    <a:lnTo>
                      <a:pt x="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8"/>
              <p:cNvSpPr/>
              <p:nvPr/>
            </p:nvSpPr>
            <p:spPr>
              <a:xfrm>
                <a:off x="1593" y="2605"/>
                <a:ext cx="20" cy="71"/>
              </a:xfrm>
              <a:custGeom>
                <a:rect b="b" l="l" r="r" t="t"/>
                <a:pathLst>
                  <a:path extrusionOk="0" h="71" w="20">
                    <a:moveTo>
                      <a:pt x="20" y="32"/>
                    </a:moveTo>
                    <a:lnTo>
                      <a:pt x="11" y="69"/>
                    </a:lnTo>
                    <a:lnTo>
                      <a:pt x="0" y="71"/>
                    </a:lnTo>
                    <a:lnTo>
                      <a:pt x="12" y="33"/>
                    </a:lnTo>
                    <a:lnTo>
                      <a:pt x="6" y="0"/>
                    </a:lnTo>
                    <a:lnTo>
                      <a:pt x="20"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8"/>
              <p:cNvSpPr/>
              <p:nvPr/>
            </p:nvSpPr>
            <p:spPr>
              <a:xfrm>
                <a:off x="1485" y="2613"/>
                <a:ext cx="13" cy="55"/>
              </a:xfrm>
              <a:custGeom>
                <a:rect b="b" l="l" r="r" t="t"/>
                <a:pathLst>
                  <a:path extrusionOk="0" h="55" w="13">
                    <a:moveTo>
                      <a:pt x="13" y="2"/>
                    </a:moveTo>
                    <a:lnTo>
                      <a:pt x="5" y="28"/>
                    </a:lnTo>
                    <a:lnTo>
                      <a:pt x="11" y="55"/>
                    </a:lnTo>
                    <a:lnTo>
                      <a:pt x="0" y="30"/>
                    </a:lnTo>
                    <a:lnTo>
                      <a:pt x="8" y="0"/>
                    </a:lnTo>
                    <a:lnTo>
                      <a:pt x="13"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p:nvPr/>
            </p:nvSpPr>
            <p:spPr>
              <a:xfrm>
                <a:off x="1515" y="2559"/>
                <a:ext cx="59" cy="6"/>
              </a:xfrm>
              <a:custGeom>
                <a:rect b="b" l="l" r="r" t="t"/>
                <a:pathLst>
                  <a:path extrusionOk="0" h="6" w="59">
                    <a:moveTo>
                      <a:pt x="58" y="1"/>
                    </a:moveTo>
                    <a:lnTo>
                      <a:pt x="6" y="0"/>
                    </a:lnTo>
                    <a:lnTo>
                      <a:pt x="0" y="6"/>
                    </a:lnTo>
                    <a:lnTo>
                      <a:pt x="59" y="6"/>
                    </a:lnTo>
                    <a:lnTo>
                      <a:pt x="58"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8"/>
              <p:cNvSpPr/>
              <p:nvPr/>
            </p:nvSpPr>
            <p:spPr>
              <a:xfrm>
                <a:off x="1507" y="2687"/>
                <a:ext cx="97" cy="14"/>
              </a:xfrm>
              <a:custGeom>
                <a:rect b="b" l="l" r="r" t="t"/>
                <a:pathLst>
                  <a:path extrusionOk="0" h="14" w="97">
                    <a:moveTo>
                      <a:pt x="97" y="0"/>
                    </a:moveTo>
                    <a:lnTo>
                      <a:pt x="0" y="0"/>
                    </a:lnTo>
                    <a:lnTo>
                      <a:pt x="91" y="1"/>
                    </a:lnTo>
                    <a:lnTo>
                      <a:pt x="2" y="4"/>
                    </a:lnTo>
                    <a:lnTo>
                      <a:pt x="89" y="6"/>
                    </a:lnTo>
                    <a:lnTo>
                      <a:pt x="2" y="9"/>
                    </a:lnTo>
                    <a:lnTo>
                      <a:pt x="86" y="10"/>
                    </a:lnTo>
                    <a:lnTo>
                      <a:pt x="0" y="14"/>
                    </a:lnTo>
                    <a:lnTo>
                      <a:pt x="94" y="14"/>
                    </a:lnTo>
                    <a:lnTo>
                      <a:pt x="9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8"/>
              <p:cNvSpPr/>
              <p:nvPr/>
            </p:nvSpPr>
            <p:spPr>
              <a:xfrm>
                <a:off x="1248" y="2481"/>
                <a:ext cx="393" cy="270"/>
              </a:xfrm>
              <a:custGeom>
                <a:rect b="b" l="l" r="r" t="t"/>
                <a:pathLst>
                  <a:path extrusionOk="0" h="270" w="393">
                    <a:moveTo>
                      <a:pt x="317" y="3"/>
                    </a:moveTo>
                    <a:lnTo>
                      <a:pt x="317" y="9"/>
                    </a:lnTo>
                    <a:lnTo>
                      <a:pt x="317" y="11"/>
                    </a:lnTo>
                    <a:lnTo>
                      <a:pt x="315" y="11"/>
                    </a:lnTo>
                    <a:lnTo>
                      <a:pt x="304" y="11"/>
                    </a:lnTo>
                    <a:lnTo>
                      <a:pt x="303" y="14"/>
                    </a:lnTo>
                    <a:lnTo>
                      <a:pt x="309" y="14"/>
                    </a:lnTo>
                    <a:lnTo>
                      <a:pt x="317" y="14"/>
                    </a:lnTo>
                    <a:lnTo>
                      <a:pt x="317" y="15"/>
                    </a:lnTo>
                    <a:lnTo>
                      <a:pt x="317" y="17"/>
                    </a:lnTo>
                    <a:lnTo>
                      <a:pt x="303" y="17"/>
                    </a:lnTo>
                    <a:lnTo>
                      <a:pt x="298" y="21"/>
                    </a:lnTo>
                    <a:lnTo>
                      <a:pt x="295" y="21"/>
                    </a:lnTo>
                    <a:lnTo>
                      <a:pt x="287" y="21"/>
                    </a:lnTo>
                    <a:lnTo>
                      <a:pt x="225" y="21"/>
                    </a:lnTo>
                    <a:lnTo>
                      <a:pt x="216" y="14"/>
                    </a:lnTo>
                    <a:lnTo>
                      <a:pt x="212" y="12"/>
                    </a:lnTo>
                    <a:lnTo>
                      <a:pt x="211" y="12"/>
                    </a:lnTo>
                    <a:lnTo>
                      <a:pt x="209" y="14"/>
                    </a:lnTo>
                    <a:lnTo>
                      <a:pt x="200" y="14"/>
                    </a:lnTo>
                    <a:lnTo>
                      <a:pt x="195" y="12"/>
                    </a:lnTo>
                    <a:lnTo>
                      <a:pt x="186" y="12"/>
                    </a:lnTo>
                    <a:lnTo>
                      <a:pt x="184" y="12"/>
                    </a:lnTo>
                    <a:lnTo>
                      <a:pt x="186" y="11"/>
                    </a:lnTo>
                    <a:lnTo>
                      <a:pt x="183" y="11"/>
                    </a:lnTo>
                    <a:lnTo>
                      <a:pt x="183" y="12"/>
                    </a:lnTo>
                    <a:lnTo>
                      <a:pt x="178" y="12"/>
                    </a:lnTo>
                    <a:lnTo>
                      <a:pt x="177" y="12"/>
                    </a:lnTo>
                    <a:lnTo>
                      <a:pt x="175" y="12"/>
                    </a:lnTo>
                    <a:lnTo>
                      <a:pt x="180" y="11"/>
                    </a:lnTo>
                    <a:lnTo>
                      <a:pt x="181" y="9"/>
                    </a:lnTo>
                    <a:lnTo>
                      <a:pt x="180" y="7"/>
                    </a:lnTo>
                    <a:lnTo>
                      <a:pt x="181" y="6"/>
                    </a:lnTo>
                    <a:lnTo>
                      <a:pt x="183" y="7"/>
                    </a:lnTo>
                    <a:lnTo>
                      <a:pt x="183" y="9"/>
                    </a:lnTo>
                    <a:lnTo>
                      <a:pt x="184" y="9"/>
                    </a:lnTo>
                    <a:lnTo>
                      <a:pt x="194" y="9"/>
                    </a:lnTo>
                    <a:lnTo>
                      <a:pt x="223" y="11"/>
                    </a:lnTo>
                    <a:lnTo>
                      <a:pt x="234" y="11"/>
                    </a:lnTo>
                    <a:lnTo>
                      <a:pt x="269" y="11"/>
                    </a:lnTo>
                    <a:lnTo>
                      <a:pt x="269" y="9"/>
                    </a:lnTo>
                    <a:lnTo>
                      <a:pt x="262" y="9"/>
                    </a:lnTo>
                    <a:lnTo>
                      <a:pt x="255" y="9"/>
                    </a:lnTo>
                    <a:lnTo>
                      <a:pt x="240" y="7"/>
                    </a:lnTo>
                    <a:lnTo>
                      <a:pt x="216" y="7"/>
                    </a:lnTo>
                    <a:lnTo>
                      <a:pt x="202" y="6"/>
                    </a:lnTo>
                    <a:lnTo>
                      <a:pt x="191" y="6"/>
                    </a:lnTo>
                    <a:lnTo>
                      <a:pt x="184" y="4"/>
                    </a:lnTo>
                    <a:lnTo>
                      <a:pt x="173" y="6"/>
                    </a:lnTo>
                    <a:lnTo>
                      <a:pt x="170" y="7"/>
                    </a:lnTo>
                    <a:lnTo>
                      <a:pt x="152" y="20"/>
                    </a:lnTo>
                    <a:lnTo>
                      <a:pt x="116" y="42"/>
                    </a:lnTo>
                    <a:lnTo>
                      <a:pt x="105" y="50"/>
                    </a:lnTo>
                    <a:lnTo>
                      <a:pt x="85" y="60"/>
                    </a:lnTo>
                    <a:lnTo>
                      <a:pt x="83" y="64"/>
                    </a:lnTo>
                    <a:lnTo>
                      <a:pt x="38" y="92"/>
                    </a:lnTo>
                    <a:lnTo>
                      <a:pt x="28" y="98"/>
                    </a:lnTo>
                    <a:lnTo>
                      <a:pt x="10" y="109"/>
                    </a:lnTo>
                    <a:lnTo>
                      <a:pt x="2" y="113"/>
                    </a:lnTo>
                    <a:lnTo>
                      <a:pt x="0" y="115"/>
                    </a:lnTo>
                    <a:lnTo>
                      <a:pt x="0" y="117"/>
                    </a:lnTo>
                    <a:lnTo>
                      <a:pt x="19" y="104"/>
                    </a:lnTo>
                    <a:lnTo>
                      <a:pt x="33" y="96"/>
                    </a:lnTo>
                    <a:lnTo>
                      <a:pt x="72" y="71"/>
                    </a:lnTo>
                    <a:lnTo>
                      <a:pt x="116" y="45"/>
                    </a:lnTo>
                    <a:lnTo>
                      <a:pt x="169" y="12"/>
                    </a:lnTo>
                    <a:lnTo>
                      <a:pt x="170" y="12"/>
                    </a:lnTo>
                    <a:lnTo>
                      <a:pt x="169" y="14"/>
                    </a:lnTo>
                    <a:lnTo>
                      <a:pt x="167" y="15"/>
                    </a:lnTo>
                    <a:lnTo>
                      <a:pt x="169" y="17"/>
                    </a:lnTo>
                    <a:lnTo>
                      <a:pt x="169" y="18"/>
                    </a:lnTo>
                    <a:lnTo>
                      <a:pt x="150" y="29"/>
                    </a:lnTo>
                    <a:lnTo>
                      <a:pt x="120" y="48"/>
                    </a:lnTo>
                    <a:lnTo>
                      <a:pt x="71" y="78"/>
                    </a:lnTo>
                    <a:lnTo>
                      <a:pt x="5" y="118"/>
                    </a:lnTo>
                    <a:lnTo>
                      <a:pt x="3" y="118"/>
                    </a:lnTo>
                    <a:lnTo>
                      <a:pt x="3" y="117"/>
                    </a:lnTo>
                    <a:lnTo>
                      <a:pt x="2" y="118"/>
                    </a:lnTo>
                    <a:lnTo>
                      <a:pt x="2" y="123"/>
                    </a:lnTo>
                    <a:lnTo>
                      <a:pt x="14" y="115"/>
                    </a:lnTo>
                    <a:lnTo>
                      <a:pt x="49" y="95"/>
                    </a:lnTo>
                    <a:lnTo>
                      <a:pt x="158" y="31"/>
                    </a:lnTo>
                    <a:lnTo>
                      <a:pt x="169" y="25"/>
                    </a:lnTo>
                    <a:lnTo>
                      <a:pt x="170" y="25"/>
                    </a:lnTo>
                    <a:lnTo>
                      <a:pt x="169" y="28"/>
                    </a:lnTo>
                    <a:lnTo>
                      <a:pt x="167" y="31"/>
                    </a:lnTo>
                    <a:lnTo>
                      <a:pt x="167" y="37"/>
                    </a:lnTo>
                    <a:lnTo>
                      <a:pt x="167" y="40"/>
                    </a:lnTo>
                    <a:lnTo>
                      <a:pt x="166" y="51"/>
                    </a:lnTo>
                    <a:lnTo>
                      <a:pt x="166" y="56"/>
                    </a:lnTo>
                    <a:lnTo>
                      <a:pt x="169" y="56"/>
                    </a:lnTo>
                    <a:lnTo>
                      <a:pt x="170" y="56"/>
                    </a:lnTo>
                    <a:lnTo>
                      <a:pt x="167" y="57"/>
                    </a:lnTo>
                    <a:lnTo>
                      <a:pt x="166" y="59"/>
                    </a:lnTo>
                    <a:lnTo>
                      <a:pt x="169" y="59"/>
                    </a:lnTo>
                    <a:lnTo>
                      <a:pt x="170" y="59"/>
                    </a:lnTo>
                    <a:lnTo>
                      <a:pt x="166" y="62"/>
                    </a:lnTo>
                    <a:lnTo>
                      <a:pt x="166" y="67"/>
                    </a:lnTo>
                    <a:lnTo>
                      <a:pt x="169" y="65"/>
                    </a:lnTo>
                    <a:lnTo>
                      <a:pt x="170" y="65"/>
                    </a:lnTo>
                    <a:lnTo>
                      <a:pt x="172" y="65"/>
                    </a:lnTo>
                    <a:lnTo>
                      <a:pt x="172" y="67"/>
                    </a:lnTo>
                    <a:lnTo>
                      <a:pt x="169" y="67"/>
                    </a:lnTo>
                    <a:lnTo>
                      <a:pt x="169" y="68"/>
                    </a:lnTo>
                    <a:lnTo>
                      <a:pt x="169" y="70"/>
                    </a:lnTo>
                    <a:lnTo>
                      <a:pt x="169" y="68"/>
                    </a:lnTo>
                    <a:lnTo>
                      <a:pt x="167" y="70"/>
                    </a:lnTo>
                    <a:lnTo>
                      <a:pt x="166" y="71"/>
                    </a:lnTo>
                    <a:lnTo>
                      <a:pt x="170" y="71"/>
                    </a:lnTo>
                    <a:lnTo>
                      <a:pt x="172" y="71"/>
                    </a:lnTo>
                    <a:lnTo>
                      <a:pt x="172" y="73"/>
                    </a:lnTo>
                    <a:lnTo>
                      <a:pt x="169" y="73"/>
                    </a:lnTo>
                    <a:lnTo>
                      <a:pt x="169" y="74"/>
                    </a:lnTo>
                    <a:lnTo>
                      <a:pt x="167" y="76"/>
                    </a:lnTo>
                    <a:lnTo>
                      <a:pt x="166" y="76"/>
                    </a:lnTo>
                    <a:lnTo>
                      <a:pt x="166" y="78"/>
                    </a:lnTo>
                    <a:lnTo>
                      <a:pt x="169" y="78"/>
                    </a:lnTo>
                    <a:lnTo>
                      <a:pt x="170" y="76"/>
                    </a:lnTo>
                    <a:lnTo>
                      <a:pt x="172" y="76"/>
                    </a:lnTo>
                    <a:lnTo>
                      <a:pt x="172" y="78"/>
                    </a:lnTo>
                    <a:lnTo>
                      <a:pt x="170" y="79"/>
                    </a:lnTo>
                    <a:lnTo>
                      <a:pt x="167" y="79"/>
                    </a:lnTo>
                    <a:lnTo>
                      <a:pt x="166" y="81"/>
                    </a:lnTo>
                    <a:lnTo>
                      <a:pt x="166" y="92"/>
                    </a:lnTo>
                    <a:lnTo>
                      <a:pt x="169" y="92"/>
                    </a:lnTo>
                    <a:lnTo>
                      <a:pt x="169" y="90"/>
                    </a:lnTo>
                    <a:lnTo>
                      <a:pt x="170" y="89"/>
                    </a:lnTo>
                    <a:lnTo>
                      <a:pt x="173" y="89"/>
                    </a:lnTo>
                    <a:lnTo>
                      <a:pt x="181" y="87"/>
                    </a:lnTo>
                    <a:lnTo>
                      <a:pt x="183" y="87"/>
                    </a:lnTo>
                    <a:lnTo>
                      <a:pt x="183" y="84"/>
                    </a:lnTo>
                    <a:lnTo>
                      <a:pt x="184" y="82"/>
                    </a:lnTo>
                    <a:lnTo>
                      <a:pt x="184" y="78"/>
                    </a:lnTo>
                    <a:lnTo>
                      <a:pt x="183" y="76"/>
                    </a:lnTo>
                    <a:lnTo>
                      <a:pt x="177" y="78"/>
                    </a:lnTo>
                    <a:lnTo>
                      <a:pt x="175" y="76"/>
                    </a:lnTo>
                    <a:lnTo>
                      <a:pt x="177" y="76"/>
                    </a:lnTo>
                    <a:lnTo>
                      <a:pt x="186" y="74"/>
                    </a:lnTo>
                    <a:lnTo>
                      <a:pt x="186" y="73"/>
                    </a:lnTo>
                    <a:lnTo>
                      <a:pt x="178" y="73"/>
                    </a:lnTo>
                    <a:lnTo>
                      <a:pt x="178" y="71"/>
                    </a:lnTo>
                    <a:lnTo>
                      <a:pt x="180" y="70"/>
                    </a:lnTo>
                    <a:lnTo>
                      <a:pt x="178" y="70"/>
                    </a:lnTo>
                    <a:lnTo>
                      <a:pt x="177" y="70"/>
                    </a:lnTo>
                    <a:lnTo>
                      <a:pt x="178" y="68"/>
                    </a:lnTo>
                    <a:lnTo>
                      <a:pt x="186" y="68"/>
                    </a:lnTo>
                    <a:lnTo>
                      <a:pt x="187" y="65"/>
                    </a:lnTo>
                    <a:lnTo>
                      <a:pt x="178" y="65"/>
                    </a:lnTo>
                    <a:lnTo>
                      <a:pt x="178" y="64"/>
                    </a:lnTo>
                    <a:lnTo>
                      <a:pt x="177" y="64"/>
                    </a:lnTo>
                    <a:lnTo>
                      <a:pt x="173" y="64"/>
                    </a:lnTo>
                    <a:lnTo>
                      <a:pt x="175" y="62"/>
                    </a:lnTo>
                    <a:lnTo>
                      <a:pt x="177" y="62"/>
                    </a:lnTo>
                    <a:lnTo>
                      <a:pt x="187" y="60"/>
                    </a:lnTo>
                    <a:lnTo>
                      <a:pt x="187" y="57"/>
                    </a:lnTo>
                    <a:lnTo>
                      <a:pt x="178" y="57"/>
                    </a:lnTo>
                    <a:lnTo>
                      <a:pt x="177" y="57"/>
                    </a:lnTo>
                    <a:lnTo>
                      <a:pt x="178" y="56"/>
                    </a:lnTo>
                    <a:lnTo>
                      <a:pt x="177" y="56"/>
                    </a:lnTo>
                    <a:lnTo>
                      <a:pt x="175" y="56"/>
                    </a:lnTo>
                    <a:lnTo>
                      <a:pt x="173" y="56"/>
                    </a:lnTo>
                    <a:lnTo>
                      <a:pt x="177" y="54"/>
                    </a:lnTo>
                    <a:lnTo>
                      <a:pt x="181" y="54"/>
                    </a:lnTo>
                    <a:lnTo>
                      <a:pt x="187" y="53"/>
                    </a:lnTo>
                    <a:lnTo>
                      <a:pt x="189" y="53"/>
                    </a:lnTo>
                    <a:lnTo>
                      <a:pt x="189" y="50"/>
                    </a:lnTo>
                    <a:lnTo>
                      <a:pt x="178" y="51"/>
                    </a:lnTo>
                    <a:lnTo>
                      <a:pt x="173" y="54"/>
                    </a:lnTo>
                    <a:lnTo>
                      <a:pt x="172" y="53"/>
                    </a:lnTo>
                    <a:lnTo>
                      <a:pt x="172" y="50"/>
                    </a:lnTo>
                    <a:lnTo>
                      <a:pt x="173" y="48"/>
                    </a:lnTo>
                    <a:lnTo>
                      <a:pt x="175" y="42"/>
                    </a:lnTo>
                    <a:lnTo>
                      <a:pt x="177" y="39"/>
                    </a:lnTo>
                    <a:lnTo>
                      <a:pt x="177" y="37"/>
                    </a:lnTo>
                    <a:lnTo>
                      <a:pt x="177" y="26"/>
                    </a:lnTo>
                    <a:lnTo>
                      <a:pt x="180" y="25"/>
                    </a:lnTo>
                    <a:lnTo>
                      <a:pt x="186" y="23"/>
                    </a:lnTo>
                    <a:lnTo>
                      <a:pt x="189" y="23"/>
                    </a:lnTo>
                    <a:lnTo>
                      <a:pt x="191" y="23"/>
                    </a:lnTo>
                    <a:lnTo>
                      <a:pt x="191" y="21"/>
                    </a:lnTo>
                    <a:lnTo>
                      <a:pt x="183" y="21"/>
                    </a:lnTo>
                    <a:lnTo>
                      <a:pt x="180" y="21"/>
                    </a:lnTo>
                    <a:lnTo>
                      <a:pt x="175" y="23"/>
                    </a:lnTo>
                    <a:lnTo>
                      <a:pt x="175" y="21"/>
                    </a:lnTo>
                    <a:lnTo>
                      <a:pt x="175" y="18"/>
                    </a:lnTo>
                    <a:lnTo>
                      <a:pt x="173" y="18"/>
                    </a:lnTo>
                    <a:lnTo>
                      <a:pt x="173" y="17"/>
                    </a:lnTo>
                    <a:lnTo>
                      <a:pt x="175" y="15"/>
                    </a:lnTo>
                    <a:lnTo>
                      <a:pt x="177" y="17"/>
                    </a:lnTo>
                    <a:lnTo>
                      <a:pt x="177" y="18"/>
                    </a:lnTo>
                    <a:lnTo>
                      <a:pt x="178" y="18"/>
                    </a:lnTo>
                    <a:lnTo>
                      <a:pt x="183" y="18"/>
                    </a:lnTo>
                    <a:lnTo>
                      <a:pt x="189" y="18"/>
                    </a:lnTo>
                    <a:lnTo>
                      <a:pt x="191" y="18"/>
                    </a:lnTo>
                    <a:lnTo>
                      <a:pt x="192" y="20"/>
                    </a:lnTo>
                    <a:lnTo>
                      <a:pt x="192" y="28"/>
                    </a:lnTo>
                    <a:lnTo>
                      <a:pt x="192" y="39"/>
                    </a:lnTo>
                    <a:lnTo>
                      <a:pt x="191" y="57"/>
                    </a:lnTo>
                    <a:lnTo>
                      <a:pt x="187" y="73"/>
                    </a:lnTo>
                    <a:lnTo>
                      <a:pt x="186" y="82"/>
                    </a:lnTo>
                    <a:lnTo>
                      <a:pt x="184" y="87"/>
                    </a:lnTo>
                    <a:lnTo>
                      <a:pt x="192" y="87"/>
                    </a:lnTo>
                    <a:lnTo>
                      <a:pt x="194" y="87"/>
                    </a:lnTo>
                    <a:lnTo>
                      <a:pt x="192" y="89"/>
                    </a:lnTo>
                    <a:lnTo>
                      <a:pt x="175" y="90"/>
                    </a:lnTo>
                    <a:lnTo>
                      <a:pt x="172" y="90"/>
                    </a:lnTo>
                    <a:lnTo>
                      <a:pt x="170" y="92"/>
                    </a:lnTo>
                    <a:lnTo>
                      <a:pt x="172" y="92"/>
                    </a:lnTo>
                    <a:lnTo>
                      <a:pt x="173" y="92"/>
                    </a:lnTo>
                    <a:lnTo>
                      <a:pt x="173" y="93"/>
                    </a:lnTo>
                    <a:lnTo>
                      <a:pt x="173" y="95"/>
                    </a:lnTo>
                    <a:lnTo>
                      <a:pt x="173" y="96"/>
                    </a:lnTo>
                    <a:lnTo>
                      <a:pt x="175" y="101"/>
                    </a:lnTo>
                    <a:lnTo>
                      <a:pt x="175" y="117"/>
                    </a:lnTo>
                    <a:lnTo>
                      <a:pt x="175" y="118"/>
                    </a:lnTo>
                    <a:lnTo>
                      <a:pt x="177" y="118"/>
                    </a:lnTo>
                    <a:lnTo>
                      <a:pt x="180" y="118"/>
                    </a:lnTo>
                    <a:lnTo>
                      <a:pt x="180" y="117"/>
                    </a:lnTo>
                    <a:lnTo>
                      <a:pt x="180" y="107"/>
                    </a:lnTo>
                    <a:lnTo>
                      <a:pt x="181" y="106"/>
                    </a:lnTo>
                    <a:lnTo>
                      <a:pt x="183" y="106"/>
                    </a:lnTo>
                    <a:lnTo>
                      <a:pt x="180" y="135"/>
                    </a:lnTo>
                    <a:lnTo>
                      <a:pt x="181" y="137"/>
                    </a:lnTo>
                    <a:lnTo>
                      <a:pt x="180" y="146"/>
                    </a:lnTo>
                    <a:lnTo>
                      <a:pt x="178" y="148"/>
                    </a:lnTo>
                    <a:lnTo>
                      <a:pt x="177" y="148"/>
                    </a:lnTo>
                    <a:lnTo>
                      <a:pt x="177" y="138"/>
                    </a:lnTo>
                    <a:lnTo>
                      <a:pt x="178" y="137"/>
                    </a:lnTo>
                    <a:lnTo>
                      <a:pt x="178" y="131"/>
                    </a:lnTo>
                    <a:lnTo>
                      <a:pt x="178" y="126"/>
                    </a:lnTo>
                    <a:lnTo>
                      <a:pt x="178" y="123"/>
                    </a:lnTo>
                    <a:lnTo>
                      <a:pt x="178" y="121"/>
                    </a:lnTo>
                    <a:lnTo>
                      <a:pt x="175" y="121"/>
                    </a:lnTo>
                    <a:lnTo>
                      <a:pt x="172" y="121"/>
                    </a:lnTo>
                    <a:lnTo>
                      <a:pt x="166" y="121"/>
                    </a:lnTo>
                    <a:lnTo>
                      <a:pt x="166" y="123"/>
                    </a:lnTo>
                    <a:lnTo>
                      <a:pt x="164" y="124"/>
                    </a:lnTo>
                    <a:lnTo>
                      <a:pt x="163" y="124"/>
                    </a:lnTo>
                    <a:lnTo>
                      <a:pt x="161" y="126"/>
                    </a:lnTo>
                    <a:lnTo>
                      <a:pt x="161" y="129"/>
                    </a:lnTo>
                    <a:lnTo>
                      <a:pt x="164" y="129"/>
                    </a:lnTo>
                    <a:lnTo>
                      <a:pt x="164" y="128"/>
                    </a:lnTo>
                    <a:lnTo>
                      <a:pt x="164" y="129"/>
                    </a:lnTo>
                    <a:lnTo>
                      <a:pt x="166" y="132"/>
                    </a:lnTo>
                    <a:lnTo>
                      <a:pt x="166" y="134"/>
                    </a:lnTo>
                    <a:lnTo>
                      <a:pt x="166" y="148"/>
                    </a:lnTo>
                    <a:lnTo>
                      <a:pt x="164" y="148"/>
                    </a:lnTo>
                    <a:lnTo>
                      <a:pt x="164" y="146"/>
                    </a:lnTo>
                    <a:lnTo>
                      <a:pt x="164" y="137"/>
                    </a:lnTo>
                    <a:lnTo>
                      <a:pt x="164" y="132"/>
                    </a:lnTo>
                    <a:lnTo>
                      <a:pt x="161" y="132"/>
                    </a:lnTo>
                    <a:lnTo>
                      <a:pt x="163" y="148"/>
                    </a:lnTo>
                    <a:lnTo>
                      <a:pt x="164" y="151"/>
                    </a:lnTo>
                    <a:lnTo>
                      <a:pt x="166" y="154"/>
                    </a:lnTo>
                    <a:lnTo>
                      <a:pt x="166" y="177"/>
                    </a:lnTo>
                    <a:lnTo>
                      <a:pt x="166" y="188"/>
                    </a:lnTo>
                    <a:lnTo>
                      <a:pt x="161" y="192"/>
                    </a:lnTo>
                    <a:lnTo>
                      <a:pt x="161" y="193"/>
                    </a:lnTo>
                    <a:lnTo>
                      <a:pt x="159" y="199"/>
                    </a:lnTo>
                    <a:lnTo>
                      <a:pt x="158" y="212"/>
                    </a:lnTo>
                    <a:lnTo>
                      <a:pt x="158" y="215"/>
                    </a:lnTo>
                    <a:lnTo>
                      <a:pt x="156" y="216"/>
                    </a:lnTo>
                    <a:lnTo>
                      <a:pt x="156" y="226"/>
                    </a:lnTo>
                    <a:lnTo>
                      <a:pt x="156" y="234"/>
                    </a:lnTo>
                    <a:lnTo>
                      <a:pt x="158" y="234"/>
                    </a:lnTo>
                    <a:lnTo>
                      <a:pt x="158" y="227"/>
                    </a:lnTo>
                    <a:lnTo>
                      <a:pt x="158" y="226"/>
                    </a:lnTo>
                    <a:lnTo>
                      <a:pt x="159" y="227"/>
                    </a:lnTo>
                    <a:lnTo>
                      <a:pt x="159" y="231"/>
                    </a:lnTo>
                    <a:lnTo>
                      <a:pt x="163" y="231"/>
                    </a:lnTo>
                    <a:lnTo>
                      <a:pt x="163" y="220"/>
                    </a:lnTo>
                    <a:lnTo>
                      <a:pt x="164" y="220"/>
                    </a:lnTo>
                    <a:lnTo>
                      <a:pt x="166" y="221"/>
                    </a:lnTo>
                    <a:lnTo>
                      <a:pt x="166" y="238"/>
                    </a:lnTo>
                    <a:lnTo>
                      <a:pt x="166" y="245"/>
                    </a:lnTo>
                    <a:lnTo>
                      <a:pt x="164" y="245"/>
                    </a:lnTo>
                    <a:lnTo>
                      <a:pt x="164" y="243"/>
                    </a:lnTo>
                    <a:lnTo>
                      <a:pt x="163" y="234"/>
                    </a:lnTo>
                    <a:lnTo>
                      <a:pt x="161" y="234"/>
                    </a:lnTo>
                    <a:lnTo>
                      <a:pt x="159" y="234"/>
                    </a:lnTo>
                    <a:lnTo>
                      <a:pt x="159" y="241"/>
                    </a:lnTo>
                    <a:lnTo>
                      <a:pt x="158" y="241"/>
                    </a:lnTo>
                    <a:lnTo>
                      <a:pt x="158" y="237"/>
                    </a:lnTo>
                    <a:lnTo>
                      <a:pt x="156" y="237"/>
                    </a:lnTo>
                    <a:lnTo>
                      <a:pt x="156" y="248"/>
                    </a:lnTo>
                    <a:lnTo>
                      <a:pt x="156" y="249"/>
                    </a:lnTo>
                    <a:lnTo>
                      <a:pt x="158" y="252"/>
                    </a:lnTo>
                    <a:lnTo>
                      <a:pt x="156" y="254"/>
                    </a:lnTo>
                    <a:lnTo>
                      <a:pt x="153" y="252"/>
                    </a:lnTo>
                    <a:lnTo>
                      <a:pt x="153" y="251"/>
                    </a:lnTo>
                    <a:lnTo>
                      <a:pt x="122" y="249"/>
                    </a:lnTo>
                    <a:lnTo>
                      <a:pt x="119" y="251"/>
                    </a:lnTo>
                    <a:lnTo>
                      <a:pt x="117" y="251"/>
                    </a:lnTo>
                    <a:lnTo>
                      <a:pt x="117" y="249"/>
                    </a:lnTo>
                    <a:lnTo>
                      <a:pt x="119" y="248"/>
                    </a:lnTo>
                    <a:lnTo>
                      <a:pt x="120" y="248"/>
                    </a:lnTo>
                    <a:lnTo>
                      <a:pt x="122" y="248"/>
                    </a:lnTo>
                    <a:lnTo>
                      <a:pt x="122" y="243"/>
                    </a:lnTo>
                    <a:lnTo>
                      <a:pt x="124" y="235"/>
                    </a:lnTo>
                    <a:lnTo>
                      <a:pt x="124" y="224"/>
                    </a:lnTo>
                    <a:lnTo>
                      <a:pt x="124" y="221"/>
                    </a:lnTo>
                    <a:lnTo>
                      <a:pt x="120" y="220"/>
                    </a:lnTo>
                    <a:lnTo>
                      <a:pt x="120" y="218"/>
                    </a:lnTo>
                    <a:lnTo>
                      <a:pt x="120" y="216"/>
                    </a:lnTo>
                    <a:lnTo>
                      <a:pt x="124" y="216"/>
                    </a:lnTo>
                    <a:lnTo>
                      <a:pt x="124" y="218"/>
                    </a:lnTo>
                    <a:lnTo>
                      <a:pt x="124" y="216"/>
                    </a:lnTo>
                    <a:lnTo>
                      <a:pt x="125" y="216"/>
                    </a:lnTo>
                    <a:lnTo>
                      <a:pt x="124" y="216"/>
                    </a:lnTo>
                    <a:lnTo>
                      <a:pt x="122" y="215"/>
                    </a:lnTo>
                    <a:lnTo>
                      <a:pt x="120" y="215"/>
                    </a:lnTo>
                    <a:lnTo>
                      <a:pt x="117" y="212"/>
                    </a:lnTo>
                    <a:lnTo>
                      <a:pt x="117" y="210"/>
                    </a:lnTo>
                    <a:lnTo>
                      <a:pt x="119" y="210"/>
                    </a:lnTo>
                    <a:lnTo>
                      <a:pt x="122" y="213"/>
                    </a:lnTo>
                    <a:lnTo>
                      <a:pt x="124" y="212"/>
                    </a:lnTo>
                    <a:lnTo>
                      <a:pt x="124" y="210"/>
                    </a:lnTo>
                    <a:lnTo>
                      <a:pt x="127" y="210"/>
                    </a:lnTo>
                    <a:lnTo>
                      <a:pt x="127" y="209"/>
                    </a:lnTo>
                    <a:lnTo>
                      <a:pt x="128" y="207"/>
                    </a:lnTo>
                    <a:lnTo>
                      <a:pt x="131" y="207"/>
                    </a:lnTo>
                    <a:lnTo>
                      <a:pt x="133" y="212"/>
                    </a:lnTo>
                    <a:lnTo>
                      <a:pt x="133" y="216"/>
                    </a:lnTo>
                    <a:lnTo>
                      <a:pt x="133" y="218"/>
                    </a:lnTo>
                    <a:lnTo>
                      <a:pt x="128" y="216"/>
                    </a:lnTo>
                    <a:lnTo>
                      <a:pt x="127" y="218"/>
                    </a:lnTo>
                    <a:lnTo>
                      <a:pt x="133" y="221"/>
                    </a:lnTo>
                    <a:lnTo>
                      <a:pt x="134" y="221"/>
                    </a:lnTo>
                    <a:lnTo>
                      <a:pt x="134" y="232"/>
                    </a:lnTo>
                    <a:lnTo>
                      <a:pt x="134" y="234"/>
                    </a:lnTo>
                    <a:lnTo>
                      <a:pt x="136" y="237"/>
                    </a:lnTo>
                    <a:lnTo>
                      <a:pt x="134" y="237"/>
                    </a:lnTo>
                    <a:lnTo>
                      <a:pt x="133" y="237"/>
                    </a:lnTo>
                    <a:lnTo>
                      <a:pt x="130" y="238"/>
                    </a:lnTo>
                    <a:lnTo>
                      <a:pt x="128" y="238"/>
                    </a:lnTo>
                    <a:lnTo>
                      <a:pt x="128" y="240"/>
                    </a:lnTo>
                    <a:lnTo>
                      <a:pt x="130" y="240"/>
                    </a:lnTo>
                    <a:lnTo>
                      <a:pt x="139" y="241"/>
                    </a:lnTo>
                    <a:lnTo>
                      <a:pt x="142" y="241"/>
                    </a:lnTo>
                    <a:lnTo>
                      <a:pt x="145" y="240"/>
                    </a:lnTo>
                    <a:lnTo>
                      <a:pt x="148" y="237"/>
                    </a:lnTo>
                    <a:lnTo>
                      <a:pt x="147" y="237"/>
                    </a:lnTo>
                    <a:lnTo>
                      <a:pt x="142" y="237"/>
                    </a:lnTo>
                    <a:lnTo>
                      <a:pt x="142" y="232"/>
                    </a:lnTo>
                    <a:lnTo>
                      <a:pt x="144" y="227"/>
                    </a:lnTo>
                    <a:lnTo>
                      <a:pt x="144" y="226"/>
                    </a:lnTo>
                    <a:lnTo>
                      <a:pt x="147" y="226"/>
                    </a:lnTo>
                    <a:lnTo>
                      <a:pt x="152" y="226"/>
                    </a:lnTo>
                    <a:lnTo>
                      <a:pt x="153" y="221"/>
                    </a:lnTo>
                    <a:lnTo>
                      <a:pt x="153" y="220"/>
                    </a:lnTo>
                    <a:lnTo>
                      <a:pt x="148" y="220"/>
                    </a:lnTo>
                    <a:lnTo>
                      <a:pt x="147" y="218"/>
                    </a:lnTo>
                    <a:lnTo>
                      <a:pt x="148" y="213"/>
                    </a:lnTo>
                    <a:lnTo>
                      <a:pt x="148" y="212"/>
                    </a:lnTo>
                    <a:lnTo>
                      <a:pt x="145" y="210"/>
                    </a:lnTo>
                    <a:lnTo>
                      <a:pt x="144" y="216"/>
                    </a:lnTo>
                    <a:lnTo>
                      <a:pt x="144" y="210"/>
                    </a:lnTo>
                    <a:lnTo>
                      <a:pt x="144" y="209"/>
                    </a:lnTo>
                    <a:lnTo>
                      <a:pt x="147" y="209"/>
                    </a:lnTo>
                    <a:lnTo>
                      <a:pt x="155" y="213"/>
                    </a:lnTo>
                    <a:lnTo>
                      <a:pt x="155" y="207"/>
                    </a:lnTo>
                    <a:lnTo>
                      <a:pt x="153" y="207"/>
                    </a:lnTo>
                    <a:lnTo>
                      <a:pt x="155" y="201"/>
                    </a:lnTo>
                    <a:lnTo>
                      <a:pt x="155" y="198"/>
                    </a:lnTo>
                    <a:lnTo>
                      <a:pt x="156" y="198"/>
                    </a:lnTo>
                    <a:lnTo>
                      <a:pt x="158" y="196"/>
                    </a:lnTo>
                    <a:lnTo>
                      <a:pt x="159" y="192"/>
                    </a:lnTo>
                    <a:lnTo>
                      <a:pt x="159" y="190"/>
                    </a:lnTo>
                    <a:lnTo>
                      <a:pt x="164" y="188"/>
                    </a:lnTo>
                    <a:lnTo>
                      <a:pt x="164" y="185"/>
                    </a:lnTo>
                    <a:lnTo>
                      <a:pt x="158" y="187"/>
                    </a:lnTo>
                    <a:lnTo>
                      <a:pt x="141" y="188"/>
                    </a:lnTo>
                    <a:lnTo>
                      <a:pt x="128" y="190"/>
                    </a:lnTo>
                    <a:lnTo>
                      <a:pt x="127" y="193"/>
                    </a:lnTo>
                    <a:lnTo>
                      <a:pt x="125" y="193"/>
                    </a:lnTo>
                    <a:lnTo>
                      <a:pt x="116" y="195"/>
                    </a:lnTo>
                    <a:lnTo>
                      <a:pt x="85" y="199"/>
                    </a:lnTo>
                    <a:lnTo>
                      <a:pt x="77" y="201"/>
                    </a:lnTo>
                    <a:lnTo>
                      <a:pt x="53" y="204"/>
                    </a:lnTo>
                    <a:lnTo>
                      <a:pt x="50" y="206"/>
                    </a:lnTo>
                    <a:lnTo>
                      <a:pt x="30" y="207"/>
                    </a:lnTo>
                    <a:lnTo>
                      <a:pt x="13" y="210"/>
                    </a:lnTo>
                    <a:lnTo>
                      <a:pt x="10" y="210"/>
                    </a:lnTo>
                    <a:lnTo>
                      <a:pt x="5" y="212"/>
                    </a:lnTo>
                    <a:lnTo>
                      <a:pt x="3" y="210"/>
                    </a:lnTo>
                    <a:lnTo>
                      <a:pt x="3" y="207"/>
                    </a:lnTo>
                    <a:lnTo>
                      <a:pt x="2" y="209"/>
                    </a:lnTo>
                    <a:lnTo>
                      <a:pt x="2" y="221"/>
                    </a:lnTo>
                    <a:lnTo>
                      <a:pt x="3" y="221"/>
                    </a:lnTo>
                    <a:lnTo>
                      <a:pt x="5" y="221"/>
                    </a:lnTo>
                    <a:lnTo>
                      <a:pt x="5" y="229"/>
                    </a:lnTo>
                    <a:lnTo>
                      <a:pt x="3" y="232"/>
                    </a:lnTo>
                    <a:lnTo>
                      <a:pt x="3" y="237"/>
                    </a:lnTo>
                    <a:lnTo>
                      <a:pt x="5" y="238"/>
                    </a:lnTo>
                    <a:lnTo>
                      <a:pt x="5" y="248"/>
                    </a:lnTo>
                    <a:lnTo>
                      <a:pt x="7" y="248"/>
                    </a:lnTo>
                    <a:lnTo>
                      <a:pt x="8" y="249"/>
                    </a:lnTo>
                    <a:lnTo>
                      <a:pt x="10" y="252"/>
                    </a:lnTo>
                    <a:lnTo>
                      <a:pt x="13" y="255"/>
                    </a:lnTo>
                    <a:lnTo>
                      <a:pt x="16" y="257"/>
                    </a:lnTo>
                    <a:lnTo>
                      <a:pt x="22" y="255"/>
                    </a:lnTo>
                    <a:lnTo>
                      <a:pt x="25" y="254"/>
                    </a:lnTo>
                    <a:lnTo>
                      <a:pt x="27" y="254"/>
                    </a:lnTo>
                    <a:lnTo>
                      <a:pt x="28" y="254"/>
                    </a:lnTo>
                    <a:lnTo>
                      <a:pt x="28" y="255"/>
                    </a:lnTo>
                    <a:lnTo>
                      <a:pt x="38" y="255"/>
                    </a:lnTo>
                    <a:lnTo>
                      <a:pt x="39" y="254"/>
                    </a:lnTo>
                    <a:lnTo>
                      <a:pt x="39" y="252"/>
                    </a:lnTo>
                    <a:lnTo>
                      <a:pt x="41" y="249"/>
                    </a:lnTo>
                    <a:lnTo>
                      <a:pt x="44" y="246"/>
                    </a:lnTo>
                    <a:lnTo>
                      <a:pt x="46" y="243"/>
                    </a:lnTo>
                    <a:lnTo>
                      <a:pt x="46" y="240"/>
                    </a:lnTo>
                    <a:lnTo>
                      <a:pt x="44" y="240"/>
                    </a:lnTo>
                    <a:lnTo>
                      <a:pt x="44" y="234"/>
                    </a:lnTo>
                    <a:lnTo>
                      <a:pt x="46" y="234"/>
                    </a:lnTo>
                    <a:lnTo>
                      <a:pt x="47" y="234"/>
                    </a:lnTo>
                    <a:lnTo>
                      <a:pt x="47" y="237"/>
                    </a:lnTo>
                    <a:lnTo>
                      <a:pt x="49" y="238"/>
                    </a:lnTo>
                    <a:lnTo>
                      <a:pt x="52" y="238"/>
                    </a:lnTo>
                    <a:lnTo>
                      <a:pt x="55" y="237"/>
                    </a:lnTo>
                    <a:lnTo>
                      <a:pt x="55" y="235"/>
                    </a:lnTo>
                    <a:lnTo>
                      <a:pt x="55" y="234"/>
                    </a:lnTo>
                    <a:lnTo>
                      <a:pt x="56" y="234"/>
                    </a:lnTo>
                    <a:lnTo>
                      <a:pt x="58" y="234"/>
                    </a:lnTo>
                    <a:lnTo>
                      <a:pt x="61" y="235"/>
                    </a:lnTo>
                    <a:lnTo>
                      <a:pt x="64" y="235"/>
                    </a:lnTo>
                    <a:lnTo>
                      <a:pt x="69" y="235"/>
                    </a:lnTo>
                    <a:lnTo>
                      <a:pt x="69" y="237"/>
                    </a:lnTo>
                    <a:lnTo>
                      <a:pt x="72" y="237"/>
                    </a:lnTo>
                    <a:lnTo>
                      <a:pt x="75" y="237"/>
                    </a:lnTo>
                    <a:lnTo>
                      <a:pt x="75" y="235"/>
                    </a:lnTo>
                    <a:lnTo>
                      <a:pt x="77" y="235"/>
                    </a:lnTo>
                    <a:lnTo>
                      <a:pt x="77" y="238"/>
                    </a:lnTo>
                    <a:lnTo>
                      <a:pt x="77" y="245"/>
                    </a:lnTo>
                    <a:lnTo>
                      <a:pt x="77" y="246"/>
                    </a:lnTo>
                    <a:lnTo>
                      <a:pt x="80" y="245"/>
                    </a:lnTo>
                    <a:lnTo>
                      <a:pt x="80" y="243"/>
                    </a:lnTo>
                    <a:lnTo>
                      <a:pt x="80" y="241"/>
                    </a:lnTo>
                    <a:lnTo>
                      <a:pt x="80" y="240"/>
                    </a:lnTo>
                    <a:lnTo>
                      <a:pt x="81" y="240"/>
                    </a:lnTo>
                    <a:lnTo>
                      <a:pt x="83" y="245"/>
                    </a:lnTo>
                    <a:lnTo>
                      <a:pt x="83" y="246"/>
                    </a:lnTo>
                    <a:lnTo>
                      <a:pt x="83" y="248"/>
                    </a:lnTo>
                    <a:lnTo>
                      <a:pt x="85" y="248"/>
                    </a:lnTo>
                    <a:lnTo>
                      <a:pt x="88" y="251"/>
                    </a:lnTo>
                    <a:lnTo>
                      <a:pt x="88" y="252"/>
                    </a:lnTo>
                    <a:lnTo>
                      <a:pt x="85" y="252"/>
                    </a:lnTo>
                    <a:lnTo>
                      <a:pt x="83" y="251"/>
                    </a:lnTo>
                    <a:lnTo>
                      <a:pt x="61" y="251"/>
                    </a:lnTo>
                    <a:lnTo>
                      <a:pt x="46" y="251"/>
                    </a:lnTo>
                    <a:lnTo>
                      <a:pt x="44" y="249"/>
                    </a:lnTo>
                    <a:lnTo>
                      <a:pt x="41" y="255"/>
                    </a:lnTo>
                    <a:lnTo>
                      <a:pt x="39" y="255"/>
                    </a:lnTo>
                    <a:lnTo>
                      <a:pt x="41" y="255"/>
                    </a:lnTo>
                    <a:lnTo>
                      <a:pt x="41" y="257"/>
                    </a:lnTo>
                    <a:lnTo>
                      <a:pt x="39" y="257"/>
                    </a:lnTo>
                    <a:lnTo>
                      <a:pt x="49" y="259"/>
                    </a:lnTo>
                    <a:lnTo>
                      <a:pt x="83" y="260"/>
                    </a:lnTo>
                    <a:lnTo>
                      <a:pt x="111" y="260"/>
                    </a:lnTo>
                    <a:lnTo>
                      <a:pt x="117" y="262"/>
                    </a:lnTo>
                    <a:lnTo>
                      <a:pt x="125" y="263"/>
                    </a:lnTo>
                    <a:lnTo>
                      <a:pt x="131" y="263"/>
                    </a:lnTo>
                    <a:lnTo>
                      <a:pt x="136" y="263"/>
                    </a:lnTo>
                    <a:lnTo>
                      <a:pt x="136" y="265"/>
                    </a:lnTo>
                    <a:lnTo>
                      <a:pt x="136" y="266"/>
                    </a:lnTo>
                    <a:lnTo>
                      <a:pt x="139" y="268"/>
                    </a:lnTo>
                    <a:lnTo>
                      <a:pt x="141" y="270"/>
                    </a:lnTo>
                    <a:lnTo>
                      <a:pt x="147" y="268"/>
                    </a:lnTo>
                    <a:lnTo>
                      <a:pt x="158" y="268"/>
                    </a:lnTo>
                    <a:lnTo>
                      <a:pt x="170" y="268"/>
                    </a:lnTo>
                    <a:lnTo>
                      <a:pt x="180" y="268"/>
                    </a:lnTo>
                    <a:lnTo>
                      <a:pt x="197" y="268"/>
                    </a:lnTo>
                    <a:lnTo>
                      <a:pt x="198" y="266"/>
                    </a:lnTo>
                    <a:lnTo>
                      <a:pt x="202" y="263"/>
                    </a:lnTo>
                    <a:lnTo>
                      <a:pt x="203" y="263"/>
                    </a:lnTo>
                    <a:lnTo>
                      <a:pt x="203" y="265"/>
                    </a:lnTo>
                    <a:lnTo>
                      <a:pt x="203" y="266"/>
                    </a:lnTo>
                    <a:lnTo>
                      <a:pt x="208" y="266"/>
                    </a:lnTo>
                    <a:lnTo>
                      <a:pt x="209" y="268"/>
                    </a:lnTo>
                    <a:lnTo>
                      <a:pt x="290" y="266"/>
                    </a:lnTo>
                    <a:lnTo>
                      <a:pt x="295" y="266"/>
                    </a:lnTo>
                    <a:lnTo>
                      <a:pt x="309" y="265"/>
                    </a:lnTo>
                    <a:lnTo>
                      <a:pt x="367" y="263"/>
                    </a:lnTo>
                    <a:lnTo>
                      <a:pt x="381" y="263"/>
                    </a:lnTo>
                    <a:lnTo>
                      <a:pt x="386" y="262"/>
                    </a:lnTo>
                    <a:lnTo>
                      <a:pt x="387" y="262"/>
                    </a:lnTo>
                    <a:lnTo>
                      <a:pt x="386" y="260"/>
                    </a:lnTo>
                    <a:lnTo>
                      <a:pt x="384" y="260"/>
                    </a:lnTo>
                    <a:lnTo>
                      <a:pt x="382" y="260"/>
                    </a:lnTo>
                    <a:lnTo>
                      <a:pt x="384" y="257"/>
                    </a:lnTo>
                    <a:lnTo>
                      <a:pt x="387" y="249"/>
                    </a:lnTo>
                    <a:lnTo>
                      <a:pt x="389" y="243"/>
                    </a:lnTo>
                    <a:lnTo>
                      <a:pt x="389" y="237"/>
                    </a:lnTo>
                    <a:lnTo>
                      <a:pt x="384" y="237"/>
                    </a:lnTo>
                    <a:lnTo>
                      <a:pt x="382" y="237"/>
                    </a:lnTo>
                    <a:lnTo>
                      <a:pt x="382" y="238"/>
                    </a:lnTo>
                    <a:lnTo>
                      <a:pt x="381" y="240"/>
                    </a:lnTo>
                    <a:lnTo>
                      <a:pt x="371" y="240"/>
                    </a:lnTo>
                    <a:lnTo>
                      <a:pt x="371" y="241"/>
                    </a:lnTo>
                    <a:lnTo>
                      <a:pt x="364" y="241"/>
                    </a:lnTo>
                    <a:lnTo>
                      <a:pt x="361" y="243"/>
                    </a:lnTo>
                    <a:lnTo>
                      <a:pt x="353" y="245"/>
                    </a:lnTo>
                    <a:lnTo>
                      <a:pt x="356" y="254"/>
                    </a:lnTo>
                    <a:lnTo>
                      <a:pt x="357" y="257"/>
                    </a:lnTo>
                    <a:lnTo>
                      <a:pt x="359" y="260"/>
                    </a:lnTo>
                    <a:lnTo>
                      <a:pt x="357" y="262"/>
                    </a:lnTo>
                    <a:lnTo>
                      <a:pt x="354" y="259"/>
                    </a:lnTo>
                    <a:lnTo>
                      <a:pt x="345" y="259"/>
                    </a:lnTo>
                    <a:lnTo>
                      <a:pt x="331" y="257"/>
                    </a:lnTo>
                    <a:lnTo>
                      <a:pt x="329" y="259"/>
                    </a:lnTo>
                    <a:lnTo>
                      <a:pt x="328" y="257"/>
                    </a:lnTo>
                    <a:lnTo>
                      <a:pt x="328" y="255"/>
                    </a:lnTo>
                    <a:lnTo>
                      <a:pt x="331" y="254"/>
                    </a:lnTo>
                    <a:lnTo>
                      <a:pt x="332" y="246"/>
                    </a:lnTo>
                    <a:lnTo>
                      <a:pt x="334" y="245"/>
                    </a:lnTo>
                    <a:lnTo>
                      <a:pt x="336" y="245"/>
                    </a:lnTo>
                    <a:lnTo>
                      <a:pt x="336" y="243"/>
                    </a:lnTo>
                    <a:lnTo>
                      <a:pt x="343" y="243"/>
                    </a:lnTo>
                    <a:lnTo>
                      <a:pt x="359" y="241"/>
                    </a:lnTo>
                    <a:lnTo>
                      <a:pt x="362" y="240"/>
                    </a:lnTo>
                    <a:lnTo>
                      <a:pt x="367" y="240"/>
                    </a:lnTo>
                    <a:lnTo>
                      <a:pt x="367" y="238"/>
                    </a:lnTo>
                    <a:lnTo>
                      <a:pt x="356" y="238"/>
                    </a:lnTo>
                    <a:lnTo>
                      <a:pt x="318" y="238"/>
                    </a:lnTo>
                    <a:lnTo>
                      <a:pt x="318" y="240"/>
                    </a:lnTo>
                    <a:lnTo>
                      <a:pt x="315" y="241"/>
                    </a:lnTo>
                    <a:lnTo>
                      <a:pt x="298" y="243"/>
                    </a:lnTo>
                    <a:lnTo>
                      <a:pt x="287" y="243"/>
                    </a:lnTo>
                    <a:lnTo>
                      <a:pt x="281" y="243"/>
                    </a:lnTo>
                    <a:lnTo>
                      <a:pt x="279" y="241"/>
                    </a:lnTo>
                    <a:lnTo>
                      <a:pt x="279" y="240"/>
                    </a:lnTo>
                    <a:lnTo>
                      <a:pt x="269" y="240"/>
                    </a:lnTo>
                    <a:lnTo>
                      <a:pt x="233" y="240"/>
                    </a:lnTo>
                    <a:lnTo>
                      <a:pt x="230" y="241"/>
                    </a:lnTo>
                    <a:lnTo>
                      <a:pt x="217" y="243"/>
                    </a:lnTo>
                    <a:lnTo>
                      <a:pt x="211" y="243"/>
                    </a:lnTo>
                    <a:lnTo>
                      <a:pt x="211" y="246"/>
                    </a:lnTo>
                    <a:lnTo>
                      <a:pt x="216" y="248"/>
                    </a:lnTo>
                    <a:lnTo>
                      <a:pt x="220" y="248"/>
                    </a:lnTo>
                    <a:lnTo>
                      <a:pt x="228" y="248"/>
                    </a:lnTo>
                    <a:lnTo>
                      <a:pt x="231" y="248"/>
                    </a:lnTo>
                    <a:lnTo>
                      <a:pt x="234" y="248"/>
                    </a:lnTo>
                    <a:lnTo>
                      <a:pt x="237" y="248"/>
                    </a:lnTo>
                    <a:lnTo>
                      <a:pt x="248" y="248"/>
                    </a:lnTo>
                    <a:lnTo>
                      <a:pt x="261" y="246"/>
                    </a:lnTo>
                    <a:lnTo>
                      <a:pt x="262" y="248"/>
                    </a:lnTo>
                    <a:lnTo>
                      <a:pt x="265" y="248"/>
                    </a:lnTo>
                    <a:lnTo>
                      <a:pt x="269" y="246"/>
                    </a:lnTo>
                    <a:lnTo>
                      <a:pt x="270" y="248"/>
                    </a:lnTo>
                    <a:lnTo>
                      <a:pt x="270" y="249"/>
                    </a:lnTo>
                    <a:lnTo>
                      <a:pt x="272" y="251"/>
                    </a:lnTo>
                    <a:lnTo>
                      <a:pt x="273" y="252"/>
                    </a:lnTo>
                    <a:lnTo>
                      <a:pt x="273" y="254"/>
                    </a:lnTo>
                    <a:lnTo>
                      <a:pt x="273" y="255"/>
                    </a:lnTo>
                    <a:lnTo>
                      <a:pt x="270" y="255"/>
                    </a:lnTo>
                    <a:lnTo>
                      <a:pt x="270" y="254"/>
                    </a:lnTo>
                    <a:lnTo>
                      <a:pt x="240" y="254"/>
                    </a:lnTo>
                    <a:lnTo>
                      <a:pt x="222" y="254"/>
                    </a:lnTo>
                    <a:lnTo>
                      <a:pt x="217" y="254"/>
                    </a:lnTo>
                    <a:lnTo>
                      <a:pt x="211" y="252"/>
                    </a:lnTo>
                    <a:lnTo>
                      <a:pt x="211" y="255"/>
                    </a:lnTo>
                    <a:lnTo>
                      <a:pt x="211" y="257"/>
                    </a:lnTo>
                    <a:lnTo>
                      <a:pt x="209" y="257"/>
                    </a:lnTo>
                    <a:lnTo>
                      <a:pt x="208" y="257"/>
                    </a:lnTo>
                    <a:lnTo>
                      <a:pt x="208" y="254"/>
                    </a:lnTo>
                    <a:lnTo>
                      <a:pt x="208" y="252"/>
                    </a:lnTo>
                    <a:lnTo>
                      <a:pt x="208" y="251"/>
                    </a:lnTo>
                    <a:lnTo>
                      <a:pt x="209" y="251"/>
                    </a:lnTo>
                    <a:lnTo>
                      <a:pt x="209" y="245"/>
                    </a:lnTo>
                    <a:lnTo>
                      <a:pt x="209" y="243"/>
                    </a:lnTo>
                    <a:lnTo>
                      <a:pt x="209" y="241"/>
                    </a:lnTo>
                    <a:lnTo>
                      <a:pt x="206" y="240"/>
                    </a:lnTo>
                    <a:lnTo>
                      <a:pt x="206" y="237"/>
                    </a:lnTo>
                    <a:lnTo>
                      <a:pt x="208" y="237"/>
                    </a:lnTo>
                    <a:lnTo>
                      <a:pt x="239" y="237"/>
                    </a:lnTo>
                    <a:lnTo>
                      <a:pt x="248" y="237"/>
                    </a:lnTo>
                    <a:lnTo>
                      <a:pt x="248" y="234"/>
                    </a:lnTo>
                    <a:lnTo>
                      <a:pt x="225" y="234"/>
                    </a:lnTo>
                    <a:lnTo>
                      <a:pt x="209" y="234"/>
                    </a:lnTo>
                    <a:lnTo>
                      <a:pt x="208" y="234"/>
                    </a:lnTo>
                    <a:lnTo>
                      <a:pt x="208" y="232"/>
                    </a:lnTo>
                    <a:lnTo>
                      <a:pt x="206" y="231"/>
                    </a:lnTo>
                    <a:lnTo>
                      <a:pt x="206" y="227"/>
                    </a:lnTo>
                    <a:lnTo>
                      <a:pt x="205" y="226"/>
                    </a:lnTo>
                    <a:lnTo>
                      <a:pt x="197" y="227"/>
                    </a:lnTo>
                    <a:lnTo>
                      <a:pt x="195" y="227"/>
                    </a:lnTo>
                    <a:lnTo>
                      <a:pt x="194" y="231"/>
                    </a:lnTo>
                    <a:lnTo>
                      <a:pt x="194" y="232"/>
                    </a:lnTo>
                    <a:lnTo>
                      <a:pt x="192" y="232"/>
                    </a:lnTo>
                    <a:lnTo>
                      <a:pt x="191" y="232"/>
                    </a:lnTo>
                    <a:lnTo>
                      <a:pt x="189" y="231"/>
                    </a:lnTo>
                    <a:lnTo>
                      <a:pt x="187" y="229"/>
                    </a:lnTo>
                    <a:lnTo>
                      <a:pt x="186" y="229"/>
                    </a:lnTo>
                    <a:lnTo>
                      <a:pt x="186" y="232"/>
                    </a:lnTo>
                    <a:lnTo>
                      <a:pt x="187" y="234"/>
                    </a:lnTo>
                    <a:lnTo>
                      <a:pt x="187" y="243"/>
                    </a:lnTo>
                    <a:lnTo>
                      <a:pt x="186" y="243"/>
                    </a:lnTo>
                    <a:lnTo>
                      <a:pt x="184" y="243"/>
                    </a:lnTo>
                    <a:lnTo>
                      <a:pt x="184" y="240"/>
                    </a:lnTo>
                    <a:lnTo>
                      <a:pt x="183" y="241"/>
                    </a:lnTo>
                    <a:lnTo>
                      <a:pt x="183" y="240"/>
                    </a:lnTo>
                    <a:lnTo>
                      <a:pt x="183" y="237"/>
                    </a:lnTo>
                    <a:lnTo>
                      <a:pt x="183" y="234"/>
                    </a:lnTo>
                    <a:lnTo>
                      <a:pt x="183" y="232"/>
                    </a:lnTo>
                    <a:lnTo>
                      <a:pt x="183" y="229"/>
                    </a:lnTo>
                    <a:lnTo>
                      <a:pt x="183" y="227"/>
                    </a:lnTo>
                    <a:lnTo>
                      <a:pt x="183" y="226"/>
                    </a:lnTo>
                    <a:lnTo>
                      <a:pt x="184" y="224"/>
                    </a:lnTo>
                    <a:lnTo>
                      <a:pt x="183" y="215"/>
                    </a:lnTo>
                    <a:lnTo>
                      <a:pt x="183" y="213"/>
                    </a:lnTo>
                    <a:lnTo>
                      <a:pt x="184" y="215"/>
                    </a:lnTo>
                    <a:lnTo>
                      <a:pt x="184" y="218"/>
                    </a:lnTo>
                    <a:lnTo>
                      <a:pt x="186" y="218"/>
                    </a:lnTo>
                    <a:lnTo>
                      <a:pt x="186" y="221"/>
                    </a:lnTo>
                    <a:lnTo>
                      <a:pt x="186" y="223"/>
                    </a:lnTo>
                    <a:lnTo>
                      <a:pt x="187" y="224"/>
                    </a:lnTo>
                    <a:lnTo>
                      <a:pt x="187" y="226"/>
                    </a:lnTo>
                    <a:lnTo>
                      <a:pt x="189" y="226"/>
                    </a:lnTo>
                    <a:lnTo>
                      <a:pt x="189" y="227"/>
                    </a:lnTo>
                    <a:lnTo>
                      <a:pt x="191" y="224"/>
                    </a:lnTo>
                    <a:lnTo>
                      <a:pt x="195" y="223"/>
                    </a:lnTo>
                    <a:lnTo>
                      <a:pt x="197" y="221"/>
                    </a:lnTo>
                    <a:lnTo>
                      <a:pt x="195" y="220"/>
                    </a:lnTo>
                    <a:lnTo>
                      <a:pt x="195" y="215"/>
                    </a:lnTo>
                    <a:lnTo>
                      <a:pt x="197" y="213"/>
                    </a:lnTo>
                    <a:lnTo>
                      <a:pt x="198" y="213"/>
                    </a:lnTo>
                    <a:lnTo>
                      <a:pt x="200" y="213"/>
                    </a:lnTo>
                    <a:lnTo>
                      <a:pt x="200" y="215"/>
                    </a:lnTo>
                    <a:lnTo>
                      <a:pt x="198" y="216"/>
                    </a:lnTo>
                    <a:lnTo>
                      <a:pt x="198" y="220"/>
                    </a:lnTo>
                    <a:lnTo>
                      <a:pt x="200" y="221"/>
                    </a:lnTo>
                    <a:lnTo>
                      <a:pt x="200" y="223"/>
                    </a:lnTo>
                    <a:lnTo>
                      <a:pt x="198" y="224"/>
                    </a:lnTo>
                    <a:lnTo>
                      <a:pt x="206" y="224"/>
                    </a:lnTo>
                    <a:lnTo>
                      <a:pt x="208" y="224"/>
                    </a:lnTo>
                    <a:lnTo>
                      <a:pt x="247" y="224"/>
                    </a:lnTo>
                    <a:lnTo>
                      <a:pt x="261" y="224"/>
                    </a:lnTo>
                    <a:lnTo>
                      <a:pt x="281" y="224"/>
                    </a:lnTo>
                    <a:lnTo>
                      <a:pt x="300" y="223"/>
                    </a:lnTo>
                    <a:lnTo>
                      <a:pt x="301" y="223"/>
                    </a:lnTo>
                    <a:lnTo>
                      <a:pt x="300" y="223"/>
                    </a:lnTo>
                    <a:lnTo>
                      <a:pt x="300" y="221"/>
                    </a:lnTo>
                    <a:lnTo>
                      <a:pt x="284" y="221"/>
                    </a:lnTo>
                    <a:lnTo>
                      <a:pt x="259" y="221"/>
                    </a:lnTo>
                    <a:lnTo>
                      <a:pt x="250" y="221"/>
                    </a:lnTo>
                    <a:lnTo>
                      <a:pt x="248" y="220"/>
                    </a:lnTo>
                    <a:lnTo>
                      <a:pt x="248" y="210"/>
                    </a:lnTo>
                    <a:lnTo>
                      <a:pt x="251" y="207"/>
                    </a:lnTo>
                    <a:lnTo>
                      <a:pt x="223" y="207"/>
                    </a:lnTo>
                    <a:lnTo>
                      <a:pt x="206" y="209"/>
                    </a:lnTo>
                    <a:lnTo>
                      <a:pt x="198" y="209"/>
                    </a:lnTo>
                    <a:lnTo>
                      <a:pt x="198" y="207"/>
                    </a:lnTo>
                    <a:lnTo>
                      <a:pt x="198" y="206"/>
                    </a:lnTo>
                    <a:lnTo>
                      <a:pt x="200" y="204"/>
                    </a:lnTo>
                    <a:lnTo>
                      <a:pt x="200" y="206"/>
                    </a:lnTo>
                    <a:lnTo>
                      <a:pt x="202" y="204"/>
                    </a:lnTo>
                    <a:lnTo>
                      <a:pt x="216" y="204"/>
                    </a:lnTo>
                    <a:lnTo>
                      <a:pt x="214" y="202"/>
                    </a:lnTo>
                    <a:lnTo>
                      <a:pt x="214" y="201"/>
                    </a:lnTo>
                    <a:lnTo>
                      <a:pt x="197" y="201"/>
                    </a:lnTo>
                    <a:lnTo>
                      <a:pt x="192" y="201"/>
                    </a:lnTo>
                    <a:lnTo>
                      <a:pt x="192" y="202"/>
                    </a:lnTo>
                    <a:lnTo>
                      <a:pt x="192" y="204"/>
                    </a:lnTo>
                    <a:lnTo>
                      <a:pt x="195" y="204"/>
                    </a:lnTo>
                    <a:lnTo>
                      <a:pt x="195" y="206"/>
                    </a:lnTo>
                    <a:lnTo>
                      <a:pt x="194" y="209"/>
                    </a:lnTo>
                    <a:lnTo>
                      <a:pt x="192" y="210"/>
                    </a:lnTo>
                    <a:lnTo>
                      <a:pt x="191" y="209"/>
                    </a:lnTo>
                    <a:lnTo>
                      <a:pt x="192" y="207"/>
                    </a:lnTo>
                    <a:lnTo>
                      <a:pt x="191" y="207"/>
                    </a:lnTo>
                    <a:lnTo>
                      <a:pt x="191" y="202"/>
                    </a:lnTo>
                    <a:lnTo>
                      <a:pt x="187" y="199"/>
                    </a:lnTo>
                    <a:lnTo>
                      <a:pt x="186" y="193"/>
                    </a:lnTo>
                    <a:lnTo>
                      <a:pt x="183" y="184"/>
                    </a:lnTo>
                    <a:lnTo>
                      <a:pt x="183" y="181"/>
                    </a:lnTo>
                    <a:lnTo>
                      <a:pt x="181" y="181"/>
                    </a:lnTo>
                    <a:lnTo>
                      <a:pt x="181" y="182"/>
                    </a:lnTo>
                    <a:lnTo>
                      <a:pt x="180" y="190"/>
                    </a:lnTo>
                    <a:lnTo>
                      <a:pt x="180" y="192"/>
                    </a:lnTo>
                    <a:lnTo>
                      <a:pt x="180" y="193"/>
                    </a:lnTo>
                    <a:lnTo>
                      <a:pt x="180" y="182"/>
                    </a:lnTo>
                    <a:lnTo>
                      <a:pt x="180" y="177"/>
                    </a:lnTo>
                    <a:lnTo>
                      <a:pt x="181" y="177"/>
                    </a:lnTo>
                    <a:lnTo>
                      <a:pt x="183" y="179"/>
                    </a:lnTo>
                    <a:lnTo>
                      <a:pt x="184" y="182"/>
                    </a:lnTo>
                    <a:lnTo>
                      <a:pt x="186" y="185"/>
                    </a:lnTo>
                    <a:lnTo>
                      <a:pt x="187" y="192"/>
                    </a:lnTo>
                    <a:lnTo>
                      <a:pt x="189" y="196"/>
                    </a:lnTo>
                    <a:lnTo>
                      <a:pt x="191" y="199"/>
                    </a:lnTo>
                    <a:lnTo>
                      <a:pt x="195" y="199"/>
                    </a:lnTo>
                    <a:lnTo>
                      <a:pt x="194" y="196"/>
                    </a:lnTo>
                    <a:lnTo>
                      <a:pt x="192" y="196"/>
                    </a:lnTo>
                    <a:lnTo>
                      <a:pt x="192" y="195"/>
                    </a:lnTo>
                    <a:lnTo>
                      <a:pt x="194" y="192"/>
                    </a:lnTo>
                    <a:lnTo>
                      <a:pt x="195" y="190"/>
                    </a:lnTo>
                    <a:lnTo>
                      <a:pt x="222" y="190"/>
                    </a:lnTo>
                    <a:lnTo>
                      <a:pt x="223" y="190"/>
                    </a:lnTo>
                    <a:lnTo>
                      <a:pt x="226" y="187"/>
                    </a:lnTo>
                    <a:lnTo>
                      <a:pt x="226" y="185"/>
                    </a:lnTo>
                    <a:lnTo>
                      <a:pt x="223" y="187"/>
                    </a:lnTo>
                    <a:lnTo>
                      <a:pt x="197" y="187"/>
                    </a:lnTo>
                    <a:lnTo>
                      <a:pt x="191" y="187"/>
                    </a:lnTo>
                    <a:lnTo>
                      <a:pt x="189" y="185"/>
                    </a:lnTo>
                    <a:lnTo>
                      <a:pt x="189" y="176"/>
                    </a:lnTo>
                    <a:lnTo>
                      <a:pt x="189" y="171"/>
                    </a:lnTo>
                    <a:lnTo>
                      <a:pt x="191" y="170"/>
                    </a:lnTo>
                    <a:lnTo>
                      <a:pt x="192" y="168"/>
                    </a:lnTo>
                    <a:lnTo>
                      <a:pt x="194" y="168"/>
                    </a:lnTo>
                    <a:lnTo>
                      <a:pt x="194" y="167"/>
                    </a:lnTo>
                    <a:lnTo>
                      <a:pt x="191" y="167"/>
                    </a:lnTo>
                    <a:lnTo>
                      <a:pt x="187" y="165"/>
                    </a:lnTo>
                    <a:lnTo>
                      <a:pt x="187" y="163"/>
                    </a:lnTo>
                    <a:lnTo>
                      <a:pt x="183" y="160"/>
                    </a:lnTo>
                    <a:lnTo>
                      <a:pt x="180" y="162"/>
                    </a:lnTo>
                    <a:lnTo>
                      <a:pt x="178" y="162"/>
                    </a:lnTo>
                    <a:lnTo>
                      <a:pt x="177" y="160"/>
                    </a:lnTo>
                    <a:lnTo>
                      <a:pt x="177" y="159"/>
                    </a:lnTo>
                    <a:lnTo>
                      <a:pt x="180" y="157"/>
                    </a:lnTo>
                    <a:lnTo>
                      <a:pt x="186" y="156"/>
                    </a:lnTo>
                    <a:lnTo>
                      <a:pt x="203" y="156"/>
                    </a:lnTo>
                    <a:lnTo>
                      <a:pt x="214" y="156"/>
                    </a:lnTo>
                    <a:lnTo>
                      <a:pt x="216" y="157"/>
                    </a:lnTo>
                    <a:lnTo>
                      <a:pt x="217" y="159"/>
                    </a:lnTo>
                    <a:lnTo>
                      <a:pt x="217" y="160"/>
                    </a:lnTo>
                    <a:lnTo>
                      <a:pt x="219" y="160"/>
                    </a:lnTo>
                    <a:lnTo>
                      <a:pt x="220" y="160"/>
                    </a:lnTo>
                    <a:lnTo>
                      <a:pt x="223" y="160"/>
                    </a:lnTo>
                    <a:lnTo>
                      <a:pt x="223" y="162"/>
                    </a:lnTo>
                    <a:lnTo>
                      <a:pt x="223" y="163"/>
                    </a:lnTo>
                    <a:lnTo>
                      <a:pt x="222" y="165"/>
                    </a:lnTo>
                    <a:lnTo>
                      <a:pt x="220" y="165"/>
                    </a:lnTo>
                    <a:lnTo>
                      <a:pt x="222" y="167"/>
                    </a:lnTo>
                    <a:lnTo>
                      <a:pt x="220" y="168"/>
                    </a:lnTo>
                    <a:lnTo>
                      <a:pt x="226" y="168"/>
                    </a:lnTo>
                    <a:lnTo>
                      <a:pt x="228" y="170"/>
                    </a:lnTo>
                    <a:lnTo>
                      <a:pt x="228" y="177"/>
                    </a:lnTo>
                    <a:lnTo>
                      <a:pt x="230" y="182"/>
                    </a:lnTo>
                    <a:lnTo>
                      <a:pt x="233" y="187"/>
                    </a:lnTo>
                    <a:lnTo>
                      <a:pt x="234" y="196"/>
                    </a:lnTo>
                    <a:lnTo>
                      <a:pt x="234" y="199"/>
                    </a:lnTo>
                    <a:lnTo>
                      <a:pt x="231" y="201"/>
                    </a:lnTo>
                    <a:lnTo>
                      <a:pt x="222" y="201"/>
                    </a:lnTo>
                    <a:lnTo>
                      <a:pt x="223" y="204"/>
                    </a:lnTo>
                    <a:lnTo>
                      <a:pt x="231" y="204"/>
                    </a:lnTo>
                    <a:lnTo>
                      <a:pt x="245" y="204"/>
                    </a:lnTo>
                    <a:lnTo>
                      <a:pt x="269" y="204"/>
                    </a:lnTo>
                    <a:lnTo>
                      <a:pt x="357" y="202"/>
                    </a:lnTo>
                    <a:lnTo>
                      <a:pt x="386" y="201"/>
                    </a:lnTo>
                    <a:lnTo>
                      <a:pt x="387" y="201"/>
                    </a:lnTo>
                    <a:lnTo>
                      <a:pt x="390" y="202"/>
                    </a:lnTo>
                    <a:lnTo>
                      <a:pt x="392" y="202"/>
                    </a:lnTo>
                    <a:lnTo>
                      <a:pt x="393" y="202"/>
                    </a:lnTo>
                    <a:lnTo>
                      <a:pt x="393" y="201"/>
                    </a:lnTo>
                    <a:lnTo>
                      <a:pt x="392" y="201"/>
                    </a:lnTo>
                    <a:lnTo>
                      <a:pt x="389" y="199"/>
                    </a:lnTo>
                    <a:lnTo>
                      <a:pt x="390" y="198"/>
                    </a:lnTo>
                    <a:lnTo>
                      <a:pt x="392" y="198"/>
                    </a:lnTo>
                    <a:lnTo>
                      <a:pt x="392" y="192"/>
                    </a:lnTo>
                    <a:lnTo>
                      <a:pt x="392" y="187"/>
                    </a:lnTo>
                    <a:lnTo>
                      <a:pt x="392" y="185"/>
                    </a:lnTo>
                    <a:lnTo>
                      <a:pt x="389" y="185"/>
                    </a:lnTo>
                    <a:lnTo>
                      <a:pt x="371" y="185"/>
                    </a:lnTo>
                    <a:lnTo>
                      <a:pt x="370" y="185"/>
                    </a:lnTo>
                    <a:lnTo>
                      <a:pt x="368" y="182"/>
                    </a:lnTo>
                    <a:lnTo>
                      <a:pt x="370" y="173"/>
                    </a:lnTo>
                    <a:lnTo>
                      <a:pt x="370" y="170"/>
                    </a:lnTo>
                    <a:lnTo>
                      <a:pt x="370" y="168"/>
                    </a:lnTo>
                    <a:lnTo>
                      <a:pt x="371" y="167"/>
                    </a:lnTo>
                    <a:lnTo>
                      <a:pt x="373" y="167"/>
                    </a:lnTo>
                    <a:lnTo>
                      <a:pt x="375" y="167"/>
                    </a:lnTo>
                    <a:lnTo>
                      <a:pt x="373" y="167"/>
                    </a:lnTo>
                    <a:lnTo>
                      <a:pt x="370" y="165"/>
                    </a:lnTo>
                    <a:lnTo>
                      <a:pt x="368" y="168"/>
                    </a:lnTo>
                    <a:lnTo>
                      <a:pt x="367" y="170"/>
                    </a:lnTo>
                    <a:lnTo>
                      <a:pt x="365" y="185"/>
                    </a:lnTo>
                    <a:lnTo>
                      <a:pt x="367" y="187"/>
                    </a:lnTo>
                    <a:lnTo>
                      <a:pt x="370" y="188"/>
                    </a:lnTo>
                    <a:lnTo>
                      <a:pt x="386" y="188"/>
                    </a:lnTo>
                    <a:lnTo>
                      <a:pt x="390" y="188"/>
                    </a:lnTo>
                    <a:lnTo>
                      <a:pt x="390" y="190"/>
                    </a:lnTo>
                    <a:lnTo>
                      <a:pt x="390" y="196"/>
                    </a:lnTo>
                    <a:lnTo>
                      <a:pt x="389" y="198"/>
                    </a:lnTo>
                    <a:lnTo>
                      <a:pt x="387" y="196"/>
                    </a:lnTo>
                    <a:lnTo>
                      <a:pt x="382" y="196"/>
                    </a:lnTo>
                    <a:lnTo>
                      <a:pt x="356" y="196"/>
                    </a:lnTo>
                    <a:lnTo>
                      <a:pt x="353" y="198"/>
                    </a:lnTo>
                    <a:lnTo>
                      <a:pt x="337" y="198"/>
                    </a:lnTo>
                    <a:lnTo>
                      <a:pt x="336" y="198"/>
                    </a:lnTo>
                    <a:lnTo>
                      <a:pt x="276" y="199"/>
                    </a:lnTo>
                    <a:lnTo>
                      <a:pt x="265" y="199"/>
                    </a:lnTo>
                    <a:lnTo>
                      <a:pt x="265" y="201"/>
                    </a:lnTo>
                    <a:lnTo>
                      <a:pt x="245" y="201"/>
                    </a:lnTo>
                    <a:lnTo>
                      <a:pt x="245" y="199"/>
                    </a:lnTo>
                    <a:lnTo>
                      <a:pt x="244" y="199"/>
                    </a:lnTo>
                    <a:lnTo>
                      <a:pt x="244" y="198"/>
                    </a:lnTo>
                    <a:lnTo>
                      <a:pt x="245" y="198"/>
                    </a:lnTo>
                    <a:lnTo>
                      <a:pt x="265" y="198"/>
                    </a:lnTo>
                    <a:lnTo>
                      <a:pt x="283" y="198"/>
                    </a:lnTo>
                    <a:lnTo>
                      <a:pt x="336" y="196"/>
                    </a:lnTo>
                    <a:lnTo>
                      <a:pt x="337" y="196"/>
                    </a:lnTo>
                    <a:lnTo>
                      <a:pt x="353" y="196"/>
                    </a:lnTo>
                    <a:lnTo>
                      <a:pt x="354" y="193"/>
                    </a:lnTo>
                    <a:lnTo>
                      <a:pt x="356" y="193"/>
                    </a:lnTo>
                    <a:lnTo>
                      <a:pt x="356" y="192"/>
                    </a:lnTo>
                    <a:lnTo>
                      <a:pt x="354" y="192"/>
                    </a:lnTo>
                    <a:lnTo>
                      <a:pt x="351" y="193"/>
                    </a:lnTo>
                    <a:lnTo>
                      <a:pt x="345" y="195"/>
                    </a:lnTo>
                    <a:lnTo>
                      <a:pt x="323" y="195"/>
                    </a:lnTo>
                    <a:lnTo>
                      <a:pt x="247" y="195"/>
                    </a:lnTo>
                    <a:lnTo>
                      <a:pt x="245" y="195"/>
                    </a:lnTo>
                    <a:lnTo>
                      <a:pt x="242" y="193"/>
                    </a:lnTo>
                    <a:lnTo>
                      <a:pt x="239" y="182"/>
                    </a:lnTo>
                    <a:lnTo>
                      <a:pt x="237" y="179"/>
                    </a:lnTo>
                    <a:lnTo>
                      <a:pt x="236" y="173"/>
                    </a:lnTo>
                    <a:lnTo>
                      <a:pt x="234" y="162"/>
                    </a:lnTo>
                    <a:lnTo>
                      <a:pt x="233" y="160"/>
                    </a:lnTo>
                    <a:lnTo>
                      <a:pt x="237" y="134"/>
                    </a:lnTo>
                    <a:lnTo>
                      <a:pt x="239" y="131"/>
                    </a:lnTo>
                    <a:lnTo>
                      <a:pt x="239" y="128"/>
                    </a:lnTo>
                    <a:lnTo>
                      <a:pt x="237" y="128"/>
                    </a:lnTo>
                    <a:lnTo>
                      <a:pt x="231" y="129"/>
                    </a:lnTo>
                    <a:lnTo>
                      <a:pt x="223" y="129"/>
                    </a:lnTo>
                    <a:lnTo>
                      <a:pt x="222" y="129"/>
                    </a:lnTo>
                    <a:lnTo>
                      <a:pt x="220" y="129"/>
                    </a:lnTo>
                    <a:lnTo>
                      <a:pt x="220" y="128"/>
                    </a:lnTo>
                    <a:lnTo>
                      <a:pt x="222" y="128"/>
                    </a:lnTo>
                    <a:lnTo>
                      <a:pt x="244" y="126"/>
                    </a:lnTo>
                    <a:lnTo>
                      <a:pt x="250" y="126"/>
                    </a:lnTo>
                    <a:lnTo>
                      <a:pt x="258" y="126"/>
                    </a:lnTo>
                    <a:lnTo>
                      <a:pt x="287" y="126"/>
                    </a:lnTo>
                    <a:lnTo>
                      <a:pt x="283" y="124"/>
                    </a:lnTo>
                    <a:lnTo>
                      <a:pt x="272" y="123"/>
                    </a:lnTo>
                    <a:lnTo>
                      <a:pt x="251" y="123"/>
                    </a:lnTo>
                    <a:lnTo>
                      <a:pt x="242" y="124"/>
                    </a:lnTo>
                    <a:lnTo>
                      <a:pt x="228" y="124"/>
                    </a:lnTo>
                    <a:lnTo>
                      <a:pt x="220" y="126"/>
                    </a:lnTo>
                    <a:lnTo>
                      <a:pt x="219" y="128"/>
                    </a:lnTo>
                    <a:lnTo>
                      <a:pt x="211" y="128"/>
                    </a:lnTo>
                    <a:lnTo>
                      <a:pt x="208" y="129"/>
                    </a:lnTo>
                    <a:lnTo>
                      <a:pt x="206" y="129"/>
                    </a:lnTo>
                    <a:lnTo>
                      <a:pt x="206" y="128"/>
                    </a:lnTo>
                    <a:lnTo>
                      <a:pt x="206" y="126"/>
                    </a:lnTo>
                    <a:lnTo>
                      <a:pt x="208" y="126"/>
                    </a:lnTo>
                    <a:lnTo>
                      <a:pt x="220" y="124"/>
                    </a:lnTo>
                    <a:lnTo>
                      <a:pt x="226" y="123"/>
                    </a:lnTo>
                    <a:lnTo>
                      <a:pt x="234" y="123"/>
                    </a:lnTo>
                    <a:lnTo>
                      <a:pt x="250" y="123"/>
                    </a:lnTo>
                    <a:lnTo>
                      <a:pt x="250" y="121"/>
                    </a:lnTo>
                    <a:lnTo>
                      <a:pt x="244" y="120"/>
                    </a:lnTo>
                    <a:lnTo>
                      <a:pt x="240" y="120"/>
                    </a:lnTo>
                    <a:lnTo>
                      <a:pt x="236" y="118"/>
                    </a:lnTo>
                    <a:lnTo>
                      <a:pt x="226" y="118"/>
                    </a:lnTo>
                    <a:lnTo>
                      <a:pt x="225" y="118"/>
                    </a:lnTo>
                    <a:lnTo>
                      <a:pt x="223" y="120"/>
                    </a:lnTo>
                    <a:lnTo>
                      <a:pt x="219" y="118"/>
                    </a:lnTo>
                    <a:lnTo>
                      <a:pt x="217" y="118"/>
                    </a:lnTo>
                    <a:lnTo>
                      <a:pt x="212" y="120"/>
                    </a:lnTo>
                    <a:lnTo>
                      <a:pt x="211" y="120"/>
                    </a:lnTo>
                    <a:lnTo>
                      <a:pt x="211" y="118"/>
                    </a:lnTo>
                    <a:lnTo>
                      <a:pt x="212" y="118"/>
                    </a:lnTo>
                    <a:lnTo>
                      <a:pt x="214" y="118"/>
                    </a:lnTo>
                    <a:lnTo>
                      <a:pt x="219" y="117"/>
                    </a:lnTo>
                    <a:lnTo>
                      <a:pt x="225" y="117"/>
                    </a:lnTo>
                    <a:lnTo>
                      <a:pt x="245" y="118"/>
                    </a:lnTo>
                    <a:lnTo>
                      <a:pt x="248" y="118"/>
                    </a:lnTo>
                    <a:lnTo>
                      <a:pt x="250" y="118"/>
                    </a:lnTo>
                    <a:lnTo>
                      <a:pt x="255" y="121"/>
                    </a:lnTo>
                    <a:lnTo>
                      <a:pt x="253" y="120"/>
                    </a:lnTo>
                    <a:lnTo>
                      <a:pt x="253" y="118"/>
                    </a:lnTo>
                    <a:lnTo>
                      <a:pt x="250" y="113"/>
                    </a:lnTo>
                    <a:lnTo>
                      <a:pt x="248" y="110"/>
                    </a:lnTo>
                    <a:lnTo>
                      <a:pt x="244" y="107"/>
                    </a:lnTo>
                    <a:lnTo>
                      <a:pt x="239" y="106"/>
                    </a:lnTo>
                    <a:lnTo>
                      <a:pt x="237" y="104"/>
                    </a:lnTo>
                    <a:lnTo>
                      <a:pt x="237" y="103"/>
                    </a:lnTo>
                    <a:lnTo>
                      <a:pt x="236" y="99"/>
                    </a:lnTo>
                    <a:lnTo>
                      <a:pt x="236" y="98"/>
                    </a:lnTo>
                    <a:lnTo>
                      <a:pt x="244" y="98"/>
                    </a:lnTo>
                    <a:lnTo>
                      <a:pt x="261" y="98"/>
                    </a:lnTo>
                    <a:lnTo>
                      <a:pt x="287" y="98"/>
                    </a:lnTo>
                    <a:lnTo>
                      <a:pt x="289" y="98"/>
                    </a:lnTo>
                    <a:lnTo>
                      <a:pt x="284" y="101"/>
                    </a:lnTo>
                    <a:lnTo>
                      <a:pt x="284" y="104"/>
                    </a:lnTo>
                    <a:lnTo>
                      <a:pt x="283" y="113"/>
                    </a:lnTo>
                    <a:lnTo>
                      <a:pt x="283" y="115"/>
                    </a:lnTo>
                    <a:lnTo>
                      <a:pt x="283" y="117"/>
                    </a:lnTo>
                    <a:lnTo>
                      <a:pt x="292" y="117"/>
                    </a:lnTo>
                    <a:lnTo>
                      <a:pt x="298" y="117"/>
                    </a:lnTo>
                    <a:lnTo>
                      <a:pt x="301" y="118"/>
                    </a:lnTo>
                    <a:lnTo>
                      <a:pt x="304" y="118"/>
                    </a:lnTo>
                    <a:lnTo>
                      <a:pt x="308" y="118"/>
                    </a:lnTo>
                    <a:lnTo>
                      <a:pt x="309" y="120"/>
                    </a:lnTo>
                    <a:lnTo>
                      <a:pt x="312" y="118"/>
                    </a:lnTo>
                    <a:lnTo>
                      <a:pt x="314" y="118"/>
                    </a:lnTo>
                    <a:lnTo>
                      <a:pt x="315" y="120"/>
                    </a:lnTo>
                    <a:lnTo>
                      <a:pt x="326" y="120"/>
                    </a:lnTo>
                    <a:lnTo>
                      <a:pt x="326" y="118"/>
                    </a:lnTo>
                    <a:lnTo>
                      <a:pt x="325" y="113"/>
                    </a:lnTo>
                    <a:lnTo>
                      <a:pt x="323" y="101"/>
                    </a:lnTo>
                    <a:lnTo>
                      <a:pt x="322" y="99"/>
                    </a:lnTo>
                    <a:lnTo>
                      <a:pt x="322" y="96"/>
                    </a:lnTo>
                    <a:lnTo>
                      <a:pt x="326" y="93"/>
                    </a:lnTo>
                    <a:lnTo>
                      <a:pt x="328" y="92"/>
                    </a:lnTo>
                    <a:lnTo>
                      <a:pt x="329" y="93"/>
                    </a:lnTo>
                    <a:lnTo>
                      <a:pt x="332" y="104"/>
                    </a:lnTo>
                    <a:lnTo>
                      <a:pt x="336" y="113"/>
                    </a:lnTo>
                    <a:lnTo>
                      <a:pt x="336" y="120"/>
                    </a:lnTo>
                    <a:lnTo>
                      <a:pt x="337" y="120"/>
                    </a:lnTo>
                    <a:lnTo>
                      <a:pt x="340" y="120"/>
                    </a:lnTo>
                    <a:lnTo>
                      <a:pt x="342" y="117"/>
                    </a:lnTo>
                    <a:lnTo>
                      <a:pt x="339" y="106"/>
                    </a:lnTo>
                    <a:lnTo>
                      <a:pt x="336" y="96"/>
                    </a:lnTo>
                    <a:lnTo>
                      <a:pt x="332" y="87"/>
                    </a:lnTo>
                    <a:lnTo>
                      <a:pt x="332" y="85"/>
                    </a:lnTo>
                    <a:lnTo>
                      <a:pt x="331" y="84"/>
                    </a:lnTo>
                    <a:lnTo>
                      <a:pt x="325" y="82"/>
                    </a:lnTo>
                    <a:lnTo>
                      <a:pt x="311" y="82"/>
                    </a:lnTo>
                    <a:lnTo>
                      <a:pt x="294" y="82"/>
                    </a:lnTo>
                    <a:lnTo>
                      <a:pt x="283" y="81"/>
                    </a:lnTo>
                    <a:lnTo>
                      <a:pt x="267" y="82"/>
                    </a:lnTo>
                    <a:lnTo>
                      <a:pt x="259" y="81"/>
                    </a:lnTo>
                    <a:lnTo>
                      <a:pt x="228" y="82"/>
                    </a:lnTo>
                    <a:lnTo>
                      <a:pt x="216" y="84"/>
                    </a:lnTo>
                    <a:lnTo>
                      <a:pt x="211" y="85"/>
                    </a:lnTo>
                    <a:lnTo>
                      <a:pt x="209" y="87"/>
                    </a:lnTo>
                    <a:lnTo>
                      <a:pt x="208" y="89"/>
                    </a:lnTo>
                    <a:lnTo>
                      <a:pt x="206" y="103"/>
                    </a:lnTo>
                    <a:lnTo>
                      <a:pt x="203" y="117"/>
                    </a:lnTo>
                    <a:lnTo>
                      <a:pt x="203" y="118"/>
                    </a:lnTo>
                    <a:lnTo>
                      <a:pt x="205" y="120"/>
                    </a:lnTo>
                    <a:lnTo>
                      <a:pt x="203" y="121"/>
                    </a:lnTo>
                    <a:lnTo>
                      <a:pt x="205" y="123"/>
                    </a:lnTo>
                    <a:lnTo>
                      <a:pt x="211" y="121"/>
                    </a:lnTo>
                    <a:lnTo>
                      <a:pt x="219" y="121"/>
                    </a:lnTo>
                    <a:lnTo>
                      <a:pt x="228" y="121"/>
                    </a:lnTo>
                    <a:lnTo>
                      <a:pt x="228" y="123"/>
                    </a:lnTo>
                    <a:lnTo>
                      <a:pt x="208" y="123"/>
                    </a:lnTo>
                    <a:lnTo>
                      <a:pt x="205" y="123"/>
                    </a:lnTo>
                    <a:lnTo>
                      <a:pt x="203" y="123"/>
                    </a:lnTo>
                    <a:lnTo>
                      <a:pt x="202" y="121"/>
                    </a:lnTo>
                    <a:lnTo>
                      <a:pt x="202" y="118"/>
                    </a:lnTo>
                    <a:lnTo>
                      <a:pt x="202" y="113"/>
                    </a:lnTo>
                    <a:lnTo>
                      <a:pt x="203" y="109"/>
                    </a:lnTo>
                    <a:lnTo>
                      <a:pt x="203" y="101"/>
                    </a:lnTo>
                    <a:lnTo>
                      <a:pt x="205" y="101"/>
                    </a:lnTo>
                    <a:lnTo>
                      <a:pt x="206" y="90"/>
                    </a:lnTo>
                    <a:lnTo>
                      <a:pt x="206" y="87"/>
                    </a:lnTo>
                    <a:lnTo>
                      <a:pt x="205" y="89"/>
                    </a:lnTo>
                    <a:lnTo>
                      <a:pt x="203" y="89"/>
                    </a:lnTo>
                    <a:lnTo>
                      <a:pt x="203" y="87"/>
                    </a:lnTo>
                    <a:lnTo>
                      <a:pt x="205" y="85"/>
                    </a:lnTo>
                    <a:lnTo>
                      <a:pt x="205" y="84"/>
                    </a:lnTo>
                    <a:lnTo>
                      <a:pt x="203" y="87"/>
                    </a:lnTo>
                    <a:lnTo>
                      <a:pt x="202" y="87"/>
                    </a:lnTo>
                    <a:lnTo>
                      <a:pt x="200" y="87"/>
                    </a:lnTo>
                    <a:lnTo>
                      <a:pt x="198" y="89"/>
                    </a:lnTo>
                    <a:lnTo>
                      <a:pt x="197" y="90"/>
                    </a:lnTo>
                    <a:lnTo>
                      <a:pt x="198" y="95"/>
                    </a:lnTo>
                    <a:lnTo>
                      <a:pt x="197" y="96"/>
                    </a:lnTo>
                    <a:lnTo>
                      <a:pt x="195" y="93"/>
                    </a:lnTo>
                    <a:lnTo>
                      <a:pt x="195" y="92"/>
                    </a:lnTo>
                    <a:lnTo>
                      <a:pt x="194" y="90"/>
                    </a:lnTo>
                    <a:lnTo>
                      <a:pt x="194" y="92"/>
                    </a:lnTo>
                    <a:lnTo>
                      <a:pt x="191" y="92"/>
                    </a:lnTo>
                    <a:lnTo>
                      <a:pt x="187" y="92"/>
                    </a:lnTo>
                    <a:lnTo>
                      <a:pt x="184" y="92"/>
                    </a:lnTo>
                    <a:lnTo>
                      <a:pt x="183" y="92"/>
                    </a:lnTo>
                    <a:lnTo>
                      <a:pt x="183" y="93"/>
                    </a:lnTo>
                    <a:lnTo>
                      <a:pt x="184" y="93"/>
                    </a:lnTo>
                    <a:lnTo>
                      <a:pt x="187" y="93"/>
                    </a:lnTo>
                    <a:lnTo>
                      <a:pt x="191" y="93"/>
                    </a:lnTo>
                    <a:lnTo>
                      <a:pt x="192" y="93"/>
                    </a:lnTo>
                    <a:lnTo>
                      <a:pt x="194" y="93"/>
                    </a:lnTo>
                    <a:lnTo>
                      <a:pt x="194" y="95"/>
                    </a:lnTo>
                    <a:lnTo>
                      <a:pt x="195" y="96"/>
                    </a:lnTo>
                    <a:lnTo>
                      <a:pt x="194" y="107"/>
                    </a:lnTo>
                    <a:lnTo>
                      <a:pt x="195" y="109"/>
                    </a:lnTo>
                    <a:lnTo>
                      <a:pt x="194" y="113"/>
                    </a:lnTo>
                    <a:lnTo>
                      <a:pt x="191" y="110"/>
                    </a:lnTo>
                    <a:lnTo>
                      <a:pt x="192" y="101"/>
                    </a:lnTo>
                    <a:lnTo>
                      <a:pt x="192" y="99"/>
                    </a:lnTo>
                    <a:lnTo>
                      <a:pt x="191" y="96"/>
                    </a:lnTo>
                    <a:lnTo>
                      <a:pt x="191" y="95"/>
                    </a:lnTo>
                    <a:lnTo>
                      <a:pt x="187" y="96"/>
                    </a:lnTo>
                    <a:lnTo>
                      <a:pt x="183" y="96"/>
                    </a:lnTo>
                    <a:lnTo>
                      <a:pt x="181" y="96"/>
                    </a:lnTo>
                    <a:lnTo>
                      <a:pt x="181" y="98"/>
                    </a:lnTo>
                    <a:lnTo>
                      <a:pt x="183" y="101"/>
                    </a:lnTo>
                    <a:lnTo>
                      <a:pt x="184" y="103"/>
                    </a:lnTo>
                    <a:lnTo>
                      <a:pt x="186" y="104"/>
                    </a:lnTo>
                    <a:lnTo>
                      <a:pt x="186" y="106"/>
                    </a:lnTo>
                    <a:lnTo>
                      <a:pt x="187" y="107"/>
                    </a:lnTo>
                    <a:lnTo>
                      <a:pt x="187" y="109"/>
                    </a:lnTo>
                    <a:lnTo>
                      <a:pt x="187" y="110"/>
                    </a:lnTo>
                    <a:lnTo>
                      <a:pt x="183" y="103"/>
                    </a:lnTo>
                    <a:lnTo>
                      <a:pt x="178" y="98"/>
                    </a:lnTo>
                    <a:lnTo>
                      <a:pt x="180" y="98"/>
                    </a:lnTo>
                    <a:lnTo>
                      <a:pt x="178" y="96"/>
                    </a:lnTo>
                    <a:lnTo>
                      <a:pt x="175" y="96"/>
                    </a:lnTo>
                    <a:lnTo>
                      <a:pt x="175" y="95"/>
                    </a:lnTo>
                    <a:lnTo>
                      <a:pt x="178" y="93"/>
                    </a:lnTo>
                    <a:lnTo>
                      <a:pt x="181" y="93"/>
                    </a:lnTo>
                    <a:lnTo>
                      <a:pt x="181" y="92"/>
                    </a:lnTo>
                    <a:lnTo>
                      <a:pt x="183" y="90"/>
                    </a:lnTo>
                    <a:lnTo>
                      <a:pt x="195" y="89"/>
                    </a:lnTo>
                    <a:lnTo>
                      <a:pt x="195" y="90"/>
                    </a:lnTo>
                    <a:lnTo>
                      <a:pt x="195" y="89"/>
                    </a:lnTo>
                    <a:lnTo>
                      <a:pt x="200" y="84"/>
                    </a:lnTo>
                    <a:lnTo>
                      <a:pt x="206" y="82"/>
                    </a:lnTo>
                    <a:lnTo>
                      <a:pt x="209" y="79"/>
                    </a:lnTo>
                    <a:lnTo>
                      <a:pt x="208" y="76"/>
                    </a:lnTo>
                    <a:lnTo>
                      <a:pt x="209" y="76"/>
                    </a:lnTo>
                    <a:lnTo>
                      <a:pt x="212" y="74"/>
                    </a:lnTo>
                    <a:lnTo>
                      <a:pt x="214" y="74"/>
                    </a:lnTo>
                    <a:lnTo>
                      <a:pt x="214" y="73"/>
                    </a:lnTo>
                    <a:lnTo>
                      <a:pt x="216" y="71"/>
                    </a:lnTo>
                    <a:lnTo>
                      <a:pt x="217" y="71"/>
                    </a:lnTo>
                    <a:lnTo>
                      <a:pt x="217" y="73"/>
                    </a:lnTo>
                    <a:lnTo>
                      <a:pt x="217" y="78"/>
                    </a:lnTo>
                    <a:lnTo>
                      <a:pt x="214" y="79"/>
                    </a:lnTo>
                    <a:lnTo>
                      <a:pt x="214" y="81"/>
                    </a:lnTo>
                    <a:lnTo>
                      <a:pt x="219" y="79"/>
                    </a:lnTo>
                    <a:lnTo>
                      <a:pt x="220" y="79"/>
                    </a:lnTo>
                    <a:lnTo>
                      <a:pt x="222" y="78"/>
                    </a:lnTo>
                    <a:lnTo>
                      <a:pt x="222" y="76"/>
                    </a:lnTo>
                    <a:lnTo>
                      <a:pt x="222" y="74"/>
                    </a:lnTo>
                    <a:lnTo>
                      <a:pt x="220" y="74"/>
                    </a:lnTo>
                    <a:lnTo>
                      <a:pt x="219" y="74"/>
                    </a:lnTo>
                    <a:lnTo>
                      <a:pt x="219" y="73"/>
                    </a:lnTo>
                    <a:lnTo>
                      <a:pt x="220" y="73"/>
                    </a:lnTo>
                    <a:lnTo>
                      <a:pt x="222" y="71"/>
                    </a:lnTo>
                    <a:lnTo>
                      <a:pt x="219" y="71"/>
                    </a:lnTo>
                    <a:lnTo>
                      <a:pt x="217" y="70"/>
                    </a:lnTo>
                    <a:lnTo>
                      <a:pt x="216" y="70"/>
                    </a:lnTo>
                    <a:lnTo>
                      <a:pt x="209" y="71"/>
                    </a:lnTo>
                    <a:lnTo>
                      <a:pt x="208" y="73"/>
                    </a:lnTo>
                    <a:lnTo>
                      <a:pt x="206" y="73"/>
                    </a:lnTo>
                    <a:lnTo>
                      <a:pt x="205" y="71"/>
                    </a:lnTo>
                    <a:lnTo>
                      <a:pt x="205" y="70"/>
                    </a:lnTo>
                    <a:lnTo>
                      <a:pt x="209" y="68"/>
                    </a:lnTo>
                    <a:lnTo>
                      <a:pt x="211" y="68"/>
                    </a:lnTo>
                    <a:lnTo>
                      <a:pt x="211" y="67"/>
                    </a:lnTo>
                    <a:lnTo>
                      <a:pt x="217" y="65"/>
                    </a:lnTo>
                    <a:lnTo>
                      <a:pt x="217" y="64"/>
                    </a:lnTo>
                    <a:lnTo>
                      <a:pt x="216" y="62"/>
                    </a:lnTo>
                    <a:lnTo>
                      <a:pt x="209" y="64"/>
                    </a:lnTo>
                    <a:lnTo>
                      <a:pt x="208" y="64"/>
                    </a:lnTo>
                    <a:lnTo>
                      <a:pt x="205" y="65"/>
                    </a:lnTo>
                    <a:lnTo>
                      <a:pt x="203" y="65"/>
                    </a:lnTo>
                    <a:lnTo>
                      <a:pt x="202" y="65"/>
                    </a:lnTo>
                    <a:lnTo>
                      <a:pt x="203" y="64"/>
                    </a:lnTo>
                    <a:lnTo>
                      <a:pt x="209" y="60"/>
                    </a:lnTo>
                    <a:lnTo>
                      <a:pt x="217" y="59"/>
                    </a:lnTo>
                    <a:lnTo>
                      <a:pt x="217" y="56"/>
                    </a:lnTo>
                    <a:lnTo>
                      <a:pt x="216" y="56"/>
                    </a:lnTo>
                    <a:lnTo>
                      <a:pt x="209" y="56"/>
                    </a:lnTo>
                    <a:lnTo>
                      <a:pt x="203" y="57"/>
                    </a:lnTo>
                    <a:lnTo>
                      <a:pt x="202" y="56"/>
                    </a:lnTo>
                    <a:lnTo>
                      <a:pt x="203" y="54"/>
                    </a:lnTo>
                    <a:lnTo>
                      <a:pt x="212" y="53"/>
                    </a:lnTo>
                    <a:lnTo>
                      <a:pt x="216" y="53"/>
                    </a:lnTo>
                    <a:lnTo>
                      <a:pt x="216" y="48"/>
                    </a:lnTo>
                    <a:lnTo>
                      <a:pt x="214" y="46"/>
                    </a:lnTo>
                    <a:lnTo>
                      <a:pt x="208" y="50"/>
                    </a:lnTo>
                    <a:lnTo>
                      <a:pt x="208" y="48"/>
                    </a:lnTo>
                    <a:lnTo>
                      <a:pt x="206" y="48"/>
                    </a:lnTo>
                    <a:lnTo>
                      <a:pt x="206" y="46"/>
                    </a:lnTo>
                    <a:lnTo>
                      <a:pt x="211" y="45"/>
                    </a:lnTo>
                    <a:lnTo>
                      <a:pt x="209" y="34"/>
                    </a:lnTo>
                    <a:lnTo>
                      <a:pt x="208" y="25"/>
                    </a:lnTo>
                    <a:lnTo>
                      <a:pt x="206" y="23"/>
                    </a:lnTo>
                    <a:lnTo>
                      <a:pt x="208" y="23"/>
                    </a:lnTo>
                    <a:lnTo>
                      <a:pt x="211" y="32"/>
                    </a:lnTo>
                    <a:lnTo>
                      <a:pt x="214" y="43"/>
                    </a:lnTo>
                    <a:lnTo>
                      <a:pt x="216" y="43"/>
                    </a:lnTo>
                    <a:lnTo>
                      <a:pt x="214" y="35"/>
                    </a:lnTo>
                    <a:lnTo>
                      <a:pt x="212" y="25"/>
                    </a:lnTo>
                    <a:lnTo>
                      <a:pt x="217" y="25"/>
                    </a:lnTo>
                    <a:lnTo>
                      <a:pt x="220" y="26"/>
                    </a:lnTo>
                    <a:lnTo>
                      <a:pt x="233" y="25"/>
                    </a:lnTo>
                    <a:lnTo>
                      <a:pt x="297" y="25"/>
                    </a:lnTo>
                    <a:lnTo>
                      <a:pt x="300" y="23"/>
                    </a:lnTo>
                    <a:lnTo>
                      <a:pt x="303" y="20"/>
                    </a:lnTo>
                    <a:lnTo>
                      <a:pt x="306" y="20"/>
                    </a:lnTo>
                    <a:lnTo>
                      <a:pt x="308" y="21"/>
                    </a:lnTo>
                    <a:lnTo>
                      <a:pt x="309" y="23"/>
                    </a:lnTo>
                    <a:lnTo>
                      <a:pt x="311" y="34"/>
                    </a:lnTo>
                    <a:lnTo>
                      <a:pt x="312" y="43"/>
                    </a:lnTo>
                    <a:lnTo>
                      <a:pt x="314" y="45"/>
                    </a:lnTo>
                    <a:lnTo>
                      <a:pt x="318" y="46"/>
                    </a:lnTo>
                    <a:lnTo>
                      <a:pt x="320" y="48"/>
                    </a:lnTo>
                    <a:lnTo>
                      <a:pt x="322" y="50"/>
                    </a:lnTo>
                    <a:lnTo>
                      <a:pt x="337" y="51"/>
                    </a:lnTo>
                    <a:lnTo>
                      <a:pt x="339" y="53"/>
                    </a:lnTo>
                    <a:lnTo>
                      <a:pt x="340" y="53"/>
                    </a:lnTo>
                    <a:lnTo>
                      <a:pt x="340" y="43"/>
                    </a:lnTo>
                    <a:lnTo>
                      <a:pt x="339" y="35"/>
                    </a:lnTo>
                    <a:lnTo>
                      <a:pt x="337" y="25"/>
                    </a:lnTo>
                    <a:lnTo>
                      <a:pt x="334" y="23"/>
                    </a:lnTo>
                    <a:lnTo>
                      <a:pt x="331" y="20"/>
                    </a:lnTo>
                    <a:lnTo>
                      <a:pt x="331" y="18"/>
                    </a:lnTo>
                    <a:lnTo>
                      <a:pt x="331" y="15"/>
                    </a:lnTo>
                    <a:lnTo>
                      <a:pt x="331" y="14"/>
                    </a:lnTo>
                    <a:lnTo>
                      <a:pt x="328" y="12"/>
                    </a:lnTo>
                    <a:lnTo>
                      <a:pt x="325" y="12"/>
                    </a:lnTo>
                    <a:lnTo>
                      <a:pt x="325" y="18"/>
                    </a:lnTo>
                    <a:lnTo>
                      <a:pt x="323" y="18"/>
                    </a:lnTo>
                    <a:lnTo>
                      <a:pt x="322" y="18"/>
                    </a:lnTo>
                    <a:lnTo>
                      <a:pt x="322" y="20"/>
                    </a:lnTo>
                    <a:lnTo>
                      <a:pt x="326" y="20"/>
                    </a:lnTo>
                    <a:lnTo>
                      <a:pt x="329" y="21"/>
                    </a:lnTo>
                    <a:lnTo>
                      <a:pt x="332" y="21"/>
                    </a:lnTo>
                    <a:lnTo>
                      <a:pt x="336" y="25"/>
                    </a:lnTo>
                    <a:lnTo>
                      <a:pt x="337" y="31"/>
                    </a:lnTo>
                    <a:lnTo>
                      <a:pt x="339" y="45"/>
                    </a:lnTo>
                    <a:lnTo>
                      <a:pt x="339" y="48"/>
                    </a:lnTo>
                    <a:lnTo>
                      <a:pt x="339" y="50"/>
                    </a:lnTo>
                    <a:lnTo>
                      <a:pt x="322" y="48"/>
                    </a:lnTo>
                    <a:lnTo>
                      <a:pt x="320" y="46"/>
                    </a:lnTo>
                    <a:lnTo>
                      <a:pt x="320" y="42"/>
                    </a:lnTo>
                    <a:lnTo>
                      <a:pt x="317" y="26"/>
                    </a:lnTo>
                    <a:lnTo>
                      <a:pt x="317" y="25"/>
                    </a:lnTo>
                    <a:lnTo>
                      <a:pt x="314" y="21"/>
                    </a:lnTo>
                    <a:lnTo>
                      <a:pt x="314" y="18"/>
                    </a:lnTo>
                    <a:lnTo>
                      <a:pt x="320" y="18"/>
                    </a:lnTo>
                    <a:lnTo>
                      <a:pt x="320" y="12"/>
                    </a:lnTo>
                    <a:lnTo>
                      <a:pt x="320" y="1"/>
                    </a:lnTo>
                    <a:lnTo>
                      <a:pt x="320" y="0"/>
                    </a:lnTo>
                    <a:lnTo>
                      <a:pt x="318" y="0"/>
                    </a:lnTo>
                    <a:lnTo>
                      <a:pt x="317"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8"/>
              <p:cNvSpPr/>
              <p:nvPr/>
            </p:nvSpPr>
            <p:spPr>
              <a:xfrm>
                <a:off x="1560" y="2529"/>
                <a:ext cx="30" cy="12"/>
              </a:xfrm>
              <a:custGeom>
                <a:rect b="b" l="l" r="r" t="t"/>
                <a:pathLst>
                  <a:path extrusionOk="0" h="12" w="30">
                    <a:moveTo>
                      <a:pt x="0" y="5"/>
                    </a:moveTo>
                    <a:lnTo>
                      <a:pt x="3" y="5"/>
                    </a:lnTo>
                    <a:lnTo>
                      <a:pt x="6" y="6"/>
                    </a:lnTo>
                    <a:lnTo>
                      <a:pt x="10" y="9"/>
                    </a:lnTo>
                    <a:lnTo>
                      <a:pt x="11" y="9"/>
                    </a:lnTo>
                    <a:lnTo>
                      <a:pt x="19" y="9"/>
                    </a:lnTo>
                    <a:lnTo>
                      <a:pt x="22" y="11"/>
                    </a:lnTo>
                    <a:lnTo>
                      <a:pt x="25" y="11"/>
                    </a:lnTo>
                    <a:lnTo>
                      <a:pt x="27" y="12"/>
                    </a:lnTo>
                    <a:lnTo>
                      <a:pt x="28" y="12"/>
                    </a:lnTo>
                    <a:lnTo>
                      <a:pt x="30" y="11"/>
                    </a:lnTo>
                    <a:lnTo>
                      <a:pt x="28" y="9"/>
                    </a:lnTo>
                    <a:lnTo>
                      <a:pt x="28" y="8"/>
                    </a:lnTo>
                    <a:lnTo>
                      <a:pt x="27" y="9"/>
                    </a:lnTo>
                    <a:lnTo>
                      <a:pt x="16" y="8"/>
                    </a:lnTo>
                    <a:lnTo>
                      <a:pt x="11" y="8"/>
                    </a:lnTo>
                    <a:lnTo>
                      <a:pt x="10" y="6"/>
                    </a:lnTo>
                    <a:lnTo>
                      <a:pt x="6" y="2"/>
                    </a:lnTo>
                    <a:lnTo>
                      <a:pt x="0" y="0"/>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8"/>
              <p:cNvSpPr/>
              <p:nvPr/>
            </p:nvSpPr>
            <p:spPr>
              <a:xfrm>
                <a:off x="1560" y="2537"/>
                <a:ext cx="30" cy="11"/>
              </a:xfrm>
              <a:custGeom>
                <a:rect b="b" l="l" r="r" t="t"/>
                <a:pathLst>
                  <a:path extrusionOk="0" h="11" w="30">
                    <a:moveTo>
                      <a:pt x="0" y="3"/>
                    </a:moveTo>
                    <a:lnTo>
                      <a:pt x="0" y="3"/>
                    </a:lnTo>
                    <a:lnTo>
                      <a:pt x="5" y="4"/>
                    </a:lnTo>
                    <a:lnTo>
                      <a:pt x="6" y="4"/>
                    </a:lnTo>
                    <a:lnTo>
                      <a:pt x="11" y="9"/>
                    </a:lnTo>
                    <a:lnTo>
                      <a:pt x="17" y="9"/>
                    </a:lnTo>
                    <a:lnTo>
                      <a:pt x="25" y="9"/>
                    </a:lnTo>
                    <a:lnTo>
                      <a:pt x="27" y="11"/>
                    </a:lnTo>
                    <a:lnTo>
                      <a:pt x="28" y="11"/>
                    </a:lnTo>
                    <a:lnTo>
                      <a:pt x="30" y="9"/>
                    </a:lnTo>
                    <a:lnTo>
                      <a:pt x="30" y="8"/>
                    </a:lnTo>
                    <a:lnTo>
                      <a:pt x="30" y="6"/>
                    </a:lnTo>
                    <a:lnTo>
                      <a:pt x="28" y="6"/>
                    </a:lnTo>
                    <a:lnTo>
                      <a:pt x="28" y="8"/>
                    </a:lnTo>
                    <a:lnTo>
                      <a:pt x="25" y="8"/>
                    </a:lnTo>
                    <a:lnTo>
                      <a:pt x="17" y="6"/>
                    </a:lnTo>
                    <a:lnTo>
                      <a:pt x="11" y="6"/>
                    </a:lnTo>
                    <a:lnTo>
                      <a:pt x="10" y="6"/>
                    </a:lnTo>
                    <a:lnTo>
                      <a:pt x="10" y="3"/>
                    </a:lnTo>
                    <a:lnTo>
                      <a:pt x="8" y="3"/>
                    </a:lnTo>
                    <a:lnTo>
                      <a:pt x="6" y="1"/>
                    </a:lnTo>
                    <a:lnTo>
                      <a:pt x="2" y="0"/>
                    </a:lnTo>
                    <a:lnTo>
                      <a:pt x="0"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8"/>
              <p:cNvSpPr/>
              <p:nvPr/>
            </p:nvSpPr>
            <p:spPr>
              <a:xfrm>
                <a:off x="1562" y="2543"/>
                <a:ext cx="28" cy="12"/>
              </a:xfrm>
              <a:custGeom>
                <a:rect b="b" l="l" r="r" t="t"/>
                <a:pathLst>
                  <a:path extrusionOk="0" h="12" w="28">
                    <a:moveTo>
                      <a:pt x="0" y="3"/>
                    </a:moveTo>
                    <a:lnTo>
                      <a:pt x="4" y="5"/>
                    </a:lnTo>
                    <a:lnTo>
                      <a:pt x="4" y="6"/>
                    </a:lnTo>
                    <a:lnTo>
                      <a:pt x="6" y="6"/>
                    </a:lnTo>
                    <a:lnTo>
                      <a:pt x="11" y="11"/>
                    </a:lnTo>
                    <a:lnTo>
                      <a:pt x="23" y="11"/>
                    </a:lnTo>
                    <a:lnTo>
                      <a:pt x="25" y="11"/>
                    </a:lnTo>
                    <a:lnTo>
                      <a:pt x="26" y="12"/>
                    </a:lnTo>
                    <a:lnTo>
                      <a:pt x="28" y="12"/>
                    </a:lnTo>
                    <a:lnTo>
                      <a:pt x="28" y="11"/>
                    </a:lnTo>
                    <a:lnTo>
                      <a:pt x="28" y="8"/>
                    </a:lnTo>
                    <a:lnTo>
                      <a:pt x="26" y="9"/>
                    </a:lnTo>
                    <a:lnTo>
                      <a:pt x="25" y="9"/>
                    </a:lnTo>
                    <a:lnTo>
                      <a:pt x="18" y="8"/>
                    </a:lnTo>
                    <a:lnTo>
                      <a:pt x="14" y="8"/>
                    </a:lnTo>
                    <a:lnTo>
                      <a:pt x="9" y="8"/>
                    </a:lnTo>
                    <a:lnTo>
                      <a:pt x="9" y="6"/>
                    </a:lnTo>
                    <a:lnTo>
                      <a:pt x="8" y="6"/>
                    </a:lnTo>
                    <a:lnTo>
                      <a:pt x="4" y="3"/>
                    </a:lnTo>
                    <a:lnTo>
                      <a:pt x="3" y="2"/>
                    </a:lnTo>
                    <a:lnTo>
                      <a:pt x="0"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8"/>
              <p:cNvSpPr/>
              <p:nvPr/>
            </p:nvSpPr>
            <p:spPr>
              <a:xfrm>
                <a:off x="1559" y="2549"/>
                <a:ext cx="12" cy="10"/>
              </a:xfrm>
              <a:custGeom>
                <a:rect b="b" l="l" r="r" t="t"/>
                <a:pathLst>
                  <a:path extrusionOk="0" h="10" w="12">
                    <a:moveTo>
                      <a:pt x="3" y="2"/>
                    </a:moveTo>
                    <a:lnTo>
                      <a:pt x="0" y="3"/>
                    </a:lnTo>
                    <a:lnTo>
                      <a:pt x="0" y="8"/>
                    </a:lnTo>
                    <a:lnTo>
                      <a:pt x="0" y="10"/>
                    </a:lnTo>
                    <a:lnTo>
                      <a:pt x="1" y="10"/>
                    </a:lnTo>
                    <a:lnTo>
                      <a:pt x="12" y="10"/>
                    </a:lnTo>
                    <a:lnTo>
                      <a:pt x="12" y="6"/>
                    </a:lnTo>
                    <a:lnTo>
                      <a:pt x="11" y="5"/>
                    </a:lnTo>
                    <a:lnTo>
                      <a:pt x="7" y="2"/>
                    </a:lnTo>
                    <a:lnTo>
                      <a:pt x="3"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8"/>
              <p:cNvSpPr/>
              <p:nvPr/>
            </p:nvSpPr>
            <p:spPr>
              <a:xfrm>
                <a:off x="1549" y="2549"/>
                <a:ext cx="8" cy="10"/>
              </a:xfrm>
              <a:custGeom>
                <a:rect b="b" l="l" r="r" t="t"/>
                <a:pathLst>
                  <a:path extrusionOk="0" h="10" w="8">
                    <a:moveTo>
                      <a:pt x="0" y="2"/>
                    </a:moveTo>
                    <a:lnTo>
                      <a:pt x="0" y="5"/>
                    </a:lnTo>
                    <a:lnTo>
                      <a:pt x="2" y="6"/>
                    </a:lnTo>
                    <a:lnTo>
                      <a:pt x="0" y="8"/>
                    </a:lnTo>
                    <a:lnTo>
                      <a:pt x="0" y="10"/>
                    </a:lnTo>
                    <a:lnTo>
                      <a:pt x="7" y="10"/>
                    </a:lnTo>
                    <a:lnTo>
                      <a:pt x="8" y="8"/>
                    </a:lnTo>
                    <a:lnTo>
                      <a:pt x="7" y="6"/>
                    </a:lnTo>
                    <a:lnTo>
                      <a:pt x="7" y="5"/>
                    </a:lnTo>
                    <a:lnTo>
                      <a:pt x="7" y="3"/>
                    </a:lnTo>
                    <a:lnTo>
                      <a:pt x="3" y="3"/>
                    </a:lnTo>
                    <a:lnTo>
                      <a:pt x="3" y="2"/>
                    </a:lnTo>
                    <a:lnTo>
                      <a:pt x="5" y="2"/>
                    </a:lnTo>
                    <a:lnTo>
                      <a:pt x="5" y="0"/>
                    </a:lnTo>
                    <a:lnTo>
                      <a:pt x="2" y="2"/>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8"/>
              <p:cNvSpPr/>
              <p:nvPr/>
            </p:nvSpPr>
            <p:spPr>
              <a:xfrm>
                <a:off x="1471" y="2551"/>
                <a:ext cx="8" cy="9"/>
              </a:xfrm>
              <a:custGeom>
                <a:rect b="b" l="l" r="r" t="t"/>
                <a:pathLst>
                  <a:path extrusionOk="0" h="9" w="8">
                    <a:moveTo>
                      <a:pt x="0" y="3"/>
                    </a:moveTo>
                    <a:lnTo>
                      <a:pt x="2" y="4"/>
                    </a:lnTo>
                    <a:lnTo>
                      <a:pt x="2" y="6"/>
                    </a:lnTo>
                    <a:lnTo>
                      <a:pt x="0" y="8"/>
                    </a:lnTo>
                    <a:lnTo>
                      <a:pt x="0" y="9"/>
                    </a:lnTo>
                    <a:lnTo>
                      <a:pt x="5" y="9"/>
                    </a:lnTo>
                    <a:lnTo>
                      <a:pt x="8" y="9"/>
                    </a:lnTo>
                    <a:lnTo>
                      <a:pt x="8" y="8"/>
                    </a:lnTo>
                    <a:lnTo>
                      <a:pt x="7" y="8"/>
                    </a:lnTo>
                    <a:lnTo>
                      <a:pt x="5" y="6"/>
                    </a:lnTo>
                    <a:lnTo>
                      <a:pt x="8" y="4"/>
                    </a:lnTo>
                    <a:lnTo>
                      <a:pt x="8" y="3"/>
                    </a:lnTo>
                    <a:lnTo>
                      <a:pt x="5" y="3"/>
                    </a:lnTo>
                    <a:lnTo>
                      <a:pt x="3" y="1"/>
                    </a:lnTo>
                    <a:lnTo>
                      <a:pt x="3" y="0"/>
                    </a:lnTo>
                    <a:lnTo>
                      <a:pt x="2"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8"/>
              <p:cNvSpPr/>
              <p:nvPr/>
            </p:nvSpPr>
            <p:spPr>
              <a:xfrm>
                <a:off x="1513" y="2554"/>
                <a:ext cx="8" cy="5"/>
              </a:xfrm>
              <a:custGeom>
                <a:rect b="b" l="l" r="r" t="t"/>
                <a:pathLst>
                  <a:path extrusionOk="0" h="5" w="8">
                    <a:moveTo>
                      <a:pt x="0" y="3"/>
                    </a:moveTo>
                    <a:lnTo>
                      <a:pt x="0" y="3"/>
                    </a:lnTo>
                    <a:lnTo>
                      <a:pt x="0" y="5"/>
                    </a:lnTo>
                    <a:lnTo>
                      <a:pt x="2" y="5"/>
                    </a:lnTo>
                    <a:lnTo>
                      <a:pt x="4" y="5"/>
                    </a:lnTo>
                    <a:lnTo>
                      <a:pt x="8" y="5"/>
                    </a:lnTo>
                    <a:lnTo>
                      <a:pt x="8" y="3"/>
                    </a:lnTo>
                    <a:lnTo>
                      <a:pt x="5" y="3"/>
                    </a:lnTo>
                    <a:lnTo>
                      <a:pt x="4" y="1"/>
                    </a:lnTo>
                    <a:lnTo>
                      <a:pt x="5" y="1"/>
                    </a:lnTo>
                    <a:lnTo>
                      <a:pt x="8" y="1"/>
                    </a:lnTo>
                    <a:lnTo>
                      <a:pt x="7" y="0"/>
                    </a:lnTo>
                    <a:lnTo>
                      <a:pt x="5" y="0"/>
                    </a:lnTo>
                    <a:lnTo>
                      <a:pt x="2"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p:nvPr/>
            </p:nvSpPr>
            <p:spPr>
              <a:xfrm>
                <a:off x="1531" y="2554"/>
                <a:ext cx="6" cy="5"/>
              </a:xfrm>
              <a:custGeom>
                <a:rect b="b" l="l" r="r" t="t"/>
                <a:pathLst>
                  <a:path extrusionOk="0" h="5" w="6">
                    <a:moveTo>
                      <a:pt x="0" y="0"/>
                    </a:moveTo>
                    <a:lnTo>
                      <a:pt x="0" y="3"/>
                    </a:lnTo>
                    <a:lnTo>
                      <a:pt x="0" y="5"/>
                    </a:lnTo>
                    <a:lnTo>
                      <a:pt x="4" y="5"/>
                    </a:lnTo>
                    <a:lnTo>
                      <a:pt x="6" y="3"/>
                    </a:lnTo>
                    <a:lnTo>
                      <a:pt x="6" y="1"/>
                    </a:lnTo>
                    <a:lnTo>
                      <a:pt x="4" y="3"/>
                    </a:lnTo>
                    <a:lnTo>
                      <a:pt x="3" y="3"/>
                    </a:lnTo>
                    <a:lnTo>
                      <a:pt x="3" y="1"/>
                    </a:lnTo>
                    <a:lnTo>
                      <a:pt x="4" y="0"/>
                    </a:lnTo>
                    <a:lnTo>
                      <a:pt x="6" y="0"/>
                    </a:lnTo>
                    <a:lnTo>
                      <a:pt x="4" y="0"/>
                    </a:lnTo>
                    <a:lnTo>
                      <a:pt x="1"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8"/>
              <p:cNvSpPr/>
              <p:nvPr/>
            </p:nvSpPr>
            <p:spPr>
              <a:xfrm>
                <a:off x="1498" y="2554"/>
                <a:ext cx="6" cy="5"/>
              </a:xfrm>
              <a:custGeom>
                <a:rect b="b" l="l" r="r" t="t"/>
                <a:pathLst>
                  <a:path extrusionOk="0" h="5" w="6">
                    <a:moveTo>
                      <a:pt x="0" y="1"/>
                    </a:moveTo>
                    <a:lnTo>
                      <a:pt x="0" y="5"/>
                    </a:lnTo>
                    <a:lnTo>
                      <a:pt x="6" y="5"/>
                    </a:lnTo>
                    <a:lnTo>
                      <a:pt x="6" y="3"/>
                    </a:lnTo>
                    <a:lnTo>
                      <a:pt x="5" y="3"/>
                    </a:lnTo>
                    <a:lnTo>
                      <a:pt x="3" y="3"/>
                    </a:lnTo>
                    <a:lnTo>
                      <a:pt x="3" y="1"/>
                    </a:lnTo>
                    <a:lnTo>
                      <a:pt x="5" y="0"/>
                    </a:lnTo>
                    <a:lnTo>
                      <a:pt x="1"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8"/>
              <p:cNvSpPr/>
              <p:nvPr/>
            </p:nvSpPr>
            <p:spPr>
              <a:xfrm>
                <a:off x="1590" y="2557"/>
                <a:ext cx="1" cy="9"/>
              </a:xfrm>
              <a:custGeom>
                <a:rect b="b" l="l" r="r" t="t"/>
                <a:pathLst>
                  <a:path extrusionOk="0" h="9" w="1">
                    <a:moveTo>
                      <a:pt x="0" y="6"/>
                    </a:moveTo>
                    <a:lnTo>
                      <a:pt x="0" y="8"/>
                    </a:lnTo>
                    <a:lnTo>
                      <a:pt x="1" y="9"/>
                    </a:lnTo>
                    <a:lnTo>
                      <a:pt x="1" y="0"/>
                    </a:lnTo>
                    <a:lnTo>
                      <a:pt x="0"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8"/>
              <p:cNvSpPr/>
              <p:nvPr/>
            </p:nvSpPr>
            <p:spPr>
              <a:xfrm>
                <a:off x="1585" y="2566"/>
                <a:ext cx="24" cy="22"/>
              </a:xfrm>
              <a:custGeom>
                <a:rect b="b" l="l" r="r" t="t"/>
                <a:pathLst>
                  <a:path extrusionOk="0" h="22" w="24">
                    <a:moveTo>
                      <a:pt x="0" y="2"/>
                    </a:moveTo>
                    <a:lnTo>
                      <a:pt x="0" y="2"/>
                    </a:lnTo>
                    <a:lnTo>
                      <a:pt x="5" y="2"/>
                    </a:lnTo>
                    <a:lnTo>
                      <a:pt x="6" y="4"/>
                    </a:lnTo>
                    <a:lnTo>
                      <a:pt x="5" y="5"/>
                    </a:lnTo>
                    <a:lnTo>
                      <a:pt x="5" y="7"/>
                    </a:lnTo>
                    <a:lnTo>
                      <a:pt x="3" y="5"/>
                    </a:lnTo>
                    <a:lnTo>
                      <a:pt x="2" y="7"/>
                    </a:lnTo>
                    <a:lnTo>
                      <a:pt x="5" y="8"/>
                    </a:lnTo>
                    <a:lnTo>
                      <a:pt x="3" y="10"/>
                    </a:lnTo>
                    <a:lnTo>
                      <a:pt x="3" y="11"/>
                    </a:lnTo>
                    <a:lnTo>
                      <a:pt x="5" y="14"/>
                    </a:lnTo>
                    <a:lnTo>
                      <a:pt x="5" y="19"/>
                    </a:lnTo>
                    <a:lnTo>
                      <a:pt x="6" y="22"/>
                    </a:lnTo>
                    <a:lnTo>
                      <a:pt x="8" y="22"/>
                    </a:lnTo>
                    <a:lnTo>
                      <a:pt x="8" y="10"/>
                    </a:lnTo>
                    <a:lnTo>
                      <a:pt x="6" y="10"/>
                    </a:lnTo>
                    <a:lnTo>
                      <a:pt x="8" y="8"/>
                    </a:lnTo>
                    <a:lnTo>
                      <a:pt x="8" y="4"/>
                    </a:lnTo>
                    <a:lnTo>
                      <a:pt x="22" y="4"/>
                    </a:lnTo>
                    <a:lnTo>
                      <a:pt x="24" y="2"/>
                    </a:lnTo>
                    <a:lnTo>
                      <a:pt x="6" y="0"/>
                    </a:lnTo>
                    <a:lnTo>
                      <a:pt x="2" y="0"/>
                    </a:lnTo>
                    <a:lnTo>
                      <a:pt x="0"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8"/>
              <p:cNvSpPr/>
              <p:nvPr/>
            </p:nvSpPr>
            <p:spPr>
              <a:xfrm>
                <a:off x="1595" y="2570"/>
                <a:ext cx="28" cy="62"/>
              </a:xfrm>
              <a:custGeom>
                <a:rect b="b" l="l" r="r" t="t"/>
                <a:pathLst>
                  <a:path extrusionOk="0" h="62" w="28">
                    <a:moveTo>
                      <a:pt x="14" y="1"/>
                    </a:moveTo>
                    <a:lnTo>
                      <a:pt x="12" y="4"/>
                    </a:lnTo>
                    <a:lnTo>
                      <a:pt x="7" y="14"/>
                    </a:lnTo>
                    <a:lnTo>
                      <a:pt x="4" y="21"/>
                    </a:lnTo>
                    <a:lnTo>
                      <a:pt x="0" y="31"/>
                    </a:lnTo>
                    <a:lnTo>
                      <a:pt x="3" y="32"/>
                    </a:lnTo>
                    <a:lnTo>
                      <a:pt x="12" y="10"/>
                    </a:lnTo>
                    <a:lnTo>
                      <a:pt x="14" y="12"/>
                    </a:lnTo>
                    <a:lnTo>
                      <a:pt x="14" y="20"/>
                    </a:lnTo>
                    <a:lnTo>
                      <a:pt x="15" y="26"/>
                    </a:lnTo>
                    <a:lnTo>
                      <a:pt x="17" y="28"/>
                    </a:lnTo>
                    <a:lnTo>
                      <a:pt x="15" y="29"/>
                    </a:lnTo>
                    <a:lnTo>
                      <a:pt x="12" y="29"/>
                    </a:lnTo>
                    <a:lnTo>
                      <a:pt x="4" y="34"/>
                    </a:lnTo>
                    <a:lnTo>
                      <a:pt x="3" y="34"/>
                    </a:lnTo>
                    <a:lnTo>
                      <a:pt x="3" y="35"/>
                    </a:lnTo>
                    <a:lnTo>
                      <a:pt x="6" y="37"/>
                    </a:lnTo>
                    <a:lnTo>
                      <a:pt x="7" y="39"/>
                    </a:lnTo>
                    <a:lnTo>
                      <a:pt x="9" y="40"/>
                    </a:lnTo>
                    <a:lnTo>
                      <a:pt x="12" y="45"/>
                    </a:lnTo>
                    <a:lnTo>
                      <a:pt x="15" y="56"/>
                    </a:lnTo>
                    <a:lnTo>
                      <a:pt x="17" y="60"/>
                    </a:lnTo>
                    <a:lnTo>
                      <a:pt x="18" y="62"/>
                    </a:lnTo>
                    <a:lnTo>
                      <a:pt x="20" y="62"/>
                    </a:lnTo>
                    <a:lnTo>
                      <a:pt x="20" y="57"/>
                    </a:lnTo>
                    <a:lnTo>
                      <a:pt x="21" y="56"/>
                    </a:lnTo>
                    <a:lnTo>
                      <a:pt x="21" y="49"/>
                    </a:lnTo>
                    <a:lnTo>
                      <a:pt x="20" y="45"/>
                    </a:lnTo>
                    <a:lnTo>
                      <a:pt x="18" y="43"/>
                    </a:lnTo>
                    <a:lnTo>
                      <a:pt x="15" y="45"/>
                    </a:lnTo>
                    <a:lnTo>
                      <a:pt x="14" y="45"/>
                    </a:lnTo>
                    <a:lnTo>
                      <a:pt x="12" y="43"/>
                    </a:lnTo>
                    <a:lnTo>
                      <a:pt x="17" y="43"/>
                    </a:lnTo>
                    <a:lnTo>
                      <a:pt x="18" y="42"/>
                    </a:lnTo>
                    <a:lnTo>
                      <a:pt x="17" y="40"/>
                    </a:lnTo>
                    <a:lnTo>
                      <a:pt x="15" y="37"/>
                    </a:lnTo>
                    <a:lnTo>
                      <a:pt x="9" y="37"/>
                    </a:lnTo>
                    <a:lnTo>
                      <a:pt x="6" y="35"/>
                    </a:lnTo>
                    <a:lnTo>
                      <a:pt x="6" y="34"/>
                    </a:lnTo>
                    <a:lnTo>
                      <a:pt x="9" y="34"/>
                    </a:lnTo>
                    <a:lnTo>
                      <a:pt x="15" y="31"/>
                    </a:lnTo>
                    <a:lnTo>
                      <a:pt x="18" y="31"/>
                    </a:lnTo>
                    <a:lnTo>
                      <a:pt x="23" y="28"/>
                    </a:lnTo>
                    <a:lnTo>
                      <a:pt x="26" y="26"/>
                    </a:lnTo>
                    <a:lnTo>
                      <a:pt x="28" y="24"/>
                    </a:lnTo>
                    <a:lnTo>
                      <a:pt x="28" y="14"/>
                    </a:lnTo>
                    <a:lnTo>
                      <a:pt x="26" y="6"/>
                    </a:lnTo>
                    <a:lnTo>
                      <a:pt x="24" y="4"/>
                    </a:lnTo>
                    <a:lnTo>
                      <a:pt x="21" y="4"/>
                    </a:lnTo>
                    <a:lnTo>
                      <a:pt x="21" y="6"/>
                    </a:lnTo>
                    <a:lnTo>
                      <a:pt x="21" y="12"/>
                    </a:lnTo>
                    <a:lnTo>
                      <a:pt x="23" y="20"/>
                    </a:lnTo>
                    <a:lnTo>
                      <a:pt x="23" y="24"/>
                    </a:lnTo>
                    <a:lnTo>
                      <a:pt x="21" y="24"/>
                    </a:lnTo>
                    <a:lnTo>
                      <a:pt x="20" y="12"/>
                    </a:lnTo>
                    <a:lnTo>
                      <a:pt x="20" y="6"/>
                    </a:lnTo>
                    <a:lnTo>
                      <a:pt x="18" y="4"/>
                    </a:lnTo>
                    <a:lnTo>
                      <a:pt x="15" y="3"/>
                    </a:lnTo>
                    <a:lnTo>
                      <a:pt x="15" y="1"/>
                    </a:lnTo>
                    <a:lnTo>
                      <a:pt x="17" y="1"/>
                    </a:lnTo>
                    <a:lnTo>
                      <a:pt x="18" y="3"/>
                    </a:lnTo>
                    <a:lnTo>
                      <a:pt x="20" y="1"/>
                    </a:lnTo>
                    <a:lnTo>
                      <a:pt x="21" y="3"/>
                    </a:lnTo>
                    <a:lnTo>
                      <a:pt x="20" y="0"/>
                    </a:lnTo>
                    <a:lnTo>
                      <a:pt x="18" y="0"/>
                    </a:lnTo>
                    <a:lnTo>
                      <a:pt x="17" y="0"/>
                    </a:lnTo>
                    <a:lnTo>
                      <a:pt x="14"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8"/>
              <p:cNvSpPr/>
              <p:nvPr/>
            </p:nvSpPr>
            <p:spPr>
              <a:xfrm>
                <a:off x="1409" y="2576"/>
                <a:ext cx="11" cy="23"/>
              </a:xfrm>
              <a:custGeom>
                <a:rect b="b" l="l" r="r" t="t"/>
                <a:pathLst>
                  <a:path extrusionOk="0" h="23" w="11">
                    <a:moveTo>
                      <a:pt x="0" y="0"/>
                    </a:moveTo>
                    <a:lnTo>
                      <a:pt x="0" y="18"/>
                    </a:lnTo>
                    <a:lnTo>
                      <a:pt x="2" y="23"/>
                    </a:lnTo>
                    <a:lnTo>
                      <a:pt x="9" y="23"/>
                    </a:lnTo>
                    <a:lnTo>
                      <a:pt x="11" y="23"/>
                    </a:lnTo>
                    <a:lnTo>
                      <a:pt x="11" y="22"/>
                    </a:lnTo>
                    <a:lnTo>
                      <a:pt x="11" y="20"/>
                    </a:lnTo>
                    <a:lnTo>
                      <a:pt x="11" y="9"/>
                    </a:lnTo>
                    <a:lnTo>
                      <a:pt x="11" y="8"/>
                    </a:lnTo>
                    <a:lnTo>
                      <a:pt x="11" y="1"/>
                    </a:lnTo>
                    <a:lnTo>
                      <a:pt x="9" y="1"/>
                    </a:lnTo>
                    <a:lnTo>
                      <a:pt x="8" y="1"/>
                    </a:lnTo>
                    <a:lnTo>
                      <a:pt x="8" y="11"/>
                    </a:lnTo>
                    <a:lnTo>
                      <a:pt x="6" y="11"/>
                    </a:lnTo>
                    <a:lnTo>
                      <a:pt x="5" y="11"/>
                    </a:lnTo>
                    <a:lnTo>
                      <a:pt x="5" y="1"/>
                    </a:lnTo>
                    <a:lnTo>
                      <a:pt x="6" y="0"/>
                    </a:lnTo>
                    <a:lnTo>
                      <a:pt x="8" y="0"/>
                    </a:lnTo>
                    <a:lnTo>
                      <a:pt x="6"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8"/>
              <p:cNvSpPr/>
              <p:nvPr/>
            </p:nvSpPr>
            <p:spPr>
              <a:xfrm>
                <a:off x="1515" y="2580"/>
                <a:ext cx="6" cy="19"/>
              </a:xfrm>
              <a:custGeom>
                <a:rect b="b" l="l" r="r" t="t"/>
                <a:pathLst>
                  <a:path extrusionOk="0" h="19" w="6">
                    <a:moveTo>
                      <a:pt x="0" y="2"/>
                    </a:moveTo>
                    <a:lnTo>
                      <a:pt x="0" y="11"/>
                    </a:lnTo>
                    <a:lnTo>
                      <a:pt x="0" y="19"/>
                    </a:lnTo>
                    <a:lnTo>
                      <a:pt x="6" y="18"/>
                    </a:lnTo>
                    <a:lnTo>
                      <a:pt x="5" y="0"/>
                    </a:lnTo>
                    <a:lnTo>
                      <a:pt x="2"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8"/>
              <p:cNvSpPr/>
              <p:nvPr/>
            </p:nvSpPr>
            <p:spPr>
              <a:xfrm>
                <a:off x="1504" y="2599"/>
                <a:ext cx="89" cy="8"/>
              </a:xfrm>
              <a:custGeom>
                <a:rect b="b" l="l" r="r" t="t"/>
                <a:pathLst>
                  <a:path extrusionOk="0" h="8" w="89">
                    <a:moveTo>
                      <a:pt x="22" y="2"/>
                    </a:moveTo>
                    <a:lnTo>
                      <a:pt x="20" y="2"/>
                    </a:lnTo>
                    <a:lnTo>
                      <a:pt x="13" y="2"/>
                    </a:lnTo>
                    <a:lnTo>
                      <a:pt x="8" y="2"/>
                    </a:lnTo>
                    <a:lnTo>
                      <a:pt x="5" y="2"/>
                    </a:lnTo>
                    <a:lnTo>
                      <a:pt x="0" y="0"/>
                    </a:lnTo>
                    <a:lnTo>
                      <a:pt x="2" y="3"/>
                    </a:lnTo>
                    <a:lnTo>
                      <a:pt x="13" y="3"/>
                    </a:lnTo>
                    <a:lnTo>
                      <a:pt x="16" y="3"/>
                    </a:lnTo>
                    <a:lnTo>
                      <a:pt x="17" y="3"/>
                    </a:lnTo>
                    <a:lnTo>
                      <a:pt x="22" y="3"/>
                    </a:lnTo>
                    <a:lnTo>
                      <a:pt x="31" y="6"/>
                    </a:lnTo>
                    <a:lnTo>
                      <a:pt x="36" y="8"/>
                    </a:lnTo>
                    <a:lnTo>
                      <a:pt x="56" y="8"/>
                    </a:lnTo>
                    <a:lnTo>
                      <a:pt x="83" y="8"/>
                    </a:lnTo>
                    <a:lnTo>
                      <a:pt x="89" y="8"/>
                    </a:lnTo>
                    <a:lnTo>
                      <a:pt x="89" y="6"/>
                    </a:lnTo>
                    <a:lnTo>
                      <a:pt x="84" y="5"/>
                    </a:lnTo>
                    <a:lnTo>
                      <a:pt x="80" y="5"/>
                    </a:lnTo>
                    <a:lnTo>
                      <a:pt x="72" y="5"/>
                    </a:lnTo>
                    <a:lnTo>
                      <a:pt x="58" y="5"/>
                    </a:lnTo>
                    <a:lnTo>
                      <a:pt x="55" y="5"/>
                    </a:lnTo>
                    <a:lnTo>
                      <a:pt x="52" y="5"/>
                    </a:lnTo>
                    <a:lnTo>
                      <a:pt x="47" y="6"/>
                    </a:lnTo>
                    <a:lnTo>
                      <a:pt x="45" y="5"/>
                    </a:lnTo>
                    <a:lnTo>
                      <a:pt x="48" y="2"/>
                    </a:lnTo>
                    <a:lnTo>
                      <a:pt x="45" y="2"/>
                    </a:lnTo>
                    <a:lnTo>
                      <a:pt x="42" y="2"/>
                    </a:lnTo>
                    <a:lnTo>
                      <a:pt x="39" y="0"/>
                    </a:lnTo>
                    <a:lnTo>
                      <a:pt x="36" y="2"/>
                    </a:lnTo>
                    <a:lnTo>
                      <a:pt x="34" y="2"/>
                    </a:lnTo>
                    <a:lnTo>
                      <a:pt x="33" y="0"/>
                    </a:lnTo>
                    <a:lnTo>
                      <a:pt x="30" y="2"/>
                    </a:lnTo>
                    <a:lnTo>
                      <a:pt x="2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8"/>
              <p:cNvSpPr/>
              <p:nvPr/>
            </p:nvSpPr>
            <p:spPr>
              <a:xfrm>
                <a:off x="1613" y="2601"/>
                <a:ext cx="10" cy="11"/>
              </a:xfrm>
              <a:custGeom>
                <a:rect b="b" l="l" r="r" t="t"/>
                <a:pathLst>
                  <a:path extrusionOk="0" h="11" w="10">
                    <a:moveTo>
                      <a:pt x="0" y="1"/>
                    </a:moveTo>
                    <a:lnTo>
                      <a:pt x="0" y="1"/>
                    </a:lnTo>
                    <a:lnTo>
                      <a:pt x="0" y="3"/>
                    </a:lnTo>
                    <a:lnTo>
                      <a:pt x="0" y="9"/>
                    </a:lnTo>
                    <a:lnTo>
                      <a:pt x="2" y="11"/>
                    </a:lnTo>
                    <a:lnTo>
                      <a:pt x="10" y="11"/>
                    </a:lnTo>
                    <a:lnTo>
                      <a:pt x="10" y="9"/>
                    </a:lnTo>
                    <a:lnTo>
                      <a:pt x="10" y="1"/>
                    </a:lnTo>
                    <a:lnTo>
                      <a:pt x="8" y="3"/>
                    </a:lnTo>
                    <a:lnTo>
                      <a:pt x="6" y="3"/>
                    </a:lnTo>
                    <a:lnTo>
                      <a:pt x="6" y="6"/>
                    </a:lnTo>
                    <a:lnTo>
                      <a:pt x="6" y="8"/>
                    </a:lnTo>
                    <a:lnTo>
                      <a:pt x="5" y="8"/>
                    </a:lnTo>
                    <a:lnTo>
                      <a:pt x="5" y="4"/>
                    </a:lnTo>
                    <a:lnTo>
                      <a:pt x="5" y="3"/>
                    </a:lnTo>
                    <a:lnTo>
                      <a:pt x="3" y="3"/>
                    </a:lnTo>
                    <a:lnTo>
                      <a:pt x="5" y="3"/>
                    </a:lnTo>
                    <a:lnTo>
                      <a:pt x="6" y="1"/>
                    </a:lnTo>
                    <a:lnTo>
                      <a:pt x="5" y="1"/>
                    </a:lnTo>
                    <a:lnTo>
                      <a:pt x="3" y="0"/>
                    </a:lnTo>
                    <a:lnTo>
                      <a:pt x="2"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8"/>
              <p:cNvSpPr/>
              <p:nvPr/>
            </p:nvSpPr>
            <p:spPr>
              <a:xfrm>
                <a:off x="1250" y="2607"/>
                <a:ext cx="1" cy="73"/>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8"/>
              <p:cNvSpPr/>
              <p:nvPr/>
            </p:nvSpPr>
            <p:spPr>
              <a:xfrm>
                <a:off x="1490" y="2612"/>
                <a:ext cx="115" cy="59"/>
              </a:xfrm>
              <a:custGeom>
                <a:rect b="b" l="l" r="r" t="t"/>
                <a:pathLst>
                  <a:path extrusionOk="0" h="59" w="115">
                    <a:moveTo>
                      <a:pt x="33" y="1"/>
                    </a:moveTo>
                    <a:lnTo>
                      <a:pt x="14" y="1"/>
                    </a:lnTo>
                    <a:lnTo>
                      <a:pt x="8" y="3"/>
                    </a:lnTo>
                    <a:lnTo>
                      <a:pt x="6" y="3"/>
                    </a:lnTo>
                    <a:lnTo>
                      <a:pt x="5" y="6"/>
                    </a:lnTo>
                    <a:lnTo>
                      <a:pt x="3" y="12"/>
                    </a:lnTo>
                    <a:lnTo>
                      <a:pt x="2" y="20"/>
                    </a:lnTo>
                    <a:lnTo>
                      <a:pt x="2" y="21"/>
                    </a:lnTo>
                    <a:lnTo>
                      <a:pt x="0" y="26"/>
                    </a:lnTo>
                    <a:lnTo>
                      <a:pt x="0" y="29"/>
                    </a:lnTo>
                    <a:lnTo>
                      <a:pt x="0" y="34"/>
                    </a:lnTo>
                    <a:lnTo>
                      <a:pt x="2" y="46"/>
                    </a:lnTo>
                    <a:lnTo>
                      <a:pt x="5" y="54"/>
                    </a:lnTo>
                    <a:lnTo>
                      <a:pt x="6" y="57"/>
                    </a:lnTo>
                    <a:lnTo>
                      <a:pt x="8" y="59"/>
                    </a:lnTo>
                    <a:lnTo>
                      <a:pt x="16" y="59"/>
                    </a:lnTo>
                    <a:lnTo>
                      <a:pt x="59" y="59"/>
                    </a:lnTo>
                    <a:lnTo>
                      <a:pt x="59" y="54"/>
                    </a:lnTo>
                    <a:lnTo>
                      <a:pt x="9" y="54"/>
                    </a:lnTo>
                    <a:lnTo>
                      <a:pt x="8" y="53"/>
                    </a:lnTo>
                    <a:lnTo>
                      <a:pt x="9" y="53"/>
                    </a:lnTo>
                    <a:lnTo>
                      <a:pt x="59" y="51"/>
                    </a:lnTo>
                    <a:lnTo>
                      <a:pt x="59" y="50"/>
                    </a:lnTo>
                    <a:lnTo>
                      <a:pt x="8" y="50"/>
                    </a:lnTo>
                    <a:lnTo>
                      <a:pt x="8" y="48"/>
                    </a:lnTo>
                    <a:lnTo>
                      <a:pt x="58" y="46"/>
                    </a:lnTo>
                    <a:lnTo>
                      <a:pt x="59" y="46"/>
                    </a:lnTo>
                    <a:lnTo>
                      <a:pt x="59" y="43"/>
                    </a:lnTo>
                    <a:lnTo>
                      <a:pt x="6" y="43"/>
                    </a:lnTo>
                    <a:lnTo>
                      <a:pt x="6" y="42"/>
                    </a:lnTo>
                    <a:lnTo>
                      <a:pt x="59" y="42"/>
                    </a:lnTo>
                    <a:lnTo>
                      <a:pt x="59" y="40"/>
                    </a:lnTo>
                    <a:lnTo>
                      <a:pt x="6" y="40"/>
                    </a:lnTo>
                    <a:lnTo>
                      <a:pt x="5" y="40"/>
                    </a:lnTo>
                    <a:lnTo>
                      <a:pt x="6" y="39"/>
                    </a:lnTo>
                    <a:lnTo>
                      <a:pt x="53" y="39"/>
                    </a:lnTo>
                    <a:lnTo>
                      <a:pt x="58" y="39"/>
                    </a:lnTo>
                    <a:lnTo>
                      <a:pt x="59" y="39"/>
                    </a:lnTo>
                    <a:lnTo>
                      <a:pt x="59" y="36"/>
                    </a:lnTo>
                    <a:lnTo>
                      <a:pt x="5" y="36"/>
                    </a:lnTo>
                    <a:lnTo>
                      <a:pt x="5" y="34"/>
                    </a:lnTo>
                    <a:lnTo>
                      <a:pt x="52" y="34"/>
                    </a:lnTo>
                    <a:lnTo>
                      <a:pt x="53" y="34"/>
                    </a:lnTo>
                    <a:lnTo>
                      <a:pt x="52" y="32"/>
                    </a:lnTo>
                    <a:lnTo>
                      <a:pt x="50" y="31"/>
                    </a:lnTo>
                    <a:lnTo>
                      <a:pt x="5" y="31"/>
                    </a:lnTo>
                    <a:lnTo>
                      <a:pt x="3" y="29"/>
                    </a:lnTo>
                    <a:lnTo>
                      <a:pt x="5" y="28"/>
                    </a:lnTo>
                    <a:lnTo>
                      <a:pt x="5" y="26"/>
                    </a:lnTo>
                    <a:lnTo>
                      <a:pt x="45" y="26"/>
                    </a:lnTo>
                    <a:lnTo>
                      <a:pt x="50" y="26"/>
                    </a:lnTo>
                    <a:lnTo>
                      <a:pt x="52" y="25"/>
                    </a:lnTo>
                    <a:lnTo>
                      <a:pt x="53" y="23"/>
                    </a:lnTo>
                    <a:lnTo>
                      <a:pt x="6" y="25"/>
                    </a:lnTo>
                    <a:lnTo>
                      <a:pt x="5" y="23"/>
                    </a:lnTo>
                    <a:lnTo>
                      <a:pt x="6" y="21"/>
                    </a:lnTo>
                    <a:lnTo>
                      <a:pt x="48" y="21"/>
                    </a:lnTo>
                    <a:lnTo>
                      <a:pt x="59" y="21"/>
                    </a:lnTo>
                    <a:lnTo>
                      <a:pt x="59" y="18"/>
                    </a:lnTo>
                    <a:lnTo>
                      <a:pt x="6" y="18"/>
                    </a:lnTo>
                    <a:lnTo>
                      <a:pt x="59" y="17"/>
                    </a:lnTo>
                    <a:lnTo>
                      <a:pt x="59" y="15"/>
                    </a:lnTo>
                    <a:lnTo>
                      <a:pt x="8" y="15"/>
                    </a:lnTo>
                    <a:lnTo>
                      <a:pt x="6" y="14"/>
                    </a:lnTo>
                    <a:lnTo>
                      <a:pt x="8" y="14"/>
                    </a:lnTo>
                    <a:lnTo>
                      <a:pt x="58" y="14"/>
                    </a:lnTo>
                    <a:lnTo>
                      <a:pt x="58" y="12"/>
                    </a:lnTo>
                    <a:lnTo>
                      <a:pt x="59" y="12"/>
                    </a:lnTo>
                    <a:lnTo>
                      <a:pt x="59" y="11"/>
                    </a:lnTo>
                    <a:lnTo>
                      <a:pt x="8" y="11"/>
                    </a:lnTo>
                    <a:lnTo>
                      <a:pt x="8" y="9"/>
                    </a:lnTo>
                    <a:lnTo>
                      <a:pt x="59" y="9"/>
                    </a:lnTo>
                    <a:lnTo>
                      <a:pt x="59" y="6"/>
                    </a:lnTo>
                    <a:lnTo>
                      <a:pt x="13" y="6"/>
                    </a:lnTo>
                    <a:lnTo>
                      <a:pt x="9" y="6"/>
                    </a:lnTo>
                    <a:lnTo>
                      <a:pt x="9" y="4"/>
                    </a:lnTo>
                    <a:lnTo>
                      <a:pt x="11" y="4"/>
                    </a:lnTo>
                    <a:lnTo>
                      <a:pt x="69" y="4"/>
                    </a:lnTo>
                    <a:lnTo>
                      <a:pt x="106" y="3"/>
                    </a:lnTo>
                    <a:lnTo>
                      <a:pt x="106" y="4"/>
                    </a:lnTo>
                    <a:lnTo>
                      <a:pt x="108" y="4"/>
                    </a:lnTo>
                    <a:lnTo>
                      <a:pt x="106" y="6"/>
                    </a:lnTo>
                    <a:lnTo>
                      <a:pt x="75" y="6"/>
                    </a:lnTo>
                    <a:lnTo>
                      <a:pt x="62" y="6"/>
                    </a:lnTo>
                    <a:lnTo>
                      <a:pt x="62" y="9"/>
                    </a:lnTo>
                    <a:lnTo>
                      <a:pt x="106" y="7"/>
                    </a:lnTo>
                    <a:lnTo>
                      <a:pt x="108" y="9"/>
                    </a:lnTo>
                    <a:lnTo>
                      <a:pt x="90" y="11"/>
                    </a:lnTo>
                    <a:lnTo>
                      <a:pt x="72" y="11"/>
                    </a:lnTo>
                    <a:lnTo>
                      <a:pt x="62" y="11"/>
                    </a:lnTo>
                    <a:lnTo>
                      <a:pt x="62" y="12"/>
                    </a:lnTo>
                    <a:lnTo>
                      <a:pt x="106" y="12"/>
                    </a:lnTo>
                    <a:lnTo>
                      <a:pt x="109" y="12"/>
                    </a:lnTo>
                    <a:lnTo>
                      <a:pt x="111" y="14"/>
                    </a:lnTo>
                    <a:lnTo>
                      <a:pt x="109" y="14"/>
                    </a:lnTo>
                    <a:lnTo>
                      <a:pt x="66" y="15"/>
                    </a:lnTo>
                    <a:lnTo>
                      <a:pt x="62" y="15"/>
                    </a:lnTo>
                    <a:lnTo>
                      <a:pt x="62" y="17"/>
                    </a:lnTo>
                    <a:lnTo>
                      <a:pt x="109" y="17"/>
                    </a:lnTo>
                    <a:lnTo>
                      <a:pt x="111" y="17"/>
                    </a:lnTo>
                    <a:lnTo>
                      <a:pt x="111" y="18"/>
                    </a:lnTo>
                    <a:lnTo>
                      <a:pt x="62" y="18"/>
                    </a:lnTo>
                    <a:lnTo>
                      <a:pt x="62" y="21"/>
                    </a:lnTo>
                    <a:lnTo>
                      <a:pt x="112" y="21"/>
                    </a:lnTo>
                    <a:lnTo>
                      <a:pt x="112" y="23"/>
                    </a:lnTo>
                    <a:lnTo>
                      <a:pt x="84" y="23"/>
                    </a:lnTo>
                    <a:lnTo>
                      <a:pt x="69" y="23"/>
                    </a:lnTo>
                    <a:lnTo>
                      <a:pt x="70" y="25"/>
                    </a:lnTo>
                    <a:lnTo>
                      <a:pt x="72" y="26"/>
                    </a:lnTo>
                    <a:lnTo>
                      <a:pt x="112" y="26"/>
                    </a:lnTo>
                    <a:lnTo>
                      <a:pt x="114" y="26"/>
                    </a:lnTo>
                    <a:lnTo>
                      <a:pt x="114" y="29"/>
                    </a:lnTo>
                    <a:lnTo>
                      <a:pt x="112" y="29"/>
                    </a:lnTo>
                    <a:lnTo>
                      <a:pt x="81" y="31"/>
                    </a:lnTo>
                    <a:lnTo>
                      <a:pt x="72" y="31"/>
                    </a:lnTo>
                    <a:lnTo>
                      <a:pt x="67" y="34"/>
                    </a:lnTo>
                    <a:lnTo>
                      <a:pt x="112" y="32"/>
                    </a:lnTo>
                    <a:lnTo>
                      <a:pt x="114" y="34"/>
                    </a:lnTo>
                    <a:lnTo>
                      <a:pt x="112" y="34"/>
                    </a:lnTo>
                    <a:lnTo>
                      <a:pt x="95" y="36"/>
                    </a:lnTo>
                    <a:lnTo>
                      <a:pt x="86" y="36"/>
                    </a:lnTo>
                    <a:lnTo>
                      <a:pt x="64" y="36"/>
                    </a:lnTo>
                    <a:lnTo>
                      <a:pt x="62" y="36"/>
                    </a:lnTo>
                    <a:lnTo>
                      <a:pt x="62" y="39"/>
                    </a:lnTo>
                    <a:lnTo>
                      <a:pt x="112" y="39"/>
                    </a:lnTo>
                    <a:lnTo>
                      <a:pt x="111" y="39"/>
                    </a:lnTo>
                    <a:lnTo>
                      <a:pt x="98" y="39"/>
                    </a:lnTo>
                    <a:lnTo>
                      <a:pt x="73" y="40"/>
                    </a:lnTo>
                    <a:lnTo>
                      <a:pt x="62" y="40"/>
                    </a:lnTo>
                    <a:lnTo>
                      <a:pt x="62" y="42"/>
                    </a:lnTo>
                    <a:lnTo>
                      <a:pt x="111" y="42"/>
                    </a:lnTo>
                    <a:lnTo>
                      <a:pt x="112" y="42"/>
                    </a:lnTo>
                    <a:lnTo>
                      <a:pt x="111" y="43"/>
                    </a:lnTo>
                    <a:lnTo>
                      <a:pt x="62" y="43"/>
                    </a:lnTo>
                    <a:lnTo>
                      <a:pt x="62" y="46"/>
                    </a:lnTo>
                    <a:lnTo>
                      <a:pt x="83" y="46"/>
                    </a:lnTo>
                    <a:lnTo>
                      <a:pt x="111" y="46"/>
                    </a:lnTo>
                    <a:lnTo>
                      <a:pt x="111" y="48"/>
                    </a:lnTo>
                    <a:lnTo>
                      <a:pt x="109" y="48"/>
                    </a:lnTo>
                    <a:lnTo>
                      <a:pt x="67" y="48"/>
                    </a:lnTo>
                    <a:lnTo>
                      <a:pt x="62" y="50"/>
                    </a:lnTo>
                    <a:lnTo>
                      <a:pt x="62" y="51"/>
                    </a:lnTo>
                    <a:lnTo>
                      <a:pt x="105" y="51"/>
                    </a:lnTo>
                    <a:lnTo>
                      <a:pt x="109" y="51"/>
                    </a:lnTo>
                    <a:lnTo>
                      <a:pt x="109" y="53"/>
                    </a:lnTo>
                    <a:lnTo>
                      <a:pt x="108" y="54"/>
                    </a:lnTo>
                    <a:lnTo>
                      <a:pt x="62" y="54"/>
                    </a:lnTo>
                    <a:lnTo>
                      <a:pt x="62" y="59"/>
                    </a:lnTo>
                    <a:lnTo>
                      <a:pt x="72" y="59"/>
                    </a:lnTo>
                    <a:lnTo>
                      <a:pt x="97" y="59"/>
                    </a:lnTo>
                    <a:lnTo>
                      <a:pt x="103" y="59"/>
                    </a:lnTo>
                    <a:lnTo>
                      <a:pt x="105" y="57"/>
                    </a:lnTo>
                    <a:lnTo>
                      <a:pt x="109" y="56"/>
                    </a:lnTo>
                    <a:lnTo>
                      <a:pt x="111" y="54"/>
                    </a:lnTo>
                    <a:lnTo>
                      <a:pt x="112" y="50"/>
                    </a:lnTo>
                    <a:lnTo>
                      <a:pt x="114" y="39"/>
                    </a:lnTo>
                    <a:lnTo>
                      <a:pt x="115" y="26"/>
                    </a:lnTo>
                    <a:lnTo>
                      <a:pt x="114" y="20"/>
                    </a:lnTo>
                    <a:lnTo>
                      <a:pt x="114" y="17"/>
                    </a:lnTo>
                    <a:lnTo>
                      <a:pt x="112" y="9"/>
                    </a:lnTo>
                    <a:lnTo>
                      <a:pt x="111" y="9"/>
                    </a:lnTo>
                    <a:lnTo>
                      <a:pt x="111" y="6"/>
                    </a:lnTo>
                    <a:lnTo>
                      <a:pt x="109" y="3"/>
                    </a:lnTo>
                    <a:lnTo>
                      <a:pt x="106" y="1"/>
                    </a:lnTo>
                    <a:lnTo>
                      <a:pt x="89" y="0"/>
                    </a:lnTo>
                    <a:lnTo>
                      <a:pt x="64" y="1"/>
                    </a:lnTo>
                    <a:lnTo>
                      <a:pt x="3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8"/>
              <p:cNvSpPr/>
              <p:nvPr/>
            </p:nvSpPr>
            <p:spPr>
              <a:xfrm>
                <a:off x="1610" y="2633"/>
                <a:ext cx="30" cy="15"/>
              </a:xfrm>
              <a:custGeom>
                <a:rect b="b" l="l" r="r" t="t"/>
                <a:pathLst>
                  <a:path extrusionOk="0" h="15" w="30">
                    <a:moveTo>
                      <a:pt x="0" y="2"/>
                    </a:moveTo>
                    <a:lnTo>
                      <a:pt x="5" y="4"/>
                    </a:lnTo>
                    <a:lnTo>
                      <a:pt x="13" y="7"/>
                    </a:lnTo>
                    <a:lnTo>
                      <a:pt x="16" y="8"/>
                    </a:lnTo>
                    <a:lnTo>
                      <a:pt x="19" y="11"/>
                    </a:lnTo>
                    <a:lnTo>
                      <a:pt x="20" y="15"/>
                    </a:lnTo>
                    <a:lnTo>
                      <a:pt x="30" y="15"/>
                    </a:lnTo>
                    <a:lnTo>
                      <a:pt x="28" y="15"/>
                    </a:lnTo>
                    <a:lnTo>
                      <a:pt x="28" y="11"/>
                    </a:lnTo>
                    <a:lnTo>
                      <a:pt x="25" y="5"/>
                    </a:lnTo>
                    <a:lnTo>
                      <a:pt x="22" y="2"/>
                    </a:lnTo>
                    <a:lnTo>
                      <a:pt x="14" y="0"/>
                    </a:lnTo>
                    <a:lnTo>
                      <a:pt x="3" y="0"/>
                    </a:lnTo>
                    <a:lnTo>
                      <a:pt x="0"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p:nvPr/>
            </p:nvSpPr>
            <p:spPr>
              <a:xfrm>
                <a:off x="1439" y="2651"/>
                <a:ext cx="34" cy="15"/>
              </a:xfrm>
              <a:custGeom>
                <a:rect b="b" l="l" r="r" t="t"/>
                <a:pathLst>
                  <a:path extrusionOk="0" h="15" w="34">
                    <a:moveTo>
                      <a:pt x="3" y="1"/>
                    </a:moveTo>
                    <a:lnTo>
                      <a:pt x="1" y="0"/>
                    </a:lnTo>
                    <a:lnTo>
                      <a:pt x="1" y="1"/>
                    </a:lnTo>
                    <a:lnTo>
                      <a:pt x="3" y="3"/>
                    </a:lnTo>
                    <a:lnTo>
                      <a:pt x="3" y="4"/>
                    </a:lnTo>
                    <a:lnTo>
                      <a:pt x="3" y="6"/>
                    </a:lnTo>
                    <a:lnTo>
                      <a:pt x="1" y="6"/>
                    </a:lnTo>
                    <a:lnTo>
                      <a:pt x="0" y="4"/>
                    </a:lnTo>
                    <a:lnTo>
                      <a:pt x="0" y="15"/>
                    </a:lnTo>
                    <a:lnTo>
                      <a:pt x="1" y="15"/>
                    </a:lnTo>
                    <a:lnTo>
                      <a:pt x="1" y="14"/>
                    </a:lnTo>
                    <a:lnTo>
                      <a:pt x="1" y="12"/>
                    </a:lnTo>
                    <a:lnTo>
                      <a:pt x="3" y="12"/>
                    </a:lnTo>
                    <a:lnTo>
                      <a:pt x="4" y="12"/>
                    </a:lnTo>
                    <a:lnTo>
                      <a:pt x="4" y="15"/>
                    </a:lnTo>
                    <a:lnTo>
                      <a:pt x="11" y="15"/>
                    </a:lnTo>
                    <a:lnTo>
                      <a:pt x="11" y="4"/>
                    </a:lnTo>
                    <a:lnTo>
                      <a:pt x="12" y="3"/>
                    </a:lnTo>
                    <a:lnTo>
                      <a:pt x="14" y="4"/>
                    </a:lnTo>
                    <a:lnTo>
                      <a:pt x="14" y="14"/>
                    </a:lnTo>
                    <a:lnTo>
                      <a:pt x="20" y="14"/>
                    </a:lnTo>
                    <a:lnTo>
                      <a:pt x="21" y="15"/>
                    </a:lnTo>
                    <a:lnTo>
                      <a:pt x="25" y="15"/>
                    </a:lnTo>
                    <a:lnTo>
                      <a:pt x="23" y="12"/>
                    </a:lnTo>
                    <a:lnTo>
                      <a:pt x="23" y="11"/>
                    </a:lnTo>
                    <a:lnTo>
                      <a:pt x="28" y="7"/>
                    </a:lnTo>
                    <a:lnTo>
                      <a:pt x="23" y="6"/>
                    </a:lnTo>
                    <a:lnTo>
                      <a:pt x="23" y="4"/>
                    </a:lnTo>
                    <a:lnTo>
                      <a:pt x="25" y="3"/>
                    </a:lnTo>
                    <a:lnTo>
                      <a:pt x="26" y="3"/>
                    </a:lnTo>
                    <a:lnTo>
                      <a:pt x="29" y="3"/>
                    </a:lnTo>
                    <a:lnTo>
                      <a:pt x="31" y="4"/>
                    </a:lnTo>
                    <a:lnTo>
                      <a:pt x="31" y="12"/>
                    </a:lnTo>
                    <a:lnTo>
                      <a:pt x="28" y="14"/>
                    </a:lnTo>
                    <a:lnTo>
                      <a:pt x="26" y="15"/>
                    </a:lnTo>
                    <a:lnTo>
                      <a:pt x="32" y="14"/>
                    </a:lnTo>
                    <a:lnTo>
                      <a:pt x="34" y="14"/>
                    </a:lnTo>
                    <a:lnTo>
                      <a:pt x="34" y="11"/>
                    </a:lnTo>
                    <a:lnTo>
                      <a:pt x="32" y="9"/>
                    </a:lnTo>
                    <a:lnTo>
                      <a:pt x="32" y="0"/>
                    </a:lnTo>
                    <a:lnTo>
                      <a:pt x="18" y="0"/>
                    </a:lnTo>
                    <a:lnTo>
                      <a:pt x="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8"/>
              <p:cNvSpPr/>
              <p:nvPr/>
            </p:nvSpPr>
            <p:spPr>
              <a:xfrm>
                <a:off x="1618" y="2651"/>
                <a:ext cx="22" cy="14"/>
              </a:xfrm>
              <a:custGeom>
                <a:rect b="b" l="l" r="r" t="t"/>
                <a:pathLst>
                  <a:path extrusionOk="0" h="14" w="22">
                    <a:moveTo>
                      <a:pt x="1" y="1"/>
                    </a:moveTo>
                    <a:lnTo>
                      <a:pt x="1" y="3"/>
                    </a:lnTo>
                    <a:lnTo>
                      <a:pt x="0" y="11"/>
                    </a:lnTo>
                    <a:lnTo>
                      <a:pt x="1" y="11"/>
                    </a:lnTo>
                    <a:lnTo>
                      <a:pt x="8" y="11"/>
                    </a:lnTo>
                    <a:lnTo>
                      <a:pt x="6" y="12"/>
                    </a:lnTo>
                    <a:lnTo>
                      <a:pt x="3" y="12"/>
                    </a:lnTo>
                    <a:lnTo>
                      <a:pt x="3" y="14"/>
                    </a:lnTo>
                    <a:lnTo>
                      <a:pt x="12" y="14"/>
                    </a:lnTo>
                    <a:lnTo>
                      <a:pt x="14" y="12"/>
                    </a:lnTo>
                    <a:lnTo>
                      <a:pt x="14" y="6"/>
                    </a:lnTo>
                    <a:lnTo>
                      <a:pt x="11" y="4"/>
                    </a:lnTo>
                    <a:lnTo>
                      <a:pt x="9" y="6"/>
                    </a:lnTo>
                    <a:lnTo>
                      <a:pt x="5" y="6"/>
                    </a:lnTo>
                    <a:lnTo>
                      <a:pt x="3" y="4"/>
                    </a:lnTo>
                    <a:lnTo>
                      <a:pt x="3" y="3"/>
                    </a:lnTo>
                    <a:lnTo>
                      <a:pt x="5" y="1"/>
                    </a:lnTo>
                    <a:lnTo>
                      <a:pt x="11" y="1"/>
                    </a:lnTo>
                    <a:lnTo>
                      <a:pt x="12" y="3"/>
                    </a:lnTo>
                    <a:lnTo>
                      <a:pt x="14" y="3"/>
                    </a:lnTo>
                    <a:lnTo>
                      <a:pt x="14" y="1"/>
                    </a:lnTo>
                    <a:lnTo>
                      <a:pt x="16" y="1"/>
                    </a:lnTo>
                    <a:lnTo>
                      <a:pt x="17" y="1"/>
                    </a:lnTo>
                    <a:lnTo>
                      <a:pt x="17" y="4"/>
                    </a:lnTo>
                    <a:lnTo>
                      <a:pt x="19" y="6"/>
                    </a:lnTo>
                    <a:lnTo>
                      <a:pt x="19" y="7"/>
                    </a:lnTo>
                    <a:lnTo>
                      <a:pt x="19" y="9"/>
                    </a:lnTo>
                    <a:lnTo>
                      <a:pt x="19" y="12"/>
                    </a:lnTo>
                    <a:lnTo>
                      <a:pt x="20" y="12"/>
                    </a:lnTo>
                    <a:lnTo>
                      <a:pt x="22" y="12"/>
                    </a:lnTo>
                    <a:lnTo>
                      <a:pt x="22" y="11"/>
                    </a:lnTo>
                    <a:lnTo>
                      <a:pt x="22" y="1"/>
                    </a:lnTo>
                    <a:lnTo>
                      <a:pt x="22" y="0"/>
                    </a:lnTo>
                    <a:lnTo>
                      <a:pt x="3" y="0"/>
                    </a:lnTo>
                    <a:lnTo>
                      <a:pt x="1"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8"/>
              <p:cNvSpPr/>
              <p:nvPr/>
            </p:nvSpPr>
            <p:spPr>
              <a:xfrm>
                <a:off x="1250" y="2654"/>
                <a:ext cx="161" cy="33"/>
              </a:xfrm>
              <a:custGeom>
                <a:rect b="b" l="l" r="r" t="t"/>
                <a:pathLst>
                  <a:path extrusionOk="0" h="33" w="161">
                    <a:moveTo>
                      <a:pt x="148" y="3"/>
                    </a:moveTo>
                    <a:lnTo>
                      <a:pt x="136" y="4"/>
                    </a:lnTo>
                    <a:lnTo>
                      <a:pt x="128" y="6"/>
                    </a:lnTo>
                    <a:lnTo>
                      <a:pt x="118" y="8"/>
                    </a:lnTo>
                    <a:lnTo>
                      <a:pt x="103" y="11"/>
                    </a:lnTo>
                    <a:lnTo>
                      <a:pt x="95" y="12"/>
                    </a:lnTo>
                    <a:lnTo>
                      <a:pt x="72" y="17"/>
                    </a:lnTo>
                    <a:lnTo>
                      <a:pt x="65" y="19"/>
                    </a:lnTo>
                    <a:lnTo>
                      <a:pt x="44" y="23"/>
                    </a:lnTo>
                    <a:lnTo>
                      <a:pt x="25" y="26"/>
                    </a:lnTo>
                    <a:lnTo>
                      <a:pt x="15" y="28"/>
                    </a:lnTo>
                    <a:lnTo>
                      <a:pt x="6" y="29"/>
                    </a:lnTo>
                    <a:lnTo>
                      <a:pt x="3" y="29"/>
                    </a:lnTo>
                    <a:lnTo>
                      <a:pt x="1" y="29"/>
                    </a:lnTo>
                    <a:lnTo>
                      <a:pt x="0" y="29"/>
                    </a:lnTo>
                    <a:lnTo>
                      <a:pt x="0" y="33"/>
                    </a:lnTo>
                    <a:lnTo>
                      <a:pt x="3" y="33"/>
                    </a:lnTo>
                    <a:lnTo>
                      <a:pt x="15" y="29"/>
                    </a:lnTo>
                    <a:lnTo>
                      <a:pt x="31" y="26"/>
                    </a:lnTo>
                    <a:lnTo>
                      <a:pt x="42" y="25"/>
                    </a:lnTo>
                    <a:lnTo>
                      <a:pt x="51" y="23"/>
                    </a:lnTo>
                    <a:lnTo>
                      <a:pt x="58" y="22"/>
                    </a:lnTo>
                    <a:lnTo>
                      <a:pt x="65" y="20"/>
                    </a:lnTo>
                    <a:lnTo>
                      <a:pt x="75" y="19"/>
                    </a:lnTo>
                    <a:lnTo>
                      <a:pt x="83" y="17"/>
                    </a:lnTo>
                    <a:lnTo>
                      <a:pt x="101" y="14"/>
                    </a:lnTo>
                    <a:lnTo>
                      <a:pt x="115" y="11"/>
                    </a:lnTo>
                    <a:lnTo>
                      <a:pt x="128" y="9"/>
                    </a:lnTo>
                    <a:lnTo>
                      <a:pt x="139" y="8"/>
                    </a:lnTo>
                    <a:lnTo>
                      <a:pt x="150" y="6"/>
                    </a:lnTo>
                    <a:lnTo>
                      <a:pt x="159" y="3"/>
                    </a:lnTo>
                    <a:lnTo>
                      <a:pt x="161" y="3"/>
                    </a:lnTo>
                    <a:lnTo>
                      <a:pt x="161" y="0"/>
                    </a:lnTo>
                    <a:lnTo>
                      <a:pt x="156" y="1"/>
                    </a:lnTo>
                    <a:lnTo>
                      <a:pt x="14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8"/>
              <p:cNvSpPr/>
              <p:nvPr/>
            </p:nvSpPr>
            <p:spPr>
              <a:xfrm>
                <a:off x="1557" y="2683"/>
                <a:ext cx="87" cy="21"/>
              </a:xfrm>
              <a:custGeom>
                <a:rect b="b" l="l" r="r" t="t"/>
                <a:pathLst>
                  <a:path extrusionOk="0" h="21" w="87">
                    <a:moveTo>
                      <a:pt x="53" y="2"/>
                    </a:moveTo>
                    <a:lnTo>
                      <a:pt x="52" y="2"/>
                    </a:lnTo>
                    <a:lnTo>
                      <a:pt x="50" y="2"/>
                    </a:lnTo>
                    <a:lnTo>
                      <a:pt x="50" y="4"/>
                    </a:lnTo>
                    <a:lnTo>
                      <a:pt x="50" y="11"/>
                    </a:lnTo>
                    <a:lnTo>
                      <a:pt x="50" y="16"/>
                    </a:lnTo>
                    <a:lnTo>
                      <a:pt x="47" y="18"/>
                    </a:lnTo>
                    <a:lnTo>
                      <a:pt x="27" y="18"/>
                    </a:lnTo>
                    <a:lnTo>
                      <a:pt x="0" y="18"/>
                    </a:lnTo>
                    <a:lnTo>
                      <a:pt x="0" y="21"/>
                    </a:lnTo>
                    <a:lnTo>
                      <a:pt x="14" y="21"/>
                    </a:lnTo>
                    <a:lnTo>
                      <a:pt x="20" y="21"/>
                    </a:lnTo>
                    <a:lnTo>
                      <a:pt x="36" y="21"/>
                    </a:lnTo>
                    <a:lnTo>
                      <a:pt x="75" y="19"/>
                    </a:lnTo>
                    <a:lnTo>
                      <a:pt x="84" y="19"/>
                    </a:lnTo>
                    <a:lnTo>
                      <a:pt x="86" y="18"/>
                    </a:lnTo>
                    <a:lnTo>
                      <a:pt x="87" y="16"/>
                    </a:lnTo>
                    <a:lnTo>
                      <a:pt x="87" y="8"/>
                    </a:lnTo>
                    <a:lnTo>
                      <a:pt x="86" y="5"/>
                    </a:lnTo>
                    <a:lnTo>
                      <a:pt x="84" y="4"/>
                    </a:lnTo>
                    <a:lnTo>
                      <a:pt x="83" y="4"/>
                    </a:lnTo>
                    <a:lnTo>
                      <a:pt x="83" y="11"/>
                    </a:lnTo>
                    <a:lnTo>
                      <a:pt x="83" y="16"/>
                    </a:lnTo>
                    <a:lnTo>
                      <a:pt x="81" y="16"/>
                    </a:lnTo>
                    <a:lnTo>
                      <a:pt x="80" y="18"/>
                    </a:lnTo>
                    <a:lnTo>
                      <a:pt x="77" y="18"/>
                    </a:lnTo>
                    <a:lnTo>
                      <a:pt x="75" y="16"/>
                    </a:lnTo>
                    <a:lnTo>
                      <a:pt x="73" y="14"/>
                    </a:lnTo>
                    <a:lnTo>
                      <a:pt x="73" y="10"/>
                    </a:lnTo>
                    <a:lnTo>
                      <a:pt x="73" y="5"/>
                    </a:lnTo>
                    <a:lnTo>
                      <a:pt x="73" y="4"/>
                    </a:lnTo>
                    <a:lnTo>
                      <a:pt x="77" y="2"/>
                    </a:lnTo>
                    <a:lnTo>
                      <a:pt x="77" y="0"/>
                    </a:lnTo>
                    <a:lnTo>
                      <a:pt x="56" y="2"/>
                    </a:lnTo>
                    <a:lnTo>
                      <a:pt x="5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8"/>
              <p:cNvSpPr/>
              <p:nvPr/>
            </p:nvSpPr>
            <p:spPr>
              <a:xfrm>
                <a:off x="1565" y="2687"/>
                <a:ext cx="19" cy="9"/>
              </a:xfrm>
              <a:custGeom>
                <a:rect b="b" l="l" r="r" t="t"/>
                <a:pathLst>
                  <a:path extrusionOk="0" h="9" w="19">
                    <a:moveTo>
                      <a:pt x="0" y="1"/>
                    </a:moveTo>
                    <a:lnTo>
                      <a:pt x="0" y="6"/>
                    </a:lnTo>
                    <a:lnTo>
                      <a:pt x="0" y="9"/>
                    </a:lnTo>
                    <a:lnTo>
                      <a:pt x="17" y="9"/>
                    </a:lnTo>
                    <a:lnTo>
                      <a:pt x="19" y="6"/>
                    </a:lnTo>
                    <a:lnTo>
                      <a:pt x="19" y="1"/>
                    </a:lnTo>
                    <a:lnTo>
                      <a:pt x="17"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8"/>
              <p:cNvSpPr/>
              <p:nvPr/>
            </p:nvSpPr>
            <p:spPr>
              <a:xfrm>
                <a:off x="1517" y="2688"/>
                <a:ext cx="18" cy="9"/>
              </a:xfrm>
              <a:custGeom>
                <a:rect b="b" l="l" r="r" t="t"/>
                <a:pathLst>
                  <a:path extrusionOk="0" h="9" w="18">
                    <a:moveTo>
                      <a:pt x="0" y="2"/>
                    </a:moveTo>
                    <a:lnTo>
                      <a:pt x="0" y="6"/>
                    </a:lnTo>
                    <a:lnTo>
                      <a:pt x="1" y="8"/>
                    </a:lnTo>
                    <a:lnTo>
                      <a:pt x="3" y="9"/>
                    </a:lnTo>
                    <a:lnTo>
                      <a:pt x="17" y="8"/>
                    </a:lnTo>
                    <a:lnTo>
                      <a:pt x="18" y="6"/>
                    </a:lnTo>
                    <a:lnTo>
                      <a:pt x="18" y="2"/>
                    </a:lnTo>
                    <a:lnTo>
                      <a:pt x="15" y="0"/>
                    </a:lnTo>
                    <a:lnTo>
                      <a:pt x="1"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8"/>
              <p:cNvSpPr/>
              <p:nvPr/>
            </p:nvSpPr>
            <p:spPr>
              <a:xfrm>
                <a:off x="1609" y="2705"/>
                <a:ext cx="31" cy="11"/>
              </a:xfrm>
              <a:custGeom>
                <a:rect b="b" l="l" r="r" t="t"/>
                <a:pathLst>
                  <a:path extrusionOk="0" h="11" w="31">
                    <a:moveTo>
                      <a:pt x="29" y="3"/>
                    </a:moveTo>
                    <a:lnTo>
                      <a:pt x="26" y="5"/>
                    </a:lnTo>
                    <a:lnTo>
                      <a:pt x="12" y="7"/>
                    </a:lnTo>
                    <a:lnTo>
                      <a:pt x="0" y="7"/>
                    </a:lnTo>
                    <a:lnTo>
                      <a:pt x="0" y="10"/>
                    </a:lnTo>
                    <a:lnTo>
                      <a:pt x="23" y="8"/>
                    </a:lnTo>
                    <a:lnTo>
                      <a:pt x="25" y="10"/>
                    </a:lnTo>
                    <a:lnTo>
                      <a:pt x="25" y="11"/>
                    </a:lnTo>
                    <a:lnTo>
                      <a:pt x="26" y="11"/>
                    </a:lnTo>
                    <a:lnTo>
                      <a:pt x="29" y="10"/>
                    </a:lnTo>
                    <a:lnTo>
                      <a:pt x="31" y="5"/>
                    </a:lnTo>
                    <a:lnTo>
                      <a:pt x="31" y="0"/>
                    </a:lnTo>
                    <a:lnTo>
                      <a:pt x="29" y="0"/>
                    </a:lnTo>
                    <a:lnTo>
                      <a:pt x="29"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8"/>
              <p:cNvSpPr/>
              <p:nvPr/>
            </p:nvSpPr>
            <p:spPr>
              <a:xfrm>
                <a:off x="1501" y="2713"/>
                <a:ext cx="104" cy="5"/>
              </a:xfrm>
              <a:custGeom>
                <a:rect b="b" l="l" r="r" t="t"/>
                <a:pathLst>
                  <a:path extrusionOk="0" h="5" w="104">
                    <a:moveTo>
                      <a:pt x="2" y="2"/>
                    </a:moveTo>
                    <a:lnTo>
                      <a:pt x="0" y="3"/>
                    </a:lnTo>
                    <a:lnTo>
                      <a:pt x="2" y="3"/>
                    </a:lnTo>
                    <a:lnTo>
                      <a:pt x="2" y="5"/>
                    </a:lnTo>
                    <a:lnTo>
                      <a:pt x="51" y="3"/>
                    </a:lnTo>
                    <a:lnTo>
                      <a:pt x="65" y="3"/>
                    </a:lnTo>
                    <a:lnTo>
                      <a:pt x="75" y="3"/>
                    </a:lnTo>
                    <a:lnTo>
                      <a:pt x="103" y="2"/>
                    </a:lnTo>
                    <a:lnTo>
                      <a:pt x="104" y="0"/>
                    </a:lnTo>
                    <a:lnTo>
                      <a:pt x="65"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 name="Google Shape;223;p8"/>
            <p:cNvGrpSpPr/>
            <p:nvPr/>
          </p:nvGrpSpPr>
          <p:grpSpPr>
            <a:xfrm>
              <a:off x="1748" y="2086"/>
              <a:ext cx="324" cy="320"/>
              <a:chOff x="1802" y="1696"/>
              <a:chExt cx="324" cy="320"/>
            </a:xfrm>
          </p:grpSpPr>
          <p:sp>
            <p:nvSpPr>
              <p:cNvPr id="224" name="Google Shape;224;p8"/>
              <p:cNvSpPr/>
              <p:nvPr/>
            </p:nvSpPr>
            <p:spPr>
              <a:xfrm>
                <a:off x="1802" y="1703"/>
                <a:ext cx="275" cy="303"/>
              </a:xfrm>
              <a:custGeom>
                <a:rect b="b" l="l" r="r" t="t"/>
                <a:pathLst>
                  <a:path extrusionOk="0" h="1819" w="1653">
                    <a:moveTo>
                      <a:pt x="23" y="502"/>
                    </a:moveTo>
                    <a:lnTo>
                      <a:pt x="74" y="484"/>
                    </a:lnTo>
                    <a:lnTo>
                      <a:pt x="84" y="492"/>
                    </a:lnTo>
                    <a:lnTo>
                      <a:pt x="97" y="499"/>
                    </a:lnTo>
                    <a:lnTo>
                      <a:pt x="109" y="506"/>
                    </a:lnTo>
                    <a:lnTo>
                      <a:pt x="123" y="513"/>
                    </a:lnTo>
                    <a:lnTo>
                      <a:pt x="137" y="517"/>
                    </a:lnTo>
                    <a:lnTo>
                      <a:pt x="151" y="520"/>
                    </a:lnTo>
                    <a:lnTo>
                      <a:pt x="166" y="521"/>
                    </a:lnTo>
                    <a:lnTo>
                      <a:pt x="179" y="518"/>
                    </a:lnTo>
                    <a:lnTo>
                      <a:pt x="176" y="493"/>
                    </a:lnTo>
                    <a:lnTo>
                      <a:pt x="174" y="465"/>
                    </a:lnTo>
                    <a:lnTo>
                      <a:pt x="175" y="437"/>
                    </a:lnTo>
                    <a:lnTo>
                      <a:pt x="177" y="409"/>
                    </a:lnTo>
                    <a:lnTo>
                      <a:pt x="182" y="380"/>
                    </a:lnTo>
                    <a:lnTo>
                      <a:pt x="189" y="354"/>
                    </a:lnTo>
                    <a:lnTo>
                      <a:pt x="200" y="328"/>
                    </a:lnTo>
                    <a:lnTo>
                      <a:pt x="213" y="306"/>
                    </a:lnTo>
                    <a:lnTo>
                      <a:pt x="294" y="254"/>
                    </a:lnTo>
                    <a:lnTo>
                      <a:pt x="278" y="219"/>
                    </a:lnTo>
                    <a:lnTo>
                      <a:pt x="274" y="181"/>
                    </a:lnTo>
                    <a:lnTo>
                      <a:pt x="279" y="140"/>
                    </a:lnTo>
                    <a:lnTo>
                      <a:pt x="295" y="98"/>
                    </a:lnTo>
                    <a:lnTo>
                      <a:pt x="302" y="86"/>
                    </a:lnTo>
                    <a:lnTo>
                      <a:pt x="312" y="74"/>
                    </a:lnTo>
                    <a:lnTo>
                      <a:pt x="323" y="64"/>
                    </a:lnTo>
                    <a:lnTo>
                      <a:pt x="335" y="54"/>
                    </a:lnTo>
                    <a:lnTo>
                      <a:pt x="350" y="44"/>
                    </a:lnTo>
                    <a:lnTo>
                      <a:pt x="364" y="36"/>
                    </a:lnTo>
                    <a:lnTo>
                      <a:pt x="378" y="29"/>
                    </a:lnTo>
                    <a:lnTo>
                      <a:pt x="392" y="23"/>
                    </a:lnTo>
                    <a:lnTo>
                      <a:pt x="406" y="17"/>
                    </a:lnTo>
                    <a:lnTo>
                      <a:pt x="421" y="13"/>
                    </a:lnTo>
                    <a:lnTo>
                      <a:pt x="433" y="9"/>
                    </a:lnTo>
                    <a:lnTo>
                      <a:pt x="443" y="6"/>
                    </a:lnTo>
                    <a:lnTo>
                      <a:pt x="452" y="3"/>
                    </a:lnTo>
                    <a:lnTo>
                      <a:pt x="459" y="1"/>
                    </a:lnTo>
                    <a:lnTo>
                      <a:pt x="463" y="0"/>
                    </a:lnTo>
                    <a:lnTo>
                      <a:pt x="465" y="0"/>
                    </a:lnTo>
                    <a:lnTo>
                      <a:pt x="464" y="8"/>
                    </a:lnTo>
                    <a:lnTo>
                      <a:pt x="453" y="18"/>
                    </a:lnTo>
                    <a:lnTo>
                      <a:pt x="436" y="33"/>
                    </a:lnTo>
                    <a:lnTo>
                      <a:pt x="417" y="55"/>
                    </a:lnTo>
                    <a:lnTo>
                      <a:pt x="399" y="82"/>
                    </a:lnTo>
                    <a:lnTo>
                      <a:pt x="388" y="119"/>
                    </a:lnTo>
                    <a:lnTo>
                      <a:pt x="388" y="163"/>
                    </a:lnTo>
                    <a:lnTo>
                      <a:pt x="402" y="219"/>
                    </a:lnTo>
                    <a:lnTo>
                      <a:pt x="506" y="277"/>
                    </a:lnTo>
                    <a:lnTo>
                      <a:pt x="823" y="422"/>
                    </a:lnTo>
                    <a:lnTo>
                      <a:pt x="947" y="512"/>
                    </a:lnTo>
                    <a:lnTo>
                      <a:pt x="1014" y="526"/>
                    </a:lnTo>
                    <a:lnTo>
                      <a:pt x="1064" y="548"/>
                    </a:lnTo>
                    <a:lnTo>
                      <a:pt x="1075" y="537"/>
                    </a:lnTo>
                    <a:lnTo>
                      <a:pt x="1084" y="528"/>
                    </a:lnTo>
                    <a:lnTo>
                      <a:pt x="1090" y="520"/>
                    </a:lnTo>
                    <a:lnTo>
                      <a:pt x="1097" y="514"/>
                    </a:lnTo>
                    <a:lnTo>
                      <a:pt x="1104" y="509"/>
                    </a:lnTo>
                    <a:lnTo>
                      <a:pt x="1114" y="503"/>
                    </a:lnTo>
                    <a:lnTo>
                      <a:pt x="1126" y="496"/>
                    </a:lnTo>
                    <a:lnTo>
                      <a:pt x="1143" y="487"/>
                    </a:lnTo>
                    <a:lnTo>
                      <a:pt x="1152" y="484"/>
                    </a:lnTo>
                    <a:lnTo>
                      <a:pt x="1161" y="482"/>
                    </a:lnTo>
                    <a:lnTo>
                      <a:pt x="1171" y="483"/>
                    </a:lnTo>
                    <a:lnTo>
                      <a:pt x="1179" y="484"/>
                    </a:lnTo>
                    <a:lnTo>
                      <a:pt x="1188" y="485"/>
                    </a:lnTo>
                    <a:lnTo>
                      <a:pt x="1196" y="486"/>
                    </a:lnTo>
                    <a:lnTo>
                      <a:pt x="1206" y="484"/>
                    </a:lnTo>
                    <a:lnTo>
                      <a:pt x="1215" y="481"/>
                    </a:lnTo>
                    <a:lnTo>
                      <a:pt x="1228" y="474"/>
                    </a:lnTo>
                    <a:lnTo>
                      <a:pt x="1243" y="465"/>
                    </a:lnTo>
                    <a:lnTo>
                      <a:pt x="1259" y="456"/>
                    </a:lnTo>
                    <a:lnTo>
                      <a:pt x="1275" y="445"/>
                    </a:lnTo>
                    <a:lnTo>
                      <a:pt x="1292" y="434"/>
                    </a:lnTo>
                    <a:lnTo>
                      <a:pt x="1310" y="422"/>
                    </a:lnTo>
                    <a:lnTo>
                      <a:pt x="1328" y="410"/>
                    </a:lnTo>
                    <a:lnTo>
                      <a:pt x="1346" y="397"/>
                    </a:lnTo>
                    <a:lnTo>
                      <a:pt x="1364" y="384"/>
                    </a:lnTo>
                    <a:lnTo>
                      <a:pt x="1382" y="371"/>
                    </a:lnTo>
                    <a:lnTo>
                      <a:pt x="1398" y="359"/>
                    </a:lnTo>
                    <a:lnTo>
                      <a:pt x="1415" y="346"/>
                    </a:lnTo>
                    <a:lnTo>
                      <a:pt x="1431" y="334"/>
                    </a:lnTo>
                    <a:lnTo>
                      <a:pt x="1445" y="324"/>
                    </a:lnTo>
                    <a:lnTo>
                      <a:pt x="1458" y="314"/>
                    </a:lnTo>
                    <a:lnTo>
                      <a:pt x="1469" y="305"/>
                    </a:lnTo>
                    <a:lnTo>
                      <a:pt x="1515" y="281"/>
                    </a:lnTo>
                    <a:lnTo>
                      <a:pt x="1559" y="305"/>
                    </a:lnTo>
                    <a:lnTo>
                      <a:pt x="1642" y="460"/>
                    </a:lnTo>
                    <a:lnTo>
                      <a:pt x="1526" y="678"/>
                    </a:lnTo>
                    <a:lnTo>
                      <a:pt x="1523" y="682"/>
                    </a:lnTo>
                    <a:lnTo>
                      <a:pt x="1516" y="690"/>
                    </a:lnTo>
                    <a:lnTo>
                      <a:pt x="1506" y="700"/>
                    </a:lnTo>
                    <a:lnTo>
                      <a:pt x="1495" y="713"/>
                    </a:lnTo>
                    <a:lnTo>
                      <a:pt x="1484" y="724"/>
                    </a:lnTo>
                    <a:lnTo>
                      <a:pt x="1477" y="734"/>
                    </a:lnTo>
                    <a:lnTo>
                      <a:pt x="1473" y="740"/>
                    </a:lnTo>
                    <a:lnTo>
                      <a:pt x="1474" y="741"/>
                    </a:lnTo>
                    <a:lnTo>
                      <a:pt x="1578" y="691"/>
                    </a:lnTo>
                    <a:lnTo>
                      <a:pt x="1578" y="746"/>
                    </a:lnTo>
                    <a:lnTo>
                      <a:pt x="1577" y="751"/>
                    </a:lnTo>
                    <a:lnTo>
                      <a:pt x="1573" y="763"/>
                    </a:lnTo>
                    <a:lnTo>
                      <a:pt x="1568" y="783"/>
                    </a:lnTo>
                    <a:lnTo>
                      <a:pt x="1560" y="806"/>
                    </a:lnTo>
                    <a:lnTo>
                      <a:pt x="1551" y="831"/>
                    </a:lnTo>
                    <a:lnTo>
                      <a:pt x="1539" y="856"/>
                    </a:lnTo>
                    <a:lnTo>
                      <a:pt x="1528" y="877"/>
                    </a:lnTo>
                    <a:lnTo>
                      <a:pt x="1515" y="896"/>
                    </a:lnTo>
                    <a:lnTo>
                      <a:pt x="1462" y="915"/>
                    </a:lnTo>
                    <a:lnTo>
                      <a:pt x="1465" y="924"/>
                    </a:lnTo>
                    <a:lnTo>
                      <a:pt x="1461" y="934"/>
                    </a:lnTo>
                    <a:lnTo>
                      <a:pt x="1452" y="945"/>
                    </a:lnTo>
                    <a:lnTo>
                      <a:pt x="1440" y="957"/>
                    </a:lnTo>
                    <a:lnTo>
                      <a:pt x="1426" y="967"/>
                    </a:lnTo>
                    <a:lnTo>
                      <a:pt x="1413" y="974"/>
                    </a:lnTo>
                    <a:lnTo>
                      <a:pt x="1403" y="979"/>
                    </a:lnTo>
                    <a:lnTo>
                      <a:pt x="1398" y="979"/>
                    </a:lnTo>
                    <a:lnTo>
                      <a:pt x="1382" y="1016"/>
                    </a:lnTo>
                    <a:lnTo>
                      <a:pt x="1373" y="1053"/>
                    </a:lnTo>
                    <a:lnTo>
                      <a:pt x="1369" y="1092"/>
                    </a:lnTo>
                    <a:lnTo>
                      <a:pt x="1369" y="1130"/>
                    </a:lnTo>
                    <a:lnTo>
                      <a:pt x="1375" y="1168"/>
                    </a:lnTo>
                    <a:lnTo>
                      <a:pt x="1384" y="1207"/>
                    </a:lnTo>
                    <a:lnTo>
                      <a:pt x="1396" y="1245"/>
                    </a:lnTo>
                    <a:lnTo>
                      <a:pt x="1410" y="1283"/>
                    </a:lnTo>
                    <a:lnTo>
                      <a:pt x="1427" y="1322"/>
                    </a:lnTo>
                    <a:lnTo>
                      <a:pt x="1445" y="1360"/>
                    </a:lnTo>
                    <a:lnTo>
                      <a:pt x="1463" y="1398"/>
                    </a:lnTo>
                    <a:lnTo>
                      <a:pt x="1481" y="1436"/>
                    </a:lnTo>
                    <a:lnTo>
                      <a:pt x="1500" y="1472"/>
                    </a:lnTo>
                    <a:lnTo>
                      <a:pt x="1516" y="1509"/>
                    </a:lnTo>
                    <a:lnTo>
                      <a:pt x="1530" y="1544"/>
                    </a:lnTo>
                    <a:lnTo>
                      <a:pt x="1542" y="1579"/>
                    </a:lnTo>
                    <a:lnTo>
                      <a:pt x="1563" y="1580"/>
                    </a:lnTo>
                    <a:lnTo>
                      <a:pt x="1582" y="1587"/>
                    </a:lnTo>
                    <a:lnTo>
                      <a:pt x="1599" y="1598"/>
                    </a:lnTo>
                    <a:lnTo>
                      <a:pt x="1615" y="1614"/>
                    </a:lnTo>
                    <a:lnTo>
                      <a:pt x="1627" y="1631"/>
                    </a:lnTo>
                    <a:lnTo>
                      <a:pt x="1638" y="1650"/>
                    </a:lnTo>
                    <a:lnTo>
                      <a:pt x="1647" y="1669"/>
                    </a:lnTo>
                    <a:lnTo>
                      <a:pt x="1653" y="1688"/>
                    </a:lnTo>
                    <a:lnTo>
                      <a:pt x="1541" y="1769"/>
                    </a:lnTo>
                    <a:lnTo>
                      <a:pt x="1523" y="1758"/>
                    </a:lnTo>
                    <a:lnTo>
                      <a:pt x="1503" y="1745"/>
                    </a:lnTo>
                    <a:lnTo>
                      <a:pt x="1481" y="1729"/>
                    </a:lnTo>
                    <a:lnTo>
                      <a:pt x="1459" y="1713"/>
                    </a:lnTo>
                    <a:lnTo>
                      <a:pt x="1437" y="1694"/>
                    </a:lnTo>
                    <a:lnTo>
                      <a:pt x="1413" y="1675"/>
                    </a:lnTo>
                    <a:lnTo>
                      <a:pt x="1391" y="1653"/>
                    </a:lnTo>
                    <a:lnTo>
                      <a:pt x="1369" y="1631"/>
                    </a:lnTo>
                    <a:lnTo>
                      <a:pt x="1347" y="1608"/>
                    </a:lnTo>
                    <a:lnTo>
                      <a:pt x="1328" y="1585"/>
                    </a:lnTo>
                    <a:lnTo>
                      <a:pt x="1310" y="1562"/>
                    </a:lnTo>
                    <a:lnTo>
                      <a:pt x="1293" y="1537"/>
                    </a:lnTo>
                    <a:lnTo>
                      <a:pt x="1279" y="1514"/>
                    </a:lnTo>
                    <a:lnTo>
                      <a:pt x="1269" y="1491"/>
                    </a:lnTo>
                    <a:lnTo>
                      <a:pt x="1261" y="1467"/>
                    </a:lnTo>
                    <a:lnTo>
                      <a:pt x="1257" y="1445"/>
                    </a:lnTo>
                    <a:lnTo>
                      <a:pt x="1136" y="1237"/>
                    </a:lnTo>
                    <a:lnTo>
                      <a:pt x="1112" y="1237"/>
                    </a:lnTo>
                    <a:lnTo>
                      <a:pt x="1109" y="1282"/>
                    </a:lnTo>
                    <a:lnTo>
                      <a:pt x="1113" y="1326"/>
                    </a:lnTo>
                    <a:lnTo>
                      <a:pt x="1122" y="1371"/>
                    </a:lnTo>
                    <a:lnTo>
                      <a:pt x="1135" y="1416"/>
                    </a:lnTo>
                    <a:lnTo>
                      <a:pt x="1150" y="1461"/>
                    </a:lnTo>
                    <a:lnTo>
                      <a:pt x="1165" y="1508"/>
                    </a:lnTo>
                    <a:lnTo>
                      <a:pt x="1179" y="1554"/>
                    </a:lnTo>
                    <a:lnTo>
                      <a:pt x="1188" y="1601"/>
                    </a:lnTo>
                    <a:lnTo>
                      <a:pt x="1192" y="1607"/>
                    </a:lnTo>
                    <a:lnTo>
                      <a:pt x="1198" y="1613"/>
                    </a:lnTo>
                    <a:lnTo>
                      <a:pt x="1205" y="1616"/>
                    </a:lnTo>
                    <a:lnTo>
                      <a:pt x="1211" y="1619"/>
                    </a:lnTo>
                    <a:lnTo>
                      <a:pt x="1218" y="1623"/>
                    </a:lnTo>
                    <a:lnTo>
                      <a:pt x="1224" y="1626"/>
                    </a:lnTo>
                    <a:lnTo>
                      <a:pt x="1230" y="1630"/>
                    </a:lnTo>
                    <a:lnTo>
                      <a:pt x="1235" y="1636"/>
                    </a:lnTo>
                    <a:lnTo>
                      <a:pt x="1246" y="1661"/>
                    </a:lnTo>
                    <a:lnTo>
                      <a:pt x="1256" y="1684"/>
                    </a:lnTo>
                    <a:lnTo>
                      <a:pt x="1262" y="1705"/>
                    </a:lnTo>
                    <a:lnTo>
                      <a:pt x="1267" y="1725"/>
                    </a:lnTo>
                    <a:lnTo>
                      <a:pt x="1268" y="1746"/>
                    </a:lnTo>
                    <a:lnTo>
                      <a:pt x="1267" y="1767"/>
                    </a:lnTo>
                    <a:lnTo>
                      <a:pt x="1263" y="1789"/>
                    </a:lnTo>
                    <a:lnTo>
                      <a:pt x="1255" y="1814"/>
                    </a:lnTo>
                    <a:lnTo>
                      <a:pt x="1247" y="1816"/>
                    </a:lnTo>
                    <a:lnTo>
                      <a:pt x="1239" y="1817"/>
                    </a:lnTo>
                    <a:lnTo>
                      <a:pt x="1228" y="1818"/>
                    </a:lnTo>
                    <a:lnTo>
                      <a:pt x="1218" y="1819"/>
                    </a:lnTo>
                    <a:lnTo>
                      <a:pt x="1207" y="1818"/>
                    </a:lnTo>
                    <a:lnTo>
                      <a:pt x="1195" y="1818"/>
                    </a:lnTo>
                    <a:lnTo>
                      <a:pt x="1182" y="1817"/>
                    </a:lnTo>
                    <a:lnTo>
                      <a:pt x="1166" y="1815"/>
                    </a:lnTo>
                    <a:lnTo>
                      <a:pt x="1049" y="1768"/>
                    </a:lnTo>
                    <a:lnTo>
                      <a:pt x="1033" y="1738"/>
                    </a:lnTo>
                    <a:lnTo>
                      <a:pt x="1023" y="1710"/>
                    </a:lnTo>
                    <a:lnTo>
                      <a:pt x="1017" y="1686"/>
                    </a:lnTo>
                    <a:lnTo>
                      <a:pt x="1013" y="1662"/>
                    </a:lnTo>
                    <a:lnTo>
                      <a:pt x="1011" y="1639"/>
                    </a:lnTo>
                    <a:lnTo>
                      <a:pt x="1008" y="1614"/>
                    </a:lnTo>
                    <a:lnTo>
                      <a:pt x="1005" y="1585"/>
                    </a:lnTo>
                    <a:lnTo>
                      <a:pt x="1000" y="1552"/>
                    </a:lnTo>
                    <a:lnTo>
                      <a:pt x="935" y="1443"/>
                    </a:lnTo>
                    <a:lnTo>
                      <a:pt x="916" y="1342"/>
                    </a:lnTo>
                    <a:lnTo>
                      <a:pt x="914" y="1314"/>
                    </a:lnTo>
                    <a:lnTo>
                      <a:pt x="910" y="1292"/>
                    </a:lnTo>
                    <a:lnTo>
                      <a:pt x="905" y="1274"/>
                    </a:lnTo>
                    <a:lnTo>
                      <a:pt x="898" y="1258"/>
                    </a:lnTo>
                    <a:lnTo>
                      <a:pt x="890" y="1241"/>
                    </a:lnTo>
                    <a:lnTo>
                      <a:pt x="881" y="1223"/>
                    </a:lnTo>
                    <a:lnTo>
                      <a:pt x="873" y="1202"/>
                    </a:lnTo>
                    <a:lnTo>
                      <a:pt x="866" y="1174"/>
                    </a:lnTo>
                    <a:lnTo>
                      <a:pt x="743" y="1113"/>
                    </a:lnTo>
                    <a:lnTo>
                      <a:pt x="718" y="1101"/>
                    </a:lnTo>
                    <a:lnTo>
                      <a:pt x="695" y="1086"/>
                    </a:lnTo>
                    <a:lnTo>
                      <a:pt x="673" y="1068"/>
                    </a:lnTo>
                    <a:lnTo>
                      <a:pt x="650" y="1048"/>
                    </a:lnTo>
                    <a:lnTo>
                      <a:pt x="631" y="1027"/>
                    </a:lnTo>
                    <a:lnTo>
                      <a:pt x="613" y="1003"/>
                    </a:lnTo>
                    <a:lnTo>
                      <a:pt x="596" y="977"/>
                    </a:lnTo>
                    <a:lnTo>
                      <a:pt x="582" y="950"/>
                    </a:lnTo>
                    <a:lnTo>
                      <a:pt x="574" y="927"/>
                    </a:lnTo>
                    <a:lnTo>
                      <a:pt x="563" y="905"/>
                    </a:lnTo>
                    <a:lnTo>
                      <a:pt x="551" y="883"/>
                    </a:lnTo>
                    <a:lnTo>
                      <a:pt x="538" y="864"/>
                    </a:lnTo>
                    <a:lnTo>
                      <a:pt x="521" y="846"/>
                    </a:lnTo>
                    <a:lnTo>
                      <a:pt x="505" y="830"/>
                    </a:lnTo>
                    <a:lnTo>
                      <a:pt x="487" y="816"/>
                    </a:lnTo>
                    <a:lnTo>
                      <a:pt x="467" y="806"/>
                    </a:lnTo>
                    <a:lnTo>
                      <a:pt x="357" y="870"/>
                    </a:lnTo>
                    <a:lnTo>
                      <a:pt x="227" y="821"/>
                    </a:lnTo>
                    <a:lnTo>
                      <a:pt x="217" y="810"/>
                    </a:lnTo>
                    <a:lnTo>
                      <a:pt x="208" y="798"/>
                    </a:lnTo>
                    <a:lnTo>
                      <a:pt x="198" y="787"/>
                    </a:lnTo>
                    <a:lnTo>
                      <a:pt x="188" y="777"/>
                    </a:lnTo>
                    <a:lnTo>
                      <a:pt x="177" y="769"/>
                    </a:lnTo>
                    <a:lnTo>
                      <a:pt x="166" y="763"/>
                    </a:lnTo>
                    <a:lnTo>
                      <a:pt x="154" y="762"/>
                    </a:lnTo>
                    <a:lnTo>
                      <a:pt x="143" y="765"/>
                    </a:lnTo>
                    <a:lnTo>
                      <a:pt x="144" y="771"/>
                    </a:lnTo>
                    <a:lnTo>
                      <a:pt x="150" y="783"/>
                    </a:lnTo>
                    <a:lnTo>
                      <a:pt x="160" y="802"/>
                    </a:lnTo>
                    <a:lnTo>
                      <a:pt x="169" y="825"/>
                    </a:lnTo>
                    <a:lnTo>
                      <a:pt x="178" y="854"/>
                    </a:lnTo>
                    <a:lnTo>
                      <a:pt x="183" y="884"/>
                    </a:lnTo>
                    <a:lnTo>
                      <a:pt x="184" y="917"/>
                    </a:lnTo>
                    <a:lnTo>
                      <a:pt x="178" y="951"/>
                    </a:lnTo>
                    <a:lnTo>
                      <a:pt x="162" y="958"/>
                    </a:lnTo>
                    <a:lnTo>
                      <a:pt x="144" y="963"/>
                    </a:lnTo>
                    <a:lnTo>
                      <a:pt x="126" y="966"/>
                    </a:lnTo>
                    <a:lnTo>
                      <a:pt x="107" y="966"/>
                    </a:lnTo>
                    <a:lnTo>
                      <a:pt x="86" y="965"/>
                    </a:lnTo>
                    <a:lnTo>
                      <a:pt x="68" y="962"/>
                    </a:lnTo>
                    <a:lnTo>
                      <a:pt x="51" y="957"/>
                    </a:lnTo>
                    <a:lnTo>
                      <a:pt x="35" y="950"/>
                    </a:lnTo>
                    <a:lnTo>
                      <a:pt x="19" y="927"/>
                    </a:lnTo>
                    <a:lnTo>
                      <a:pt x="8" y="893"/>
                    </a:lnTo>
                    <a:lnTo>
                      <a:pt x="2" y="850"/>
                    </a:lnTo>
                    <a:lnTo>
                      <a:pt x="0" y="803"/>
                    </a:lnTo>
                    <a:lnTo>
                      <a:pt x="2" y="755"/>
                    </a:lnTo>
                    <a:lnTo>
                      <a:pt x="9" y="712"/>
                    </a:lnTo>
                    <a:lnTo>
                      <a:pt x="19" y="677"/>
                    </a:lnTo>
                    <a:lnTo>
                      <a:pt x="35" y="654"/>
                    </a:lnTo>
                    <a:lnTo>
                      <a:pt x="23" y="50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8"/>
              <p:cNvSpPr/>
              <p:nvPr/>
            </p:nvSpPr>
            <p:spPr>
              <a:xfrm>
                <a:off x="1853" y="1722"/>
                <a:ext cx="11" cy="21"/>
              </a:xfrm>
              <a:custGeom>
                <a:rect b="b" l="l" r="r" t="t"/>
                <a:pathLst>
                  <a:path extrusionOk="0" h="126" w="62">
                    <a:moveTo>
                      <a:pt x="44" y="0"/>
                    </a:moveTo>
                    <a:lnTo>
                      <a:pt x="46" y="9"/>
                    </a:lnTo>
                    <a:lnTo>
                      <a:pt x="46" y="21"/>
                    </a:lnTo>
                    <a:lnTo>
                      <a:pt x="45" y="34"/>
                    </a:lnTo>
                    <a:lnTo>
                      <a:pt x="44" y="47"/>
                    </a:lnTo>
                    <a:lnTo>
                      <a:pt x="44" y="60"/>
                    </a:lnTo>
                    <a:lnTo>
                      <a:pt x="46" y="70"/>
                    </a:lnTo>
                    <a:lnTo>
                      <a:pt x="52" y="78"/>
                    </a:lnTo>
                    <a:lnTo>
                      <a:pt x="62" y="81"/>
                    </a:lnTo>
                    <a:lnTo>
                      <a:pt x="62" y="126"/>
                    </a:lnTo>
                    <a:lnTo>
                      <a:pt x="0" y="126"/>
                    </a:lnTo>
                    <a:lnTo>
                      <a:pt x="0" y="66"/>
                    </a:lnTo>
                    <a:lnTo>
                      <a:pt x="2" y="63"/>
                    </a:lnTo>
                    <a:lnTo>
                      <a:pt x="6" y="55"/>
                    </a:lnTo>
                    <a:lnTo>
                      <a:pt x="12" y="44"/>
                    </a:lnTo>
                    <a:lnTo>
                      <a:pt x="19" y="33"/>
                    </a:lnTo>
                    <a:lnTo>
                      <a:pt x="26" y="22"/>
                    </a:lnTo>
                    <a:lnTo>
                      <a:pt x="33" y="12"/>
                    </a:lnTo>
                    <a:lnTo>
                      <a:pt x="40" y="4"/>
                    </a:lnTo>
                    <a:lnTo>
                      <a:pt x="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8"/>
              <p:cNvSpPr/>
              <p:nvPr/>
            </p:nvSpPr>
            <p:spPr>
              <a:xfrm>
                <a:off x="1807" y="1748"/>
                <a:ext cx="262" cy="249"/>
              </a:xfrm>
              <a:custGeom>
                <a:rect b="b" l="l" r="r" t="t"/>
                <a:pathLst>
                  <a:path extrusionOk="0" h="1497" w="1571">
                    <a:moveTo>
                      <a:pt x="1474" y="98"/>
                    </a:moveTo>
                    <a:lnTo>
                      <a:pt x="1472" y="113"/>
                    </a:lnTo>
                    <a:lnTo>
                      <a:pt x="1475" y="125"/>
                    </a:lnTo>
                    <a:lnTo>
                      <a:pt x="1482" y="134"/>
                    </a:lnTo>
                    <a:lnTo>
                      <a:pt x="1493" y="143"/>
                    </a:lnTo>
                    <a:lnTo>
                      <a:pt x="1504" y="149"/>
                    </a:lnTo>
                    <a:lnTo>
                      <a:pt x="1516" y="155"/>
                    </a:lnTo>
                    <a:lnTo>
                      <a:pt x="1525" y="160"/>
                    </a:lnTo>
                    <a:lnTo>
                      <a:pt x="1531" y="167"/>
                    </a:lnTo>
                    <a:lnTo>
                      <a:pt x="1534" y="165"/>
                    </a:lnTo>
                    <a:lnTo>
                      <a:pt x="1538" y="161"/>
                    </a:lnTo>
                    <a:lnTo>
                      <a:pt x="1545" y="155"/>
                    </a:lnTo>
                    <a:lnTo>
                      <a:pt x="1554" y="150"/>
                    </a:lnTo>
                    <a:lnTo>
                      <a:pt x="1554" y="211"/>
                    </a:lnTo>
                    <a:lnTo>
                      <a:pt x="1543" y="232"/>
                    </a:lnTo>
                    <a:lnTo>
                      <a:pt x="1531" y="253"/>
                    </a:lnTo>
                    <a:lnTo>
                      <a:pt x="1520" y="275"/>
                    </a:lnTo>
                    <a:lnTo>
                      <a:pt x="1507" y="295"/>
                    </a:lnTo>
                    <a:lnTo>
                      <a:pt x="1495" y="316"/>
                    </a:lnTo>
                    <a:lnTo>
                      <a:pt x="1483" y="337"/>
                    </a:lnTo>
                    <a:lnTo>
                      <a:pt x="1470" y="357"/>
                    </a:lnTo>
                    <a:lnTo>
                      <a:pt x="1458" y="378"/>
                    </a:lnTo>
                    <a:lnTo>
                      <a:pt x="1444" y="399"/>
                    </a:lnTo>
                    <a:lnTo>
                      <a:pt x="1431" y="418"/>
                    </a:lnTo>
                    <a:lnTo>
                      <a:pt x="1417" y="439"/>
                    </a:lnTo>
                    <a:lnTo>
                      <a:pt x="1404" y="459"/>
                    </a:lnTo>
                    <a:lnTo>
                      <a:pt x="1391" y="479"/>
                    </a:lnTo>
                    <a:lnTo>
                      <a:pt x="1376" y="500"/>
                    </a:lnTo>
                    <a:lnTo>
                      <a:pt x="1362" y="519"/>
                    </a:lnTo>
                    <a:lnTo>
                      <a:pt x="1348" y="539"/>
                    </a:lnTo>
                    <a:lnTo>
                      <a:pt x="1353" y="545"/>
                    </a:lnTo>
                    <a:lnTo>
                      <a:pt x="1358" y="551"/>
                    </a:lnTo>
                    <a:lnTo>
                      <a:pt x="1364" y="558"/>
                    </a:lnTo>
                    <a:lnTo>
                      <a:pt x="1368" y="565"/>
                    </a:lnTo>
                    <a:lnTo>
                      <a:pt x="1384" y="558"/>
                    </a:lnTo>
                    <a:lnTo>
                      <a:pt x="1401" y="550"/>
                    </a:lnTo>
                    <a:lnTo>
                      <a:pt x="1418" y="541"/>
                    </a:lnTo>
                    <a:lnTo>
                      <a:pt x="1435" y="532"/>
                    </a:lnTo>
                    <a:lnTo>
                      <a:pt x="1453" y="521"/>
                    </a:lnTo>
                    <a:lnTo>
                      <a:pt x="1470" y="510"/>
                    </a:lnTo>
                    <a:lnTo>
                      <a:pt x="1488" y="498"/>
                    </a:lnTo>
                    <a:lnTo>
                      <a:pt x="1507" y="484"/>
                    </a:lnTo>
                    <a:lnTo>
                      <a:pt x="1459" y="595"/>
                    </a:lnTo>
                    <a:lnTo>
                      <a:pt x="1441" y="597"/>
                    </a:lnTo>
                    <a:lnTo>
                      <a:pt x="1428" y="603"/>
                    </a:lnTo>
                    <a:lnTo>
                      <a:pt x="1416" y="611"/>
                    </a:lnTo>
                    <a:lnTo>
                      <a:pt x="1408" y="620"/>
                    </a:lnTo>
                    <a:lnTo>
                      <a:pt x="1401" y="629"/>
                    </a:lnTo>
                    <a:lnTo>
                      <a:pt x="1396" y="637"/>
                    </a:lnTo>
                    <a:lnTo>
                      <a:pt x="1394" y="643"/>
                    </a:lnTo>
                    <a:lnTo>
                      <a:pt x="1393" y="645"/>
                    </a:lnTo>
                    <a:lnTo>
                      <a:pt x="1330" y="680"/>
                    </a:lnTo>
                    <a:lnTo>
                      <a:pt x="1330" y="692"/>
                    </a:lnTo>
                    <a:lnTo>
                      <a:pt x="1328" y="707"/>
                    </a:lnTo>
                    <a:lnTo>
                      <a:pt x="1325" y="724"/>
                    </a:lnTo>
                    <a:lnTo>
                      <a:pt x="1320" y="743"/>
                    </a:lnTo>
                    <a:lnTo>
                      <a:pt x="1315" y="760"/>
                    </a:lnTo>
                    <a:lnTo>
                      <a:pt x="1310" y="776"/>
                    </a:lnTo>
                    <a:lnTo>
                      <a:pt x="1303" y="790"/>
                    </a:lnTo>
                    <a:lnTo>
                      <a:pt x="1296" y="800"/>
                    </a:lnTo>
                    <a:lnTo>
                      <a:pt x="1299" y="825"/>
                    </a:lnTo>
                    <a:lnTo>
                      <a:pt x="1304" y="878"/>
                    </a:lnTo>
                    <a:lnTo>
                      <a:pt x="1307" y="930"/>
                    </a:lnTo>
                    <a:lnTo>
                      <a:pt x="1304" y="955"/>
                    </a:lnTo>
                    <a:lnTo>
                      <a:pt x="1322" y="994"/>
                    </a:lnTo>
                    <a:lnTo>
                      <a:pt x="1337" y="1032"/>
                    </a:lnTo>
                    <a:lnTo>
                      <a:pt x="1350" y="1069"/>
                    </a:lnTo>
                    <a:lnTo>
                      <a:pt x="1362" y="1106"/>
                    </a:lnTo>
                    <a:lnTo>
                      <a:pt x="1375" y="1140"/>
                    </a:lnTo>
                    <a:lnTo>
                      <a:pt x="1390" y="1175"/>
                    </a:lnTo>
                    <a:lnTo>
                      <a:pt x="1406" y="1208"/>
                    </a:lnTo>
                    <a:lnTo>
                      <a:pt x="1426" y="1241"/>
                    </a:lnTo>
                    <a:lnTo>
                      <a:pt x="1427" y="1250"/>
                    </a:lnTo>
                    <a:lnTo>
                      <a:pt x="1428" y="1261"/>
                    </a:lnTo>
                    <a:lnTo>
                      <a:pt x="1428" y="1273"/>
                    </a:lnTo>
                    <a:lnTo>
                      <a:pt x="1429" y="1286"/>
                    </a:lnTo>
                    <a:lnTo>
                      <a:pt x="1437" y="1294"/>
                    </a:lnTo>
                    <a:lnTo>
                      <a:pt x="1445" y="1303"/>
                    </a:lnTo>
                    <a:lnTo>
                      <a:pt x="1454" y="1311"/>
                    </a:lnTo>
                    <a:lnTo>
                      <a:pt x="1462" y="1319"/>
                    </a:lnTo>
                    <a:lnTo>
                      <a:pt x="1471" y="1327"/>
                    </a:lnTo>
                    <a:lnTo>
                      <a:pt x="1479" y="1335"/>
                    </a:lnTo>
                    <a:lnTo>
                      <a:pt x="1487" y="1344"/>
                    </a:lnTo>
                    <a:lnTo>
                      <a:pt x="1496" y="1352"/>
                    </a:lnTo>
                    <a:lnTo>
                      <a:pt x="1506" y="1355"/>
                    </a:lnTo>
                    <a:lnTo>
                      <a:pt x="1515" y="1357"/>
                    </a:lnTo>
                    <a:lnTo>
                      <a:pt x="1524" y="1360"/>
                    </a:lnTo>
                    <a:lnTo>
                      <a:pt x="1532" y="1362"/>
                    </a:lnTo>
                    <a:lnTo>
                      <a:pt x="1541" y="1364"/>
                    </a:lnTo>
                    <a:lnTo>
                      <a:pt x="1550" y="1367"/>
                    </a:lnTo>
                    <a:lnTo>
                      <a:pt x="1560" y="1369"/>
                    </a:lnTo>
                    <a:lnTo>
                      <a:pt x="1571" y="1372"/>
                    </a:lnTo>
                    <a:lnTo>
                      <a:pt x="1571" y="1433"/>
                    </a:lnTo>
                    <a:lnTo>
                      <a:pt x="1560" y="1435"/>
                    </a:lnTo>
                    <a:lnTo>
                      <a:pt x="1551" y="1438"/>
                    </a:lnTo>
                    <a:lnTo>
                      <a:pt x="1542" y="1443"/>
                    </a:lnTo>
                    <a:lnTo>
                      <a:pt x="1533" y="1448"/>
                    </a:lnTo>
                    <a:lnTo>
                      <a:pt x="1525" y="1454"/>
                    </a:lnTo>
                    <a:lnTo>
                      <a:pt x="1517" y="1458"/>
                    </a:lnTo>
                    <a:lnTo>
                      <a:pt x="1508" y="1463"/>
                    </a:lnTo>
                    <a:lnTo>
                      <a:pt x="1500" y="1464"/>
                    </a:lnTo>
                    <a:lnTo>
                      <a:pt x="1491" y="1461"/>
                    </a:lnTo>
                    <a:lnTo>
                      <a:pt x="1482" y="1450"/>
                    </a:lnTo>
                    <a:lnTo>
                      <a:pt x="1471" y="1438"/>
                    </a:lnTo>
                    <a:lnTo>
                      <a:pt x="1458" y="1423"/>
                    </a:lnTo>
                    <a:lnTo>
                      <a:pt x="1443" y="1408"/>
                    </a:lnTo>
                    <a:lnTo>
                      <a:pt x="1429" y="1394"/>
                    </a:lnTo>
                    <a:lnTo>
                      <a:pt x="1412" y="1385"/>
                    </a:lnTo>
                    <a:lnTo>
                      <a:pt x="1395" y="1381"/>
                    </a:lnTo>
                    <a:lnTo>
                      <a:pt x="1391" y="1362"/>
                    </a:lnTo>
                    <a:lnTo>
                      <a:pt x="1382" y="1346"/>
                    </a:lnTo>
                    <a:lnTo>
                      <a:pt x="1373" y="1330"/>
                    </a:lnTo>
                    <a:lnTo>
                      <a:pt x="1362" y="1317"/>
                    </a:lnTo>
                    <a:lnTo>
                      <a:pt x="1351" y="1304"/>
                    </a:lnTo>
                    <a:lnTo>
                      <a:pt x="1342" y="1290"/>
                    </a:lnTo>
                    <a:lnTo>
                      <a:pt x="1335" y="1274"/>
                    </a:lnTo>
                    <a:lnTo>
                      <a:pt x="1332" y="1255"/>
                    </a:lnTo>
                    <a:lnTo>
                      <a:pt x="1322" y="1256"/>
                    </a:lnTo>
                    <a:lnTo>
                      <a:pt x="1315" y="1255"/>
                    </a:lnTo>
                    <a:lnTo>
                      <a:pt x="1309" y="1250"/>
                    </a:lnTo>
                    <a:lnTo>
                      <a:pt x="1304" y="1242"/>
                    </a:lnTo>
                    <a:lnTo>
                      <a:pt x="1299" y="1233"/>
                    </a:lnTo>
                    <a:lnTo>
                      <a:pt x="1295" y="1222"/>
                    </a:lnTo>
                    <a:lnTo>
                      <a:pt x="1289" y="1209"/>
                    </a:lnTo>
                    <a:lnTo>
                      <a:pt x="1283" y="1197"/>
                    </a:lnTo>
                    <a:lnTo>
                      <a:pt x="1266" y="1178"/>
                    </a:lnTo>
                    <a:lnTo>
                      <a:pt x="1250" y="1156"/>
                    </a:lnTo>
                    <a:lnTo>
                      <a:pt x="1236" y="1133"/>
                    </a:lnTo>
                    <a:lnTo>
                      <a:pt x="1225" y="1109"/>
                    </a:lnTo>
                    <a:lnTo>
                      <a:pt x="1214" y="1084"/>
                    </a:lnTo>
                    <a:lnTo>
                      <a:pt x="1204" y="1058"/>
                    </a:lnTo>
                    <a:lnTo>
                      <a:pt x="1194" y="1032"/>
                    </a:lnTo>
                    <a:lnTo>
                      <a:pt x="1185" y="1007"/>
                    </a:lnTo>
                    <a:lnTo>
                      <a:pt x="1177" y="1003"/>
                    </a:lnTo>
                    <a:lnTo>
                      <a:pt x="1171" y="997"/>
                    </a:lnTo>
                    <a:lnTo>
                      <a:pt x="1166" y="989"/>
                    </a:lnTo>
                    <a:lnTo>
                      <a:pt x="1162" y="978"/>
                    </a:lnTo>
                    <a:lnTo>
                      <a:pt x="1159" y="967"/>
                    </a:lnTo>
                    <a:lnTo>
                      <a:pt x="1154" y="956"/>
                    </a:lnTo>
                    <a:lnTo>
                      <a:pt x="1148" y="946"/>
                    </a:lnTo>
                    <a:lnTo>
                      <a:pt x="1139" y="938"/>
                    </a:lnTo>
                    <a:lnTo>
                      <a:pt x="1129" y="932"/>
                    </a:lnTo>
                    <a:lnTo>
                      <a:pt x="1120" y="928"/>
                    </a:lnTo>
                    <a:lnTo>
                      <a:pt x="1111" y="925"/>
                    </a:lnTo>
                    <a:lnTo>
                      <a:pt x="1102" y="922"/>
                    </a:lnTo>
                    <a:lnTo>
                      <a:pt x="1093" y="918"/>
                    </a:lnTo>
                    <a:lnTo>
                      <a:pt x="1085" y="914"/>
                    </a:lnTo>
                    <a:lnTo>
                      <a:pt x="1078" y="909"/>
                    </a:lnTo>
                    <a:lnTo>
                      <a:pt x="1073" y="903"/>
                    </a:lnTo>
                    <a:lnTo>
                      <a:pt x="1062" y="907"/>
                    </a:lnTo>
                    <a:lnTo>
                      <a:pt x="1055" y="914"/>
                    </a:lnTo>
                    <a:lnTo>
                      <a:pt x="1049" y="924"/>
                    </a:lnTo>
                    <a:lnTo>
                      <a:pt x="1046" y="935"/>
                    </a:lnTo>
                    <a:lnTo>
                      <a:pt x="1042" y="946"/>
                    </a:lnTo>
                    <a:lnTo>
                      <a:pt x="1038" y="956"/>
                    </a:lnTo>
                    <a:lnTo>
                      <a:pt x="1033" y="965"/>
                    </a:lnTo>
                    <a:lnTo>
                      <a:pt x="1025" y="971"/>
                    </a:lnTo>
                    <a:lnTo>
                      <a:pt x="1026" y="975"/>
                    </a:lnTo>
                    <a:lnTo>
                      <a:pt x="1028" y="980"/>
                    </a:lnTo>
                    <a:lnTo>
                      <a:pt x="1033" y="984"/>
                    </a:lnTo>
                    <a:lnTo>
                      <a:pt x="1041" y="986"/>
                    </a:lnTo>
                    <a:lnTo>
                      <a:pt x="1041" y="1142"/>
                    </a:lnTo>
                    <a:lnTo>
                      <a:pt x="1058" y="1165"/>
                    </a:lnTo>
                    <a:lnTo>
                      <a:pt x="1072" y="1190"/>
                    </a:lnTo>
                    <a:lnTo>
                      <a:pt x="1082" y="1220"/>
                    </a:lnTo>
                    <a:lnTo>
                      <a:pt x="1089" y="1250"/>
                    </a:lnTo>
                    <a:lnTo>
                      <a:pt x="1096" y="1284"/>
                    </a:lnTo>
                    <a:lnTo>
                      <a:pt x="1103" y="1317"/>
                    </a:lnTo>
                    <a:lnTo>
                      <a:pt x="1111" y="1351"/>
                    </a:lnTo>
                    <a:lnTo>
                      <a:pt x="1121" y="1383"/>
                    </a:lnTo>
                    <a:lnTo>
                      <a:pt x="1157" y="1383"/>
                    </a:lnTo>
                    <a:lnTo>
                      <a:pt x="1169" y="1392"/>
                    </a:lnTo>
                    <a:lnTo>
                      <a:pt x="1177" y="1399"/>
                    </a:lnTo>
                    <a:lnTo>
                      <a:pt x="1182" y="1408"/>
                    </a:lnTo>
                    <a:lnTo>
                      <a:pt x="1185" y="1414"/>
                    </a:lnTo>
                    <a:lnTo>
                      <a:pt x="1186" y="1420"/>
                    </a:lnTo>
                    <a:lnTo>
                      <a:pt x="1186" y="1425"/>
                    </a:lnTo>
                    <a:lnTo>
                      <a:pt x="1185" y="1430"/>
                    </a:lnTo>
                    <a:lnTo>
                      <a:pt x="1185" y="1435"/>
                    </a:lnTo>
                    <a:lnTo>
                      <a:pt x="1185" y="1497"/>
                    </a:lnTo>
                    <a:lnTo>
                      <a:pt x="1079" y="1497"/>
                    </a:lnTo>
                    <a:lnTo>
                      <a:pt x="1075" y="1492"/>
                    </a:lnTo>
                    <a:lnTo>
                      <a:pt x="1072" y="1489"/>
                    </a:lnTo>
                    <a:lnTo>
                      <a:pt x="1067" y="1485"/>
                    </a:lnTo>
                    <a:lnTo>
                      <a:pt x="1063" y="1483"/>
                    </a:lnTo>
                    <a:lnTo>
                      <a:pt x="1059" y="1481"/>
                    </a:lnTo>
                    <a:lnTo>
                      <a:pt x="1054" y="1480"/>
                    </a:lnTo>
                    <a:lnTo>
                      <a:pt x="1049" y="1480"/>
                    </a:lnTo>
                    <a:lnTo>
                      <a:pt x="1043" y="1480"/>
                    </a:lnTo>
                    <a:lnTo>
                      <a:pt x="1042" y="1467"/>
                    </a:lnTo>
                    <a:lnTo>
                      <a:pt x="1039" y="1450"/>
                    </a:lnTo>
                    <a:lnTo>
                      <a:pt x="1034" y="1432"/>
                    </a:lnTo>
                    <a:lnTo>
                      <a:pt x="1026" y="1413"/>
                    </a:lnTo>
                    <a:lnTo>
                      <a:pt x="1027" y="1385"/>
                    </a:lnTo>
                    <a:lnTo>
                      <a:pt x="1026" y="1355"/>
                    </a:lnTo>
                    <a:lnTo>
                      <a:pt x="1024" y="1323"/>
                    </a:lnTo>
                    <a:lnTo>
                      <a:pt x="1020" y="1293"/>
                    </a:lnTo>
                    <a:lnTo>
                      <a:pt x="1012" y="1264"/>
                    </a:lnTo>
                    <a:lnTo>
                      <a:pt x="1000" y="1240"/>
                    </a:lnTo>
                    <a:lnTo>
                      <a:pt x="985" y="1220"/>
                    </a:lnTo>
                    <a:lnTo>
                      <a:pt x="964" y="1206"/>
                    </a:lnTo>
                    <a:lnTo>
                      <a:pt x="953" y="1168"/>
                    </a:lnTo>
                    <a:lnTo>
                      <a:pt x="940" y="1130"/>
                    </a:lnTo>
                    <a:lnTo>
                      <a:pt x="928" y="1090"/>
                    </a:lnTo>
                    <a:lnTo>
                      <a:pt x="916" y="1052"/>
                    </a:lnTo>
                    <a:lnTo>
                      <a:pt x="904" y="1011"/>
                    </a:lnTo>
                    <a:lnTo>
                      <a:pt x="892" y="970"/>
                    </a:lnTo>
                    <a:lnTo>
                      <a:pt x="881" y="928"/>
                    </a:lnTo>
                    <a:lnTo>
                      <a:pt x="870" y="885"/>
                    </a:lnTo>
                    <a:lnTo>
                      <a:pt x="859" y="880"/>
                    </a:lnTo>
                    <a:lnTo>
                      <a:pt x="847" y="875"/>
                    </a:lnTo>
                    <a:lnTo>
                      <a:pt x="834" y="870"/>
                    </a:lnTo>
                    <a:lnTo>
                      <a:pt x="820" y="865"/>
                    </a:lnTo>
                    <a:lnTo>
                      <a:pt x="805" y="859"/>
                    </a:lnTo>
                    <a:lnTo>
                      <a:pt x="791" y="852"/>
                    </a:lnTo>
                    <a:lnTo>
                      <a:pt x="776" y="846"/>
                    </a:lnTo>
                    <a:lnTo>
                      <a:pt x="762" y="839"/>
                    </a:lnTo>
                    <a:lnTo>
                      <a:pt x="746" y="832"/>
                    </a:lnTo>
                    <a:lnTo>
                      <a:pt x="731" y="824"/>
                    </a:lnTo>
                    <a:lnTo>
                      <a:pt x="716" y="816"/>
                    </a:lnTo>
                    <a:lnTo>
                      <a:pt x="701" y="807"/>
                    </a:lnTo>
                    <a:lnTo>
                      <a:pt x="686" y="796"/>
                    </a:lnTo>
                    <a:lnTo>
                      <a:pt x="672" y="785"/>
                    </a:lnTo>
                    <a:lnTo>
                      <a:pt x="659" y="773"/>
                    </a:lnTo>
                    <a:lnTo>
                      <a:pt x="646" y="760"/>
                    </a:lnTo>
                    <a:lnTo>
                      <a:pt x="625" y="736"/>
                    </a:lnTo>
                    <a:lnTo>
                      <a:pt x="607" y="714"/>
                    </a:lnTo>
                    <a:lnTo>
                      <a:pt x="591" y="693"/>
                    </a:lnTo>
                    <a:lnTo>
                      <a:pt x="577" y="670"/>
                    </a:lnTo>
                    <a:lnTo>
                      <a:pt x="566" y="647"/>
                    </a:lnTo>
                    <a:lnTo>
                      <a:pt x="556" y="623"/>
                    </a:lnTo>
                    <a:lnTo>
                      <a:pt x="550" y="594"/>
                    </a:lnTo>
                    <a:lnTo>
                      <a:pt x="547" y="564"/>
                    </a:lnTo>
                    <a:lnTo>
                      <a:pt x="534" y="556"/>
                    </a:lnTo>
                    <a:lnTo>
                      <a:pt x="522" y="548"/>
                    </a:lnTo>
                    <a:lnTo>
                      <a:pt x="510" y="538"/>
                    </a:lnTo>
                    <a:lnTo>
                      <a:pt x="499" y="527"/>
                    </a:lnTo>
                    <a:lnTo>
                      <a:pt x="488" y="516"/>
                    </a:lnTo>
                    <a:lnTo>
                      <a:pt x="478" y="503"/>
                    </a:lnTo>
                    <a:lnTo>
                      <a:pt x="469" y="489"/>
                    </a:lnTo>
                    <a:lnTo>
                      <a:pt x="459" y="475"/>
                    </a:lnTo>
                    <a:lnTo>
                      <a:pt x="450" y="461"/>
                    </a:lnTo>
                    <a:lnTo>
                      <a:pt x="441" y="446"/>
                    </a:lnTo>
                    <a:lnTo>
                      <a:pt x="430" y="430"/>
                    </a:lnTo>
                    <a:lnTo>
                      <a:pt x="421" y="415"/>
                    </a:lnTo>
                    <a:lnTo>
                      <a:pt x="412" y="400"/>
                    </a:lnTo>
                    <a:lnTo>
                      <a:pt x="402" y="385"/>
                    </a:lnTo>
                    <a:lnTo>
                      <a:pt x="392" y="370"/>
                    </a:lnTo>
                    <a:lnTo>
                      <a:pt x="381" y="356"/>
                    </a:lnTo>
                    <a:lnTo>
                      <a:pt x="367" y="356"/>
                    </a:lnTo>
                    <a:lnTo>
                      <a:pt x="366" y="368"/>
                    </a:lnTo>
                    <a:lnTo>
                      <a:pt x="362" y="382"/>
                    </a:lnTo>
                    <a:lnTo>
                      <a:pt x="358" y="395"/>
                    </a:lnTo>
                    <a:lnTo>
                      <a:pt x="356" y="406"/>
                    </a:lnTo>
                    <a:lnTo>
                      <a:pt x="358" y="413"/>
                    </a:lnTo>
                    <a:lnTo>
                      <a:pt x="362" y="420"/>
                    </a:lnTo>
                    <a:lnTo>
                      <a:pt x="367" y="428"/>
                    </a:lnTo>
                    <a:lnTo>
                      <a:pt x="372" y="435"/>
                    </a:lnTo>
                    <a:lnTo>
                      <a:pt x="375" y="445"/>
                    </a:lnTo>
                    <a:lnTo>
                      <a:pt x="375" y="454"/>
                    </a:lnTo>
                    <a:lnTo>
                      <a:pt x="368" y="463"/>
                    </a:lnTo>
                    <a:lnTo>
                      <a:pt x="357" y="474"/>
                    </a:lnTo>
                    <a:lnTo>
                      <a:pt x="402" y="474"/>
                    </a:lnTo>
                    <a:lnTo>
                      <a:pt x="402" y="500"/>
                    </a:lnTo>
                    <a:lnTo>
                      <a:pt x="393" y="508"/>
                    </a:lnTo>
                    <a:lnTo>
                      <a:pt x="382" y="515"/>
                    </a:lnTo>
                    <a:lnTo>
                      <a:pt x="370" y="523"/>
                    </a:lnTo>
                    <a:lnTo>
                      <a:pt x="359" y="530"/>
                    </a:lnTo>
                    <a:lnTo>
                      <a:pt x="348" y="538"/>
                    </a:lnTo>
                    <a:lnTo>
                      <a:pt x="337" y="546"/>
                    </a:lnTo>
                    <a:lnTo>
                      <a:pt x="328" y="555"/>
                    </a:lnTo>
                    <a:lnTo>
                      <a:pt x="320" y="565"/>
                    </a:lnTo>
                    <a:lnTo>
                      <a:pt x="306" y="563"/>
                    </a:lnTo>
                    <a:lnTo>
                      <a:pt x="293" y="560"/>
                    </a:lnTo>
                    <a:lnTo>
                      <a:pt x="280" y="558"/>
                    </a:lnTo>
                    <a:lnTo>
                      <a:pt x="267" y="554"/>
                    </a:lnTo>
                    <a:lnTo>
                      <a:pt x="254" y="550"/>
                    </a:lnTo>
                    <a:lnTo>
                      <a:pt x="240" y="546"/>
                    </a:lnTo>
                    <a:lnTo>
                      <a:pt x="228" y="540"/>
                    </a:lnTo>
                    <a:lnTo>
                      <a:pt x="215" y="533"/>
                    </a:lnTo>
                    <a:lnTo>
                      <a:pt x="203" y="520"/>
                    </a:lnTo>
                    <a:lnTo>
                      <a:pt x="188" y="507"/>
                    </a:lnTo>
                    <a:lnTo>
                      <a:pt x="170" y="492"/>
                    </a:lnTo>
                    <a:lnTo>
                      <a:pt x="152" y="477"/>
                    </a:lnTo>
                    <a:lnTo>
                      <a:pt x="134" y="463"/>
                    </a:lnTo>
                    <a:lnTo>
                      <a:pt x="117" y="448"/>
                    </a:lnTo>
                    <a:lnTo>
                      <a:pt x="103" y="433"/>
                    </a:lnTo>
                    <a:lnTo>
                      <a:pt x="93" y="420"/>
                    </a:lnTo>
                    <a:lnTo>
                      <a:pt x="79" y="420"/>
                    </a:lnTo>
                    <a:lnTo>
                      <a:pt x="79" y="595"/>
                    </a:lnTo>
                    <a:lnTo>
                      <a:pt x="83" y="597"/>
                    </a:lnTo>
                    <a:lnTo>
                      <a:pt x="86" y="599"/>
                    </a:lnTo>
                    <a:lnTo>
                      <a:pt x="90" y="602"/>
                    </a:lnTo>
                    <a:lnTo>
                      <a:pt x="93" y="605"/>
                    </a:lnTo>
                    <a:lnTo>
                      <a:pt x="97" y="608"/>
                    </a:lnTo>
                    <a:lnTo>
                      <a:pt x="102" y="611"/>
                    </a:lnTo>
                    <a:lnTo>
                      <a:pt x="107" y="614"/>
                    </a:lnTo>
                    <a:lnTo>
                      <a:pt x="113" y="617"/>
                    </a:lnTo>
                    <a:lnTo>
                      <a:pt x="113" y="645"/>
                    </a:lnTo>
                    <a:lnTo>
                      <a:pt x="110" y="645"/>
                    </a:lnTo>
                    <a:lnTo>
                      <a:pt x="107" y="644"/>
                    </a:lnTo>
                    <a:lnTo>
                      <a:pt x="103" y="644"/>
                    </a:lnTo>
                    <a:lnTo>
                      <a:pt x="98" y="644"/>
                    </a:lnTo>
                    <a:lnTo>
                      <a:pt x="93" y="646"/>
                    </a:lnTo>
                    <a:lnTo>
                      <a:pt x="88" y="649"/>
                    </a:lnTo>
                    <a:lnTo>
                      <a:pt x="83" y="654"/>
                    </a:lnTo>
                    <a:lnTo>
                      <a:pt x="78" y="662"/>
                    </a:lnTo>
                    <a:lnTo>
                      <a:pt x="60" y="662"/>
                    </a:lnTo>
                    <a:lnTo>
                      <a:pt x="46" y="662"/>
                    </a:lnTo>
                    <a:lnTo>
                      <a:pt x="36" y="660"/>
                    </a:lnTo>
                    <a:lnTo>
                      <a:pt x="29" y="657"/>
                    </a:lnTo>
                    <a:lnTo>
                      <a:pt x="23" y="653"/>
                    </a:lnTo>
                    <a:lnTo>
                      <a:pt x="17" y="646"/>
                    </a:lnTo>
                    <a:lnTo>
                      <a:pt x="9" y="638"/>
                    </a:lnTo>
                    <a:lnTo>
                      <a:pt x="0" y="627"/>
                    </a:lnTo>
                    <a:lnTo>
                      <a:pt x="0" y="473"/>
                    </a:lnTo>
                    <a:lnTo>
                      <a:pt x="5" y="470"/>
                    </a:lnTo>
                    <a:lnTo>
                      <a:pt x="8" y="463"/>
                    </a:lnTo>
                    <a:lnTo>
                      <a:pt x="7" y="457"/>
                    </a:lnTo>
                    <a:lnTo>
                      <a:pt x="0" y="454"/>
                    </a:lnTo>
                    <a:lnTo>
                      <a:pt x="5" y="443"/>
                    </a:lnTo>
                    <a:lnTo>
                      <a:pt x="8" y="431"/>
                    </a:lnTo>
                    <a:lnTo>
                      <a:pt x="9" y="420"/>
                    </a:lnTo>
                    <a:lnTo>
                      <a:pt x="11" y="410"/>
                    </a:lnTo>
                    <a:lnTo>
                      <a:pt x="13" y="402"/>
                    </a:lnTo>
                    <a:lnTo>
                      <a:pt x="17" y="394"/>
                    </a:lnTo>
                    <a:lnTo>
                      <a:pt x="24" y="390"/>
                    </a:lnTo>
                    <a:lnTo>
                      <a:pt x="34" y="387"/>
                    </a:lnTo>
                    <a:lnTo>
                      <a:pt x="30" y="370"/>
                    </a:lnTo>
                    <a:lnTo>
                      <a:pt x="23" y="338"/>
                    </a:lnTo>
                    <a:lnTo>
                      <a:pt x="16" y="301"/>
                    </a:lnTo>
                    <a:lnTo>
                      <a:pt x="17" y="275"/>
                    </a:lnTo>
                    <a:lnTo>
                      <a:pt x="21" y="268"/>
                    </a:lnTo>
                    <a:lnTo>
                      <a:pt x="25" y="262"/>
                    </a:lnTo>
                    <a:lnTo>
                      <a:pt x="30" y="258"/>
                    </a:lnTo>
                    <a:lnTo>
                      <a:pt x="34" y="253"/>
                    </a:lnTo>
                    <a:lnTo>
                      <a:pt x="38" y="250"/>
                    </a:lnTo>
                    <a:lnTo>
                      <a:pt x="43" y="248"/>
                    </a:lnTo>
                    <a:lnTo>
                      <a:pt x="47" y="247"/>
                    </a:lnTo>
                    <a:lnTo>
                      <a:pt x="51" y="247"/>
                    </a:lnTo>
                    <a:lnTo>
                      <a:pt x="70" y="250"/>
                    </a:lnTo>
                    <a:lnTo>
                      <a:pt x="85" y="260"/>
                    </a:lnTo>
                    <a:lnTo>
                      <a:pt x="98" y="271"/>
                    </a:lnTo>
                    <a:lnTo>
                      <a:pt x="111" y="285"/>
                    </a:lnTo>
                    <a:lnTo>
                      <a:pt x="125" y="299"/>
                    </a:lnTo>
                    <a:lnTo>
                      <a:pt x="138" y="310"/>
                    </a:lnTo>
                    <a:lnTo>
                      <a:pt x="152" y="320"/>
                    </a:lnTo>
                    <a:lnTo>
                      <a:pt x="169" y="323"/>
                    </a:lnTo>
                    <a:lnTo>
                      <a:pt x="181" y="321"/>
                    </a:lnTo>
                    <a:lnTo>
                      <a:pt x="192" y="315"/>
                    </a:lnTo>
                    <a:lnTo>
                      <a:pt x="198" y="307"/>
                    </a:lnTo>
                    <a:lnTo>
                      <a:pt x="202" y="298"/>
                    </a:lnTo>
                    <a:lnTo>
                      <a:pt x="204" y="288"/>
                    </a:lnTo>
                    <a:lnTo>
                      <a:pt x="203" y="279"/>
                    </a:lnTo>
                    <a:lnTo>
                      <a:pt x="200" y="269"/>
                    </a:lnTo>
                    <a:lnTo>
                      <a:pt x="195" y="262"/>
                    </a:lnTo>
                    <a:lnTo>
                      <a:pt x="185" y="249"/>
                    </a:lnTo>
                    <a:lnTo>
                      <a:pt x="176" y="236"/>
                    </a:lnTo>
                    <a:lnTo>
                      <a:pt x="169" y="223"/>
                    </a:lnTo>
                    <a:lnTo>
                      <a:pt x="164" y="210"/>
                    </a:lnTo>
                    <a:lnTo>
                      <a:pt x="161" y="197"/>
                    </a:lnTo>
                    <a:lnTo>
                      <a:pt x="160" y="185"/>
                    </a:lnTo>
                    <a:lnTo>
                      <a:pt x="160" y="175"/>
                    </a:lnTo>
                    <a:lnTo>
                      <a:pt x="163" y="166"/>
                    </a:lnTo>
                    <a:lnTo>
                      <a:pt x="167" y="155"/>
                    </a:lnTo>
                    <a:lnTo>
                      <a:pt x="169" y="139"/>
                    </a:lnTo>
                    <a:lnTo>
                      <a:pt x="173" y="118"/>
                    </a:lnTo>
                    <a:lnTo>
                      <a:pt x="180" y="96"/>
                    </a:lnTo>
                    <a:lnTo>
                      <a:pt x="193" y="72"/>
                    </a:lnTo>
                    <a:lnTo>
                      <a:pt x="213" y="49"/>
                    </a:lnTo>
                    <a:lnTo>
                      <a:pt x="242" y="28"/>
                    </a:lnTo>
                    <a:lnTo>
                      <a:pt x="283" y="10"/>
                    </a:lnTo>
                    <a:lnTo>
                      <a:pt x="289" y="8"/>
                    </a:lnTo>
                    <a:lnTo>
                      <a:pt x="296" y="7"/>
                    </a:lnTo>
                    <a:lnTo>
                      <a:pt x="305" y="5"/>
                    </a:lnTo>
                    <a:lnTo>
                      <a:pt x="315" y="3"/>
                    </a:lnTo>
                    <a:lnTo>
                      <a:pt x="324" y="2"/>
                    </a:lnTo>
                    <a:lnTo>
                      <a:pt x="333" y="1"/>
                    </a:lnTo>
                    <a:lnTo>
                      <a:pt x="341" y="0"/>
                    </a:lnTo>
                    <a:lnTo>
                      <a:pt x="347" y="0"/>
                    </a:lnTo>
                    <a:lnTo>
                      <a:pt x="370" y="2"/>
                    </a:lnTo>
                    <a:lnTo>
                      <a:pt x="396" y="7"/>
                    </a:lnTo>
                    <a:lnTo>
                      <a:pt x="423" y="15"/>
                    </a:lnTo>
                    <a:lnTo>
                      <a:pt x="451" y="26"/>
                    </a:lnTo>
                    <a:lnTo>
                      <a:pt x="479" y="38"/>
                    </a:lnTo>
                    <a:lnTo>
                      <a:pt x="508" y="51"/>
                    </a:lnTo>
                    <a:lnTo>
                      <a:pt x="537" y="66"/>
                    </a:lnTo>
                    <a:lnTo>
                      <a:pt x="566" y="82"/>
                    </a:lnTo>
                    <a:lnTo>
                      <a:pt x="594" y="98"/>
                    </a:lnTo>
                    <a:lnTo>
                      <a:pt x="621" y="114"/>
                    </a:lnTo>
                    <a:lnTo>
                      <a:pt x="648" y="128"/>
                    </a:lnTo>
                    <a:lnTo>
                      <a:pt x="673" y="143"/>
                    </a:lnTo>
                    <a:lnTo>
                      <a:pt x="697" y="155"/>
                    </a:lnTo>
                    <a:lnTo>
                      <a:pt x="718" y="166"/>
                    </a:lnTo>
                    <a:lnTo>
                      <a:pt x="737" y="174"/>
                    </a:lnTo>
                    <a:lnTo>
                      <a:pt x="753" y="179"/>
                    </a:lnTo>
                    <a:lnTo>
                      <a:pt x="875" y="238"/>
                    </a:lnTo>
                    <a:lnTo>
                      <a:pt x="884" y="239"/>
                    </a:lnTo>
                    <a:lnTo>
                      <a:pt x="883" y="243"/>
                    </a:lnTo>
                    <a:lnTo>
                      <a:pt x="876" y="249"/>
                    </a:lnTo>
                    <a:lnTo>
                      <a:pt x="866" y="255"/>
                    </a:lnTo>
                    <a:lnTo>
                      <a:pt x="857" y="262"/>
                    </a:lnTo>
                    <a:lnTo>
                      <a:pt x="851" y="268"/>
                    </a:lnTo>
                    <a:lnTo>
                      <a:pt x="851" y="272"/>
                    </a:lnTo>
                    <a:lnTo>
                      <a:pt x="860" y="274"/>
                    </a:lnTo>
                    <a:lnTo>
                      <a:pt x="863" y="278"/>
                    </a:lnTo>
                    <a:lnTo>
                      <a:pt x="870" y="284"/>
                    </a:lnTo>
                    <a:lnTo>
                      <a:pt x="881" y="292"/>
                    </a:lnTo>
                    <a:lnTo>
                      <a:pt x="893" y="301"/>
                    </a:lnTo>
                    <a:lnTo>
                      <a:pt x="904" y="309"/>
                    </a:lnTo>
                    <a:lnTo>
                      <a:pt x="914" y="315"/>
                    </a:lnTo>
                    <a:lnTo>
                      <a:pt x="921" y="321"/>
                    </a:lnTo>
                    <a:lnTo>
                      <a:pt x="924" y="323"/>
                    </a:lnTo>
                    <a:lnTo>
                      <a:pt x="897" y="356"/>
                    </a:lnTo>
                    <a:lnTo>
                      <a:pt x="870" y="353"/>
                    </a:lnTo>
                    <a:lnTo>
                      <a:pt x="849" y="354"/>
                    </a:lnTo>
                    <a:lnTo>
                      <a:pt x="830" y="358"/>
                    </a:lnTo>
                    <a:lnTo>
                      <a:pt x="813" y="364"/>
                    </a:lnTo>
                    <a:lnTo>
                      <a:pt x="797" y="373"/>
                    </a:lnTo>
                    <a:lnTo>
                      <a:pt x="781" y="383"/>
                    </a:lnTo>
                    <a:lnTo>
                      <a:pt x="762" y="392"/>
                    </a:lnTo>
                    <a:lnTo>
                      <a:pt x="740" y="401"/>
                    </a:lnTo>
                    <a:lnTo>
                      <a:pt x="738" y="402"/>
                    </a:lnTo>
                    <a:lnTo>
                      <a:pt x="734" y="404"/>
                    </a:lnTo>
                    <a:lnTo>
                      <a:pt x="727" y="407"/>
                    </a:lnTo>
                    <a:lnTo>
                      <a:pt x="719" y="411"/>
                    </a:lnTo>
                    <a:lnTo>
                      <a:pt x="711" y="416"/>
                    </a:lnTo>
                    <a:lnTo>
                      <a:pt x="702" y="422"/>
                    </a:lnTo>
                    <a:lnTo>
                      <a:pt x="695" y="428"/>
                    </a:lnTo>
                    <a:lnTo>
                      <a:pt x="689" y="436"/>
                    </a:lnTo>
                    <a:lnTo>
                      <a:pt x="684" y="456"/>
                    </a:lnTo>
                    <a:lnTo>
                      <a:pt x="685" y="477"/>
                    </a:lnTo>
                    <a:lnTo>
                      <a:pt x="687" y="494"/>
                    </a:lnTo>
                    <a:lnTo>
                      <a:pt x="689" y="502"/>
                    </a:lnTo>
                    <a:lnTo>
                      <a:pt x="694" y="503"/>
                    </a:lnTo>
                    <a:lnTo>
                      <a:pt x="706" y="505"/>
                    </a:lnTo>
                    <a:lnTo>
                      <a:pt x="723" y="509"/>
                    </a:lnTo>
                    <a:lnTo>
                      <a:pt x="743" y="513"/>
                    </a:lnTo>
                    <a:lnTo>
                      <a:pt x="767" y="517"/>
                    </a:lnTo>
                    <a:lnTo>
                      <a:pt x="789" y="521"/>
                    </a:lnTo>
                    <a:lnTo>
                      <a:pt x="810" y="524"/>
                    </a:lnTo>
                    <a:lnTo>
                      <a:pt x="828" y="525"/>
                    </a:lnTo>
                    <a:lnTo>
                      <a:pt x="835" y="525"/>
                    </a:lnTo>
                    <a:lnTo>
                      <a:pt x="843" y="525"/>
                    </a:lnTo>
                    <a:lnTo>
                      <a:pt x="854" y="524"/>
                    </a:lnTo>
                    <a:lnTo>
                      <a:pt x="864" y="524"/>
                    </a:lnTo>
                    <a:lnTo>
                      <a:pt x="874" y="523"/>
                    </a:lnTo>
                    <a:lnTo>
                      <a:pt x="885" y="523"/>
                    </a:lnTo>
                    <a:lnTo>
                      <a:pt x="892" y="523"/>
                    </a:lnTo>
                    <a:lnTo>
                      <a:pt x="896" y="523"/>
                    </a:lnTo>
                    <a:lnTo>
                      <a:pt x="903" y="548"/>
                    </a:lnTo>
                    <a:lnTo>
                      <a:pt x="901" y="580"/>
                    </a:lnTo>
                    <a:lnTo>
                      <a:pt x="898" y="612"/>
                    </a:lnTo>
                    <a:lnTo>
                      <a:pt x="899" y="641"/>
                    </a:lnTo>
                    <a:lnTo>
                      <a:pt x="904" y="643"/>
                    </a:lnTo>
                    <a:lnTo>
                      <a:pt x="909" y="647"/>
                    </a:lnTo>
                    <a:lnTo>
                      <a:pt x="914" y="651"/>
                    </a:lnTo>
                    <a:lnTo>
                      <a:pt x="919" y="656"/>
                    </a:lnTo>
                    <a:lnTo>
                      <a:pt x="924" y="662"/>
                    </a:lnTo>
                    <a:lnTo>
                      <a:pt x="928" y="668"/>
                    </a:lnTo>
                    <a:lnTo>
                      <a:pt x="932" y="674"/>
                    </a:lnTo>
                    <a:lnTo>
                      <a:pt x="936" y="681"/>
                    </a:lnTo>
                    <a:lnTo>
                      <a:pt x="957" y="681"/>
                    </a:lnTo>
                    <a:lnTo>
                      <a:pt x="958" y="682"/>
                    </a:lnTo>
                    <a:lnTo>
                      <a:pt x="960" y="682"/>
                    </a:lnTo>
                    <a:lnTo>
                      <a:pt x="961" y="679"/>
                    </a:lnTo>
                    <a:lnTo>
                      <a:pt x="962" y="671"/>
                    </a:lnTo>
                    <a:lnTo>
                      <a:pt x="959" y="661"/>
                    </a:lnTo>
                    <a:lnTo>
                      <a:pt x="952" y="650"/>
                    </a:lnTo>
                    <a:lnTo>
                      <a:pt x="942" y="639"/>
                    </a:lnTo>
                    <a:lnTo>
                      <a:pt x="933" y="626"/>
                    </a:lnTo>
                    <a:lnTo>
                      <a:pt x="933" y="500"/>
                    </a:lnTo>
                    <a:lnTo>
                      <a:pt x="869" y="500"/>
                    </a:lnTo>
                    <a:lnTo>
                      <a:pt x="873" y="494"/>
                    </a:lnTo>
                    <a:lnTo>
                      <a:pt x="878" y="488"/>
                    </a:lnTo>
                    <a:lnTo>
                      <a:pt x="883" y="484"/>
                    </a:lnTo>
                    <a:lnTo>
                      <a:pt x="888" y="480"/>
                    </a:lnTo>
                    <a:lnTo>
                      <a:pt x="892" y="477"/>
                    </a:lnTo>
                    <a:lnTo>
                      <a:pt x="897" y="474"/>
                    </a:lnTo>
                    <a:lnTo>
                      <a:pt x="902" y="473"/>
                    </a:lnTo>
                    <a:lnTo>
                      <a:pt x="907" y="472"/>
                    </a:lnTo>
                    <a:lnTo>
                      <a:pt x="914" y="473"/>
                    </a:lnTo>
                    <a:lnTo>
                      <a:pt x="916" y="476"/>
                    </a:lnTo>
                    <a:lnTo>
                      <a:pt x="917" y="480"/>
                    </a:lnTo>
                    <a:lnTo>
                      <a:pt x="919" y="484"/>
                    </a:lnTo>
                    <a:lnTo>
                      <a:pt x="962" y="479"/>
                    </a:lnTo>
                    <a:lnTo>
                      <a:pt x="962" y="454"/>
                    </a:lnTo>
                    <a:lnTo>
                      <a:pt x="948" y="454"/>
                    </a:lnTo>
                    <a:lnTo>
                      <a:pt x="938" y="452"/>
                    </a:lnTo>
                    <a:lnTo>
                      <a:pt x="931" y="449"/>
                    </a:lnTo>
                    <a:lnTo>
                      <a:pt x="925" y="446"/>
                    </a:lnTo>
                    <a:lnTo>
                      <a:pt x="919" y="443"/>
                    </a:lnTo>
                    <a:lnTo>
                      <a:pt x="913" y="441"/>
                    </a:lnTo>
                    <a:lnTo>
                      <a:pt x="905" y="439"/>
                    </a:lnTo>
                    <a:lnTo>
                      <a:pt x="893" y="438"/>
                    </a:lnTo>
                    <a:lnTo>
                      <a:pt x="885" y="440"/>
                    </a:lnTo>
                    <a:lnTo>
                      <a:pt x="873" y="445"/>
                    </a:lnTo>
                    <a:lnTo>
                      <a:pt x="859" y="452"/>
                    </a:lnTo>
                    <a:lnTo>
                      <a:pt x="844" y="461"/>
                    </a:lnTo>
                    <a:lnTo>
                      <a:pt x="829" y="472"/>
                    </a:lnTo>
                    <a:lnTo>
                      <a:pt x="815" y="482"/>
                    </a:lnTo>
                    <a:lnTo>
                      <a:pt x="804" y="492"/>
                    </a:lnTo>
                    <a:lnTo>
                      <a:pt x="798" y="501"/>
                    </a:lnTo>
                    <a:lnTo>
                      <a:pt x="791" y="498"/>
                    </a:lnTo>
                    <a:lnTo>
                      <a:pt x="783" y="494"/>
                    </a:lnTo>
                    <a:lnTo>
                      <a:pt x="773" y="492"/>
                    </a:lnTo>
                    <a:lnTo>
                      <a:pt x="763" y="489"/>
                    </a:lnTo>
                    <a:lnTo>
                      <a:pt x="752" y="487"/>
                    </a:lnTo>
                    <a:lnTo>
                      <a:pt x="742" y="486"/>
                    </a:lnTo>
                    <a:lnTo>
                      <a:pt x="734" y="485"/>
                    </a:lnTo>
                    <a:lnTo>
                      <a:pt x="726" y="485"/>
                    </a:lnTo>
                    <a:lnTo>
                      <a:pt x="725" y="461"/>
                    </a:lnTo>
                    <a:lnTo>
                      <a:pt x="734" y="457"/>
                    </a:lnTo>
                    <a:lnTo>
                      <a:pt x="744" y="451"/>
                    </a:lnTo>
                    <a:lnTo>
                      <a:pt x="755" y="442"/>
                    </a:lnTo>
                    <a:lnTo>
                      <a:pt x="766" y="430"/>
                    </a:lnTo>
                    <a:lnTo>
                      <a:pt x="778" y="420"/>
                    </a:lnTo>
                    <a:lnTo>
                      <a:pt x="791" y="410"/>
                    </a:lnTo>
                    <a:lnTo>
                      <a:pt x="805" y="401"/>
                    </a:lnTo>
                    <a:lnTo>
                      <a:pt x="822" y="395"/>
                    </a:lnTo>
                    <a:lnTo>
                      <a:pt x="834" y="392"/>
                    </a:lnTo>
                    <a:lnTo>
                      <a:pt x="846" y="391"/>
                    </a:lnTo>
                    <a:lnTo>
                      <a:pt x="859" y="390"/>
                    </a:lnTo>
                    <a:lnTo>
                      <a:pt x="870" y="390"/>
                    </a:lnTo>
                    <a:lnTo>
                      <a:pt x="882" y="391"/>
                    </a:lnTo>
                    <a:lnTo>
                      <a:pt x="892" y="391"/>
                    </a:lnTo>
                    <a:lnTo>
                      <a:pt x="901" y="392"/>
                    </a:lnTo>
                    <a:lnTo>
                      <a:pt x="907" y="392"/>
                    </a:lnTo>
                    <a:lnTo>
                      <a:pt x="914" y="394"/>
                    </a:lnTo>
                    <a:lnTo>
                      <a:pt x="916" y="397"/>
                    </a:lnTo>
                    <a:lnTo>
                      <a:pt x="917" y="401"/>
                    </a:lnTo>
                    <a:lnTo>
                      <a:pt x="924" y="403"/>
                    </a:lnTo>
                    <a:lnTo>
                      <a:pt x="927" y="402"/>
                    </a:lnTo>
                    <a:lnTo>
                      <a:pt x="932" y="400"/>
                    </a:lnTo>
                    <a:lnTo>
                      <a:pt x="938" y="397"/>
                    </a:lnTo>
                    <a:lnTo>
                      <a:pt x="946" y="394"/>
                    </a:lnTo>
                    <a:lnTo>
                      <a:pt x="956" y="392"/>
                    </a:lnTo>
                    <a:lnTo>
                      <a:pt x="967" y="393"/>
                    </a:lnTo>
                    <a:lnTo>
                      <a:pt x="981" y="396"/>
                    </a:lnTo>
                    <a:lnTo>
                      <a:pt x="997" y="403"/>
                    </a:lnTo>
                    <a:lnTo>
                      <a:pt x="997" y="356"/>
                    </a:lnTo>
                    <a:lnTo>
                      <a:pt x="962" y="356"/>
                    </a:lnTo>
                    <a:lnTo>
                      <a:pt x="967" y="337"/>
                    </a:lnTo>
                    <a:lnTo>
                      <a:pt x="967" y="323"/>
                    </a:lnTo>
                    <a:lnTo>
                      <a:pt x="962" y="312"/>
                    </a:lnTo>
                    <a:lnTo>
                      <a:pt x="955" y="304"/>
                    </a:lnTo>
                    <a:lnTo>
                      <a:pt x="943" y="297"/>
                    </a:lnTo>
                    <a:lnTo>
                      <a:pt x="931" y="290"/>
                    </a:lnTo>
                    <a:lnTo>
                      <a:pt x="919" y="281"/>
                    </a:lnTo>
                    <a:lnTo>
                      <a:pt x="907" y="268"/>
                    </a:lnTo>
                    <a:lnTo>
                      <a:pt x="942" y="277"/>
                    </a:lnTo>
                    <a:lnTo>
                      <a:pt x="955" y="285"/>
                    </a:lnTo>
                    <a:lnTo>
                      <a:pt x="968" y="291"/>
                    </a:lnTo>
                    <a:lnTo>
                      <a:pt x="982" y="296"/>
                    </a:lnTo>
                    <a:lnTo>
                      <a:pt x="996" y="302"/>
                    </a:lnTo>
                    <a:lnTo>
                      <a:pt x="1008" y="310"/>
                    </a:lnTo>
                    <a:lnTo>
                      <a:pt x="1016" y="322"/>
                    </a:lnTo>
                    <a:lnTo>
                      <a:pt x="1020" y="337"/>
                    </a:lnTo>
                    <a:lnTo>
                      <a:pt x="1019" y="357"/>
                    </a:lnTo>
                    <a:lnTo>
                      <a:pt x="1038" y="357"/>
                    </a:lnTo>
                    <a:lnTo>
                      <a:pt x="1040" y="349"/>
                    </a:lnTo>
                    <a:lnTo>
                      <a:pt x="1042" y="342"/>
                    </a:lnTo>
                    <a:lnTo>
                      <a:pt x="1042" y="333"/>
                    </a:lnTo>
                    <a:lnTo>
                      <a:pt x="1042" y="324"/>
                    </a:lnTo>
                    <a:lnTo>
                      <a:pt x="1058" y="314"/>
                    </a:lnTo>
                    <a:lnTo>
                      <a:pt x="1069" y="303"/>
                    </a:lnTo>
                    <a:lnTo>
                      <a:pt x="1080" y="290"/>
                    </a:lnTo>
                    <a:lnTo>
                      <a:pt x="1089" y="278"/>
                    </a:lnTo>
                    <a:lnTo>
                      <a:pt x="1100" y="268"/>
                    </a:lnTo>
                    <a:lnTo>
                      <a:pt x="1114" y="261"/>
                    </a:lnTo>
                    <a:lnTo>
                      <a:pt x="1134" y="258"/>
                    </a:lnTo>
                    <a:lnTo>
                      <a:pt x="1159" y="260"/>
                    </a:lnTo>
                    <a:lnTo>
                      <a:pt x="1167" y="255"/>
                    </a:lnTo>
                    <a:lnTo>
                      <a:pt x="1184" y="246"/>
                    </a:lnTo>
                    <a:lnTo>
                      <a:pt x="1208" y="234"/>
                    </a:lnTo>
                    <a:lnTo>
                      <a:pt x="1233" y="219"/>
                    </a:lnTo>
                    <a:lnTo>
                      <a:pt x="1258" y="205"/>
                    </a:lnTo>
                    <a:lnTo>
                      <a:pt x="1281" y="191"/>
                    </a:lnTo>
                    <a:lnTo>
                      <a:pt x="1296" y="182"/>
                    </a:lnTo>
                    <a:lnTo>
                      <a:pt x="1302" y="179"/>
                    </a:lnTo>
                    <a:lnTo>
                      <a:pt x="1331" y="150"/>
                    </a:lnTo>
                    <a:lnTo>
                      <a:pt x="1365" y="115"/>
                    </a:lnTo>
                    <a:lnTo>
                      <a:pt x="1371" y="114"/>
                    </a:lnTo>
                    <a:lnTo>
                      <a:pt x="1378" y="112"/>
                    </a:lnTo>
                    <a:lnTo>
                      <a:pt x="1388" y="107"/>
                    </a:lnTo>
                    <a:lnTo>
                      <a:pt x="1395" y="98"/>
                    </a:lnTo>
                    <a:lnTo>
                      <a:pt x="1457" y="40"/>
                    </a:lnTo>
                    <a:lnTo>
                      <a:pt x="1474" y="85"/>
                    </a:lnTo>
                    <a:lnTo>
                      <a:pt x="1474" y="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8"/>
              <p:cNvSpPr/>
              <p:nvPr/>
            </p:nvSpPr>
            <p:spPr>
              <a:xfrm>
                <a:off x="1987" y="1888"/>
                <a:ext cx="32" cy="16"/>
              </a:xfrm>
              <a:custGeom>
                <a:rect b="b" l="l" r="r" t="t"/>
                <a:pathLst>
                  <a:path extrusionOk="0" h="97" w="191">
                    <a:moveTo>
                      <a:pt x="0" y="69"/>
                    </a:moveTo>
                    <a:lnTo>
                      <a:pt x="60" y="61"/>
                    </a:lnTo>
                    <a:lnTo>
                      <a:pt x="118" y="49"/>
                    </a:lnTo>
                    <a:lnTo>
                      <a:pt x="120" y="48"/>
                    </a:lnTo>
                    <a:lnTo>
                      <a:pt x="126" y="47"/>
                    </a:lnTo>
                    <a:lnTo>
                      <a:pt x="133" y="45"/>
                    </a:lnTo>
                    <a:lnTo>
                      <a:pt x="141" y="42"/>
                    </a:lnTo>
                    <a:lnTo>
                      <a:pt x="149" y="39"/>
                    </a:lnTo>
                    <a:lnTo>
                      <a:pt x="156" y="36"/>
                    </a:lnTo>
                    <a:lnTo>
                      <a:pt x="161" y="33"/>
                    </a:lnTo>
                    <a:lnTo>
                      <a:pt x="163" y="31"/>
                    </a:lnTo>
                    <a:lnTo>
                      <a:pt x="167" y="24"/>
                    </a:lnTo>
                    <a:lnTo>
                      <a:pt x="177" y="13"/>
                    </a:lnTo>
                    <a:lnTo>
                      <a:pt x="187" y="4"/>
                    </a:lnTo>
                    <a:lnTo>
                      <a:pt x="191" y="0"/>
                    </a:lnTo>
                    <a:lnTo>
                      <a:pt x="191" y="7"/>
                    </a:lnTo>
                    <a:lnTo>
                      <a:pt x="190" y="24"/>
                    </a:lnTo>
                    <a:lnTo>
                      <a:pt x="186" y="40"/>
                    </a:lnTo>
                    <a:lnTo>
                      <a:pt x="175" y="47"/>
                    </a:lnTo>
                    <a:lnTo>
                      <a:pt x="169" y="48"/>
                    </a:lnTo>
                    <a:lnTo>
                      <a:pt x="162" y="49"/>
                    </a:lnTo>
                    <a:lnTo>
                      <a:pt x="156" y="52"/>
                    </a:lnTo>
                    <a:lnTo>
                      <a:pt x="149" y="55"/>
                    </a:lnTo>
                    <a:lnTo>
                      <a:pt x="143" y="58"/>
                    </a:lnTo>
                    <a:lnTo>
                      <a:pt x="137" y="60"/>
                    </a:lnTo>
                    <a:lnTo>
                      <a:pt x="133" y="62"/>
                    </a:lnTo>
                    <a:lnTo>
                      <a:pt x="129" y="63"/>
                    </a:lnTo>
                    <a:lnTo>
                      <a:pt x="125" y="63"/>
                    </a:lnTo>
                    <a:lnTo>
                      <a:pt x="120" y="64"/>
                    </a:lnTo>
                    <a:lnTo>
                      <a:pt x="114" y="66"/>
                    </a:lnTo>
                    <a:lnTo>
                      <a:pt x="109" y="67"/>
                    </a:lnTo>
                    <a:lnTo>
                      <a:pt x="104" y="68"/>
                    </a:lnTo>
                    <a:lnTo>
                      <a:pt x="100" y="70"/>
                    </a:lnTo>
                    <a:lnTo>
                      <a:pt x="97" y="71"/>
                    </a:lnTo>
                    <a:lnTo>
                      <a:pt x="96" y="71"/>
                    </a:lnTo>
                    <a:lnTo>
                      <a:pt x="44" y="97"/>
                    </a:lnTo>
                    <a:lnTo>
                      <a:pt x="0" y="6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8"/>
              <p:cNvSpPr/>
              <p:nvPr/>
            </p:nvSpPr>
            <p:spPr>
              <a:xfrm>
                <a:off x="2030" y="1789"/>
                <a:ext cx="2" cy="2"/>
              </a:xfrm>
              <a:custGeom>
                <a:rect b="b" l="l" r="r" t="t"/>
                <a:pathLst>
                  <a:path extrusionOk="0" h="16" w="14">
                    <a:moveTo>
                      <a:pt x="0" y="8"/>
                    </a:moveTo>
                    <a:lnTo>
                      <a:pt x="1" y="5"/>
                    </a:lnTo>
                    <a:lnTo>
                      <a:pt x="2" y="2"/>
                    </a:lnTo>
                    <a:lnTo>
                      <a:pt x="4" y="1"/>
                    </a:lnTo>
                    <a:lnTo>
                      <a:pt x="7" y="0"/>
                    </a:lnTo>
                    <a:lnTo>
                      <a:pt x="10" y="1"/>
                    </a:lnTo>
                    <a:lnTo>
                      <a:pt x="12" y="2"/>
                    </a:lnTo>
                    <a:lnTo>
                      <a:pt x="13" y="5"/>
                    </a:lnTo>
                    <a:lnTo>
                      <a:pt x="14" y="8"/>
                    </a:lnTo>
                    <a:lnTo>
                      <a:pt x="13" y="12"/>
                    </a:lnTo>
                    <a:lnTo>
                      <a:pt x="12" y="14"/>
                    </a:lnTo>
                    <a:lnTo>
                      <a:pt x="10" y="15"/>
                    </a:lnTo>
                    <a:lnTo>
                      <a:pt x="7" y="16"/>
                    </a:lnTo>
                    <a:lnTo>
                      <a:pt x="4" y="15"/>
                    </a:lnTo>
                    <a:lnTo>
                      <a:pt x="2" y="14"/>
                    </a:lnTo>
                    <a:lnTo>
                      <a:pt x="1" y="12"/>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8"/>
              <p:cNvSpPr/>
              <p:nvPr/>
            </p:nvSpPr>
            <p:spPr>
              <a:xfrm>
                <a:off x="2044" y="1808"/>
                <a:ext cx="2" cy="2"/>
              </a:xfrm>
              <a:custGeom>
                <a:rect b="b" l="l" r="r" t="t"/>
                <a:pathLst>
                  <a:path extrusionOk="0" h="15" w="14">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8"/>
              <p:cNvSpPr/>
              <p:nvPr/>
            </p:nvSpPr>
            <p:spPr>
              <a:xfrm>
                <a:off x="2046" y="1797"/>
                <a:ext cx="2" cy="3"/>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8"/>
              <p:cNvSpPr/>
              <p:nvPr/>
            </p:nvSpPr>
            <p:spPr>
              <a:xfrm>
                <a:off x="2046" y="1797"/>
                <a:ext cx="2" cy="3"/>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8"/>
              <p:cNvSpPr/>
              <p:nvPr/>
            </p:nvSpPr>
            <p:spPr>
              <a:xfrm>
                <a:off x="2037" y="1787"/>
                <a:ext cx="2" cy="2"/>
              </a:xfrm>
              <a:custGeom>
                <a:rect b="b" l="l" r="r" t="t"/>
                <a:pathLst>
                  <a:path extrusionOk="0" h="15" w="15">
                    <a:moveTo>
                      <a:pt x="0" y="7"/>
                    </a:moveTo>
                    <a:lnTo>
                      <a:pt x="1" y="4"/>
                    </a:lnTo>
                    <a:lnTo>
                      <a:pt x="2" y="2"/>
                    </a:lnTo>
                    <a:lnTo>
                      <a:pt x="5" y="1"/>
                    </a:lnTo>
                    <a:lnTo>
                      <a:pt x="7" y="0"/>
                    </a:lnTo>
                    <a:lnTo>
                      <a:pt x="11" y="1"/>
                    </a:lnTo>
                    <a:lnTo>
                      <a:pt x="13" y="2"/>
                    </a:lnTo>
                    <a:lnTo>
                      <a:pt x="14" y="4"/>
                    </a:lnTo>
                    <a:lnTo>
                      <a:pt x="15" y="7"/>
                    </a:lnTo>
                    <a:lnTo>
                      <a:pt x="14" y="10"/>
                    </a:lnTo>
                    <a:lnTo>
                      <a:pt x="13" y="12"/>
                    </a:lnTo>
                    <a:lnTo>
                      <a:pt x="11" y="14"/>
                    </a:lnTo>
                    <a:lnTo>
                      <a:pt x="7" y="15"/>
                    </a:lnTo>
                    <a:lnTo>
                      <a:pt x="5" y="14"/>
                    </a:lnTo>
                    <a:lnTo>
                      <a:pt x="2" y="12"/>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8"/>
              <p:cNvSpPr/>
              <p:nvPr/>
            </p:nvSpPr>
            <p:spPr>
              <a:xfrm>
                <a:off x="2052" y="1782"/>
                <a:ext cx="3" cy="2"/>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8"/>
              <p:cNvSpPr/>
              <p:nvPr/>
            </p:nvSpPr>
            <p:spPr>
              <a:xfrm>
                <a:off x="2037" y="1792"/>
                <a:ext cx="2" cy="3"/>
              </a:xfrm>
              <a:custGeom>
                <a:rect b="b" l="l" r="r" t="t"/>
                <a:pathLst>
                  <a:path extrusionOk="0" h="15" w="15">
                    <a:moveTo>
                      <a:pt x="0" y="8"/>
                    </a:moveTo>
                    <a:lnTo>
                      <a:pt x="1" y="5"/>
                    </a:lnTo>
                    <a:lnTo>
                      <a:pt x="2" y="2"/>
                    </a:lnTo>
                    <a:lnTo>
                      <a:pt x="4" y="1"/>
                    </a:lnTo>
                    <a:lnTo>
                      <a:pt x="7" y="0"/>
                    </a:lnTo>
                    <a:lnTo>
                      <a:pt x="10" y="1"/>
                    </a:lnTo>
                    <a:lnTo>
                      <a:pt x="12" y="2"/>
                    </a:lnTo>
                    <a:lnTo>
                      <a:pt x="14" y="5"/>
                    </a:lnTo>
                    <a:lnTo>
                      <a:pt x="15" y="8"/>
                    </a:lnTo>
                    <a:lnTo>
                      <a:pt x="14"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a:off x="2029" y="1803"/>
                <a:ext cx="2" cy="3"/>
              </a:xfrm>
              <a:custGeom>
                <a:rect b="b" l="l" r="r" t="t"/>
                <a:pathLst>
                  <a:path extrusionOk="0" h="15" w="14">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8"/>
              <p:cNvSpPr/>
              <p:nvPr/>
            </p:nvSpPr>
            <p:spPr>
              <a:xfrm>
                <a:off x="2033" y="1803"/>
                <a:ext cx="2" cy="1"/>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8"/>
              <p:cNvSpPr/>
              <p:nvPr/>
            </p:nvSpPr>
            <p:spPr>
              <a:xfrm>
                <a:off x="2041" y="1795"/>
                <a:ext cx="2" cy="2"/>
              </a:xfrm>
              <a:custGeom>
                <a:rect b="b" l="l" r="r" t="t"/>
                <a:pathLst>
                  <a:path extrusionOk="0" h="9" w="10">
                    <a:moveTo>
                      <a:pt x="0" y="5"/>
                    </a:moveTo>
                    <a:lnTo>
                      <a:pt x="1" y="3"/>
                    </a:lnTo>
                    <a:lnTo>
                      <a:pt x="2" y="1"/>
                    </a:lnTo>
                    <a:lnTo>
                      <a:pt x="3" y="0"/>
                    </a:lnTo>
                    <a:lnTo>
                      <a:pt x="5" y="0"/>
                    </a:lnTo>
                    <a:lnTo>
                      <a:pt x="7" y="0"/>
                    </a:lnTo>
                    <a:lnTo>
                      <a:pt x="9" y="1"/>
                    </a:lnTo>
                    <a:lnTo>
                      <a:pt x="10" y="3"/>
                    </a:lnTo>
                    <a:lnTo>
                      <a:pt x="10" y="5"/>
                    </a:lnTo>
                    <a:lnTo>
                      <a:pt x="10" y="6"/>
                    </a:lnTo>
                    <a:lnTo>
                      <a:pt x="9" y="8"/>
                    </a:lnTo>
                    <a:lnTo>
                      <a:pt x="7" y="9"/>
                    </a:lnTo>
                    <a:lnTo>
                      <a:pt x="5" y="9"/>
                    </a:lnTo>
                    <a:lnTo>
                      <a:pt x="3" y="9"/>
                    </a:lnTo>
                    <a:lnTo>
                      <a:pt x="2" y="8"/>
                    </a:lnTo>
                    <a:lnTo>
                      <a:pt x="1" y="6"/>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8"/>
              <p:cNvSpPr/>
              <p:nvPr/>
            </p:nvSpPr>
            <p:spPr>
              <a:xfrm>
                <a:off x="2047" y="1789"/>
                <a:ext cx="1" cy="1"/>
              </a:xfrm>
              <a:custGeom>
                <a:rect b="b" l="l" r="r" t="t"/>
                <a:pathLst>
                  <a:path extrusionOk="0" h="10" w="9">
                    <a:moveTo>
                      <a:pt x="0" y="5"/>
                    </a:moveTo>
                    <a:lnTo>
                      <a:pt x="0" y="3"/>
                    </a:lnTo>
                    <a:lnTo>
                      <a:pt x="1" y="1"/>
                    </a:lnTo>
                    <a:lnTo>
                      <a:pt x="3" y="0"/>
                    </a:lnTo>
                    <a:lnTo>
                      <a:pt x="4" y="0"/>
                    </a:lnTo>
                    <a:lnTo>
                      <a:pt x="6" y="0"/>
                    </a:lnTo>
                    <a:lnTo>
                      <a:pt x="8" y="1"/>
                    </a:lnTo>
                    <a:lnTo>
                      <a:pt x="9" y="3"/>
                    </a:lnTo>
                    <a:lnTo>
                      <a:pt x="9" y="5"/>
                    </a:lnTo>
                    <a:lnTo>
                      <a:pt x="9" y="7"/>
                    </a:lnTo>
                    <a:lnTo>
                      <a:pt x="8" y="8"/>
                    </a:lnTo>
                    <a:lnTo>
                      <a:pt x="6" y="9"/>
                    </a:lnTo>
                    <a:lnTo>
                      <a:pt x="4" y="10"/>
                    </a:lnTo>
                    <a:lnTo>
                      <a:pt x="3" y="9"/>
                    </a:lnTo>
                    <a:lnTo>
                      <a:pt x="1" y="8"/>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8"/>
              <p:cNvSpPr/>
              <p:nvPr/>
            </p:nvSpPr>
            <p:spPr>
              <a:xfrm>
                <a:off x="2045" y="1786"/>
                <a:ext cx="2" cy="1"/>
              </a:xfrm>
              <a:custGeom>
                <a:rect b="b" l="l" r="r" t="t"/>
                <a:pathLst>
                  <a:path extrusionOk="0" h="9" w="9">
                    <a:moveTo>
                      <a:pt x="0" y="4"/>
                    </a:moveTo>
                    <a:lnTo>
                      <a:pt x="0" y="3"/>
                    </a:lnTo>
                    <a:lnTo>
                      <a:pt x="1" y="1"/>
                    </a:lnTo>
                    <a:lnTo>
                      <a:pt x="3" y="0"/>
                    </a:lnTo>
                    <a:lnTo>
                      <a:pt x="5" y="0"/>
                    </a:lnTo>
                    <a:lnTo>
                      <a:pt x="6" y="0"/>
                    </a:lnTo>
                    <a:lnTo>
                      <a:pt x="8" y="1"/>
                    </a:lnTo>
                    <a:lnTo>
                      <a:pt x="9" y="3"/>
                    </a:lnTo>
                    <a:lnTo>
                      <a:pt x="9" y="4"/>
                    </a:lnTo>
                    <a:lnTo>
                      <a:pt x="9" y="6"/>
                    </a:lnTo>
                    <a:lnTo>
                      <a:pt x="8" y="8"/>
                    </a:lnTo>
                    <a:lnTo>
                      <a:pt x="6" y="9"/>
                    </a:lnTo>
                    <a:lnTo>
                      <a:pt x="5" y="9"/>
                    </a:lnTo>
                    <a:lnTo>
                      <a:pt x="3" y="9"/>
                    </a:lnTo>
                    <a:lnTo>
                      <a:pt x="1" y="8"/>
                    </a:lnTo>
                    <a:lnTo>
                      <a:pt x="0" y="6"/>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8"/>
              <p:cNvSpPr/>
              <p:nvPr/>
            </p:nvSpPr>
            <p:spPr>
              <a:xfrm>
                <a:off x="2043" y="1794"/>
                <a:ext cx="1" cy="1"/>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8"/>
              <p:cNvSpPr/>
              <p:nvPr/>
            </p:nvSpPr>
            <p:spPr>
              <a:xfrm>
                <a:off x="2042" y="1803"/>
                <a:ext cx="1" cy="2"/>
              </a:xfrm>
              <a:custGeom>
                <a:rect b="b" l="l" r="r" t="t"/>
                <a:pathLst>
                  <a:path extrusionOk="0" h="10" w="9">
                    <a:moveTo>
                      <a:pt x="0" y="5"/>
                    </a:moveTo>
                    <a:lnTo>
                      <a:pt x="0" y="3"/>
                    </a:lnTo>
                    <a:lnTo>
                      <a:pt x="1" y="1"/>
                    </a:lnTo>
                    <a:lnTo>
                      <a:pt x="3" y="0"/>
                    </a:lnTo>
                    <a:lnTo>
                      <a:pt x="4" y="0"/>
                    </a:lnTo>
                    <a:lnTo>
                      <a:pt x="6" y="0"/>
                    </a:lnTo>
                    <a:lnTo>
                      <a:pt x="8" y="1"/>
                    </a:lnTo>
                    <a:lnTo>
                      <a:pt x="9" y="3"/>
                    </a:lnTo>
                    <a:lnTo>
                      <a:pt x="9" y="5"/>
                    </a:lnTo>
                    <a:lnTo>
                      <a:pt x="9" y="7"/>
                    </a:lnTo>
                    <a:lnTo>
                      <a:pt x="8" y="9"/>
                    </a:lnTo>
                    <a:lnTo>
                      <a:pt x="6" y="10"/>
                    </a:lnTo>
                    <a:lnTo>
                      <a:pt x="4"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8"/>
              <p:cNvSpPr/>
              <p:nvPr/>
            </p:nvSpPr>
            <p:spPr>
              <a:xfrm>
                <a:off x="2039" y="1809"/>
                <a:ext cx="1" cy="2"/>
              </a:xfrm>
              <a:custGeom>
                <a:rect b="b" l="l" r="r" t="t"/>
                <a:pathLst>
                  <a:path extrusionOk="0" h="11" w="10">
                    <a:moveTo>
                      <a:pt x="0" y="5"/>
                    </a:moveTo>
                    <a:lnTo>
                      <a:pt x="0" y="3"/>
                    </a:lnTo>
                    <a:lnTo>
                      <a:pt x="1" y="1"/>
                    </a:lnTo>
                    <a:lnTo>
                      <a:pt x="3" y="0"/>
                    </a:lnTo>
                    <a:lnTo>
                      <a:pt x="5" y="0"/>
                    </a:lnTo>
                    <a:lnTo>
                      <a:pt x="7" y="0"/>
                    </a:lnTo>
                    <a:lnTo>
                      <a:pt x="9" y="1"/>
                    </a:lnTo>
                    <a:lnTo>
                      <a:pt x="10" y="3"/>
                    </a:lnTo>
                    <a:lnTo>
                      <a:pt x="10" y="5"/>
                    </a:lnTo>
                    <a:lnTo>
                      <a:pt x="10" y="7"/>
                    </a:lnTo>
                    <a:lnTo>
                      <a:pt x="9" y="10"/>
                    </a:lnTo>
                    <a:lnTo>
                      <a:pt x="7" y="11"/>
                    </a:lnTo>
                    <a:lnTo>
                      <a:pt x="5" y="11"/>
                    </a:lnTo>
                    <a:lnTo>
                      <a:pt x="3" y="11"/>
                    </a:lnTo>
                    <a:lnTo>
                      <a:pt x="1" y="10"/>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8"/>
              <p:cNvSpPr/>
              <p:nvPr/>
            </p:nvSpPr>
            <p:spPr>
              <a:xfrm>
                <a:off x="2033" y="1800"/>
                <a:ext cx="1" cy="1"/>
              </a:xfrm>
              <a:custGeom>
                <a:rect b="b" l="l" r="r" t="t"/>
                <a:pathLst>
                  <a:path extrusionOk="0" h="11" w="9">
                    <a:moveTo>
                      <a:pt x="0" y="5"/>
                    </a:moveTo>
                    <a:lnTo>
                      <a:pt x="0" y="3"/>
                    </a:lnTo>
                    <a:lnTo>
                      <a:pt x="1" y="1"/>
                    </a:lnTo>
                    <a:lnTo>
                      <a:pt x="3" y="0"/>
                    </a:lnTo>
                    <a:lnTo>
                      <a:pt x="4" y="0"/>
                    </a:lnTo>
                    <a:lnTo>
                      <a:pt x="6" y="0"/>
                    </a:lnTo>
                    <a:lnTo>
                      <a:pt x="8" y="1"/>
                    </a:lnTo>
                    <a:lnTo>
                      <a:pt x="9" y="3"/>
                    </a:lnTo>
                    <a:lnTo>
                      <a:pt x="9" y="5"/>
                    </a:lnTo>
                    <a:lnTo>
                      <a:pt x="9" y="8"/>
                    </a:lnTo>
                    <a:lnTo>
                      <a:pt x="8" y="9"/>
                    </a:lnTo>
                    <a:lnTo>
                      <a:pt x="6" y="10"/>
                    </a:lnTo>
                    <a:lnTo>
                      <a:pt x="4" y="11"/>
                    </a:lnTo>
                    <a:lnTo>
                      <a:pt x="3" y="10"/>
                    </a:lnTo>
                    <a:lnTo>
                      <a:pt x="1" y="9"/>
                    </a:lnTo>
                    <a:lnTo>
                      <a:pt x="0" y="8"/>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8"/>
              <p:cNvSpPr/>
              <p:nvPr/>
            </p:nvSpPr>
            <p:spPr>
              <a:xfrm>
                <a:off x="2034" y="1799"/>
                <a:ext cx="2" cy="1"/>
              </a:xfrm>
              <a:custGeom>
                <a:rect b="b" l="l" r="r" t="t"/>
                <a:pathLst>
                  <a:path extrusionOk="0" h="10" w="10">
                    <a:moveTo>
                      <a:pt x="0" y="5"/>
                    </a:moveTo>
                    <a:lnTo>
                      <a:pt x="1" y="3"/>
                    </a:lnTo>
                    <a:lnTo>
                      <a:pt x="2" y="2"/>
                    </a:lnTo>
                    <a:lnTo>
                      <a:pt x="3" y="0"/>
                    </a:lnTo>
                    <a:lnTo>
                      <a:pt x="5" y="0"/>
                    </a:lnTo>
                    <a:lnTo>
                      <a:pt x="7" y="0"/>
                    </a:lnTo>
                    <a:lnTo>
                      <a:pt x="9" y="2"/>
                    </a:lnTo>
                    <a:lnTo>
                      <a:pt x="10" y="3"/>
                    </a:lnTo>
                    <a:lnTo>
                      <a:pt x="10" y="5"/>
                    </a:lnTo>
                    <a:lnTo>
                      <a:pt x="10" y="7"/>
                    </a:lnTo>
                    <a:lnTo>
                      <a:pt x="9" y="9"/>
                    </a:lnTo>
                    <a:lnTo>
                      <a:pt x="7" y="10"/>
                    </a:lnTo>
                    <a:lnTo>
                      <a:pt x="5" y="10"/>
                    </a:lnTo>
                    <a:lnTo>
                      <a:pt x="3" y="10"/>
                    </a:lnTo>
                    <a:lnTo>
                      <a:pt x="2" y="9"/>
                    </a:lnTo>
                    <a:lnTo>
                      <a:pt x="1"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8"/>
              <p:cNvSpPr/>
              <p:nvPr/>
            </p:nvSpPr>
            <p:spPr>
              <a:xfrm>
                <a:off x="2054" y="1790"/>
                <a:ext cx="1" cy="1"/>
              </a:xfrm>
              <a:custGeom>
                <a:rect b="b" l="l" r="r" t="t"/>
                <a:pathLst>
                  <a:path extrusionOk="0" h="11" w="9">
                    <a:moveTo>
                      <a:pt x="0" y="6"/>
                    </a:moveTo>
                    <a:lnTo>
                      <a:pt x="0" y="3"/>
                    </a:lnTo>
                    <a:lnTo>
                      <a:pt x="1" y="2"/>
                    </a:lnTo>
                    <a:lnTo>
                      <a:pt x="3" y="0"/>
                    </a:lnTo>
                    <a:lnTo>
                      <a:pt x="5" y="0"/>
                    </a:lnTo>
                    <a:lnTo>
                      <a:pt x="6" y="0"/>
                    </a:lnTo>
                    <a:lnTo>
                      <a:pt x="8" y="2"/>
                    </a:lnTo>
                    <a:lnTo>
                      <a:pt x="9" y="3"/>
                    </a:lnTo>
                    <a:lnTo>
                      <a:pt x="9" y="6"/>
                    </a:lnTo>
                    <a:lnTo>
                      <a:pt x="9" y="8"/>
                    </a:lnTo>
                    <a:lnTo>
                      <a:pt x="8" y="10"/>
                    </a:lnTo>
                    <a:lnTo>
                      <a:pt x="6" y="11"/>
                    </a:lnTo>
                    <a:lnTo>
                      <a:pt x="5" y="11"/>
                    </a:lnTo>
                    <a:lnTo>
                      <a:pt x="3" y="11"/>
                    </a:lnTo>
                    <a:lnTo>
                      <a:pt x="1" y="10"/>
                    </a:lnTo>
                    <a:lnTo>
                      <a:pt x="0" y="8"/>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8"/>
              <p:cNvSpPr/>
              <p:nvPr/>
            </p:nvSpPr>
            <p:spPr>
              <a:xfrm>
                <a:off x="2050" y="1793"/>
                <a:ext cx="1" cy="2"/>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8"/>
              <p:cNvSpPr/>
              <p:nvPr/>
            </p:nvSpPr>
            <p:spPr>
              <a:xfrm>
                <a:off x="2025" y="1792"/>
                <a:ext cx="1" cy="2"/>
              </a:xfrm>
              <a:custGeom>
                <a:rect b="b" l="l" r="r" t="t"/>
                <a:pathLst>
                  <a:path extrusionOk="0" h="10" w="9">
                    <a:moveTo>
                      <a:pt x="0" y="5"/>
                    </a:moveTo>
                    <a:lnTo>
                      <a:pt x="0" y="3"/>
                    </a:lnTo>
                    <a:lnTo>
                      <a:pt x="1" y="2"/>
                    </a:lnTo>
                    <a:lnTo>
                      <a:pt x="3" y="0"/>
                    </a:lnTo>
                    <a:lnTo>
                      <a:pt x="5" y="0"/>
                    </a:lnTo>
                    <a:lnTo>
                      <a:pt x="6" y="0"/>
                    </a:lnTo>
                    <a:lnTo>
                      <a:pt x="8" y="2"/>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8"/>
              <p:cNvSpPr/>
              <p:nvPr/>
            </p:nvSpPr>
            <p:spPr>
              <a:xfrm>
                <a:off x="1992" y="1808"/>
                <a:ext cx="19" cy="20"/>
              </a:xfrm>
              <a:custGeom>
                <a:rect b="b" l="l" r="r" t="t"/>
                <a:pathLst>
                  <a:path extrusionOk="0" h="116" w="116">
                    <a:moveTo>
                      <a:pt x="0" y="58"/>
                    </a:moveTo>
                    <a:lnTo>
                      <a:pt x="1" y="47"/>
                    </a:lnTo>
                    <a:lnTo>
                      <a:pt x="5" y="36"/>
                    </a:lnTo>
                    <a:lnTo>
                      <a:pt x="10" y="26"/>
                    </a:lnTo>
                    <a:lnTo>
                      <a:pt x="17" y="18"/>
                    </a:lnTo>
                    <a:lnTo>
                      <a:pt x="25" y="10"/>
                    </a:lnTo>
                    <a:lnTo>
                      <a:pt x="36" y="5"/>
                    </a:lnTo>
                    <a:lnTo>
                      <a:pt x="47" y="1"/>
                    </a:lnTo>
                    <a:lnTo>
                      <a:pt x="58" y="0"/>
                    </a:lnTo>
                    <a:lnTo>
                      <a:pt x="69" y="1"/>
                    </a:lnTo>
                    <a:lnTo>
                      <a:pt x="80" y="5"/>
                    </a:lnTo>
                    <a:lnTo>
                      <a:pt x="90" y="10"/>
                    </a:lnTo>
                    <a:lnTo>
                      <a:pt x="99" y="18"/>
                    </a:lnTo>
                    <a:lnTo>
                      <a:pt x="106" y="26"/>
                    </a:lnTo>
                    <a:lnTo>
                      <a:pt x="111" y="36"/>
                    </a:lnTo>
                    <a:lnTo>
                      <a:pt x="115" y="47"/>
                    </a:lnTo>
                    <a:lnTo>
                      <a:pt x="116" y="58"/>
                    </a:lnTo>
                    <a:lnTo>
                      <a:pt x="115" y="69"/>
                    </a:lnTo>
                    <a:lnTo>
                      <a:pt x="111" y="81"/>
                    </a:lnTo>
                    <a:lnTo>
                      <a:pt x="106" y="91"/>
                    </a:lnTo>
                    <a:lnTo>
                      <a:pt x="99" y="99"/>
                    </a:lnTo>
                    <a:lnTo>
                      <a:pt x="90" y="106"/>
                    </a:lnTo>
                    <a:lnTo>
                      <a:pt x="80" y="111"/>
                    </a:lnTo>
                    <a:lnTo>
                      <a:pt x="69" y="115"/>
                    </a:lnTo>
                    <a:lnTo>
                      <a:pt x="58" y="116"/>
                    </a:lnTo>
                    <a:lnTo>
                      <a:pt x="54" y="116"/>
                    </a:lnTo>
                    <a:lnTo>
                      <a:pt x="49" y="115"/>
                    </a:lnTo>
                    <a:lnTo>
                      <a:pt x="45" y="114"/>
                    </a:lnTo>
                    <a:lnTo>
                      <a:pt x="41" y="113"/>
                    </a:lnTo>
                    <a:lnTo>
                      <a:pt x="40" y="110"/>
                    </a:lnTo>
                    <a:lnTo>
                      <a:pt x="42" y="103"/>
                    </a:lnTo>
                    <a:lnTo>
                      <a:pt x="46" y="94"/>
                    </a:lnTo>
                    <a:lnTo>
                      <a:pt x="51" y="84"/>
                    </a:lnTo>
                    <a:lnTo>
                      <a:pt x="57" y="73"/>
                    </a:lnTo>
                    <a:lnTo>
                      <a:pt x="62" y="64"/>
                    </a:lnTo>
                    <a:lnTo>
                      <a:pt x="66" y="57"/>
                    </a:lnTo>
                    <a:lnTo>
                      <a:pt x="67" y="55"/>
                    </a:lnTo>
                    <a:lnTo>
                      <a:pt x="65" y="57"/>
                    </a:lnTo>
                    <a:lnTo>
                      <a:pt x="59" y="61"/>
                    </a:lnTo>
                    <a:lnTo>
                      <a:pt x="50" y="67"/>
                    </a:lnTo>
                    <a:lnTo>
                      <a:pt x="40" y="74"/>
                    </a:lnTo>
                    <a:lnTo>
                      <a:pt x="29" y="81"/>
                    </a:lnTo>
                    <a:lnTo>
                      <a:pt x="19" y="86"/>
                    </a:lnTo>
                    <a:lnTo>
                      <a:pt x="12" y="89"/>
                    </a:lnTo>
                    <a:lnTo>
                      <a:pt x="9" y="89"/>
                    </a:lnTo>
                    <a:lnTo>
                      <a:pt x="5" y="82"/>
                    </a:lnTo>
                    <a:lnTo>
                      <a:pt x="3" y="74"/>
                    </a:lnTo>
                    <a:lnTo>
                      <a:pt x="1" y="66"/>
                    </a:lnTo>
                    <a:lnTo>
                      <a:pt x="0" y="5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8"/>
              <p:cNvSpPr/>
              <p:nvPr/>
            </p:nvSpPr>
            <p:spPr>
              <a:xfrm>
                <a:off x="1984" y="1802"/>
                <a:ext cx="10" cy="26"/>
              </a:xfrm>
              <a:custGeom>
                <a:rect b="b" l="l" r="r" t="t"/>
                <a:pathLst>
                  <a:path extrusionOk="0" h="157" w="64">
                    <a:moveTo>
                      <a:pt x="0" y="157"/>
                    </a:moveTo>
                    <a:lnTo>
                      <a:pt x="0" y="108"/>
                    </a:lnTo>
                    <a:lnTo>
                      <a:pt x="3" y="57"/>
                    </a:lnTo>
                    <a:lnTo>
                      <a:pt x="35" y="14"/>
                    </a:lnTo>
                    <a:lnTo>
                      <a:pt x="64" y="0"/>
                    </a:lnTo>
                    <a:lnTo>
                      <a:pt x="21" y="54"/>
                    </a:lnTo>
                    <a:lnTo>
                      <a:pt x="12" y="94"/>
                    </a:lnTo>
                    <a:lnTo>
                      <a:pt x="0" y="1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8"/>
              <p:cNvSpPr/>
              <p:nvPr/>
            </p:nvSpPr>
            <p:spPr>
              <a:xfrm>
                <a:off x="1991" y="1985"/>
                <a:ext cx="7" cy="13"/>
              </a:xfrm>
              <a:custGeom>
                <a:rect b="b" l="l" r="r" t="t"/>
                <a:pathLst>
                  <a:path extrusionOk="0" h="76" w="40">
                    <a:moveTo>
                      <a:pt x="22" y="73"/>
                    </a:moveTo>
                    <a:lnTo>
                      <a:pt x="23" y="68"/>
                    </a:lnTo>
                    <a:lnTo>
                      <a:pt x="25" y="56"/>
                    </a:lnTo>
                    <a:lnTo>
                      <a:pt x="26" y="42"/>
                    </a:lnTo>
                    <a:lnTo>
                      <a:pt x="24" y="29"/>
                    </a:lnTo>
                    <a:lnTo>
                      <a:pt x="18" y="19"/>
                    </a:lnTo>
                    <a:lnTo>
                      <a:pt x="10" y="10"/>
                    </a:lnTo>
                    <a:lnTo>
                      <a:pt x="3" y="3"/>
                    </a:lnTo>
                    <a:lnTo>
                      <a:pt x="0" y="0"/>
                    </a:lnTo>
                    <a:lnTo>
                      <a:pt x="35" y="17"/>
                    </a:lnTo>
                    <a:lnTo>
                      <a:pt x="40" y="55"/>
                    </a:lnTo>
                    <a:lnTo>
                      <a:pt x="37" y="76"/>
                    </a:lnTo>
                    <a:lnTo>
                      <a:pt x="22"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8"/>
              <p:cNvSpPr/>
              <p:nvPr/>
            </p:nvSpPr>
            <p:spPr>
              <a:xfrm>
                <a:off x="2059" y="1980"/>
                <a:ext cx="7" cy="9"/>
              </a:xfrm>
              <a:custGeom>
                <a:rect b="b" l="l" r="r" t="t"/>
                <a:pathLst>
                  <a:path extrusionOk="0" h="53" w="39">
                    <a:moveTo>
                      <a:pt x="28" y="53"/>
                    </a:moveTo>
                    <a:lnTo>
                      <a:pt x="24" y="24"/>
                    </a:lnTo>
                    <a:lnTo>
                      <a:pt x="0" y="0"/>
                    </a:lnTo>
                    <a:lnTo>
                      <a:pt x="20" y="5"/>
                    </a:lnTo>
                    <a:lnTo>
                      <a:pt x="30" y="20"/>
                    </a:lnTo>
                    <a:lnTo>
                      <a:pt x="39" y="53"/>
                    </a:lnTo>
                    <a:lnTo>
                      <a:pt x="28" y="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8"/>
              <p:cNvSpPr/>
              <p:nvPr/>
            </p:nvSpPr>
            <p:spPr>
              <a:xfrm>
                <a:off x="1817" y="1851"/>
                <a:ext cx="7" cy="7"/>
              </a:xfrm>
              <a:custGeom>
                <a:rect b="b" l="l" r="r" t="t"/>
                <a:pathLst>
                  <a:path extrusionOk="0" h="41" w="37">
                    <a:moveTo>
                      <a:pt x="22" y="41"/>
                    </a:moveTo>
                    <a:lnTo>
                      <a:pt x="22" y="21"/>
                    </a:lnTo>
                    <a:lnTo>
                      <a:pt x="14" y="10"/>
                    </a:lnTo>
                    <a:lnTo>
                      <a:pt x="0" y="0"/>
                    </a:lnTo>
                    <a:lnTo>
                      <a:pt x="18" y="6"/>
                    </a:lnTo>
                    <a:lnTo>
                      <a:pt x="26" y="13"/>
                    </a:lnTo>
                    <a:lnTo>
                      <a:pt x="37" y="31"/>
                    </a:lnTo>
                    <a:lnTo>
                      <a:pt x="22"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8"/>
              <p:cNvSpPr/>
              <p:nvPr/>
            </p:nvSpPr>
            <p:spPr>
              <a:xfrm>
                <a:off x="1853" y="1786"/>
                <a:ext cx="95" cy="112"/>
              </a:xfrm>
              <a:custGeom>
                <a:rect b="b" l="l" r="r" t="t"/>
                <a:pathLst>
                  <a:path extrusionOk="0" h="671" w="565">
                    <a:moveTo>
                      <a:pt x="551" y="671"/>
                    </a:moveTo>
                    <a:lnTo>
                      <a:pt x="432" y="612"/>
                    </a:lnTo>
                    <a:lnTo>
                      <a:pt x="407" y="600"/>
                    </a:lnTo>
                    <a:lnTo>
                      <a:pt x="384" y="585"/>
                    </a:lnTo>
                    <a:lnTo>
                      <a:pt x="362" y="567"/>
                    </a:lnTo>
                    <a:lnTo>
                      <a:pt x="339" y="547"/>
                    </a:lnTo>
                    <a:lnTo>
                      <a:pt x="320" y="526"/>
                    </a:lnTo>
                    <a:lnTo>
                      <a:pt x="302" y="502"/>
                    </a:lnTo>
                    <a:lnTo>
                      <a:pt x="285" y="476"/>
                    </a:lnTo>
                    <a:lnTo>
                      <a:pt x="271" y="449"/>
                    </a:lnTo>
                    <a:lnTo>
                      <a:pt x="263" y="426"/>
                    </a:lnTo>
                    <a:lnTo>
                      <a:pt x="252" y="404"/>
                    </a:lnTo>
                    <a:lnTo>
                      <a:pt x="240" y="382"/>
                    </a:lnTo>
                    <a:lnTo>
                      <a:pt x="227" y="363"/>
                    </a:lnTo>
                    <a:lnTo>
                      <a:pt x="210" y="345"/>
                    </a:lnTo>
                    <a:lnTo>
                      <a:pt x="194" y="329"/>
                    </a:lnTo>
                    <a:lnTo>
                      <a:pt x="176" y="315"/>
                    </a:lnTo>
                    <a:lnTo>
                      <a:pt x="156" y="305"/>
                    </a:lnTo>
                    <a:lnTo>
                      <a:pt x="46" y="369"/>
                    </a:lnTo>
                    <a:lnTo>
                      <a:pt x="0" y="353"/>
                    </a:lnTo>
                    <a:lnTo>
                      <a:pt x="0" y="311"/>
                    </a:lnTo>
                    <a:lnTo>
                      <a:pt x="52" y="306"/>
                    </a:lnTo>
                    <a:lnTo>
                      <a:pt x="53" y="300"/>
                    </a:lnTo>
                    <a:lnTo>
                      <a:pt x="58" y="288"/>
                    </a:lnTo>
                    <a:lnTo>
                      <a:pt x="66" y="274"/>
                    </a:lnTo>
                    <a:lnTo>
                      <a:pt x="80" y="265"/>
                    </a:lnTo>
                    <a:lnTo>
                      <a:pt x="91" y="250"/>
                    </a:lnTo>
                    <a:lnTo>
                      <a:pt x="92" y="223"/>
                    </a:lnTo>
                    <a:lnTo>
                      <a:pt x="88" y="196"/>
                    </a:lnTo>
                    <a:lnTo>
                      <a:pt x="86" y="184"/>
                    </a:lnTo>
                    <a:lnTo>
                      <a:pt x="63" y="104"/>
                    </a:lnTo>
                    <a:lnTo>
                      <a:pt x="40" y="0"/>
                    </a:lnTo>
                    <a:lnTo>
                      <a:pt x="92" y="104"/>
                    </a:lnTo>
                    <a:lnTo>
                      <a:pt x="167" y="150"/>
                    </a:lnTo>
                    <a:lnTo>
                      <a:pt x="218" y="162"/>
                    </a:lnTo>
                    <a:lnTo>
                      <a:pt x="300" y="294"/>
                    </a:lnTo>
                    <a:lnTo>
                      <a:pt x="302" y="302"/>
                    </a:lnTo>
                    <a:lnTo>
                      <a:pt x="306" y="320"/>
                    </a:lnTo>
                    <a:lnTo>
                      <a:pt x="309" y="343"/>
                    </a:lnTo>
                    <a:lnTo>
                      <a:pt x="311" y="363"/>
                    </a:lnTo>
                    <a:lnTo>
                      <a:pt x="313" y="374"/>
                    </a:lnTo>
                    <a:lnTo>
                      <a:pt x="317" y="390"/>
                    </a:lnTo>
                    <a:lnTo>
                      <a:pt x="324" y="406"/>
                    </a:lnTo>
                    <a:lnTo>
                      <a:pt x="331" y="424"/>
                    </a:lnTo>
                    <a:lnTo>
                      <a:pt x="338" y="440"/>
                    </a:lnTo>
                    <a:lnTo>
                      <a:pt x="345" y="454"/>
                    </a:lnTo>
                    <a:lnTo>
                      <a:pt x="349" y="464"/>
                    </a:lnTo>
                    <a:lnTo>
                      <a:pt x="352" y="467"/>
                    </a:lnTo>
                    <a:lnTo>
                      <a:pt x="466" y="501"/>
                    </a:lnTo>
                    <a:lnTo>
                      <a:pt x="530" y="536"/>
                    </a:lnTo>
                    <a:lnTo>
                      <a:pt x="553" y="593"/>
                    </a:lnTo>
                    <a:lnTo>
                      <a:pt x="565" y="651"/>
                    </a:lnTo>
                    <a:lnTo>
                      <a:pt x="551" y="6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8"/>
              <p:cNvSpPr/>
              <p:nvPr/>
            </p:nvSpPr>
            <p:spPr>
              <a:xfrm>
                <a:off x="1802" y="1703"/>
                <a:ext cx="78" cy="151"/>
              </a:xfrm>
              <a:custGeom>
                <a:rect b="b" l="l" r="r" t="t"/>
                <a:pathLst>
                  <a:path extrusionOk="0" h="911" w="469">
                    <a:moveTo>
                      <a:pt x="35" y="654"/>
                    </a:moveTo>
                    <a:lnTo>
                      <a:pt x="22" y="671"/>
                    </a:lnTo>
                    <a:lnTo>
                      <a:pt x="13" y="695"/>
                    </a:lnTo>
                    <a:lnTo>
                      <a:pt x="6" y="727"/>
                    </a:lnTo>
                    <a:lnTo>
                      <a:pt x="2" y="761"/>
                    </a:lnTo>
                    <a:lnTo>
                      <a:pt x="0" y="799"/>
                    </a:lnTo>
                    <a:lnTo>
                      <a:pt x="1" y="837"/>
                    </a:lnTo>
                    <a:lnTo>
                      <a:pt x="5" y="871"/>
                    </a:lnTo>
                    <a:lnTo>
                      <a:pt x="11" y="903"/>
                    </a:lnTo>
                    <a:lnTo>
                      <a:pt x="17" y="905"/>
                    </a:lnTo>
                    <a:lnTo>
                      <a:pt x="40" y="911"/>
                    </a:lnTo>
                    <a:lnTo>
                      <a:pt x="52" y="836"/>
                    </a:lnTo>
                    <a:lnTo>
                      <a:pt x="52" y="737"/>
                    </a:lnTo>
                    <a:lnTo>
                      <a:pt x="80" y="651"/>
                    </a:lnTo>
                    <a:lnTo>
                      <a:pt x="69" y="587"/>
                    </a:lnTo>
                    <a:lnTo>
                      <a:pt x="74" y="530"/>
                    </a:lnTo>
                    <a:lnTo>
                      <a:pt x="126" y="553"/>
                    </a:lnTo>
                    <a:lnTo>
                      <a:pt x="195" y="570"/>
                    </a:lnTo>
                    <a:lnTo>
                      <a:pt x="225" y="622"/>
                    </a:lnTo>
                    <a:lnTo>
                      <a:pt x="264" y="628"/>
                    </a:lnTo>
                    <a:lnTo>
                      <a:pt x="242" y="542"/>
                    </a:lnTo>
                    <a:lnTo>
                      <a:pt x="242" y="484"/>
                    </a:lnTo>
                    <a:lnTo>
                      <a:pt x="236" y="380"/>
                    </a:lnTo>
                    <a:lnTo>
                      <a:pt x="281" y="328"/>
                    </a:lnTo>
                    <a:lnTo>
                      <a:pt x="351" y="305"/>
                    </a:lnTo>
                    <a:lnTo>
                      <a:pt x="469" y="257"/>
                    </a:lnTo>
                    <a:lnTo>
                      <a:pt x="402" y="219"/>
                    </a:lnTo>
                    <a:lnTo>
                      <a:pt x="388" y="163"/>
                    </a:lnTo>
                    <a:lnTo>
                      <a:pt x="388" y="119"/>
                    </a:lnTo>
                    <a:lnTo>
                      <a:pt x="399" y="82"/>
                    </a:lnTo>
                    <a:lnTo>
                      <a:pt x="417" y="55"/>
                    </a:lnTo>
                    <a:lnTo>
                      <a:pt x="436" y="33"/>
                    </a:lnTo>
                    <a:lnTo>
                      <a:pt x="453" y="18"/>
                    </a:lnTo>
                    <a:lnTo>
                      <a:pt x="464" y="8"/>
                    </a:lnTo>
                    <a:lnTo>
                      <a:pt x="465" y="0"/>
                    </a:lnTo>
                    <a:lnTo>
                      <a:pt x="463" y="0"/>
                    </a:lnTo>
                    <a:lnTo>
                      <a:pt x="459" y="1"/>
                    </a:lnTo>
                    <a:lnTo>
                      <a:pt x="452" y="3"/>
                    </a:lnTo>
                    <a:lnTo>
                      <a:pt x="443" y="6"/>
                    </a:lnTo>
                    <a:lnTo>
                      <a:pt x="433" y="9"/>
                    </a:lnTo>
                    <a:lnTo>
                      <a:pt x="421" y="13"/>
                    </a:lnTo>
                    <a:lnTo>
                      <a:pt x="406" y="17"/>
                    </a:lnTo>
                    <a:lnTo>
                      <a:pt x="392" y="23"/>
                    </a:lnTo>
                    <a:lnTo>
                      <a:pt x="378" y="29"/>
                    </a:lnTo>
                    <a:lnTo>
                      <a:pt x="364" y="36"/>
                    </a:lnTo>
                    <a:lnTo>
                      <a:pt x="350" y="44"/>
                    </a:lnTo>
                    <a:lnTo>
                      <a:pt x="335" y="54"/>
                    </a:lnTo>
                    <a:lnTo>
                      <a:pt x="323" y="64"/>
                    </a:lnTo>
                    <a:lnTo>
                      <a:pt x="312" y="74"/>
                    </a:lnTo>
                    <a:lnTo>
                      <a:pt x="302" y="86"/>
                    </a:lnTo>
                    <a:lnTo>
                      <a:pt x="295" y="98"/>
                    </a:lnTo>
                    <a:lnTo>
                      <a:pt x="279" y="140"/>
                    </a:lnTo>
                    <a:lnTo>
                      <a:pt x="274" y="181"/>
                    </a:lnTo>
                    <a:lnTo>
                      <a:pt x="278" y="219"/>
                    </a:lnTo>
                    <a:lnTo>
                      <a:pt x="294" y="254"/>
                    </a:lnTo>
                    <a:lnTo>
                      <a:pt x="213" y="306"/>
                    </a:lnTo>
                    <a:lnTo>
                      <a:pt x="200" y="328"/>
                    </a:lnTo>
                    <a:lnTo>
                      <a:pt x="189" y="354"/>
                    </a:lnTo>
                    <a:lnTo>
                      <a:pt x="182" y="380"/>
                    </a:lnTo>
                    <a:lnTo>
                      <a:pt x="177" y="409"/>
                    </a:lnTo>
                    <a:lnTo>
                      <a:pt x="175" y="437"/>
                    </a:lnTo>
                    <a:lnTo>
                      <a:pt x="174" y="465"/>
                    </a:lnTo>
                    <a:lnTo>
                      <a:pt x="176" y="493"/>
                    </a:lnTo>
                    <a:lnTo>
                      <a:pt x="179" y="518"/>
                    </a:lnTo>
                    <a:lnTo>
                      <a:pt x="166" y="521"/>
                    </a:lnTo>
                    <a:lnTo>
                      <a:pt x="151" y="520"/>
                    </a:lnTo>
                    <a:lnTo>
                      <a:pt x="137" y="517"/>
                    </a:lnTo>
                    <a:lnTo>
                      <a:pt x="123" y="513"/>
                    </a:lnTo>
                    <a:lnTo>
                      <a:pt x="109" y="506"/>
                    </a:lnTo>
                    <a:lnTo>
                      <a:pt x="97" y="499"/>
                    </a:lnTo>
                    <a:lnTo>
                      <a:pt x="84" y="492"/>
                    </a:lnTo>
                    <a:lnTo>
                      <a:pt x="74" y="484"/>
                    </a:lnTo>
                    <a:lnTo>
                      <a:pt x="31" y="499"/>
                    </a:lnTo>
                    <a:lnTo>
                      <a:pt x="22" y="531"/>
                    </a:lnTo>
                    <a:lnTo>
                      <a:pt x="18" y="581"/>
                    </a:lnTo>
                    <a:lnTo>
                      <a:pt x="21" y="630"/>
                    </a:lnTo>
                    <a:lnTo>
                      <a:pt x="35" y="6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8"/>
              <p:cNvSpPr/>
              <p:nvPr/>
            </p:nvSpPr>
            <p:spPr>
              <a:xfrm>
                <a:off x="1853" y="1713"/>
                <a:ext cx="11" cy="30"/>
              </a:xfrm>
              <a:custGeom>
                <a:rect b="b" l="l" r="r" t="t"/>
                <a:pathLst>
                  <a:path extrusionOk="0" h="180" w="65">
                    <a:moveTo>
                      <a:pt x="64" y="0"/>
                    </a:moveTo>
                    <a:lnTo>
                      <a:pt x="65" y="11"/>
                    </a:lnTo>
                    <a:lnTo>
                      <a:pt x="62" y="29"/>
                    </a:lnTo>
                    <a:lnTo>
                      <a:pt x="58" y="51"/>
                    </a:lnTo>
                    <a:lnTo>
                      <a:pt x="54" y="74"/>
                    </a:lnTo>
                    <a:lnTo>
                      <a:pt x="50" y="96"/>
                    </a:lnTo>
                    <a:lnTo>
                      <a:pt x="50" y="116"/>
                    </a:lnTo>
                    <a:lnTo>
                      <a:pt x="53" y="130"/>
                    </a:lnTo>
                    <a:lnTo>
                      <a:pt x="62" y="135"/>
                    </a:lnTo>
                    <a:lnTo>
                      <a:pt x="62" y="180"/>
                    </a:lnTo>
                    <a:lnTo>
                      <a:pt x="0" y="180"/>
                    </a:lnTo>
                    <a:lnTo>
                      <a:pt x="0" y="120"/>
                    </a:lnTo>
                    <a:lnTo>
                      <a:pt x="0" y="116"/>
                    </a:lnTo>
                    <a:lnTo>
                      <a:pt x="2" y="104"/>
                    </a:lnTo>
                    <a:lnTo>
                      <a:pt x="5" y="90"/>
                    </a:lnTo>
                    <a:lnTo>
                      <a:pt x="10" y="73"/>
                    </a:lnTo>
                    <a:lnTo>
                      <a:pt x="18" y="54"/>
                    </a:lnTo>
                    <a:lnTo>
                      <a:pt x="29" y="34"/>
                    </a:lnTo>
                    <a:lnTo>
                      <a:pt x="45" y="16"/>
                    </a:lnTo>
                    <a:lnTo>
                      <a:pt x="64"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8"/>
              <p:cNvSpPr/>
              <p:nvPr/>
            </p:nvSpPr>
            <p:spPr>
              <a:xfrm>
                <a:off x="1807" y="1789"/>
                <a:ext cx="20" cy="64"/>
              </a:xfrm>
              <a:custGeom>
                <a:rect b="b" l="l" r="r" t="t"/>
                <a:pathLst>
                  <a:path extrusionOk="0" h="387" w="114">
                    <a:moveTo>
                      <a:pt x="6" y="387"/>
                    </a:moveTo>
                    <a:lnTo>
                      <a:pt x="0" y="380"/>
                    </a:lnTo>
                    <a:lnTo>
                      <a:pt x="0" y="226"/>
                    </a:lnTo>
                    <a:lnTo>
                      <a:pt x="5" y="223"/>
                    </a:lnTo>
                    <a:lnTo>
                      <a:pt x="8" y="216"/>
                    </a:lnTo>
                    <a:lnTo>
                      <a:pt x="7" y="210"/>
                    </a:lnTo>
                    <a:lnTo>
                      <a:pt x="0" y="207"/>
                    </a:lnTo>
                    <a:lnTo>
                      <a:pt x="5" y="196"/>
                    </a:lnTo>
                    <a:lnTo>
                      <a:pt x="8" y="184"/>
                    </a:lnTo>
                    <a:lnTo>
                      <a:pt x="9" y="173"/>
                    </a:lnTo>
                    <a:lnTo>
                      <a:pt x="11" y="163"/>
                    </a:lnTo>
                    <a:lnTo>
                      <a:pt x="13" y="155"/>
                    </a:lnTo>
                    <a:lnTo>
                      <a:pt x="17" y="147"/>
                    </a:lnTo>
                    <a:lnTo>
                      <a:pt x="24" y="143"/>
                    </a:lnTo>
                    <a:lnTo>
                      <a:pt x="34" y="140"/>
                    </a:lnTo>
                    <a:lnTo>
                      <a:pt x="30" y="123"/>
                    </a:lnTo>
                    <a:lnTo>
                      <a:pt x="23" y="91"/>
                    </a:lnTo>
                    <a:lnTo>
                      <a:pt x="16" y="54"/>
                    </a:lnTo>
                    <a:lnTo>
                      <a:pt x="17" y="28"/>
                    </a:lnTo>
                    <a:lnTo>
                      <a:pt x="21" y="21"/>
                    </a:lnTo>
                    <a:lnTo>
                      <a:pt x="25" y="15"/>
                    </a:lnTo>
                    <a:lnTo>
                      <a:pt x="30" y="11"/>
                    </a:lnTo>
                    <a:lnTo>
                      <a:pt x="34" y="6"/>
                    </a:lnTo>
                    <a:lnTo>
                      <a:pt x="38" y="3"/>
                    </a:lnTo>
                    <a:lnTo>
                      <a:pt x="43" y="1"/>
                    </a:lnTo>
                    <a:lnTo>
                      <a:pt x="47" y="0"/>
                    </a:lnTo>
                    <a:lnTo>
                      <a:pt x="51" y="0"/>
                    </a:lnTo>
                    <a:lnTo>
                      <a:pt x="62" y="1"/>
                    </a:lnTo>
                    <a:lnTo>
                      <a:pt x="71" y="3"/>
                    </a:lnTo>
                    <a:lnTo>
                      <a:pt x="79" y="7"/>
                    </a:lnTo>
                    <a:lnTo>
                      <a:pt x="86" y="13"/>
                    </a:lnTo>
                    <a:lnTo>
                      <a:pt x="94" y="20"/>
                    </a:lnTo>
                    <a:lnTo>
                      <a:pt x="101" y="26"/>
                    </a:lnTo>
                    <a:lnTo>
                      <a:pt x="107" y="34"/>
                    </a:lnTo>
                    <a:lnTo>
                      <a:pt x="114" y="41"/>
                    </a:lnTo>
                    <a:lnTo>
                      <a:pt x="91" y="35"/>
                    </a:lnTo>
                    <a:lnTo>
                      <a:pt x="39" y="12"/>
                    </a:lnTo>
                    <a:lnTo>
                      <a:pt x="34" y="69"/>
                    </a:lnTo>
                    <a:lnTo>
                      <a:pt x="45" y="133"/>
                    </a:lnTo>
                    <a:lnTo>
                      <a:pt x="17" y="219"/>
                    </a:lnTo>
                    <a:lnTo>
                      <a:pt x="17" y="318"/>
                    </a:lnTo>
                    <a:lnTo>
                      <a:pt x="6" y="387"/>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8"/>
              <p:cNvSpPr/>
              <p:nvPr/>
            </p:nvSpPr>
            <p:spPr>
              <a:xfrm>
                <a:off x="1853" y="1827"/>
                <a:ext cx="21" cy="15"/>
              </a:xfrm>
              <a:custGeom>
                <a:rect b="b" l="l" r="r" t="t"/>
                <a:pathLst>
                  <a:path extrusionOk="0" h="91" w="126">
                    <a:moveTo>
                      <a:pt x="92" y="0"/>
                    </a:moveTo>
                    <a:lnTo>
                      <a:pt x="126" y="0"/>
                    </a:lnTo>
                    <a:lnTo>
                      <a:pt x="126" y="26"/>
                    </a:lnTo>
                    <a:lnTo>
                      <a:pt x="117" y="34"/>
                    </a:lnTo>
                    <a:lnTo>
                      <a:pt x="106" y="41"/>
                    </a:lnTo>
                    <a:lnTo>
                      <a:pt x="94" y="49"/>
                    </a:lnTo>
                    <a:lnTo>
                      <a:pt x="83" y="56"/>
                    </a:lnTo>
                    <a:lnTo>
                      <a:pt x="72" y="64"/>
                    </a:lnTo>
                    <a:lnTo>
                      <a:pt x="61" y="72"/>
                    </a:lnTo>
                    <a:lnTo>
                      <a:pt x="52" y="81"/>
                    </a:lnTo>
                    <a:lnTo>
                      <a:pt x="44" y="91"/>
                    </a:lnTo>
                    <a:lnTo>
                      <a:pt x="39" y="90"/>
                    </a:lnTo>
                    <a:lnTo>
                      <a:pt x="32" y="89"/>
                    </a:lnTo>
                    <a:lnTo>
                      <a:pt x="27" y="88"/>
                    </a:lnTo>
                    <a:lnTo>
                      <a:pt x="22" y="87"/>
                    </a:lnTo>
                    <a:lnTo>
                      <a:pt x="16" y="86"/>
                    </a:lnTo>
                    <a:lnTo>
                      <a:pt x="11" y="85"/>
                    </a:lnTo>
                    <a:lnTo>
                      <a:pt x="5" y="84"/>
                    </a:lnTo>
                    <a:lnTo>
                      <a:pt x="0" y="82"/>
                    </a:lnTo>
                    <a:lnTo>
                      <a:pt x="0" y="67"/>
                    </a:lnTo>
                    <a:lnTo>
                      <a:pt x="52" y="62"/>
                    </a:lnTo>
                    <a:lnTo>
                      <a:pt x="53" y="56"/>
                    </a:lnTo>
                    <a:lnTo>
                      <a:pt x="58" y="44"/>
                    </a:lnTo>
                    <a:lnTo>
                      <a:pt x="66" y="30"/>
                    </a:lnTo>
                    <a:lnTo>
                      <a:pt x="80" y="21"/>
                    </a:lnTo>
                    <a:lnTo>
                      <a:pt x="85" y="18"/>
                    </a:lnTo>
                    <a:lnTo>
                      <a:pt x="88" y="13"/>
                    </a:lnTo>
                    <a:lnTo>
                      <a:pt x="91" y="7"/>
                    </a:lnTo>
                    <a:lnTo>
                      <a:pt x="92"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8"/>
              <p:cNvSpPr/>
              <p:nvPr/>
            </p:nvSpPr>
            <p:spPr>
              <a:xfrm>
                <a:off x="1868" y="1818"/>
                <a:ext cx="2" cy="7"/>
              </a:xfrm>
              <a:custGeom>
                <a:rect b="b" l="l" r="r" t="t"/>
                <a:pathLst>
                  <a:path extrusionOk="0" h="40" w="11">
                    <a:moveTo>
                      <a:pt x="0" y="0"/>
                    </a:moveTo>
                    <a:lnTo>
                      <a:pt x="5" y="8"/>
                    </a:lnTo>
                    <a:lnTo>
                      <a:pt x="11" y="19"/>
                    </a:lnTo>
                    <a:lnTo>
                      <a:pt x="11" y="29"/>
                    </a:lnTo>
                    <a:lnTo>
                      <a:pt x="4" y="40"/>
                    </a:lnTo>
                    <a:lnTo>
                      <a:pt x="4" y="29"/>
                    </a:lnTo>
                    <a:lnTo>
                      <a:pt x="2" y="19"/>
                    </a:lnTo>
                    <a:lnTo>
                      <a:pt x="1" y="8"/>
                    </a:lnTo>
                    <a:lnTo>
                      <a:pt x="0"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8"/>
              <p:cNvSpPr/>
              <p:nvPr/>
            </p:nvSpPr>
            <p:spPr>
              <a:xfrm>
                <a:off x="1860" y="1786"/>
                <a:ext cx="87" cy="107"/>
              </a:xfrm>
              <a:custGeom>
                <a:rect b="b" l="l" r="r" t="t"/>
                <a:pathLst>
                  <a:path extrusionOk="0" h="642" w="523">
                    <a:moveTo>
                      <a:pt x="523" y="642"/>
                    </a:moveTo>
                    <a:lnTo>
                      <a:pt x="512" y="638"/>
                    </a:lnTo>
                    <a:lnTo>
                      <a:pt x="499" y="633"/>
                    </a:lnTo>
                    <a:lnTo>
                      <a:pt x="488" y="627"/>
                    </a:lnTo>
                    <a:lnTo>
                      <a:pt x="476" y="623"/>
                    </a:lnTo>
                    <a:lnTo>
                      <a:pt x="464" y="617"/>
                    </a:lnTo>
                    <a:lnTo>
                      <a:pt x="451" y="612"/>
                    </a:lnTo>
                    <a:lnTo>
                      <a:pt x="439" y="606"/>
                    </a:lnTo>
                    <a:lnTo>
                      <a:pt x="425" y="600"/>
                    </a:lnTo>
                    <a:lnTo>
                      <a:pt x="413" y="593"/>
                    </a:lnTo>
                    <a:lnTo>
                      <a:pt x="400" y="586"/>
                    </a:lnTo>
                    <a:lnTo>
                      <a:pt x="388" y="578"/>
                    </a:lnTo>
                    <a:lnTo>
                      <a:pt x="376" y="570"/>
                    </a:lnTo>
                    <a:lnTo>
                      <a:pt x="363" y="560"/>
                    </a:lnTo>
                    <a:lnTo>
                      <a:pt x="352" y="551"/>
                    </a:lnTo>
                    <a:lnTo>
                      <a:pt x="341" y="541"/>
                    </a:lnTo>
                    <a:lnTo>
                      <a:pt x="330" y="530"/>
                    </a:lnTo>
                    <a:lnTo>
                      <a:pt x="309" y="506"/>
                    </a:lnTo>
                    <a:lnTo>
                      <a:pt x="291" y="484"/>
                    </a:lnTo>
                    <a:lnTo>
                      <a:pt x="275" y="463"/>
                    </a:lnTo>
                    <a:lnTo>
                      <a:pt x="261" y="440"/>
                    </a:lnTo>
                    <a:lnTo>
                      <a:pt x="250" y="417"/>
                    </a:lnTo>
                    <a:lnTo>
                      <a:pt x="240" y="393"/>
                    </a:lnTo>
                    <a:lnTo>
                      <a:pt x="234" y="364"/>
                    </a:lnTo>
                    <a:lnTo>
                      <a:pt x="231" y="334"/>
                    </a:lnTo>
                    <a:lnTo>
                      <a:pt x="218" y="326"/>
                    </a:lnTo>
                    <a:lnTo>
                      <a:pt x="206" y="318"/>
                    </a:lnTo>
                    <a:lnTo>
                      <a:pt x="194" y="308"/>
                    </a:lnTo>
                    <a:lnTo>
                      <a:pt x="183" y="297"/>
                    </a:lnTo>
                    <a:lnTo>
                      <a:pt x="172" y="286"/>
                    </a:lnTo>
                    <a:lnTo>
                      <a:pt x="162" y="273"/>
                    </a:lnTo>
                    <a:lnTo>
                      <a:pt x="153" y="259"/>
                    </a:lnTo>
                    <a:lnTo>
                      <a:pt x="143" y="245"/>
                    </a:lnTo>
                    <a:lnTo>
                      <a:pt x="134" y="231"/>
                    </a:lnTo>
                    <a:lnTo>
                      <a:pt x="125" y="216"/>
                    </a:lnTo>
                    <a:lnTo>
                      <a:pt x="114" y="200"/>
                    </a:lnTo>
                    <a:lnTo>
                      <a:pt x="105" y="185"/>
                    </a:lnTo>
                    <a:lnTo>
                      <a:pt x="96" y="170"/>
                    </a:lnTo>
                    <a:lnTo>
                      <a:pt x="86" y="155"/>
                    </a:lnTo>
                    <a:lnTo>
                      <a:pt x="76" y="140"/>
                    </a:lnTo>
                    <a:lnTo>
                      <a:pt x="65" y="126"/>
                    </a:lnTo>
                    <a:lnTo>
                      <a:pt x="51" y="126"/>
                    </a:lnTo>
                    <a:lnTo>
                      <a:pt x="50" y="136"/>
                    </a:lnTo>
                    <a:lnTo>
                      <a:pt x="47" y="146"/>
                    </a:lnTo>
                    <a:lnTo>
                      <a:pt x="44" y="158"/>
                    </a:lnTo>
                    <a:lnTo>
                      <a:pt x="41" y="168"/>
                    </a:lnTo>
                    <a:lnTo>
                      <a:pt x="23" y="104"/>
                    </a:lnTo>
                    <a:lnTo>
                      <a:pt x="0" y="0"/>
                    </a:lnTo>
                    <a:lnTo>
                      <a:pt x="52" y="104"/>
                    </a:lnTo>
                    <a:lnTo>
                      <a:pt x="127" y="150"/>
                    </a:lnTo>
                    <a:lnTo>
                      <a:pt x="178" y="162"/>
                    </a:lnTo>
                    <a:lnTo>
                      <a:pt x="260" y="294"/>
                    </a:lnTo>
                    <a:lnTo>
                      <a:pt x="262" y="302"/>
                    </a:lnTo>
                    <a:lnTo>
                      <a:pt x="266" y="320"/>
                    </a:lnTo>
                    <a:lnTo>
                      <a:pt x="269" y="343"/>
                    </a:lnTo>
                    <a:lnTo>
                      <a:pt x="271" y="363"/>
                    </a:lnTo>
                    <a:lnTo>
                      <a:pt x="273" y="374"/>
                    </a:lnTo>
                    <a:lnTo>
                      <a:pt x="277" y="390"/>
                    </a:lnTo>
                    <a:lnTo>
                      <a:pt x="284" y="406"/>
                    </a:lnTo>
                    <a:lnTo>
                      <a:pt x="291" y="424"/>
                    </a:lnTo>
                    <a:lnTo>
                      <a:pt x="298" y="440"/>
                    </a:lnTo>
                    <a:lnTo>
                      <a:pt x="305" y="454"/>
                    </a:lnTo>
                    <a:lnTo>
                      <a:pt x="309" y="464"/>
                    </a:lnTo>
                    <a:lnTo>
                      <a:pt x="312" y="467"/>
                    </a:lnTo>
                    <a:lnTo>
                      <a:pt x="426" y="501"/>
                    </a:lnTo>
                    <a:lnTo>
                      <a:pt x="490" y="536"/>
                    </a:lnTo>
                    <a:lnTo>
                      <a:pt x="513" y="593"/>
                    </a:lnTo>
                    <a:lnTo>
                      <a:pt x="523" y="642"/>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8"/>
              <p:cNvSpPr/>
              <p:nvPr/>
            </p:nvSpPr>
            <p:spPr>
              <a:xfrm>
                <a:off x="1834" y="1748"/>
                <a:ext cx="38" cy="59"/>
              </a:xfrm>
              <a:custGeom>
                <a:rect b="b" l="l" r="r" t="t"/>
                <a:pathLst>
                  <a:path extrusionOk="0" h="357" w="227">
                    <a:moveTo>
                      <a:pt x="123" y="10"/>
                    </a:moveTo>
                    <a:lnTo>
                      <a:pt x="129" y="8"/>
                    </a:lnTo>
                    <a:lnTo>
                      <a:pt x="136" y="7"/>
                    </a:lnTo>
                    <a:lnTo>
                      <a:pt x="145" y="5"/>
                    </a:lnTo>
                    <a:lnTo>
                      <a:pt x="155" y="3"/>
                    </a:lnTo>
                    <a:lnTo>
                      <a:pt x="164" y="2"/>
                    </a:lnTo>
                    <a:lnTo>
                      <a:pt x="173" y="1"/>
                    </a:lnTo>
                    <a:lnTo>
                      <a:pt x="181" y="0"/>
                    </a:lnTo>
                    <a:lnTo>
                      <a:pt x="187" y="0"/>
                    </a:lnTo>
                    <a:lnTo>
                      <a:pt x="192" y="0"/>
                    </a:lnTo>
                    <a:lnTo>
                      <a:pt x="197" y="0"/>
                    </a:lnTo>
                    <a:lnTo>
                      <a:pt x="202" y="1"/>
                    </a:lnTo>
                    <a:lnTo>
                      <a:pt x="207" y="1"/>
                    </a:lnTo>
                    <a:lnTo>
                      <a:pt x="211" y="2"/>
                    </a:lnTo>
                    <a:lnTo>
                      <a:pt x="217" y="3"/>
                    </a:lnTo>
                    <a:lnTo>
                      <a:pt x="222" y="4"/>
                    </a:lnTo>
                    <a:lnTo>
                      <a:pt x="227" y="5"/>
                    </a:lnTo>
                    <a:lnTo>
                      <a:pt x="156" y="34"/>
                    </a:lnTo>
                    <a:lnTo>
                      <a:pt x="86" y="57"/>
                    </a:lnTo>
                    <a:lnTo>
                      <a:pt x="41" y="109"/>
                    </a:lnTo>
                    <a:lnTo>
                      <a:pt x="47" y="213"/>
                    </a:lnTo>
                    <a:lnTo>
                      <a:pt x="47" y="271"/>
                    </a:lnTo>
                    <a:lnTo>
                      <a:pt x="69" y="357"/>
                    </a:lnTo>
                    <a:lnTo>
                      <a:pt x="30" y="351"/>
                    </a:lnTo>
                    <a:lnTo>
                      <a:pt x="13" y="323"/>
                    </a:lnTo>
                    <a:lnTo>
                      <a:pt x="25" y="320"/>
                    </a:lnTo>
                    <a:lnTo>
                      <a:pt x="34" y="314"/>
                    </a:lnTo>
                    <a:lnTo>
                      <a:pt x="40" y="306"/>
                    </a:lnTo>
                    <a:lnTo>
                      <a:pt x="43" y="297"/>
                    </a:lnTo>
                    <a:lnTo>
                      <a:pt x="44" y="288"/>
                    </a:lnTo>
                    <a:lnTo>
                      <a:pt x="43" y="278"/>
                    </a:lnTo>
                    <a:lnTo>
                      <a:pt x="40" y="269"/>
                    </a:lnTo>
                    <a:lnTo>
                      <a:pt x="35" y="262"/>
                    </a:lnTo>
                    <a:lnTo>
                      <a:pt x="25" y="249"/>
                    </a:lnTo>
                    <a:lnTo>
                      <a:pt x="16" y="236"/>
                    </a:lnTo>
                    <a:lnTo>
                      <a:pt x="9" y="223"/>
                    </a:lnTo>
                    <a:lnTo>
                      <a:pt x="4" y="210"/>
                    </a:lnTo>
                    <a:lnTo>
                      <a:pt x="1" y="197"/>
                    </a:lnTo>
                    <a:lnTo>
                      <a:pt x="0" y="185"/>
                    </a:lnTo>
                    <a:lnTo>
                      <a:pt x="0" y="175"/>
                    </a:lnTo>
                    <a:lnTo>
                      <a:pt x="3" y="166"/>
                    </a:lnTo>
                    <a:lnTo>
                      <a:pt x="7" y="155"/>
                    </a:lnTo>
                    <a:lnTo>
                      <a:pt x="9" y="139"/>
                    </a:lnTo>
                    <a:lnTo>
                      <a:pt x="13" y="118"/>
                    </a:lnTo>
                    <a:lnTo>
                      <a:pt x="20" y="96"/>
                    </a:lnTo>
                    <a:lnTo>
                      <a:pt x="33" y="72"/>
                    </a:lnTo>
                    <a:lnTo>
                      <a:pt x="53" y="49"/>
                    </a:lnTo>
                    <a:lnTo>
                      <a:pt x="82" y="28"/>
                    </a:lnTo>
                    <a:lnTo>
                      <a:pt x="123" y="1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8"/>
              <p:cNvSpPr/>
              <p:nvPr/>
            </p:nvSpPr>
            <p:spPr>
              <a:xfrm>
                <a:off x="1994" y="1893"/>
                <a:ext cx="34" cy="74"/>
              </a:xfrm>
              <a:custGeom>
                <a:rect b="b" l="l" r="r" t="t"/>
                <a:pathLst>
                  <a:path extrusionOk="0" h="447" w="208">
                    <a:moveTo>
                      <a:pt x="178" y="447"/>
                    </a:moveTo>
                    <a:lnTo>
                      <a:pt x="164" y="430"/>
                    </a:lnTo>
                    <a:lnTo>
                      <a:pt x="151" y="412"/>
                    </a:lnTo>
                    <a:lnTo>
                      <a:pt x="138" y="393"/>
                    </a:lnTo>
                    <a:lnTo>
                      <a:pt x="128" y="375"/>
                    </a:lnTo>
                    <a:lnTo>
                      <a:pt x="120" y="358"/>
                    </a:lnTo>
                    <a:lnTo>
                      <a:pt x="113" y="339"/>
                    </a:lnTo>
                    <a:lnTo>
                      <a:pt x="108" y="322"/>
                    </a:lnTo>
                    <a:lnTo>
                      <a:pt x="105" y="305"/>
                    </a:lnTo>
                    <a:lnTo>
                      <a:pt x="1" y="129"/>
                    </a:lnTo>
                    <a:lnTo>
                      <a:pt x="0" y="69"/>
                    </a:lnTo>
                    <a:lnTo>
                      <a:pt x="87" y="29"/>
                    </a:lnTo>
                    <a:lnTo>
                      <a:pt x="138" y="0"/>
                    </a:lnTo>
                    <a:lnTo>
                      <a:pt x="121" y="109"/>
                    </a:lnTo>
                    <a:lnTo>
                      <a:pt x="167" y="179"/>
                    </a:lnTo>
                    <a:lnTo>
                      <a:pt x="173" y="243"/>
                    </a:lnTo>
                    <a:lnTo>
                      <a:pt x="201" y="317"/>
                    </a:lnTo>
                    <a:lnTo>
                      <a:pt x="208" y="392"/>
                    </a:lnTo>
                    <a:lnTo>
                      <a:pt x="178" y="4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8"/>
              <p:cNvSpPr/>
              <p:nvPr/>
            </p:nvSpPr>
            <p:spPr>
              <a:xfrm>
                <a:off x="1996" y="1893"/>
                <a:ext cx="32" cy="64"/>
              </a:xfrm>
              <a:custGeom>
                <a:rect b="b" l="l" r="r" t="t"/>
                <a:pathLst>
                  <a:path extrusionOk="0" h="387" w="195">
                    <a:moveTo>
                      <a:pt x="195" y="387"/>
                    </a:moveTo>
                    <a:lnTo>
                      <a:pt x="187" y="386"/>
                    </a:lnTo>
                    <a:lnTo>
                      <a:pt x="181" y="383"/>
                    </a:lnTo>
                    <a:lnTo>
                      <a:pt x="176" y="377"/>
                    </a:lnTo>
                    <a:lnTo>
                      <a:pt x="172" y="370"/>
                    </a:lnTo>
                    <a:lnTo>
                      <a:pt x="168" y="361"/>
                    </a:lnTo>
                    <a:lnTo>
                      <a:pt x="164" y="351"/>
                    </a:lnTo>
                    <a:lnTo>
                      <a:pt x="159" y="339"/>
                    </a:lnTo>
                    <a:lnTo>
                      <a:pt x="153" y="328"/>
                    </a:lnTo>
                    <a:lnTo>
                      <a:pt x="136" y="309"/>
                    </a:lnTo>
                    <a:lnTo>
                      <a:pt x="120" y="287"/>
                    </a:lnTo>
                    <a:lnTo>
                      <a:pt x="106" y="264"/>
                    </a:lnTo>
                    <a:lnTo>
                      <a:pt x="95" y="240"/>
                    </a:lnTo>
                    <a:lnTo>
                      <a:pt x="84" y="215"/>
                    </a:lnTo>
                    <a:lnTo>
                      <a:pt x="74" y="189"/>
                    </a:lnTo>
                    <a:lnTo>
                      <a:pt x="64" y="163"/>
                    </a:lnTo>
                    <a:lnTo>
                      <a:pt x="55" y="138"/>
                    </a:lnTo>
                    <a:lnTo>
                      <a:pt x="47" y="134"/>
                    </a:lnTo>
                    <a:lnTo>
                      <a:pt x="41" y="128"/>
                    </a:lnTo>
                    <a:lnTo>
                      <a:pt x="36" y="120"/>
                    </a:lnTo>
                    <a:lnTo>
                      <a:pt x="32" y="109"/>
                    </a:lnTo>
                    <a:lnTo>
                      <a:pt x="29" y="98"/>
                    </a:lnTo>
                    <a:lnTo>
                      <a:pt x="24" y="87"/>
                    </a:lnTo>
                    <a:lnTo>
                      <a:pt x="18" y="77"/>
                    </a:lnTo>
                    <a:lnTo>
                      <a:pt x="9" y="69"/>
                    </a:lnTo>
                    <a:lnTo>
                      <a:pt x="7" y="67"/>
                    </a:lnTo>
                    <a:lnTo>
                      <a:pt x="5" y="66"/>
                    </a:lnTo>
                    <a:lnTo>
                      <a:pt x="2" y="64"/>
                    </a:lnTo>
                    <a:lnTo>
                      <a:pt x="0" y="63"/>
                    </a:lnTo>
                    <a:lnTo>
                      <a:pt x="74" y="29"/>
                    </a:lnTo>
                    <a:lnTo>
                      <a:pt x="125" y="0"/>
                    </a:lnTo>
                    <a:lnTo>
                      <a:pt x="108" y="109"/>
                    </a:lnTo>
                    <a:lnTo>
                      <a:pt x="154" y="179"/>
                    </a:lnTo>
                    <a:lnTo>
                      <a:pt x="160" y="243"/>
                    </a:lnTo>
                    <a:lnTo>
                      <a:pt x="188" y="317"/>
                    </a:lnTo>
                    <a:lnTo>
                      <a:pt x="195" y="387"/>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8"/>
              <p:cNvSpPr/>
              <p:nvPr/>
            </p:nvSpPr>
            <p:spPr>
              <a:xfrm>
                <a:off x="1994" y="1893"/>
                <a:ext cx="23" cy="11"/>
              </a:xfrm>
              <a:custGeom>
                <a:rect b="b" l="l" r="r" t="t"/>
                <a:pathLst>
                  <a:path extrusionOk="0" h="69" w="136">
                    <a:moveTo>
                      <a:pt x="133" y="19"/>
                    </a:moveTo>
                    <a:lnTo>
                      <a:pt x="126" y="20"/>
                    </a:lnTo>
                    <a:lnTo>
                      <a:pt x="120" y="21"/>
                    </a:lnTo>
                    <a:lnTo>
                      <a:pt x="113" y="24"/>
                    </a:lnTo>
                    <a:lnTo>
                      <a:pt x="106" y="27"/>
                    </a:lnTo>
                    <a:lnTo>
                      <a:pt x="100" y="30"/>
                    </a:lnTo>
                    <a:lnTo>
                      <a:pt x="94" y="32"/>
                    </a:lnTo>
                    <a:lnTo>
                      <a:pt x="90" y="34"/>
                    </a:lnTo>
                    <a:lnTo>
                      <a:pt x="86" y="35"/>
                    </a:lnTo>
                    <a:lnTo>
                      <a:pt x="82" y="35"/>
                    </a:lnTo>
                    <a:lnTo>
                      <a:pt x="77" y="36"/>
                    </a:lnTo>
                    <a:lnTo>
                      <a:pt x="71" y="38"/>
                    </a:lnTo>
                    <a:lnTo>
                      <a:pt x="66" y="39"/>
                    </a:lnTo>
                    <a:lnTo>
                      <a:pt x="61" y="40"/>
                    </a:lnTo>
                    <a:lnTo>
                      <a:pt x="57" y="42"/>
                    </a:lnTo>
                    <a:lnTo>
                      <a:pt x="54" y="43"/>
                    </a:lnTo>
                    <a:lnTo>
                      <a:pt x="53" y="43"/>
                    </a:lnTo>
                    <a:lnTo>
                      <a:pt x="1" y="69"/>
                    </a:lnTo>
                    <a:lnTo>
                      <a:pt x="0" y="68"/>
                    </a:lnTo>
                    <a:lnTo>
                      <a:pt x="85" y="29"/>
                    </a:lnTo>
                    <a:lnTo>
                      <a:pt x="136" y="0"/>
                    </a:lnTo>
                    <a:lnTo>
                      <a:pt x="133"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8"/>
              <p:cNvSpPr/>
              <p:nvPr/>
            </p:nvSpPr>
            <p:spPr>
              <a:xfrm>
                <a:off x="1982" y="1862"/>
                <a:ext cx="42" cy="9"/>
              </a:xfrm>
              <a:custGeom>
                <a:rect b="b" l="l" r="r" t="t"/>
                <a:pathLst>
                  <a:path extrusionOk="0" h="51" w="253">
                    <a:moveTo>
                      <a:pt x="0" y="0"/>
                    </a:moveTo>
                    <a:lnTo>
                      <a:pt x="69" y="23"/>
                    </a:lnTo>
                    <a:lnTo>
                      <a:pt x="156" y="11"/>
                    </a:lnTo>
                    <a:lnTo>
                      <a:pt x="253" y="0"/>
                    </a:lnTo>
                    <a:lnTo>
                      <a:pt x="150" y="51"/>
                    </a:lnTo>
                    <a:lnTo>
                      <a:pt x="87" y="5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8"/>
              <p:cNvSpPr/>
              <p:nvPr/>
            </p:nvSpPr>
            <p:spPr>
              <a:xfrm>
                <a:off x="1985" y="1872"/>
                <a:ext cx="35" cy="28"/>
              </a:xfrm>
              <a:custGeom>
                <a:rect b="b" l="l" r="r" t="t"/>
                <a:pathLst>
                  <a:path extrusionOk="0" h="170" w="206">
                    <a:moveTo>
                      <a:pt x="0" y="165"/>
                    </a:moveTo>
                    <a:lnTo>
                      <a:pt x="38" y="125"/>
                    </a:lnTo>
                    <a:lnTo>
                      <a:pt x="73" y="90"/>
                    </a:lnTo>
                    <a:lnTo>
                      <a:pt x="79" y="39"/>
                    </a:lnTo>
                    <a:lnTo>
                      <a:pt x="102" y="85"/>
                    </a:lnTo>
                    <a:lnTo>
                      <a:pt x="137" y="96"/>
                    </a:lnTo>
                    <a:lnTo>
                      <a:pt x="165" y="45"/>
                    </a:lnTo>
                    <a:lnTo>
                      <a:pt x="206" y="0"/>
                    </a:lnTo>
                    <a:lnTo>
                      <a:pt x="206" y="50"/>
                    </a:lnTo>
                    <a:lnTo>
                      <a:pt x="199" y="104"/>
                    </a:lnTo>
                    <a:lnTo>
                      <a:pt x="171" y="132"/>
                    </a:lnTo>
                    <a:lnTo>
                      <a:pt x="131" y="150"/>
                    </a:lnTo>
                    <a:lnTo>
                      <a:pt x="93" y="157"/>
                    </a:lnTo>
                    <a:lnTo>
                      <a:pt x="33" y="170"/>
                    </a:lnTo>
                    <a:lnTo>
                      <a:pt x="0" y="165"/>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8"/>
              <p:cNvSpPr/>
              <p:nvPr/>
            </p:nvSpPr>
            <p:spPr>
              <a:xfrm>
                <a:off x="1877" y="1766"/>
                <a:ext cx="55" cy="18"/>
              </a:xfrm>
              <a:custGeom>
                <a:rect b="b" l="l" r="r" t="t"/>
                <a:pathLst>
                  <a:path extrusionOk="0" h="110" w="334">
                    <a:moveTo>
                      <a:pt x="334" y="110"/>
                    </a:moveTo>
                    <a:lnTo>
                      <a:pt x="259" y="52"/>
                    </a:lnTo>
                    <a:lnTo>
                      <a:pt x="258" y="52"/>
                    </a:lnTo>
                    <a:lnTo>
                      <a:pt x="255" y="51"/>
                    </a:lnTo>
                    <a:lnTo>
                      <a:pt x="251" y="50"/>
                    </a:lnTo>
                    <a:lnTo>
                      <a:pt x="243" y="49"/>
                    </a:lnTo>
                    <a:lnTo>
                      <a:pt x="233" y="48"/>
                    </a:lnTo>
                    <a:lnTo>
                      <a:pt x="221" y="47"/>
                    </a:lnTo>
                    <a:lnTo>
                      <a:pt x="204" y="46"/>
                    </a:lnTo>
                    <a:lnTo>
                      <a:pt x="184" y="46"/>
                    </a:lnTo>
                    <a:lnTo>
                      <a:pt x="164" y="45"/>
                    </a:lnTo>
                    <a:lnTo>
                      <a:pt x="145" y="43"/>
                    </a:lnTo>
                    <a:lnTo>
                      <a:pt x="130" y="41"/>
                    </a:lnTo>
                    <a:lnTo>
                      <a:pt x="117" y="37"/>
                    </a:lnTo>
                    <a:lnTo>
                      <a:pt x="107" y="34"/>
                    </a:lnTo>
                    <a:lnTo>
                      <a:pt x="99" y="32"/>
                    </a:lnTo>
                    <a:lnTo>
                      <a:pt x="95" y="30"/>
                    </a:lnTo>
                    <a:lnTo>
                      <a:pt x="93" y="29"/>
                    </a:lnTo>
                    <a:lnTo>
                      <a:pt x="0" y="0"/>
                    </a:lnTo>
                    <a:lnTo>
                      <a:pt x="86" y="69"/>
                    </a:lnTo>
                    <a:lnTo>
                      <a:pt x="144" y="52"/>
                    </a:lnTo>
                    <a:lnTo>
                      <a:pt x="225" y="75"/>
                    </a:lnTo>
                    <a:lnTo>
                      <a:pt x="270" y="98"/>
                    </a:lnTo>
                    <a:lnTo>
                      <a:pt x="334" y="11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8"/>
              <p:cNvSpPr/>
              <p:nvPr/>
            </p:nvSpPr>
            <p:spPr>
              <a:xfrm>
                <a:off x="1966" y="1998"/>
                <a:ext cx="27" cy="18"/>
              </a:xfrm>
              <a:custGeom>
                <a:rect b="b" l="l" r="r" t="t"/>
                <a:pathLst>
                  <a:path extrusionOk="0" h="110" w="166">
                    <a:moveTo>
                      <a:pt x="5" y="0"/>
                    </a:moveTo>
                    <a:lnTo>
                      <a:pt x="0" y="2"/>
                    </a:lnTo>
                    <a:lnTo>
                      <a:pt x="7" y="28"/>
                    </a:lnTo>
                    <a:lnTo>
                      <a:pt x="20" y="48"/>
                    </a:lnTo>
                    <a:lnTo>
                      <a:pt x="38" y="64"/>
                    </a:lnTo>
                    <a:lnTo>
                      <a:pt x="60" y="77"/>
                    </a:lnTo>
                    <a:lnTo>
                      <a:pt x="83" y="88"/>
                    </a:lnTo>
                    <a:lnTo>
                      <a:pt x="107" y="97"/>
                    </a:lnTo>
                    <a:lnTo>
                      <a:pt x="133" y="104"/>
                    </a:lnTo>
                    <a:lnTo>
                      <a:pt x="156" y="110"/>
                    </a:lnTo>
                    <a:lnTo>
                      <a:pt x="166" y="88"/>
                    </a:lnTo>
                    <a:lnTo>
                      <a:pt x="145" y="77"/>
                    </a:lnTo>
                    <a:lnTo>
                      <a:pt x="123" y="70"/>
                    </a:lnTo>
                    <a:lnTo>
                      <a:pt x="99" y="64"/>
                    </a:lnTo>
                    <a:lnTo>
                      <a:pt x="76" y="57"/>
                    </a:lnTo>
                    <a:lnTo>
                      <a:pt x="53" y="49"/>
                    </a:lnTo>
                    <a:lnTo>
                      <a:pt x="34" y="38"/>
                    </a:lnTo>
                    <a:lnTo>
                      <a:pt x="17" y="22"/>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8"/>
              <p:cNvSpPr/>
              <p:nvPr/>
            </p:nvSpPr>
            <p:spPr>
              <a:xfrm>
                <a:off x="2065" y="1987"/>
                <a:ext cx="19" cy="16"/>
              </a:xfrm>
              <a:custGeom>
                <a:rect b="b" l="l" r="r" t="t"/>
                <a:pathLst>
                  <a:path extrusionOk="0" h="100" w="116">
                    <a:moveTo>
                      <a:pt x="0" y="72"/>
                    </a:moveTo>
                    <a:lnTo>
                      <a:pt x="1" y="100"/>
                    </a:lnTo>
                    <a:lnTo>
                      <a:pt x="22" y="98"/>
                    </a:lnTo>
                    <a:lnTo>
                      <a:pt x="42" y="93"/>
                    </a:lnTo>
                    <a:lnTo>
                      <a:pt x="61" y="84"/>
                    </a:lnTo>
                    <a:lnTo>
                      <a:pt x="77" y="73"/>
                    </a:lnTo>
                    <a:lnTo>
                      <a:pt x="91" y="59"/>
                    </a:lnTo>
                    <a:lnTo>
                      <a:pt x="104" y="43"/>
                    </a:lnTo>
                    <a:lnTo>
                      <a:pt x="112" y="24"/>
                    </a:lnTo>
                    <a:lnTo>
                      <a:pt x="116" y="4"/>
                    </a:lnTo>
                    <a:lnTo>
                      <a:pt x="111" y="0"/>
                    </a:lnTo>
                    <a:lnTo>
                      <a:pt x="103" y="16"/>
                    </a:lnTo>
                    <a:lnTo>
                      <a:pt x="92" y="31"/>
                    </a:lnTo>
                    <a:lnTo>
                      <a:pt x="80" y="42"/>
                    </a:lnTo>
                    <a:lnTo>
                      <a:pt x="66" y="52"/>
                    </a:lnTo>
                    <a:lnTo>
                      <a:pt x="52" y="59"/>
                    </a:lnTo>
                    <a:lnTo>
                      <a:pt x="36" y="65"/>
                    </a:lnTo>
                    <a:lnTo>
                      <a:pt x="18" y="69"/>
                    </a:lnTo>
                    <a:lnTo>
                      <a:pt x="0" y="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8"/>
              <p:cNvSpPr/>
              <p:nvPr/>
            </p:nvSpPr>
            <p:spPr>
              <a:xfrm>
                <a:off x="2081" y="1752"/>
                <a:ext cx="30" cy="39"/>
              </a:xfrm>
              <a:custGeom>
                <a:rect b="b" l="l" r="r" t="t"/>
                <a:pathLst>
                  <a:path extrusionOk="0" h="239" w="185">
                    <a:moveTo>
                      <a:pt x="48" y="199"/>
                    </a:moveTo>
                    <a:lnTo>
                      <a:pt x="63" y="174"/>
                    </a:lnTo>
                    <a:lnTo>
                      <a:pt x="80" y="149"/>
                    </a:lnTo>
                    <a:lnTo>
                      <a:pt x="96" y="126"/>
                    </a:lnTo>
                    <a:lnTo>
                      <a:pt x="114" y="103"/>
                    </a:lnTo>
                    <a:lnTo>
                      <a:pt x="132" y="81"/>
                    </a:lnTo>
                    <a:lnTo>
                      <a:pt x="150" y="59"/>
                    </a:lnTo>
                    <a:lnTo>
                      <a:pt x="168" y="36"/>
                    </a:lnTo>
                    <a:lnTo>
                      <a:pt x="185" y="14"/>
                    </a:lnTo>
                    <a:lnTo>
                      <a:pt x="171" y="0"/>
                    </a:lnTo>
                    <a:lnTo>
                      <a:pt x="157" y="12"/>
                    </a:lnTo>
                    <a:lnTo>
                      <a:pt x="145" y="25"/>
                    </a:lnTo>
                    <a:lnTo>
                      <a:pt x="132" y="38"/>
                    </a:lnTo>
                    <a:lnTo>
                      <a:pt x="120" y="51"/>
                    </a:lnTo>
                    <a:lnTo>
                      <a:pt x="109" y="66"/>
                    </a:lnTo>
                    <a:lnTo>
                      <a:pt x="98" y="81"/>
                    </a:lnTo>
                    <a:lnTo>
                      <a:pt x="87" y="95"/>
                    </a:lnTo>
                    <a:lnTo>
                      <a:pt x="77" y="110"/>
                    </a:lnTo>
                    <a:lnTo>
                      <a:pt x="68" y="126"/>
                    </a:lnTo>
                    <a:lnTo>
                      <a:pt x="57" y="141"/>
                    </a:lnTo>
                    <a:lnTo>
                      <a:pt x="48" y="157"/>
                    </a:lnTo>
                    <a:lnTo>
                      <a:pt x="38" y="172"/>
                    </a:lnTo>
                    <a:lnTo>
                      <a:pt x="29" y="188"/>
                    </a:lnTo>
                    <a:lnTo>
                      <a:pt x="20" y="204"/>
                    </a:lnTo>
                    <a:lnTo>
                      <a:pt x="10" y="219"/>
                    </a:lnTo>
                    <a:lnTo>
                      <a:pt x="0" y="235"/>
                    </a:lnTo>
                    <a:lnTo>
                      <a:pt x="5" y="239"/>
                    </a:lnTo>
                    <a:lnTo>
                      <a:pt x="12" y="236"/>
                    </a:lnTo>
                    <a:lnTo>
                      <a:pt x="18" y="231"/>
                    </a:lnTo>
                    <a:lnTo>
                      <a:pt x="24" y="227"/>
                    </a:lnTo>
                    <a:lnTo>
                      <a:pt x="30" y="222"/>
                    </a:lnTo>
                    <a:lnTo>
                      <a:pt x="35" y="217"/>
                    </a:lnTo>
                    <a:lnTo>
                      <a:pt x="40" y="211"/>
                    </a:lnTo>
                    <a:lnTo>
                      <a:pt x="44" y="205"/>
                    </a:lnTo>
                    <a:lnTo>
                      <a:pt x="48" y="1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8"/>
              <p:cNvSpPr/>
              <p:nvPr/>
            </p:nvSpPr>
            <p:spPr>
              <a:xfrm>
                <a:off x="2083" y="1794"/>
                <a:ext cx="16" cy="7"/>
              </a:xfrm>
              <a:custGeom>
                <a:rect b="b" l="l" r="r" t="t"/>
                <a:pathLst>
                  <a:path extrusionOk="0" h="43" w="95">
                    <a:moveTo>
                      <a:pt x="2" y="43"/>
                    </a:moveTo>
                    <a:lnTo>
                      <a:pt x="13" y="40"/>
                    </a:lnTo>
                    <a:lnTo>
                      <a:pt x="25" y="36"/>
                    </a:lnTo>
                    <a:lnTo>
                      <a:pt x="36" y="33"/>
                    </a:lnTo>
                    <a:lnTo>
                      <a:pt x="49" y="30"/>
                    </a:lnTo>
                    <a:lnTo>
                      <a:pt x="60" y="27"/>
                    </a:lnTo>
                    <a:lnTo>
                      <a:pt x="72" y="24"/>
                    </a:lnTo>
                    <a:lnTo>
                      <a:pt x="83" y="20"/>
                    </a:lnTo>
                    <a:lnTo>
                      <a:pt x="95" y="17"/>
                    </a:lnTo>
                    <a:lnTo>
                      <a:pt x="90" y="0"/>
                    </a:lnTo>
                    <a:lnTo>
                      <a:pt x="78" y="3"/>
                    </a:lnTo>
                    <a:lnTo>
                      <a:pt x="66" y="6"/>
                    </a:lnTo>
                    <a:lnTo>
                      <a:pt x="55" y="10"/>
                    </a:lnTo>
                    <a:lnTo>
                      <a:pt x="43" y="14"/>
                    </a:lnTo>
                    <a:lnTo>
                      <a:pt x="32" y="19"/>
                    </a:lnTo>
                    <a:lnTo>
                      <a:pt x="21" y="24"/>
                    </a:lnTo>
                    <a:lnTo>
                      <a:pt x="10" y="30"/>
                    </a:lnTo>
                    <a:lnTo>
                      <a:pt x="0" y="36"/>
                    </a:lnTo>
                    <a:lnTo>
                      <a:pt x="2"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8"/>
              <p:cNvSpPr/>
              <p:nvPr/>
            </p:nvSpPr>
            <p:spPr>
              <a:xfrm>
                <a:off x="2084" y="1814"/>
                <a:ext cx="42" cy="6"/>
              </a:xfrm>
              <a:custGeom>
                <a:rect b="b" l="l" r="r" t="t"/>
                <a:pathLst>
                  <a:path extrusionOk="0" h="33" w="253">
                    <a:moveTo>
                      <a:pt x="252" y="0"/>
                    </a:moveTo>
                    <a:lnTo>
                      <a:pt x="236" y="2"/>
                    </a:lnTo>
                    <a:lnTo>
                      <a:pt x="220" y="3"/>
                    </a:lnTo>
                    <a:lnTo>
                      <a:pt x="204" y="4"/>
                    </a:lnTo>
                    <a:lnTo>
                      <a:pt x="189" y="5"/>
                    </a:lnTo>
                    <a:lnTo>
                      <a:pt x="173" y="5"/>
                    </a:lnTo>
                    <a:lnTo>
                      <a:pt x="156" y="5"/>
                    </a:lnTo>
                    <a:lnTo>
                      <a:pt x="141" y="5"/>
                    </a:lnTo>
                    <a:lnTo>
                      <a:pt x="125" y="5"/>
                    </a:lnTo>
                    <a:lnTo>
                      <a:pt x="110" y="5"/>
                    </a:lnTo>
                    <a:lnTo>
                      <a:pt x="93" y="6"/>
                    </a:lnTo>
                    <a:lnTo>
                      <a:pt x="78" y="6"/>
                    </a:lnTo>
                    <a:lnTo>
                      <a:pt x="62" y="7"/>
                    </a:lnTo>
                    <a:lnTo>
                      <a:pt x="47" y="8"/>
                    </a:lnTo>
                    <a:lnTo>
                      <a:pt x="31" y="9"/>
                    </a:lnTo>
                    <a:lnTo>
                      <a:pt x="15" y="11"/>
                    </a:lnTo>
                    <a:lnTo>
                      <a:pt x="0" y="13"/>
                    </a:lnTo>
                    <a:lnTo>
                      <a:pt x="1" y="19"/>
                    </a:lnTo>
                    <a:lnTo>
                      <a:pt x="16" y="22"/>
                    </a:lnTo>
                    <a:lnTo>
                      <a:pt x="32" y="24"/>
                    </a:lnTo>
                    <a:lnTo>
                      <a:pt x="48" y="26"/>
                    </a:lnTo>
                    <a:lnTo>
                      <a:pt x="63" y="28"/>
                    </a:lnTo>
                    <a:lnTo>
                      <a:pt x="79" y="30"/>
                    </a:lnTo>
                    <a:lnTo>
                      <a:pt x="94" y="31"/>
                    </a:lnTo>
                    <a:lnTo>
                      <a:pt x="111" y="32"/>
                    </a:lnTo>
                    <a:lnTo>
                      <a:pt x="126" y="33"/>
                    </a:lnTo>
                    <a:lnTo>
                      <a:pt x="142" y="33"/>
                    </a:lnTo>
                    <a:lnTo>
                      <a:pt x="157" y="33"/>
                    </a:lnTo>
                    <a:lnTo>
                      <a:pt x="174" y="33"/>
                    </a:lnTo>
                    <a:lnTo>
                      <a:pt x="190" y="33"/>
                    </a:lnTo>
                    <a:lnTo>
                      <a:pt x="205" y="32"/>
                    </a:lnTo>
                    <a:lnTo>
                      <a:pt x="221" y="31"/>
                    </a:lnTo>
                    <a:lnTo>
                      <a:pt x="237" y="30"/>
                    </a:lnTo>
                    <a:lnTo>
                      <a:pt x="253" y="29"/>
                    </a:lnTo>
                    <a:lnTo>
                      <a:pt x="25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8"/>
              <p:cNvSpPr/>
              <p:nvPr/>
            </p:nvSpPr>
            <p:spPr>
              <a:xfrm>
                <a:off x="1863" y="1696"/>
                <a:ext cx="15" cy="7"/>
              </a:xfrm>
              <a:custGeom>
                <a:rect b="b" l="l" r="r" t="t"/>
                <a:pathLst>
                  <a:path extrusionOk="0" h="44" w="88">
                    <a:moveTo>
                      <a:pt x="0" y="28"/>
                    </a:moveTo>
                    <a:lnTo>
                      <a:pt x="12" y="44"/>
                    </a:lnTo>
                    <a:lnTo>
                      <a:pt x="20" y="38"/>
                    </a:lnTo>
                    <a:lnTo>
                      <a:pt x="29" y="33"/>
                    </a:lnTo>
                    <a:lnTo>
                      <a:pt x="40" y="28"/>
                    </a:lnTo>
                    <a:lnTo>
                      <a:pt x="49" y="23"/>
                    </a:lnTo>
                    <a:lnTo>
                      <a:pt x="59" y="19"/>
                    </a:lnTo>
                    <a:lnTo>
                      <a:pt x="68" y="15"/>
                    </a:lnTo>
                    <a:lnTo>
                      <a:pt x="78" y="12"/>
                    </a:lnTo>
                    <a:lnTo>
                      <a:pt x="88" y="8"/>
                    </a:lnTo>
                    <a:lnTo>
                      <a:pt x="88" y="3"/>
                    </a:lnTo>
                    <a:lnTo>
                      <a:pt x="77" y="1"/>
                    </a:lnTo>
                    <a:lnTo>
                      <a:pt x="65" y="0"/>
                    </a:lnTo>
                    <a:lnTo>
                      <a:pt x="53" y="1"/>
                    </a:lnTo>
                    <a:lnTo>
                      <a:pt x="42" y="4"/>
                    </a:lnTo>
                    <a:lnTo>
                      <a:pt x="29" y="8"/>
                    </a:lnTo>
                    <a:lnTo>
                      <a:pt x="18" y="13"/>
                    </a:lnTo>
                    <a:lnTo>
                      <a:pt x="9" y="19"/>
                    </a:lnTo>
                    <a:lnTo>
                      <a:pt x="0"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8"/>
              <p:cNvSpPr/>
              <p:nvPr/>
            </p:nvSpPr>
            <p:spPr>
              <a:xfrm>
                <a:off x="1880" y="1700"/>
                <a:ext cx="9" cy="16"/>
              </a:xfrm>
              <a:custGeom>
                <a:rect b="b" l="l" r="r" t="t"/>
                <a:pathLst>
                  <a:path extrusionOk="0" h="95" w="59">
                    <a:moveTo>
                      <a:pt x="0" y="91"/>
                    </a:moveTo>
                    <a:lnTo>
                      <a:pt x="4" y="95"/>
                    </a:lnTo>
                    <a:lnTo>
                      <a:pt x="17" y="88"/>
                    </a:lnTo>
                    <a:lnTo>
                      <a:pt x="27" y="80"/>
                    </a:lnTo>
                    <a:lnTo>
                      <a:pt x="35" y="70"/>
                    </a:lnTo>
                    <a:lnTo>
                      <a:pt x="42" y="58"/>
                    </a:lnTo>
                    <a:lnTo>
                      <a:pt x="48" y="46"/>
                    </a:lnTo>
                    <a:lnTo>
                      <a:pt x="53" y="34"/>
                    </a:lnTo>
                    <a:lnTo>
                      <a:pt x="56" y="21"/>
                    </a:lnTo>
                    <a:lnTo>
                      <a:pt x="59" y="8"/>
                    </a:lnTo>
                    <a:lnTo>
                      <a:pt x="37" y="0"/>
                    </a:lnTo>
                    <a:lnTo>
                      <a:pt x="34" y="13"/>
                    </a:lnTo>
                    <a:lnTo>
                      <a:pt x="31" y="25"/>
                    </a:lnTo>
                    <a:lnTo>
                      <a:pt x="27" y="36"/>
                    </a:lnTo>
                    <a:lnTo>
                      <a:pt x="23" y="47"/>
                    </a:lnTo>
                    <a:lnTo>
                      <a:pt x="19" y="58"/>
                    </a:lnTo>
                    <a:lnTo>
                      <a:pt x="14" y="70"/>
                    </a:lnTo>
                    <a:lnTo>
                      <a:pt x="8" y="81"/>
                    </a:lnTo>
                    <a:lnTo>
                      <a:pt x="0" y="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8"/>
              <p:cNvSpPr/>
              <p:nvPr/>
            </p:nvSpPr>
            <p:spPr>
              <a:xfrm>
                <a:off x="1807" y="1866"/>
                <a:ext cx="27" cy="6"/>
              </a:xfrm>
              <a:custGeom>
                <a:rect b="b" l="l" r="r" t="t"/>
                <a:pathLst>
                  <a:path extrusionOk="0" h="35" w="164">
                    <a:moveTo>
                      <a:pt x="0" y="19"/>
                    </a:moveTo>
                    <a:lnTo>
                      <a:pt x="20" y="24"/>
                    </a:lnTo>
                    <a:lnTo>
                      <a:pt x="39" y="28"/>
                    </a:lnTo>
                    <a:lnTo>
                      <a:pt x="59" y="31"/>
                    </a:lnTo>
                    <a:lnTo>
                      <a:pt x="80" y="32"/>
                    </a:lnTo>
                    <a:lnTo>
                      <a:pt x="99" y="33"/>
                    </a:lnTo>
                    <a:lnTo>
                      <a:pt x="119" y="34"/>
                    </a:lnTo>
                    <a:lnTo>
                      <a:pt x="140" y="34"/>
                    </a:lnTo>
                    <a:lnTo>
                      <a:pt x="160" y="35"/>
                    </a:lnTo>
                    <a:lnTo>
                      <a:pt x="164" y="4"/>
                    </a:lnTo>
                    <a:lnTo>
                      <a:pt x="154" y="3"/>
                    </a:lnTo>
                    <a:lnTo>
                      <a:pt x="144" y="2"/>
                    </a:lnTo>
                    <a:lnTo>
                      <a:pt x="134" y="1"/>
                    </a:lnTo>
                    <a:lnTo>
                      <a:pt x="122" y="0"/>
                    </a:lnTo>
                    <a:lnTo>
                      <a:pt x="112" y="0"/>
                    </a:lnTo>
                    <a:lnTo>
                      <a:pt x="102" y="0"/>
                    </a:lnTo>
                    <a:lnTo>
                      <a:pt x="92" y="1"/>
                    </a:lnTo>
                    <a:lnTo>
                      <a:pt x="82" y="1"/>
                    </a:lnTo>
                    <a:lnTo>
                      <a:pt x="71" y="2"/>
                    </a:lnTo>
                    <a:lnTo>
                      <a:pt x="60" y="3"/>
                    </a:lnTo>
                    <a:lnTo>
                      <a:pt x="50" y="4"/>
                    </a:lnTo>
                    <a:lnTo>
                      <a:pt x="40" y="6"/>
                    </a:lnTo>
                    <a:lnTo>
                      <a:pt x="30" y="8"/>
                    </a:lnTo>
                    <a:lnTo>
                      <a:pt x="20" y="10"/>
                    </a:lnTo>
                    <a:lnTo>
                      <a:pt x="10" y="12"/>
                    </a:lnTo>
                    <a:lnTo>
                      <a:pt x="0" y="14"/>
                    </a:lnTo>
                    <a:lnTo>
                      <a:pt x="0"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5" name="Google Shape;275;p8"/>
            <p:cNvGrpSpPr/>
            <p:nvPr/>
          </p:nvGrpSpPr>
          <p:grpSpPr>
            <a:xfrm>
              <a:off x="1536" y="675"/>
              <a:ext cx="249" cy="455"/>
              <a:chOff x="1614" y="483"/>
              <a:chExt cx="249" cy="455"/>
            </a:xfrm>
          </p:grpSpPr>
          <p:sp>
            <p:nvSpPr>
              <p:cNvPr id="276" name="Google Shape;276;p8"/>
              <p:cNvSpPr/>
              <p:nvPr/>
            </p:nvSpPr>
            <p:spPr>
              <a:xfrm>
                <a:off x="1814" y="877"/>
                <a:ext cx="36" cy="55"/>
              </a:xfrm>
              <a:custGeom>
                <a:rect b="b" l="l" r="r" t="t"/>
                <a:pathLst>
                  <a:path extrusionOk="0" h="274" w="177">
                    <a:moveTo>
                      <a:pt x="87" y="0"/>
                    </a:moveTo>
                    <a:lnTo>
                      <a:pt x="0" y="178"/>
                    </a:lnTo>
                    <a:lnTo>
                      <a:pt x="25" y="249"/>
                    </a:lnTo>
                    <a:lnTo>
                      <a:pt x="99" y="274"/>
                    </a:lnTo>
                    <a:lnTo>
                      <a:pt x="165" y="236"/>
                    </a:lnTo>
                    <a:lnTo>
                      <a:pt x="177" y="155"/>
                    </a:lnTo>
                    <a:lnTo>
                      <a:pt x="87" y="0"/>
                    </a:lnTo>
                    <a:close/>
                  </a:path>
                </a:pathLst>
              </a:custGeom>
              <a:solidFill>
                <a:srgbClr val="B2B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8"/>
              <p:cNvSpPr/>
              <p:nvPr/>
            </p:nvSpPr>
            <p:spPr>
              <a:xfrm>
                <a:off x="1815" y="781"/>
                <a:ext cx="33" cy="60"/>
              </a:xfrm>
              <a:custGeom>
                <a:rect b="b" l="l" r="r" t="t"/>
                <a:pathLst>
                  <a:path extrusionOk="0" h="301" w="167">
                    <a:moveTo>
                      <a:pt x="65" y="0"/>
                    </a:moveTo>
                    <a:lnTo>
                      <a:pt x="0" y="218"/>
                    </a:lnTo>
                    <a:lnTo>
                      <a:pt x="25" y="283"/>
                    </a:lnTo>
                    <a:lnTo>
                      <a:pt x="109" y="301"/>
                    </a:lnTo>
                    <a:lnTo>
                      <a:pt x="165" y="255"/>
                    </a:lnTo>
                    <a:lnTo>
                      <a:pt x="167" y="181"/>
                    </a:lnTo>
                    <a:lnTo>
                      <a:pt x="65" y="0"/>
                    </a:lnTo>
                    <a:close/>
                  </a:path>
                </a:pathLst>
              </a:custGeom>
              <a:solidFill>
                <a:srgbClr val="B2B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8"/>
              <p:cNvSpPr/>
              <p:nvPr/>
            </p:nvSpPr>
            <p:spPr>
              <a:xfrm>
                <a:off x="1825" y="788"/>
                <a:ext cx="23" cy="49"/>
              </a:xfrm>
              <a:custGeom>
                <a:rect b="b" l="l" r="r" t="t"/>
                <a:pathLst>
                  <a:path extrusionOk="0" h="242" w="111">
                    <a:moveTo>
                      <a:pt x="0" y="54"/>
                    </a:moveTo>
                    <a:lnTo>
                      <a:pt x="59" y="160"/>
                    </a:lnTo>
                    <a:lnTo>
                      <a:pt x="62" y="186"/>
                    </a:lnTo>
                    <a:lnTo>
                      <a:pt x="53" y="216"/>
                    </a:lnTo>
                    <a:lnTo>
                      <a:pt x="32" y="242"/>
                    </a:lnTo>
                    <a:lnTo>
                      <a:pt x="85" y="235"/>
                    </a:lnTo>
                    <a:lnTo>
                      <a:pt x="111" y="131"/>
                    </a:lnTo>
                    <a:lnTo>
                      <a:pt x="34" y="0"/>
                    </a:lnTo>
                    <a:lnTo>
                      <a:pt x="0" y="5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8"/>
              <p:cNvSpPr/>
              <p:nvPr/>
            </p:nvSpPr>
            <p:spPr>
              <a:xfrm>
                <a:off x="1827" y="879"/>
                <a:ext cx="22" cy="48"/>
              </a:xfrm>
              <a:custGeom>
                <a:rect b="b" l="l" r="r" t="t"/>
                <a:pathLst>
                  <a:path extrusionOk="0" h="243" w="111">
                    <a:moveTo>
                      <a:pt x="0" y="54"/>
                    </a:moveTo>
                    <a:lnTo>
                      <a:pt x="60" y="160"/>
                    </a:lnTo>
                    <a:lnTo>
                      <a:pt x="64" y="186"/>
                    </a:lnTo>
                    <a:lnTo>
                      <a:pt x="54" y="215"/>
                    </a:lnTo>
                    <a:lnTo>
                      <a:pt x="33" y="243"/>
                    </a:lnTo>
                    <a:lnTo>
                      <a:pt x="87" y="235"/>
                    </a:lnTo>
                    <a:lnTo>
                      <a:pt x="111" y="131"/>
                    </a:lnTo>
                    <a:lnTo>
                      <a:pt x="35" y="0"/>
                    </a:lnTo>
                    <a:lnTo>
                      <a:pt x="0" y="5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a:off x="1618" y="491"/>
                <a:ext cx="234" cy="269"/>
              </a:xfrm>
              <a:custGeom>
                <a:rect b="b" l="l" r="r" t="t"/>
                <a:pathLst>
                  <a:path extrusionOk="0" h="1344" w="1172">
                    <a:moveTo>
                      <a:pt x="168" y="199"/>
                    </a:moveTo>
                    <a:lnTo>
                      <a:pt x="140" y="103"/>
                    </a:lnTo>
                    <a:lnTo>
                      <a:pt x="162" y="6"/>
                    </a:lnTo>
                    <a:lnTo>
                      <a:pt x="525" y="59"/>
                    </a:lnTo>
                    <a:lnTo>
                      <a:pt x="575" y="12"/>
                    </a:lnTo>
                    <a:lnTo>
                      <a:pt x="662" y="35"/>
                    </a:lnTo>
                    <a:lnTo>
                      <a:pt x="693" y="59"/>
                    </a:lnTo>
                    <a:lnTo>
                      <a:pt x="1005" y="0"/>
                    </a:lnTo>
                    <a:lnTo>
                      <a:pt x="1046" y="93"/>
                    </a:lnTo>
                    <a:lnTo>
                      <a:pt x="1011" y="202"/>
                    </a:lnTo>
                    <a:lnTo>
                      <a:pt x="671" y="118"/>
                    </a:lnTo>
                    <a:lnTo>
                      <a:pt x="665" y="289"/>
                    </a:lnTo>
                    <a:lnTo>
                      <a:pt x="715" y="311"/>
                    </a:lnTo>
                    <a:lnTo>
                      <a:pt x="799" y="528"/>
                    </a:lnTo>
                    <a:lnTo>
                      <a:pt x="837" y="597"/>
                    </a:lnTo>
                    <a:lnTo>
                      <a:pt x="999" y="606"/>
                    </a:lnTo>
                    <a:lnTo>
                      <a:pt x="1104" y="684"/>
                    </a:lnTo>
                    <a:lnTo>
                      <a:pt x="1172" y="812"/>
                    </a:lnTo>
                    <a:lnTo>
                      <a:pt x="1166" y="1344"/>
                    </a:lnTo>
                    <a:lnTo>
                      <a:pt x="934" y="1341"/>
                    </a:lnTo>
                    <a:lnTo>
                      <a:pt x="934" y="1055"/>
                    </a:lnTo>
                    <a:lnTo>
                      <a:pt x="868" y="1002"/>
                    </a:lnTo>
                    <a:lnTo>
                      <a:pt x="784" y="1002"/>
                    </a:lnTo>
                    <a:lnTo>
                      <a:pt x="644" y="1083"/>
                    </a:lnTo>
                    <a:lnTo>
                      <a:pt x="528" y="1076"/>
                    </a:lnTo>
                    <a:lnTo>
                      <a:pt x="442" y="1049"/>
                    </a:lnTo>
                    <a:lnTo>
                      <a:pt x="348" y="973"/>
                    </a:lnTo>
                    <a:lnTo>
                      <a:pt x="127" y="983"/>
                    </a:lnTo>
                    <a:lnTo>
                      <a:pt x="115" y="1061"/>
                    </a:lnTo>
                    <a:lnTo>
                      <a:pt x="0" y="1065"/>
                    </a:lnTo>
                    <a:lnTo>
                      <a:pt x="0" y="535"/>
                    </a:lnTo>
                    <a:lnTo>
                      <a:pt x="118" y="541"/>
                    </a:lnTo>
                    <a:lnTo>
                      <a:pt x="124" y="600"/>
                    </a:lnTo>
                    <a:lnTo>
                      <a:pt x="336" y="597"/>
                    </a:lnTo>
                    <a:lnTo>
                      <a:pt x="420" y="413"/>
                    </a:lnTo>
                    <a:lnTo>
                      <a:pt x="413" y="364"/>
                    </a:lnTo>
                    <a:lnTo>
                      <a:pt x="470" y="298"/>
                    </a:lnTo>
                    <a:lnTo>
                      <a:pt x="522" y="289"/>
                    </a:lnTo>
                    <a:lnTo>
                      <a:pt x="522" y="118"/>
                    </a:lnTo>
                    <a:lnTo>
                      <a:pt x="168" y="199"/>
                    </a:lnTo>
                    <a:close/>
                  </a:path>
                </a:pathLst>
              </a:custGeom>
              <a:solidFill>
                <a:srgbClr val="F5CF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p:nvPr/>
            </p:nvSpPr>
            <p:spPr>
              <a:xfrm>
                <a:off x="1643" y="669"/>
                <a:ext cx="148" cy="46"/>
              </a:xfrm>
              <a:custGeom>
                <a:rect b="b" l="l" r="r" t="t"/>
                <a:pathLst>
                  <a:path extrusionOk="0" h="227" w="741">
                    <a:moveTo>
                      <a:pt x="0" y="0"/>
                    </a:moveTo>
                    <a:lnTo>
                      <a:pt x="229" y="0"/>
                    </a:lnTo>
                    <a:lnTo>
                      <a:pt x="253" y="50"/>
                    </a:lnTo>
                    <a:lnTo>
                      <a:pt x="283" y="95"/>
                    </a:lnTo>
                    <a:lnTo>
                      <a:pt x="307" y="109"/>
                    </a:lnTo>
                    <a:lnTo>
                      <a:pt x="335" y="124"/>
                    </a:lnTo>
                    <a:lnTo>
                      <a:pt x="370" y="135"/>
                    </a:lnTo>
                    <a:lnTo>
                      <a:pt x="406" y="143"/>
                    </a:lnTo>
                    <a:lnTo>
                      <a:pt x="444" y="148"/>
                    </a:lnTo>
                    <a:lnTo>
                      <a:pt x="477" y="148"/>
                    </a:lnTo>
                    <a:lnTo>
                      <a:pt x="503" y="146"/>
                    </a:lnTo>
                    <a:lnTo>
                      <a:pt x="533" y="140"/>
                    </a:lnTo>
                    <a:lnTo>
                      <a:pt x="558" y="132"/>
                    </a:lnTo>
                    <a:lnTo>
                      <a:pt x="582" y="122"/>
                    </a:lnTo>
                    <a:lnTo>
                      <a:pt x="607" y="106"/>
                    </a:lnTo>
                    <a:lnTo>
                      <a:pt x="623" y="91"/>
                    </a:lnTo>
                    <a:lnTo>
                      <a:pt x="665" y="24"/>
                    </a:lnTo>
                    <a:lnTo>
                      <a:pt x="741" y="24"/>
                    </a:lnTo>
                    <a:lnTo>
                      <a:pt x="735" y="143"/>
                    </a:lnTo>
                    <a:lnTo>
                      <a:pt x="668" y="143"/>
                    </a:lnTo>
                    <a:lnTo>
                      <a:pt x="642" y="169"/>
                    </a:lnTo>
                    <a:lnTo>
                      <a:pt x="615" y="188"/>
                    </a:lnTo>
                    <a:lnTo>
                      <a:pt x="574" y="209"/>
                    </a:lnTo>
                    <a:lnTo>
                      <a:pt x="534" y="221"/>
                    </a:lnTo>
                    <a:lnTo>
                      <a:pt x="503" y="225"/>
                    </a:lnTo>
                    <a:lnTo>
                      <a:pt x="470" y="227"/>
                    </a:lnTo>
                    <a:lnTo>
                      <a:pt x="433" y="227"/>
                    </a:lnTo>
                    <a:lnTo>
                      <a:pt x="393" y="222"/>
                    </a:lnTo>
                    <a:lnTo>
                      <a:pt x="360" y="215"/>
                    </a:lnTo>
                    <a:lnTo>
                      <a:pt x="325" y="205"/>
                    </a:lnTo>
                    <a:lnTo>
                      <a:pt x="294" y="193"/>
                    </a:lnTo>
                    <a:lnTo>
                      <a:pt x="263" y="175"/>
                    </a:lnTo>
                    <a:lnTo>
                      <a:pt x="215" y="139"/>
                    </a:lnTo>
                    <a:lnTo>
                      <a:pt x="0" y="139"/>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8"/>
              <p:cNvSpPr/>
              <p:nvPr/>
            </p:nvSpPr>
            <p:spPr>
              <a:xfrm>
                <a:off x="1694" y="565"/>
                <a:ext cx="11" cy="10"/>
              </a:xfrm>
              <a:custGeom>
                <a:rect b="b" l="l" r="r" t="t"/>
                <a:pathLst>
                  <a:path extrusionOk="0" h="53" w="59">
                    <a:moveTo>
                      <a:pt x="0" y="39"/>
                    </a:moveTo>
                    <a:lnTo>
                      <a:pt x="0" y="0"/>
                    </a:lnTo>
                    <a:lnTo>
                      <a:pt x="59" y="0"/>
                    </a:lnTo>
                    <a:lnTo>
                      <a:pt x="59" y="53"/>
                    </a:lnTo>
                    <a:lnTo>
                      <a:pt x="0" y="39"/>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1614" y="684"/>
                <a:ext cx="33" cy="27"/>
              </a:xfrm>
              <a:custGeom>
                <a:rect b="b" l="l" r="r" t="t"/>
                <a:pathLst>
                  <a:path extrusionOk="0" h="135" w="166">
                    <a:moveTo>
                      <a:pt x="0" y="135"/>
                    </a:moveTo>
                    <a:lnTo>
                      <a:pt x="166" y="135"/>
                    </a:lnTo>
                    <a:lnTo>
                      <a:pt x="166" y="0"/>
                    </a:lnTo>
                    <a:lnTo>
                      <a:pt x="106" y="0"/>
                    </a:lnTo>
                    <a:lnTo>
                      <a:pt x="12" y="1"/>
                    </a:lnTo>
                    <a:lnTo>
                      <a:pt x="0" y="69"/>
                    </a:lnTo>
                    <a:lnTo>
                      <a:pt x="0" y="1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1807" y="768"/>
                <a:ext cx="47" cy="80"/>
              </a:xfrm>
              <a:custGeom>
                <a:rect b="b" l="l" r="r" t="t"/>
                <a:pathLst>
                  <a:path extrusionOk="0" h="397" w="237">
                    <a:moveTo>
                      <a:pt x="117" y="0"/>
                    </a:moveTo>
                    <a:lnTo>
                      <a:pt x="22" y="211"/>
                    </a:lnTo>
                    <a:lnTo>
                      <a:pt x="6" y="253"/>
                    </a:lnTo>
                    <a:lnTo>
                      <a:pt x="0" y="297"/>
                    </a:lnTo>
                    <a:lnTo>
                      <a:pt x="18" y="344"/>
                    </a:lnTo>
                    <a:lnTo>
                      <a:pt x="49" y="378"/>
                    </a:lnTo>
                    <a:lnTo>
                      <a:pt x="102" y="393"/>
                    </a:lnTo>
                    <a:lnTo>
                      <a:pt x="152" y="397"/>
                    </a:lnTo>
                    <a:lnTo>
                      <a:pt x="202" y="366"/>
                    </a:lnTo>
                    <a:lnTo>
                      <a:pt x="229" y="328"/>
                    </a:lnTo>
                    <a:lnTo>
                      <a:pt x="237" y="281"/>
                    </a:lnTo>
                    <a:lnTo>
                      <a:pt x="227" y="219"/>
                    </a:lnTo>
                    <a:lnTo>
                      <a:pt x="172" y="105"/>
                    </a:lnTo>
                    <a:lnTo>
                      <a:pt x="135" y="165"/>
                    </a:lnTo>
                    <a:lnTo>
                      <a:pt x="173" y="238"/>
                    </a:lnTo>
                    <a:lnTo>
                      <a:pt x="179" y="273"/>
                    </a:lnTo>
                    <a:lnTo>
                      <a:pt x="172"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1827" y="769"/>
                <a:ext cx="16" cy="37"/>
              </a:xfrm>
              <a:custGeom>
                <a:rect b="b" l="l" r="r" t="t"/>
                <a:pathLst>
                  <a:path extrusionOk="0" h="186" w="82">
                    <a:moveTo>
                      <a:pt x="17" y="0"/>
                    </a:moveTo>
                    <a:lnTo>
                      <a:pt x="82" y="125"/>
                    </a:lnTo>
                    <a:lnTo>
                      <a:pt x="50" y="186"/>
                    </a:lnTo>
                    <a:lnTo>
                      <a:pt x="0" y="107"/>
                    </a:lnTo>
                    <a:lnTo>
                      <a:pt x="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1808" y="859"/>
                <a:ext cx="47" cy="79"/>
              </a:xfrm>
              <a:custGeom>
                <a:rect b="b" l="l" r="r" t="t"/>
                <a:pathLst>
                  <a:path extrusionOk="0" h="394" w="236">
                    <a:moveTo>
                      <a:pt x="117" y="0"/>
                    </a:moveTo>
                    <a:lnTo>
                      <a:pt x="22" y="211"/>
                    </a:lnTo>
                    <a:lnTo>
                      <a:pt x="6" y="253"/>
                    </a:lnTo>
                    <a:lnTo>
                      <a:pt x="0" y="297"/>
                    </a:lnTo>
                    <a:lnTo>
                      <a:pt x="18" y="344"/>
                    </a:lnTo>
                    <a:lnTo>
                      <a:pt x="48" y="378"/>
                    </a:lnTo>
                    <a:lnTo>
                      <a:pt x="101" y="393"/>
                    </a:lnTo>
                    <a:lnTo>
                      <a:pt x="152" y="394"/>
                    </a:lnTo>
                    <a:lnTo>
                      <a:pt x="201" y="366"/>
                    </a:lnTo>
                    <a:lnTo>
                      <a:pt x="228" y="328"/>
                    </a:lnTo>
                    <a:lnTo>
                      <a:pt x="236" y="280"/>
                    </a:lnTo>
                    <a:lnTo>
                      <a:pt x="226" y="219"/>
                    </a:lnTo>
                    <a:lnTo>
                      <a:pt x="170" y="105"/>
                    </a:lnTo>
                    <a:lnTo>
                      <a:pt x="134" y="165"/>
                    </a:lnTo>
                    <a:lnTo>
                      <a:pt x="172" y="238"/>
                    </a:lnTo>
                    <a:lnTo>
                      <a:pt x="178" y="273"/>
                    </a:lnTo>
                    <a:lnTo>
                      <a:pt x="170"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
              <p:cNvSpPr/>
              <p:nvPr/>
            </p:nvSpPr>
            <p:spPr>
              <a:xfrm>
                <a:off x="1828" y="860"/>
                <a:ext cx="16" cy="37"/>
              </a:xfrm>
              <a:custGeom>
                <a:rect b="b" l="l" r="r" t="t"/>
                <a:pathLst>
                  <a:path extrusionOk="0" h="186" w="83">
                    <a:moveTo>
                      <a:pt x="18" y="0"/>
                    </a:moveTo>
                    <a:lnTo>
                      <a:pt x="83" y="124"/>
                    </a:lnTo>
                    <a:lnTo>
                      <a:pt x="51" y="186"/>
                    </a:lnTo>
                    <a:lnTo>
                      <a:pt x="0" y="107"/>
                    </a:lnTo>
                    <a:lnTo>
                      <a:pt x="1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
              <p:cNvSpPr/>
              <p:nvPr/>
            </p:nvSpPr>
            <p:spPr>
              <a:xfrm>
                <a:off x="1648" y="495"/>
                <a:ext cx="78" cy="16"/>
              </a:xfrm>
              <a:custGeom>
                <a:rect b="b" l="l" r="r" t="t"/>
                <a:pathLst>
                  <a:path extrusionOk="0" h="84" w="391">
                    <a:moveTo>
                      <a:pt x="0" y="58"/>
                    </a:moveTo>
                    <a:lnTo>
                      <a:pt x="391" y="84"/>
                    </a:lnTo>
                    <a:lnTo>
                      <a:pt x="379" y="43"/>
                    </a:lnTo>
                    <a:lnTo>
                      <a:pt x="71" y="0"/>
                    </a:lnTo>
                    <a:lnTo>
                      <a:pt x="9" y="18"/>
                    </a:lnTo>
                    <a:lnTo>
                      <a:pt x="0" y="58"/>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p:nvPr/>
            </p:nvSpPr>
            <p:spPr>
              <a:xfrm>
                <a:off x="1738" y="499"/>
                <a:ext cx="13" cy="49"/>
              </a:xfrm>
              <a:custGeom>
                <a:rect b="b" l="l" r="r" t="t"/>
                <a:pathLst>
                  <a:path extrusionOk="0" h="243" w="65">
                    <a:moveTo>
                      <a:pt x="0" y="0"/>
                    </a:moveTo>
                    <a:lnTo>
                      <a:pt x="0" y="243"/>
                    </a:lnTo>
                    <a:lnTo>
                      <a:pt x="65" y="243"/>
                    </a:lnTo>
                    <a:lnTo>
                      <a:pt x="65" y="7"/>
                    </a:lnTo>
                    <a:lnTo>
                      <a:pt x="0"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1748" y="495"/>
                <a:ext cx="79" cy="34"/>
              </a:xfrm>
              <a:custGeom>
                <a:rect b="b" l="l" r="r" t="t"/>
                <a:pathLst>
                  <a:path extrusionOk="0" h="170" w="396">
                    <a:moveTo>
                      <a:pt x="0" y="71"/>
                    </a:moveTo>
                    <a:lnTo>
                      <a:pt x="318" y="68"/>
                    </a:lnTo>
                    <a:lnTo>
                      <a:pt x="349" y="170"/>
                    </a:lnTo>
                    <a:lnTo>
                      <a:pt x="396" y="105"/>
                    </a:lnTo>
                    <a:lnTo>
                      <a:pt x="364" y="0"/>
                    </a:lnTo>
                    <a:lnTo>
                      <a:pt x="15" y="31"/>
                    </a:lnTo>
                    <a:lnTo>
                      <a:pt x="0" y="71"/>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8"/>
              <p:cNvSpPr/>
              <p:nvPr/>
            </p:nvSpPr>
            <p:spPr>
              <a:xfrm>
                <a:off x="1741" y="549"/>
                <a:ext cx="29" cy="20"/>
              </a:xfrm>
              <a:custGeom>
                <a:rect b="b" l="l" r="r" t="t"/>
                <a:pathLst>
                  <a:path extrusionOk="0" h="100" w="141">
                    <a:moveTo>
                      <a:pt x="0" y="12"/>
                    </a:moveTo>
                    <a:lnTo>
                      <a:pt x="74" y="100"/>
                    </a:lnTo>
                    <a:lnTo>
                      <a:pt x="141" y="96"/>
                    </a:lnTo>
                    <a:lnTo>
                      <a:pt x="83" y="0"/>
                    </a:lnTo>
                    <a:lnTo>
                      <a:pt x="0" y="12"/>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p:nvPr/>
            </p:nvSpPr>
            <p:spPr>
              <a:xfrm>
                <a:off x="1618" y="598"/>
                <a:ext cx="22" cy="25"/>
              </a:xfrm>
              <a:custGeom>
                <a:rect b="b" l="l" r="r" t="t"/>
                <a:pathLst>
                  <a:path extrusionOk="0" h="124" w="108">
                    <a:moveTo>
                      <a:pt x="0" y="0"/>
                    </a:moveTo>
                    <a:lnTo>
                      <a:pt x="105" y="6"/>
                    </a:lnTo>
                    <a:lnTo>
                      <a:pt x="108" y="124"/>
                    </a:lnTo>
                    <a:lnTo>
                      <a:pt x="0" y="124"/>
                    </a:lnTo>
                    <a:lnTo>
                      <a:pt x="0"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8"/>
              <p:cNvSpPr/>
              <p:nvPr/>
            </p:nvSpPr>
            <p:spPr>
              <a:xfrm>
                <a:off x="1643" y="573"/>
                <a:ext cx="131" cy="58"/>
              </a:xfrm>
              <a:custGeom>
                <a:rect b="b" l="l" r="r" t="t"/>
                <a:pathLst>
                  <a:path extrusionOk="0" h="290" w="654">
                    <a:moveTo>
                      <a:pt x="4" y="178"/>
                    </a:moveTo>
                    <a:lnTo>
                      <a:pt x="0" y="290"/>
                    </a:lnTo>
                    <a:lnTo>
                      <a:pt x="221" y="290"/>
                    </a:lnTo>
                    <a:lnTo>
                      <a:pt x="262" y="277"/>
                    </a:lnTo>
                    <a:lnTo>
                      <a:pt x="293" y="246"/>
                    </a:lnTo>
                    <a:lnTo>
                      <a:pt x="312" y="199"/>
                    </a:lnTo>
                    <a:lnTo>
                      <a:pt x="320" y="147"/>
                    </a:lnTo>
                    <a:lnTo>
                      <a:pt x="333" y="87"/>
                    </a:lnTo>
                    <a:lnTo>
                      <a:pt x="355" y="69"/>
                    </a:lnTo>
                    <a:lnTo>
                      <a:pt x="395" y="63"/>
                    </a:lnTo>
                    <a:lnTo>
                      <a:pt x="532" y="63"/>
                    </a:lnTo>
                    <a:lnTo>
                      <a:pt x="566" y="81"/>
                    </a:lnTo>
                    <a:lnTo>
                      <a:pt x="585" y="110"/>
                    </a:lnTo>
                    <a:lnTo>
                      <a:pt x="609" y="156"/>
                    </a:lnTo>
                    <a:lnTo>
                      <a:pt x="654" y="184"/>
                    </a:lnTo>
                    <a:lnTo>
                      <a:pt x="619" y="10"/>
                    </a:lnTo>
                    <a:lnTo>
                      <a:pt x="299" y="0"/>
                    </a:lnTo>
                    <a:lnTo>
                      <a:pt x="234" y="134"/>
                    </a:lnTo>
                    <a:lnTo>
                      <a:pt x="200" y="162"/>
                    </a:lnTo>
                    <a:lnTo>
                      <a:pt x="4" y="178"/>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8"/>
              <p:cNvSpPr/>
              <p:nvPr/>
            </p:nvSpPr>
            <p:spPr>
              <a:xfrm>
                <a:off x="1780" y="613"/>
                <a:ext cx="70" cy="116"/>
              </a:xfrm>
              <a:custGeom>
                <a:rect b="b" l="l" r="r" t="t"/>
                <a:pathLst>
                  <a:path extrusionOk="0" h="583" w="348">
                    <a:moveTo>
                      <a:pt x="65" y="0"/>
                    </a:moveTo>
                    <a:lnTo>
                      <a:pt x="0" y="16"/>
                    </a:lnTo>
                    <a:lnTo>
                      <a:pt x="71" y="69"/>
                    </a:lnTo>
                    <a:lnTo>
                      <a:pt x="143" y="69"/>
                    </a:lnTo>
                    <a:lnTo>
                      <a:pt x="202" y="94"/>
                    </a:lnTo>
                    <a:lnTo>
                      <a:pt x="248" y="137"/>
                    </a:lnTo>
                    <a:lnTo>
                      <a:pt x="273" y="197"/>
                    </a:lnTo>
                    <a:lnTo>
                      <a:pt x="273" y="580"/>
                    </a:lnTo>
                    <a:lnTo>
                      <a:pt x="348" y="583"/>
                    </a:lnTo>
                    <a:lnTo>
                      <a:pt x="341" y="119"/>
                    </a:lnTo>
                    <a:lnTo>
                      <a:pt x="202" y="10"/>
                    </a:lnTo>
                    <a:lnTo>
                      <a:pt x="65"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8"/>
              <p:cNvSpPr/>
              <p:nvPr/>
            </p:nvSpPr>
            <p:spPr>
              <a:xfrm>
                <a:off x="1835" y="732"/>
                <a:ext cx="16" cy="25"/>
              </a:xfrm>
              <a:custGeom>
                <a:rect b="b" l="l" r="r" t="t"/>
                <a:pathLst>
                  <a:path extrusionOk="0" h="121" w="81">
                    <a:moveTo>
                      <a:pt x="0" y="12"/>
                    </a:moveTo>
                    <a:lnTo>
                      <a:pt x="0" y="121"/>
                    </a:lnTo>
                    <a:lnTo>
                      <a:pt x="81" y="121"/>
                    </a:lnTo>
                    <a:lnTo>
                      <a:pt x="81" y="0"/>
                    </a:lnTo>
                    <a:lnTo>
                      <a:pt x="0" y="12"/>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8"/>
              <p:cNvSpPr/>
              <p:nvPr/>
            </p:nvSpPr>
            <p:spPr>
              <a:xfrm>
                <a:off x="1641" y="483"/>
                <a:ext cx="84" cy="55"/>
              </a:xfrm>
              <a:custGeom>
                <a:rect b="b" l="l" r="r" t="t"/>
                <a:pathLst>
                  <a:path extrusionOk="0" h="278" w="420">
                    <a:moveTo>
                      <a:pt x="85" y="182"/>
                    </a:moveTo>
                    <a:lnTo>
                      <a:pt x="73" y="182"/>
                    </a:lnTo>
                    <a:lnTo>
                      <a:pt x="63" y="175"/>
                    </a:lnTo>
                    <a:lnTo>
                      <a:pt x="59" y="168"/>
                    </a:lnTo>
                    <a:lnTo>
                      <a:pt x="57" y="165"/>
                    </a:lnTo>
                    <a:lnTo>
                      <a:pt x="56" y="162"/>
                    </a:lnTo>
                    <a:lnTo>
                      <a:pt x="54" y="158"/>
                    </a:lnTo>
                    <a:lnTo>
                      <a:pt x="54" y="153"/>
                    </a:lnTo>
                    <a:lnTo>
                      <a:pt x="52" y="146"/>
                    </a:lnTo>
                    <a:lnTo>
                      <a:pt x="52" y="137"/>
                    </a:lnTo>
                    <a:lnTo>
                      <a:pt x="53" y="128"/>
                    </a:lnTo>
                    <a:lnTo>
                      <a:pt x="54" y="123"/>
                    </a:lnTo>
                    <a:lnTo>
                      <a:pt x="54" y="119"/>
                    </a:lnTo>
                    <a:lnTo>
                      <a:pt x="56" y="116"/>
                    </a:lnTo>
                    <a:lnTo>
                      <a:pt x="57" y="112"/>
                    </a:lnTo>
                    <a:lnTo>
                      <a:pt x="59" y="108"/>
                    </a:lnTo>
                    <a:lnTo>
                      <a:pt x="61" y="105"/>
                    </a:lnTo>
                    <a:lnTo>
                      <a:pt x="63" y="103"/>
                    </a:lnTo>
                    <a:lnTo>
                      <a:pt x="65" y="100"/>
                    </a:lnTo>
                    <a:lnTo>
                      <a:pt x="70" y="96"/>
                    </a:lnTo>
                    <a:lnTo>
                      <a:pt x="75" y="94"/>
                    </a:lnTo>
                    <a:lnTo>
                      <a:pt x="85" y="95"/>
                    </a:lnTo>
                    <a:lnTo>
                      <a:pt x="105" y="94"/>
                    </a:lnTo>
                    <a:lnTo>
                      <a:pt x="420" y="126"/>
                    </a:lnTo>
                    <a:lnTo>
                      <a:pt x="420" y="74"/>
                    </a:lnTo>
                    <a:lnTo>
                      <a:pt x="105" y="6"/>
                    </a:lnTo>
                    <a:lnTo>
                      <a:pt x="64" y="0"/>
                    </a:lnTo>
                    <a:lnTo>
                      <a:pt x="55" y="3"/>
                    </a:lnTo>
                    <a:lnTo>
                      <a:pt x="47" y="10"/>
                    </a:lnTo>
                    <a:lnTo>
                      <a:pt x="44" y="13"/>
                    </a:lnTo>
                    <a:lnTo>
                      <a:pt x="41" y="16"/>
                    </a:lnTo>
                    <a:lnTo>
                      <a:pt x="37" y="21"/>
                    </a:lnTo>
                    <a:lnTo>
                      <a:pt x="34" y="25"/>
                    </a:lnTo>
                    <a:lnTo>
                      <a:pt x="30" y="29"/>
                    </a:lnTo>
                    <a:lnTo>
                      <a:pt x="27" y="34"/>
                    </a:lnTo>
                    <a:lnTo>
                      <a:pt x="24" y="39"/>
                    </a:lnTo>
                    <a:lnTo>
                      <a:pt x="21" y="43"/>
                    </a:lnTo>
                    <a:lnTo>
                      <a:pt x="18" y="49"/>
                    </a:lnTo>
                    <a:lnTo>
                      <a:pt x="16" y="55"/>
                    </a:lnTo>
                    <a:lnTo>
                      <a:pt x="14" y="60"/>
                    </a:lnTo>
                    <a:lnTo>
                      <a:pt x="12" y="63"/>
                    </a:lnTo>
                    <a:lnTo>
                      <a:pt x="12" y="66"/>
                    </a:lnTo>
                    <a:lnTo>
                      <a:pt x="10" y="69"/>
                    </a:lnTo>
                    <a:lnTo>
                      <a:pt x="8" y="72"/>
                    </a:lnTo>
                    <a:lnTo>
                      <a:pt x="7" y="75"/>
                    </a:lnTo>
                    <a:lnTo>
                      <a:pt x="7" y="79"/>
                    </a:lnTo>
                    <a:lnTo>
                      <a:pt x="7" y="81"/>
                    </a:lnTo>
                    <a:lnTo>
                      <a:pt x="5" y="84"/>
                    </a:lnTo>
                    <a:lnTo>
                      <a:pt x="5" y="88"/>
                    </a:lnTo>
                    <a:lnTo>
                      <a:pt x="4" y="91"/>
                    </a:lnTo>
                    <a:lnTo>
                      <a:pt x="4" y="94"/>
                    </a:lnTo>
                    <a:lnTo>
                      <a:pt x="3" y="98"/>
                    </a:lnTo>
                    <a:lnTo>
                      <a:pt x="2" y="101"/>
                    </a:lnTo>
                    <a:lnTo>
                      <a:pt x="2" y="105"/>
                    </a:lnTo>
                    <a:lnTo>
                      <a:pt x="1" y="117"/>
                    </a:lnTo>
                    <a:lnTo>
                      <a:pt x="0" y="132"/>
                    </a:lnTo>
                    <a:lnTo>
                      <a:pt x="0" y="146"/>
                    </a:lnTo>
                    <a:lnTo>
                      <a:pt x="0" y="153"/>
                    </a:lnTo>
                    <a:lnTo>
                      <a:pt x="1" y="159"/>
                    </a:lnTo>
                    <a:lnTo>
                      <a:pt x="2" y="167"/>
                    </a:lnTo>
                    <a:lnTo>
                      <a:pt x="2" y="171"/>
                    </a:lnTo>
                    <a:lnTo>
                      <a:pt x="3" y="175"/>
                    </a:lnTo>
                    <a:lnTo>
                      <a:pt x="3" y="179"/>
                    </a:lnTo>
                    <a:lnTo>
                      <a:pt x="4" y="184"/>
                    </a:lnTo>
                    <a:lnTo>
                      <a:pt x="5" y="188"/>
                    </a:lnTo>
                    <a:lnTo>
                      <a:pt x="7" y="192"/>
                    </a:lnTo>
                    <a:lnTo>
                      <a:pt x="7" y="196"/>
                    </a:lnTo>
                    <a:lnTo>
                      <a:pt x="10" y="201"/>
                    </a:lnTo>
                    <a:lnTo>
                      <a:pt x="11" y="205"/>
                    </a:lnTo>
                    <a:lnTo>
                      <a:pt x="13" y="210"/>
                    </a:lnTo>
                    <a:lnTo>
                      <a:pt x="15" y="214"/>
                    </a:lnTo>
                    <a:lnTo>
                      <a:pt x="17" y="218"/>
                    </a:lnTo>
                    <a:lnTo>
                      <a:pt x="18" y="223"/>
                    </a:lnTo>
                    <a:lnTo>
                      <a:pt x="20" y="227"/>
                    </a:lnTo>
                    <a:lnTo>
                      <a:pt x="23" y="229"/>
                    </a:lnTo>
                    <a:lnTo>
                      <a:pt x="25" y="234"/>
                    </a:lnTo>
                    <a:lnTo>
                      <a:pt x="27" y="238"/>
                    </a:lnTo>
                    <a:lnTo>
                      <a:pt x="29" y="241"/>
                    </a:lnTo>
                    <a:lnTo>
                      <a:pt x="32" y="245"/>
                    </a:lnTo>
                    <a:lnTo>
                      <a:pt x="34" y="248"/>
                    </a:lnTo>
                    <a:lnTo>
                      <a:pt x="37" y="251"/>
                    </a:lnTo>
                    <a:lnTo>
                      <a:pt x="39" y="254"/>
                    </a:lnTo>
                    <a:lnTo>
                      <a:pt x="42" y="257"/>
                    </a:lnTo>
                    <a:lnTo>
                      <a:pt x="44" y="260"/>
                    </a:lnTo>
                    <a:lnTo>
                      <a:pt x="49" y="265"/>
                    </a:lnTo>
                    <a:lnTo>
                      <a:pt x="55" y="269"/>
                    </a:lnTo>
                    <a:lnTo>
                      <a:pt x="61" y="273"/>
                    </a:lnTo>
                    <a:lnTo>
                      <a:pt x="67" y="275"/>
                    </a:lnTo>
                    <a:lnTo>
                      <a:pt x="72" y="278"/>
                    </a:lnTo>
                    <a:lnTo>
                      <a:pt x="105" y="268"/>
                    </a:lnTo>
                    <a:lnTo>
                      <a:pt x="420" y="200"/>
                    </a:lnTo>
                    <a:lnTo>
                      <a:pt x="420" y="149"/>
                    </a:lnTo>
                    <a:lnTo>
                      <a:pt x="105" y="181"/>
                    </a:lnTo>
                    <a:lnTo>
                      <a:pt x="85" y="18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8"/>
              <p:cNvSpPr/>
              <p:nvPr/>
            </p:nvSpPr>
            <p:spPr>
              <a:xfrm>
                <a:off x="1720" y="489"/>
                <a:ext cx="35" cy="60"/>
              </a:xfrm>
              <a:custGeom>
                <a:rect b="b" l="l" r="r" t="t"/>
                <a:pathLst>
                  <a:path extrusionOk="0" h="299" w="173">
                    <a:moveTo>
                      <a:pt x="0" y="285"/>
                    </a:moveTo>
                    <a:lnTo>
                      <a:pt x="0" y="58"/>
                    </a:lnTo>
                    <a:lnTo>
                      <a:pt x="8" y="25"/>
                    </a:lnTo>
                    <a:lnTo>
                      <a:pt x="21" y="12"/>
                    </a:lnTo>
                    <a:lnTo>
                      <a:pt x="37" y="6"/>
                    </a:lnTo>
                    <a:lnTo>
                      <a:pt x="58" y="2"/>
                    </a:lnTo>
                    <a:lnTo>
                      <a:pt x="89" y="0"/>
                    </a:lnTo>
                    <a:lnTo>
                      <a:pt x="120" y="5"/>
                    </a:lnTo>
                    <a:lnTo>
                      <a:pt x="140" y="12"/>
                    </a:lnTo>
                    <a:lnTo>
                      <a:pt x="158" y="28"/>
                    </a:lnTo>
                    <a:lnTo>
                      <a:pt x="169" y="58"/>
                    </a:lnTo>
                    <a:lnTo>
                      <a:pt x="173" y="84"/>
                    </a:lnTo>
                    <a:lnTo>
                      <a:pt x="173" y="294"/>
                    </a:lnTo>
                    <a:lnTo>
                      <a:pt x="121" y="294"/>
                    </a:lnTo>
                    <a:lnTo>
                      <a:pt x="121" y="75"/>
                    </a:lnTo>
                    <a:lnTo>
                      <a:pt x="47" y="75"/>
                    </a:lnTo>
                    <a:lnTo>
                      <a:pt x="47" y="299"/>
                    </a:lnTo>
                    <a:lnTo>
                      <a:pt x="0" y="28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8"/>
              <p:cNvSpPr/>
              <p:nvPr/>
            </p:nvSpPr>
            <p:spPr>
              <a:xfrm>
                <a:off x="1746" y="483"/>
                <a:ext cx="84" cy="55"/>
              </a:xfrm>
              <a:custGeom>
                <a:rect b="b" l="l" r="r" t="t"/>
                <a:pathLst>
                  <a:path extrusionOk="0" h="278" w="420">
                    <a:moveTo>
                      <a:pt x="334" y="182"/>
                    </a:moveTo>
                    <a:lnTo>
                      <a:pt x="348" y="182"/>
                    </a:lnTo>
                    <a:lnTo>
                      <a:pt x="358" y="175"/>
                    </a:lnTo>
                    <a:lnTo>
                      <a:pt x="361" y="168"/>
                    </a:lnTo>
                    <a:lnTo>
                      <a:pt x="363" y="165"/>
                    </a:lnTo>
                    <a:lnTo>
                      <a:pt x="364" y="162"/>
                    </a:lnTo>
                    <a:lnTo>
                      <a:pt x="366" y="158"/>
                    </a:lnTo>
                    <a:lnTo>
                      <a:pt x="367" y="153"/>
                    </a:lnTo>
                    <a:lnTo>
                      <a:pt x="368" y="146"/>
                    </a:lnTo>
                    <a:lnTo>
                      <a:pt x="368" y="137"/>
                    </a:lnTo>
                    <a:lnTo>
                      <a:pt x="367" y="128"/>
                    </a:lnTo>
                    <a:lnTo>
                      <a:pt x="367" y="123"/>
                    </a:lnTo>
                    <a:lnTo>
                      <a:pt x="366" y="119"/>
                    </a:lnTo>
                    <a:lnTo>
                      <a:pt x="365" y="116"/>
                    </a:lnTo>
                    <a:lnTo>
                      <a:pt x="363" y="112"/>
                    </a:lnTo>
                    <a:lnTo>
                      <a:pt x="362" y="108"/>
                    </a:lnTo>
                    <a:lnTo>
                      <a:pt x="359" y="105"/>
                    </a:lnTo>
                    <a:lnTo>
                      <a:pt x="358" y="103"/>
                    </a:lnTo>
                    <a:lnTo>
                      <a:pt x="355" y="100"/>
                    </a:lnTo>
                    <a:lnTo>
                      <a:pt x="351" y="96"/>
                    </a:lnTo>
                    <a:lnTo>
                      <a:pt x="345" y="94"/>
                    </a:lnTo>
                    <a:lnTo>
                      <a:pt x="334" y="95"/>
                    </a:lnTo>
                    <a:lnTo>
                      <a:pt x="316" y="94"/>
                    </a:lnTo>
                    <a:lnTo>
                      <a:pt x="0" y="126"/>
                    </a:lnTo>
                    <a:lnTo>
                      <a:pt x="0" y="74"/>
                    </a:lnTo>
                    <a:lnTo>
                      <a:pt x="316" y="6"/>
                    </a:lnTo>
                    <a:lnTo>
                      <a:pt x="357" y="0"/>
                    </a:lnTo>
                    <a:lnTo>
                      <a:pt x="365" y="3"/>
                    </a:lnTo>
                    <a:lnTo>
                      <a:pt x="372" y="10"/>
                    </a:lnTo>
                    <a:lnTo>
                      <a:pt x="376" y="13"/>
                    </a:lnTo>
                    <a:lnTo>
                      <a:pt x="380" y="16"/>
                    </a:lnTo>
                    <a:lnTo>
                      <a:pt x="384" y="21"/>
                    </a:lnTo>
                    <a:lnTo>
                      <a:pt x="387" y="25"/>
                    </a:lnTo>
                    <a:lnTo>
                      <a:pt x="390" y="29"/>
                    </a:lnTo>
                    <a:lnTo>
                      <a:pt x="394" y="34"/>
                    </a:lnTo>
                    <a:lnTo>
                      <a:pt x="396" y="39"/>
                    </a:lnTo>
                    <a:lnTo>
                      <a:pt x="399" y="43"/>
                    </a:lnTo>
                    <a:lnTo>
                      <a:pt x="402" y="49"/>
                    </a:lnTo>
                    <a:lnTo>
                      <a:pt x="404" y="55"/>
                    </a:lnTo>
                    <a:lnTo>
                      <a:pt x="406" y="60"/>
                    </a:lnTo>
                    <a:lnTo>
                      <a:pt x="407" y="63"/>
                    </a:lnTo>
                    <a:lnTo>
                      <a:pt x="408" y="66"/>
                    </a:lnTo>
                    <a:lnTo>
                      <a:pt x="409" y="69"/>
                    </a:lnTo>
                    <a:lnTo>
                      <a:pt x="410" y="72"/>
                    </a:lnTo>
                    <a:lnTo>
                      <a:pt x="411" y="75"/>
                    </a:lnTo>
                    <a:lnTo>
                      <a:pt x="412" y="79"/>
                    </a:lnTo>
                    <a:lnTo>
                      <a:pt x="413" y="81"/>
                    </a:lnTo>
                    <a:lnTo>
                      <a:pt x="414" y="84"/>
                    </a:lnTo>
                    <a:lnTo>
                      <a:pt x="415" y="91"/>
                    </a:lnTo>
                    <a:lnTo>
                      <a:pt x="416" y="94"/>
                    </a:lnTo>
                    <a:lnTo>
                      <a:pt x="416" y="98"/>
                    </a:lnTo>
                    <a:lnTo>
                      <a:pt x="417" y="101"/>
                    </a:lnTo>
                    <a:lnTo>
                      <a:pt x="417" y="105"/>
                    </a:lnTo>
                    <a:lnTo>
                      <a:pt x="419" y="117"/>
                    </a:lnTo>
                    <a:lnTo>
                      <a:pt x="420" y="132"/>
                    </a:lnTo>
                    <a:lnTo>
                      <a:pt x="420" y="146"/>
                    </a:lnTo>
                    <a:lnTo>
                      <a:pt x="420" y="153"/>
                    </a:lnTo>
                    <a:lnTo>
                      <a:pt x="419" y="159"/>
                    </a:lnTo>
                    <a:lnTo>
                      <a:pt x="418" y="167"/>
                    </a:lnTo>
                    <a:lnTo>
                      <a:pt x="417" y="171"/>
                    </a:lnTo>
                    <a:lnTo>
                      <a:pt x="417" y="175"/>
                    </a:lnTo>
                    <a:lnTo>
                      <a:pt x="416" y="179"/>
                    </a:lnTo>
                    <a:lnTo>
                      <a:pt x="415" y="184"/>
                    </a:lnTo>
                    <a:lnTo>
                      <a:pt x="414" y="188"/>
                    </a:lnTo>
                    <a:lnTo>
                      <a:pt x="413" y="192"/>
                    </a:lnTo>
                    <a:lnTo>
                      <a:pt x="411" y="196"/>
                    </a:lnTo>
                    <a:lnTo>
                      <a:pt x="410" y="201"/>
                    </a:lnTo>
                    <a:lnTo>
                      <a:pt x="409" y="205"/>
                    </a:lnTo>
                    <a:lnTo>
                      <a:pt x="407" y="210"/>
                    </a:lnTo>
                    <a:lnTo>
                      <a:pt x="405" y="214"/>
                    </a:lnTo>
                    <a:lnTo>
                      <a:pt x="403" y="218"/>
                    </a:lnTo>
                    <a:lnTo>
                      <a:pt x="402" y="223"/>
                    </a:lnTo>
                    <a:lnTo>
                      <a:pt x="400" y="227"/>
                    </a:lnTo>
                    <a:lnTo>
                      <a:pt x="398" y="229"/>
                    </a:lnTo>
                    <a:lnTo>
                      <a:pt x="396" y="234"/>
                    </a:lnTo>
                    <a:lnTo>
                      <a:pt x="394" y="238"/>
                    </a:lnTo>
                    <a:lnTo>
                      <a:pt x="391" y="241"/>
                    </a:lnTo>
                    <a:lnTo>
                      <a:pt x="389" y="245"/>
                    </a:lnTo>
                    <a:lnTo>
                      <a:pt x="386" y="248"/>
                    </a:lnTo>
                    <a:lnTo>
                      <a:pt x="384" y="251"/>
                    </a:lnTo>
                    <a:lnTo>
                      <a:pt x="381" y="254"/>
                    </a:lnTo>
                    <a:lnTo>
                      <a:pt x="378" y="257"/>
                    </a:lnTo>
                    <a:lnTo>
                      <a:pt x="376" y="260"/>
                    </a:lnTo>
                    <a:lnTo>
                      <a:pt x="370" y="265"/>
                    </a:lnTo>
                    <a:lnTo>
                      <a:pt x="365" y="269"/>
                    </a:lnTo>
                    <a:lnTo>
                      <a:pt x="359" y="273"/>
                    </a:lnTo>
                    <a:lnTo>
                      <a:pt x="354" y="275"/>
                    </a:lnTo>
                    <a:lnTo>
                      <a:pt x="348" y="278"/>
                    </a:lnTo>
                    <a:lnTo>
                      <a:pt x="316" y="268"/>
                    </a:lnTo>
                    <a:lnTo>
                      <a:pt x="0" y="200"/>
                    </a:lnTo>
                    <a:lnTo>
                      <a:pt x="0" y="149"/>
                    </a:lnTo>
                    <a:lnTo>
                      <a:pt x="316" y="181"/>
                    </a:lnTo>
                    <a:lnTo>
                      <a:pt x="334" y="18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8"/>
              <p:cNvSpPr/>
              <p:nvPr/>
            </p:nvSpPr>
            <p:spPr>
              <a:xfrm>
                <a:off x="1705" y="543"/>
                <a:ext cx="59" cy="11"/>
              </a:xfrm>
              <a:custGeom>
                <a:rect b="b" l="l" r="r" t="t"/>
                <a:pathLst>
                  <a:path extrusionOk="0" h="54" w="291">
                    <a:moveTo>
                      <a:pt x="0" y="54"/>
                    </a:moveTo>
                    <a:lnTo>
                      <a:pt x="0" y="0"/>
                    </a:lnTo>
                    <a:lnTo>
                      <a:pt x="291" y="0"/>
                    </a:lnTo>
                    <a:lnTo>
                      <a:pt x="291" y="54"/>
                    </a:lnTo>
                    <a:lnTo>
                      <a:pt x="0"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8"/>
              <p:cNvSpPr/>
              <p:nvPr/>
            </p:nvSpPr>
            <p:spPr>
              <a:xfrm>
                <a:off x="1694" y="551"/>
                <a:ext cx="23" cy="14"/>
              </a:xfrm>
              <a:custGeom>
                <a:rect b="b" l="l" r="r" t="t"/>
                <a:pathLst>
                  <a:path extrusionOk="0" h="68" w="117">
                    <a:moveTo>
                      <a:pt x="0" y="68"/>
                    </a:moveTo>
                    <a:lnTo>
                      <a:pt x="59" y="0"/>
                    </a:lnTo>
                    <a:lnTo>
                      <a:pt x="117" y="0"/>
                    </a:lnTo>
                    <a:lnTo>
                      <a:pt x="59" y="68"/>
                    </a:lnTo>
                    <a:lnTo>
                      <a:pt x="0" y="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8"/>
              <p:cNvSpPr/>
              <p:nvPr/>
            </p:nvSpPr>
            <p:spPr>
              <a:xfrm>
                <a:off x="1694" y="565"/>
                <a:ext cx="81" cy="13"/>
              </a:xfrm>
              <a:custGeom>
                <a:rect b="b" l="l" r="r" t="t"/>
                <a:pathLst>
                  <a:path extrusionOk="0" h="66" w="409">
                    <a:moveTo>
                      <a:pt x="0" y="66"/>
                    </a:moveTo>
                    <a:lnTo>
                      <a:pt x="409" y="66"/>
                    </a:lnTo>
                    <a:lnTo>
                      <a:pt x="409" y="0"/>
                    </a:lnTo>
                    <a:lnTo>
                      <a:pt x="0" y="0"/>
                    </a:lnTo>
                    <a:lnTo>
                      <a:pt x="0"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
              <p:cNvSpPr/>
              <p:nvPr/>
            </p:nvSpPr>
            <p:spPr>
              <a:xfrm>
                <a:off x="1752" y="551"/>
                <a:ext cx="23" cy="14"/>
              </a:xfrm>
              <a:custGeom>
                <a:rect b="b" l="l" r="r" t="t"/>
                <a:pathLst>
                  <a:path extrusionOk="0" h="68" w="117">
                    <a:moveTo>
                      <a:pt x="0" y="0"/>
                    </a:moveTo>
                    <a:lnTo>
                      <a:pt x="58" y="68"/>
                    </a:lnTo>
                    <a:lnTo>
                      <a:pt x="117" y="68"/>
                    </a:lnTo>
                    <a:lnTo>
                      <a:pt x="5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
              <p:cNvSpPr/>
              <p:nvPr/>
            </p:nvSpPr>
            <p:spPr>
              <a:xfrm>
                <a:off x="1614" y="591"/>
                <a:ext cx="33" cy="120"/>
              </a:xfrm>
              <a:custGeom>
                <a:rect b="b" l="l" r="r" t="t"/>
                <a:pathLst>
                  <a:path extrusionOk="0" h="600" w="166">
                    <a:moveTo>
                      <a:pt x="0" y="0"/>
                    </a:moveTo>
                    <a:lnTo>
                      <a:pt x="0" y="600"/>
                    </a:lnTo>
                    <a:lnTo>
                      <a:pt x="48" y="600"/>
                    </a:lnTo>
                    <a:lnTo>
                      <a:pt x="48" y="66"/>
                    </a:lnTo>
                    <a:lnTo>
                      <a:pt x="106" y="66"/>
                    </a:lnTo>
                    <a:lnTo>
                      <a:pt x="166" y="66"/>
                    </a:lnTo>
                    <a:lnTo>
                      <a:pt x="166"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8"/>
              <p:cNvSpPr/>
              <p:nvPr/>
            </p:nvSpPr>
            <p:spPr>
              <a:xfrm>
                <a:off x="1635" y="598"/>
                <a:ext cx="12" cy="95"/>
              </a:xfrm>
              <a:custGeom>
                <a:rect b="b" l="l" r="r" t="t"/>
                <a:pathLst>
                  <a:path extrusionOk="0" h="475" w="60">
                    <a:moveTo>
                      <a:pt x="60" y="4"/>
                    </a:moveTo>
                    <a:lnTo>
                      <a:pt x="60" y="475"/>
                    </a:lnTo>
                    <a:lnTo>
                      <a:pt x="0" y="465"/>
                    </a:lnTo>
                    <a:lnTo>
                      <a:pt x="0" y="0"/>
                    </a:lnTo>
                    <a:lnTo>
                      <a:pt x="6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8"/>
              <p:cNvSpPr/>
              <p:nvPr/>
            </p:nvSpPr>
            <p:spPr>
              <a:xfrm>
                <a:off x="1635" y="578"/>
                <a:ext cx="75" cy="40"/>
              </a:xfrm>
              <a:custGeom>
                <a:rect b="b" l="l" r="r" t="t"/>
                <a:pathLst>
                  <a:path extrusionOk="0" h="199" w="374">
                    <a:moveTo>
                      <a:pt x="49" y="133"/>
                    </a:moveTo>
                    <a:lnTo>
                      <a:pt x="177" y="133"/>
                    </a:lnTo>
                    <a:lnTo>
                      <a:pt x="192" y="134"/>
                    </a:lnTo>
                    <a:lnTo>
                      <a:pt x="206" y="133"/>
                    </a:lnTo>
                    <a:lnTo>
                      <a:pt x="220" y="127"/>
                    </a:lnTo>
                    <a:lnTo>
                      <a:pt x="227" y="124"/>
                    </a:lnTo>
                    <a:lnTo>
                      <a:pt x="233" y="121"/>
                    </a:lnTo>
                    <a:lnTo>
                      <a:pt x="236" y="118"/>
                    </a:lnTo>
                    <a:lnTo>
                      <a:pt x="239" y="116"/>
                    </a:lnTo>
                    <a:lnTo>
                      <a:pt x="242" y="113"/>
                    </a:lnTo>
                    <a:lnTo>
                      <a:pt x="244" y="110"/>
                    </a:lnTo>
                    <a:lnTo>
                      <a:pt x="247" y="107"/>
                    </a:lnTo>
                    <a:lnTo>
                      <a:pt x="250" y="104"/>
                    </a:lnTo>
                    <a:lnTo>
                      <a:pt x="251" y="101"/>
                    </a:lnTo>
                    <a:lnTo>
                      <a:pt x="253" y="97"/>
                    </a:lnTo>
                    <a:lnTo>
                      <a:pt x="255" y="94"/>
                    </a:lnTo>
                    <a:lnTo>
                      <a:pt x="257" y="90"/>
                    </a:lnTo>
                    <a:lnTo>
                      <a:pt x="259" y="86"/>
                    </a:lnTo>
                    <a:lnTo>
                      <a:pt x="260" y="84"/>
                    </a:lnTo>
                    <a:lnTo>
                      <a:pt x="262" y="80"/>
                    </a:lnTo>
                    <a:lnTo>
                      <a:pt x="263" y="75"/>
                    </a:lnTo>
                    <a:lnTo>
                      <a:pt x="264" y="71"/>
                    </a:lnTo>
                    <a:lnTo>
                      <a:pt x="265" y="67"/>
                    </a:lnTo>
                    <a:lnTo>
                      <a:pt x="265" y="62"/>
                    </a:lnTo>
                    <a:lnTo>
                      <a:pt x="266" y="58"/>
                    </a:lnTo>
                    <a:lnTo>
                      <a:pt x="267" y="56"/>
                    </a:lnTo>
                    <a:lnTo>
                      <a:pt x="267" y="54"/>
                    </a:lnTo>
                    <a:lnTo>
                      <a:pt x="268" y="51"/>
                    </a:lnTo>
                    <a:lnTo>
                      <a:pt x="268" y="49"/>
                    </a:lnTo>
                    <a:lnTo>
                      <a:pt x="269" y="47"/>
                    </a:lnTo>
                    <a:lnTo>
                      <a:pt x="270" y="45"/>
                    </a:lnTo>
                    <a:lnTo>
                      <a:pt x="271" y="42"/>
                    </a:lnTo>
                    <a:lnTo>
                      <a:pt x="271" y="40"/>
                    </a:lnTo>
                    <a:lnTo>
                      <a:pt x="272" y="38"/>
                    </a:lnTo>
                    <a:lnTo>
                      <a:pt x="273" y="35"/>
                    </a:lnTo>
                    <a:lnTo>
                      <a:pt x="274" y="33"/>
                    </a:lnTo>
                    <a:lnTo>
                      <a:pt x="275" y="31"/>
                    </a:lnTo>
                    <a:lnTo>
                      <a:pt x="276" y="29"/>
                    </a:lnTo>
                    <a:lnTo>
                      <a:pt x="277" y="26"/>
                    </a:lnTo>
                    <a:lnTo>
                      <a:pt x="279" y="22"/>
                    </a:lnTo>
                    <a:lnTo>
                      <a:pt x="280" y="19"/>
                    </a:lnTo>
                    <a:lnTo>
                      <a:pt x="282" y="18"/>
                    </a:lnTo>
                    <a:lnTo>
                      <a:pt x="283" y="15"/>
                    </a:lnTo>
                    <a:lnTo>
                      <a:pt x="284" y="13"/>
                    </a:lnTo>
                    <a:lnTo>
                      <a:pt x="285" y="10"/>
                    </a:lnTo>
                    <a:lnTo>
                      <a:pt x="288" y="6"/>
                    </a:lnTo>
                    <a:lnTo>
                      <a:pt x="290" y="3"/>
                    </a:lnTo>
                    <a:lnTo>
                      <a:pt x="293" y="0"/>
                    </a:lnTo>
                    <a:lnTo>
                      <a:pt x="374" y="0"/>
                    </a:lnTo>
                    <a:lnTo>
                      <a:pt x="367" y="3"/>
                    </a:lnTo>
                    <a:lnTo>
                      <a:pt x="360" y="9"/>
                    </a:lnTo>
                    <a:lnTo>
                      <a:pt x="357" y="11"/>
                    </a:lnTo>
                    <a:lnTo>
                      <a:pt x="355" y="14"/>
                    </a:lnTo>
                    <a:lnTo>
                      <a:pt x="353" y="18"/>
                    </a:lnTo>
                    <a:lnTo>
                      <a:pt x="350" y="21"/>
                    </a:lnTo>
                    <a:lnTo>
                      <a:pt x="348" y="25"/>
                    </a:lnTo>
                    <a:lnTo>
                      <a:pt x="346" y="30"/>
                    </a:lnTo>
                    <a:lnTo>
                      <a:pt x="343" y="34"/>
                    </a:lnTo>
                    <a:lnTo>
                      <a:pt x="343" y="36"/>
                    </a:lnTo>
                    <a:lnTo>
                      <a:pt x="342" y="38"/>
                    </a:lnTo>
                    <a:lnTo>
                      <a:pt x="340" y="43"/>
                    </a:lnTo>
                    <a:lnTo>
                      <a:pt x="339" y="46"/>
                    </a:lnTo>
                    <a:lnTo>
                      <a:pt x="338" y="47"/>
                    </a:lnTo>
                    <a:lnTo>
                      <a:pt x="337" y="50"/>
                    </a:lnTo>
                    <a:lnTo>
                      <a:pt x="337" y="52"/>
                    </a:lnTo>
                    <a:lnTo>
                      <a:pt x="336" y="55"/>
                    </a:lnTo>
                    <a:lnTo>
                      <a:pt x="335" y="57"/>
                    </a:lnTo>
                    <a:lnTo>
                      <a:pt x="334" y="62"/>
                    </a:lnTo>
                    <a:lnTo>
                      <a:pt x="333" y="65"/>
                    </a:lnTo>
                    <a:lnTo>
                      <a:pt x="333" y="67"/>
                    </a:lnTo>
                    <a:lnTo>
                      <a:pt x="332" y="70"/>
                    </a:lnTo>
                    <a:lnTo>
                      <a:pt x="332" y="73"/>
                    </a:lnTo>
                    <a:lnTo>
                      <a:pt x="331" y="76"/>
                    </a:lnTo>
                    <a:lnTo>
                      <a:pt x="331" y="78"/>
                    </a:lnTo>
                    <a:lnTo>
                      <a:pt x="330" y="81"/>
                    </a:lnTo>
                    <a:lnTo>
                      <a:pt x="330" y="83"/>
                    </a:lnTo>
                    <a:lnTo>
                      <a:pt x="329" y="88"/>
                    </a:lnTo>
                    <a:lnTo>
                      <a:pt x="327" y="98"/>
                    </a:lnTo>
                    <a:lnTo>
                      <a:pt x="326" y="108"/>
                    </a:lnTo>
                    <a:lnTo>
                      <a:pt x="324" y="117"/>
                    </a:lnTo>
                    <a:lnTo>
                      <a:pt x="323" y="125"/>
                    </a:lnTo>
                    <a:lnTo>
                      <a:pt x="322" y="133"/>
                    </a:lnTo>
                    <a:lnTo>
                      <a:pt x="322" y="135"/>
                    </a:lnTo>
                    <a:lnTo>
                      <a:pt x="321" y="137"/>
                    </a:lnTo>
                    <a:lnTo>
                      <a:pt x="320" y="140"/>
                    </a:lnTo>
                    <a:lnTo>
                      <a:pt x="320" y="144"/>
                    </a:lnTo>
                    <a:lnTo>
                      <a:pt x="319" y="147"/>
                    </a:lnTo>
                    <a:lnTo>
                      <a:pt x="317" y="151"/>
                    </a:lnTo>
                    <a:lnTo>
                      <a:pt x="315" y="154"/>
                    </a:lnTo>
                    <a:lnTo>
                      <a:pt x="313" y="157"/>
                    </a:lnTo>
                    <a:lnTo>
                      <a:pt x="311" y="159"/>
                    </a:lnTo>
                    <a:lnTo>
                      <a:pt x="309" y="162"/>
                    </a:lnTo>
                    <a:lnTo>
                      <a:pt x="306" y="165"/>
                    </a:lnTo>
                    <a:lnTo>
                      <a:pt x="304" y="168"/>
                    </a:lnTo>
                    <a:lnTo>
                      <a:pt x="301" y="171"/>
                    </a:lnTo>
                    <a:lnTo>
                      <a:pt x="298" y="173"/>
                    </a:lnTo>
                    <a:lnTo>
                      <a:pt x="295" y="176"/>
                    </a:lnTo>
                    <a:lnTo>
                      <a:pt x="292" y="178"/>
                    </a:lnTo>
                    <a:lnTo>
                      <a:pt x="289" y="181"/>
                    </a:lnTo>
                    <a:lnTo>
                      <a:pt x="286" y="183"/>
                    </a:lnTo>
                    <a:lnTo>
                      <a:pt x="283" y="185"/>
                    </a:lnTo>
                    <a:lnTo>
                      <a:pt x="276" y="189"/>
                    </a:lnTo>
                    <a:lnTo>
                      <a:pt x="269" y="192"/>
                    </a:lnTo>
                    <a:lnTo>
                      <a:pt x="262" y="195"/>
                    </a:lnTo>
                    <a:lnTo>
                      <a:pt x="255" y="196"/>
                    </a:lnTo>
                    <a:lnTo>
                      <a:pt x="249" y="198"/>
                    </a:lnTo>
                    <a:lnTo>
                      <a:pt x="235" y="199"/>
                    </a:lnTo>
                    <a:lnTo>
                      <a:pt x="0" y="199"/>
                    </a:lnTo>
                    <a:lnTo>
                      <a:pt x="0" y="133"/>
                    </a:lnTo>
                    <a:lnTo>
                      <a:pt x="49" y="1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8"/>
              <p:cNvSpPr/>
              <p:nvPr/>
            </p:nvSpPr>
            <p:spPr>
              <a:xfrm>
                <a:off x="1759" y="578"/>
                <a:ext cx="98" cy="187"/>
              </a:xfrm>
              <a:custGeom>
                <a:rect b="b" l="l" r="r" t="t"/>
                <a:pathLst>
                  <a:path extrusionOk="0" h="934" w="490">
                    <a:moveTo>
                      <a:pt x="252" y="591"/>
                    </a:moveTo>
                    <a:lnTo>
                      <a:pt x="255" y="617"/>
                    </a:lnTo>
                    <a:lnTo>
                      <a:pt x="255" y="643"/>
                    </a:lnTo>
                    <a:lnTo>
                      <a:pt x="257" y="667"/>
                    </a:lnTo>
                    <a:lnTo>
                      <a:pt x="257" y="679"/>
                    </a:lnTo>
                    <a:lnTo>
                      <a:pt x="257" y="866"/>
                    </a:lnTo>
                    <a:lnTo>
                      <a:pt x="432" y="866"/>
                    </a:lnTo>
                    <a:lnTo>
                      <a:pt x="432" y="480"/>
                    </a:lnTo>
                    <a:lnTo>
                      <a:pt x="432" y="399"/>
                    </a:lnTo>
                    <a:lnTo>
                      <a:pt x="431" y="394"/>
                    </a:lnTo>
                    <a:lnTo>
                      <a:pt x="430" y="388"/>
                    </a:lnTo>
                    <a:lnTo>
                      <a:pt x="429" y="385"/>
                    </a:lnTo>
                    <a:lnTo>
                      <a:pt x="428" y="382"/>
                    </a:lnTo>
                    <a:lnTo>
                      <a:pt x="428" y="380"/>
                    </a:lnTo>
                    <a:lnTo>
                      <a:pt x="427" y="377"/>
                    </a:lnTo>
                    <a:lnTo>
                      <a:pt x="427" y="374"/>
                    </a:lnTo>
                    <a:lnTo>
                      <a:pt x="426" y="371"/>
                    </a:lnTo>
                    <a:lnTo>
                      <a:pt x="425" y="368"/>
                    </a:lnTo>
                    <a:lnTo>
                      <a:pt x="424" y="365"/>
                    </a:lnTo>
                    <a:lnTo>
                      <a:pt x="423" y="362"/>
                    </a:lnTo>
                    <a:lnTo>
                      <a:pt x="423" y="360"/>
                    </a:lnTo>
                    <a:lnTo>
                      <a:pt x="422" y="357"/>
                    </a:lnTo>
                    <a:lnTo>
                      <a:pt x="421" y="354"/>
                    </a:lnTo>
                    <a:lnTo>
                      <a:pt x="420" y="351"/>
                    </a:lnTo>
                    <a:lnTo>
                      <a:pt x="419" y="348"/>
                    </a:lnTo>
                    <a:lnTo>
                      <a:pt x="418" y="346"/>
                    </a:lnTo>
                    <a:lnTo>
                      <a:pt x="417" y="343"/>
                    </a:lnTo>
                    <a:lnTo>
                      <a:pt x="416" y="341"/>
                    </a:lnTo>
                    <a:lnTo>
                      <a:pt x="415" y="339"/>
                    </a:lnTo>
                    <a:lnTo>
                      <a:pt x="414" y="336"/>
                    </a:lnTo>
                    <a:lnTo>
                      <a:pt x="413" y="333"/>
                    </a:lnTo>
                    <a:lnTo>
                      <a:pt x="412" y="331"/>
                    </a:lnTo>
                    <a:lnTo>
                      <a:pt x="411" y="328"/>
                    </a:lnTo>
                    <a:lnTo>
                      <a:pt x="409" y="326"/>
                    </a:lnTo>
                    <a:lnTo>
                      <a:pt x="408" y="323"/>
                    </a:lnTo>
                    <a:lnTo>
                      <a:pt x="407" y="320"/>
                    </a:lnTo>
                    <a:lnTo>
                      <a:pt x="406" y="318"/>
                    </a:lnTo>
                    <a:lnTo>
                      <a:pt x="403" y="313"/>
                    </a:lnTo>
                    <a:lnTo>
                      <a:pt x="402" y="310"/>
                    </a:lnTo>
                    <a:lnTo>
                      <a:pt x="401" y="308"/>
                    </a:lnTo>
                    <a:lnTo>
                      <a:pt x="399" y="306"/>
                    </a:lnTo>
                    <a:lnTo>
                      <a:pt x="398" y="304"/>
                    </a:lnTo>
                    <a:lnTo>
                      <a:pt x="396" y="302"/>
                    </a:lnTo>
                    <a:lnTo>
                      <a:pt x="395" y="299"/>
                    </a:lnTo>
                    <a:lnTo>
                      <a:pt x="393" y="297"/>
                    </a:lnTo>
                    <a:lnTo>
                      <a:pt x="392" y="295"/>
                    </a:lnTo>
                    <a:lnTo>
                      <a:pt x="390" y="292"/>
                    </a:lnTo>
                    <a:lnTo>
                      <a:pt x="389" y="290"/>
                    </a:lnTo>
                    <a:lnTo>
                      <a:pt x="386" y="285"/>
                    </a:lnTo>
                    <a:lnTo>
                      <a:pt x="384" y="283"/>
                    </a:lnTo>
                    <a:lnTo>
                      <a:pt x="382" y="281"/>
                    </a:lnTo>
                    <a:lnTo>
                      <a:pt x="381" y="279"/>
                    </a:lnTo>
                    <a:lnTo>
                      <a:pt x="379" y="277"/>
                    </a:lnTo>
                    <a:lnTo>
                      <a:pt x="377" y="274"/>
                    </a:lnTo>
                    <a:lnTo>
                      <a:pt x="375" y="273"/>
                    </a:lnTo>
                    <a:lnTo>
                      <a:pt x="373" y="269"/>
                    </a:lnTo>
                    <a:lnTo>
                      <a:pt x="369" y="265"/>
                    </a:lnTo>
                    <a:lnTo>
                      <a:pt x="365" y="262"/>
                    </a:lnTo>
                    <a:lnTo>
                      <a:pt x="361" y="258"/>
                    </a:lnTo>
                    <a:lnTo>
                      <a:pt x="358" y="254"/>
                    </a:lnTo>
                    <a:lnTo>
                      <a:pt x="354" y="250"/>
                    </a:lnTo>
                    <a:lnTo>
                      <a:pt x="350" y="247"/>
                    </a:lnTo>
                    <a:lnTo>
                      <a:pt x="346" y="243"/>
                    </a:lnTo>
                    <a:lnTo>
                      <a:pt x="341" y="240"/>
                    </a:lnTo>
                    <a:lnTo>
                      <a:pt x="338" y="237"/>
                    </a:lnTo>
                    <a:lnTo>
                      <a:pt x="334" y="234"/>
                    </a:lnTo>
                    <a:lnTo>
                      <a:pt x="329" y="231"/>
                    </a:lnTo>
                    <a:lnTo>
                      <a:pt x="325" y="229"/>
                    </a:lnTo>
                    <a:lnTo>
                      <a:pt x="321" y="226"/>
                    </a:lnTo>
                    <a:lnTo>
                      <a:pt x="316" y="223"/>
                    </a:lnTo>
                    <a:lnTo>
                      <a:pt x="311" y="221"/>
                    </a:lnTo>
                    <a:lnTo>
                      <a:pt x="307" y="219"/>
                    </a:lnTo>
                    <a:lnTo>
                      <a:pt x="303" y="216"/>
                    </a:lnTo>
                    <a:lnTo>
                      <a:pt x="298" y="214"/>
                    </a:lnTo>
                    <a:lnTo>
                      <a:pt x="289" y="210"/>
                    </a:lnTo>
                    <a:lnTo>
                      <a:pt x="279" y="206"/>
                    </a:lnTo>
                    <a:lnTo>
                      <a:pt x="269" y="204"/>
                    </a:lnTo>
                    <a:lnTo>
                      <a:pt x="260" y="201"/>
                    </a:lnTo>
                    <a:lnTo>
                      <a:pt x="239" y="198"/>
                    </a:lnTo>
                    <a:lnTo>
                      <a:pt x="219" y="198"/>
                    </a:lnTo>
                    <a:lnTo>
                      <a:pt x="198" y="199"/>
                    </a:lnTo>
                    <a:lnTo>
                      <a:pt x="140" y="199"/>
                    </a:lnTo>
                    <a:lnTo>
                      <a:pt x="127" y="198"/>
                    </a:lnTo>
                    <a:lnTo>
                      <a:pt x="113" y="195"/>
                    </a:lnTo>
                    <a:lnTo>
                      <a:pt x="106" y="192"/>
                    </a:lnTo>
                    <a:lnTo>
                      <a:pt x="99" y="189"/>
                    </a:lnTo>
                    <a:lnTo>
                      <a:pt x="92" y="185"/>
                    </a:lnTo>
                    <a:lnTo>
                      <a:pt x="87" y="181"/>
                    </a:lnTo>
                    <a:lnTo>
                      <a:pt x="83" y="178"/>
                    </a:lnTo>
                    <a:lnTo>
                      <a:pt x="80" y="176"/>
                    </a:lnTo>
                    <a:lnTo>
                      <a:pt x="77" y="173"/>
                    </a:lnTo>
                    <a:lnTo>
                      <a:pt x="74" y="171"/>
                    </a:lnTo>
                    <a:lnTo>
                      <a:pt x="72" y="168"/>
                    </a:lnTo>
                    <a:lnTo>
                      <a:pt x="69" y="165"/>
                    </a:lnTo>
                    <a:lnTo>
                      <a:pt x="67" y="162"/>
                    </a:lnTo>
                    <a:lnTo>
                      <a:pt x="64" y="159"/>
                    </a:lnTo>
                    <a:lnTo>
                      <a:pt x="62" y="157"/>
                    </a:lnTo>
                    <a:lnTo>
                      <a:pt x="60" y="154"/>
                    </a:lnTo>
                    <a:lnTo>
                      <a:pt x="58" y="151"/>
                    </a:lnTo>
                    <a:lnTo>
                      <a:pt x="57" y="147"/>
                    </a:lnTo>
                    <a:lnTo>
                      <a:pt x="55" y="144"/>
                    </a:lnTo>
                    <a:lnTo>
                      <a:pt x="55" y="140"/>
                    </a:lnTo>
                    <a:lnTo>
                      <a:pt x="54" y="137"/>
                    </a:lnTo>
                    <a:lnTo>
                      <a:pt x="54" y="133"/>
                    </a:lnTo>
                    <a:lnTo>
                      <a:pt x="52" y="125"/>
                    </a:lnTo>
                    <a:lnTo>
                      <a:pt x="50" y="117"/>
                    </a:lnTo>
                    <a:lnTo>
                      <a:pt x="48" y="108"/>
                    </a:lnTo>
                    <a:lnTo>
                      <a:pt x="47" y="98"/>
                    </a:lnTo>
                    <a:lnTo>
                      <a:pt x="45" y="88"/>
                    </a:lnTo>
                    <a:lnTo>
                      <a:pt x="44" y="83"/>
                    </a:lnTo>
                    <a:lnTo>
                      <a:pt x="44" y="81"/>
                    </a:lnTo>
                    <a:lnTo>
                      <a:pt x="43" y="78"/>
                    </a:lnTo>
                    <a:lnTo>
                      <a:pt x="43" y="76"/>
                    </a:lnTo>
                    <a:lnTo>
                      <a:pt x="42" y="73"/>
                    </a:lnTo>
                    <a:lnTo>
                      <a:pt x="42" y="70"/>
                    </a:lnTo>
                    <a:lnTo>
                      <a:pt x="41" y="67"/>
                    </a:lnTo>
                    <a:lnTo>
                      <a:pt x="41" y="65"/>
                    </a:lnTo>
                    <a:lnTo>
                      <a:pt x="40" y="62"/>
                    </a:lnTo>
                    <a:lnTo>
                      <a:pt x="39" y="60"/>
                    </a:lnTo>
                    <a:lnTo>
                      <a:pt x="39" y="57"/>
                    </a:lnTo>
                    <a:lnTo>
                      <a:pt x="38" y="55"/>
                    </a:lnTo>
                    <a:lnTo>
                      <a:pt x="37" y="52"/>
                    </a:lnTo>
                    <a:lnTo>
                      <a:pt x="37" y="50"/>
                    </a:lnTo>
                    <a:lnTo>
                      <a:pt x="36" y="47"/>
                    </a:lnTo>
                    <a:lnTo>
                      <a:pt x="35" y="46"/>
                    </a:lnTo>
                    <a:lnTo>
                      <a:pt x="34" y="43"/>
                    </a:lnTo>
                    <a:lnTo>
                      <a:pt x="33" y="41"/>
                    </a:lnTo>
                    <a:lnTo>
                      <a:pt x="32" y="38"/>
                    </a:lnTo>
                    <a:lnTo>
                      <a:pt x="32" y="36"/>
                    </a:lnTo>
                    <a:lnTo>
                      <a:pt x="31" y="34"/>
                    </a:lnTo>
                    <a:lnTo>
                      <a:pt x="30" y="31"/>
                    </a:lnTo>
                    <a:lnTo>
                      <a:pt x="29" y="30"/>
                    </a:lnTo>
                    <a:lnTo>
                      <a:pt x="28" y="27"/>
                    </a:lnTo>
                    <a:lnTo>
                      <a:pt x="26" y="25"/>
                    </a:lnTo>
                    <a:lnTo>
                      <a:pt x="24" y="21"/>
                    </a:lnTo>
                    <a:lnTo>
                      <a:pt x="22" y="18"/>
                    </a:lnTo>
                    <a:lnTo>
                      <a:pt x="19" y="14"/>
                    </a:lnTo>
                    <a:lnTo>
                      <a:pt x="17" y="11"/>
                    </a:lnTo>
                    <a:lnTo>
                      <a:pt x="14" y="9"/>
                    </a:lnTo>
                    <a:lnTo>
                      <a:pt x="11" y="6"/>
                    </a:lnTo>
                    <a:lnTo>
                      <a:pt x="7" y="3"/>
                    </a:lnTo>
                    <a:lnTo>
                      <a:pt x="4" y="2"/>
                    </a:lnTo>
                    <a:lnTo>
                      <a:pt x="0" y="0"/>
                    </a:lnTo>
                    <a:lnTo>
                      <a:pt x="82" y="0"/>
                    </a:lnTo>
                    <a:lnTo>
                      <a:pt x="85" y="3"/>
                    </a:lnTo>
                    <a:lnTo>
                      <a:pt x="88" y="6"/>
                    </a:lnTo>
                    <a:lnTo>
                      <a:pt x="90" y="10"/>
                    </a:lnTo>
                    <a:lnTo>
                      <a:pt x="92" y="13"/>
                    </a:lnTo>
                    <a:lnTo>
                      <a:pt x="94" y="18"/>
                    </a:lnTo>
                    <a:lnTo>
                      <a:pt x="96" y="22"/>
                    </a:lnTo>
                    <a:lnTo>
                      <a:pt x="97" y="24"/>
                    </a:lnTo>
                    <a:lnTo>
                      <a:pt x="98" y="26"/>
                    </a:lnTo>
                    <a:lnTo>
                      <a:pt x="99" y="29"/>
                    </a:lnTo>
                    <a:lnTo>
                      <a:pt x="100" y="31"/>
                    </a:lnTo>
                    <a:lnTo>
                      <a:pt x="101" y="33"/>
                    </a:lnTo>
                    <a:lnTo>
                      <a:pt x="102" y="35"/>
                    </a:lnTo>
                    <a:lnTo>
                      <a:pt x="104" y="40"/>
                    </a:lnTo>
                    <a:lnTo>
                      <a:pt x="104" y="42"/>
                    </a:lnTo>
                    <a:lnTo>
                      <a:pt x="105" y="45"/>
                    </a:lnTo>
                    <a:lnTo>
                      <a:pt x="106" y="47"/>
                    </a:lnTo>
                    <a:lnTo>
                      <a:pt x="107" y="49"/>
                    </a:lnTo>
                    <a:lnTo>
                      <a:pt x="107" y="51"/>
                    </a:lnTo>
                    <a:lnTo>
                      <a:pt x="108" y="54"/>
                    </a:lnTo>
                    <a:lnTo>
                      <a:pt x="109" y="58"/>
                    </a:lnTo>
                    <a:lnTo>
                      <a:pt x="110" y="62"/>
                    </a:lnTo>
                    <a:lnTo>
                      <a:pt x="111" y="67"/>
                    </a:lnTo>
                    <a:lnTo>
                      <a:pt x="111" y="71"/>
                    </a:lnTo>
                    <a:lnTo>
                      <a:pt x="112" y="73"/>
                    </a:lnTo>
                    <a:lnTo>
                      <a:pt x="112" y="75"/>
                    </a:lnTo>
                    <a:lnTo>
                      <a:pt x="113" y="80"/>
                    </a:lnTo>
                    <a:lnTo>
                      <a:pt x="114" y="81"/>
                    </a:lnTo>
                    <a:lnTo>
                      <a:pt x="115" y="84"/>
                    </a:lnTo>
                    <a:lnTo>
                      <a:pt x="116" y="86"/>
                    </a:lnTo>
                    <a:lnTo>
                      <a:pt x="118" y="90"/>
                    </a:lnTo>
                    <a:lnTo>
                      <a:pt x="120" y="94"/>
                    </a:lnTo>
                    <a:lnTo>
                      <a:pt x="122" y="97"/>
                    </a:lnTo>
                    <a:lnTo>
                      <a:pt x="124" y="101"/>
                    </a:lnTo>
                    <a:lnTo>
                      <a:pt x="127" y="104"/>
                    </a:lnTo>
                    <a:lnTo>
                      <a:pt x="128" y="107"/>
                    </a:lnTo>
                    <a:lnTo>
                      <a:pt x="131" y="110"/>
                    </a:lnTo>
                    <a:lnTo>
                      <a:pt x="133" y="113"/>
                    </a:lnTo>
                    <a:lnTo>
                      <a:pt x="136" y="116"/>
                    </a:lnTo>
                    <a:lnTo>
                      <a:pt x="139" y="118"/>
                    </a:lnTo>
                    <a:lnTo>
                      <a:pt x="142" y="121"/>
                    </a:lnTo>
                    <a:lnTo>
                      <a:pt x="145" y="122"/>
                    </a:lnTo>
                    <a:lnTo>
                      <a:pt x="148" y="124"/>
                    </a:lnTo>
                    <a:lnTo>
                      <a:pt x="156" y="127"/>
                    </a:lnTo>
                    <a:lnTo>
                      <a:pt x="162" y="130"/>
                    </a:lnTo>
                    <a:lnTo>
                      <a:pt x="169" y="133"/>
                    </a:lnTo>
                    <a:lnTo>
                      <a:pt x="184" y="134"/>
                    </a:lnTo>
                    <a:lnTo>
                      <a:pt x="198" y="133"/>
                    </a:lnTo>
                    <a:lnTo>
                      <a:pt x="258" y="133"/>
                    </a:lnTo>
                    <a:lnTo>
                      <a:pt x="281" y="135"/>
                    </a:lnTo>
                    <a:lnTo>
                      <a:pt x="303" y="140"/>
                    </a:lnTo>
                    <a:lnTo>
                      <a:pt x="314" y="144"/>
                    </a:lnTo>
                    <a:lnTo>
                      <a:pt x="325" y="148"/>
                    </a:lnTo>
                    <a:lnTo>
                      <a:pt x="336" y="152"/>
                    </a:lnTo>
                    <a:lnTo>
                      <a:pt x="340" y="155"/>
                    </a:lnTo>
                    <a:lnTo>
                      <a:pt x="346" y="158"/>
                    </a:lnTo>
                    <a:lnTo>
                      <a:pt x="351" y="159"/>
                    </a:lnTo>
                    <a:lnTo>
                      <a:pt x="356" y="162"/>
                    </a:lnTo>
                    <a:lnTo>
                      <a:pt x="361" y="165"/>
                    </a:lnTo>
                    <a:lnTo>
                      <a:pt x="366" y="168"/>
                    </a:lnTo>
                    <a:lnTo>
                      <a:pt x="371" y="172"/>
                    </a:lnTo>
                    <a:lnTo>
                      <a:pt x="375" y="175"/>
                    </a:lnTo>
                    <a:lnTo>
                      <a:pt x="380" y="178"/>
                    </a:lnTo>
                    <a:lnTo>
                      <a:pt x="385" y="183"/>
                    </a:lnTo>
                    <a:lnTo>
                      <a:pt x="389" y="186"/>
                    </a:lnTo>
                    <a:lnTo>
                      <a:pt x="394" y="190"/>
                    </a:lnTo>
                    <a:lnTo>
                      <a:pt x="398" y="194"/>
                    </a:lnTo>
                    <a:lnTo>
                      <a:pt x="403" y="197"/>
                    </a:lnTo>
                    <a:lnTo>
                      <a:pt x="407" y="202"/>
                    </a:lnTo>
                    <a:lnTo>
                      <a:pt x="411" y="206"/>
                    </a:lnTo>
                    <a:lnTo>
                      <a:pt x="413" y="208"/>
                    </a:lnTo>
                    <a:lnTo>
                      <a:pt x="415" y="210"/>
                    </a:lnTo>
                    <a:lnTo>
                      <a:pt x="417" y="213"/>
                    </a:lnTo>
                    <a:lnTo>
                      <a:pt x="419" y="215"/>
                    </a:lnTo>
                    <a:lnTo>
                      <a:pt x="421" y="217"/>
                    </a:lnTo>
                    <a:lnTo>
                      <a:pt x="423" y="220"/>
                    </a:lnTo>
                    <a:lnTo>
                      <a:pt x="425" y="222"/>
                    </a:lnTo>
                    <a:lnTo>
                      <a:pt x="427" y="224"/>
                    </a:lnTo>
                    <a:lnTo>
                      <a:pt x="430" y="230"/>
                    </a:lnTo>
                    <a:lnTo>
                      <a:pt x="432" y="232"/>
                    </a:lnTo>
                    <a:lnTo>
                      <a:pt x="434" y="233"/>
                    </a:lnTo>
                    <a:lnTo>
                      <a:pt x="436" y="236"/>
                    </a:lnTo>
                    <a:lnTo>
                      <a:pt x="438" y="238"/>
                    </a:lnTo>
                    <a:lnTo>
                      <a:pt x="439" y="241"/>
                    </a:lnTo>
                    <a:lnTo>
                      <a:pt x="441" y="244"/>
                    </a:lnTo>
                    <a:lnTo>
                      <a:pt x="443" y="246"/>
                    </a:lnTo>
                    <a:lnTo>
                      <a:pt x="445" y="249"/>
                    </a:lnTo>
                    <a:lnTo>
                      <a:pt x="447" y="254"/>
                    </a:lnTo>
                    <a:lnTo>
                      <a:pt x="449" y="257"/>
                    </a:lnTo>
                    <a:lnTo>
                      <a:pt x="450" y="260"/>
                    </a:lnTo>
                    <a:lnTo>
                      <a:pt x="452" y="263"/>
                    </a:lnTo>
                    <a:lnTo>
                      <a:pt x="453" y="265"/>
                    </a:lnTo>
                    <a:lnTo>
                      <a:pt x="455" y="268"/>
                    </a:lnTo>
                    <a:lnTo>
                      <a:pt x="456" y="271"/>
                    </a:lnTo>
                    <a:lnTo>
                      <a:pt x="458" y="273"/>
                    </a:lnTo>
                    <a:lnTo>
                      <a:pt x="459" y="276"/>
                    </a:lnTo>
                    <a:lnTo>
                      <a:pt x="461" y="278"/>
                    </a:lnTo>
                    <a:lnTo>
                      <a:pt x="462" y="281"/>
                    </a:lnTo>
                    <a:lnTo>
                      <a:pt x="463" y="284"/>
                    </a:lnTo>
                    <a:lnTo>
                      <a:pt x="465" y="287"/>
                    </a:lnTo>
                    <a:lnTo>
                      <a:pt x="466" y="290"/>
                    </a:lnTo>
                    <a:lnTo>
                      <a:pt x="467" y="293"/>
                    </a:lnTo>
                    <a:lnTo>
                      <a:pt x="468" y="296"/>
                    </a:lnTo>
                    <a:lnTo>
                      <a:pt x="469" y="299"/>
                    </a:lnTo>
                    <a:lnTo>
                      <a:pt x="471" y="302"/>
                    </a:lnTo>
                    <a:lnTo>
                      <a:pt x="472" y="305"/>
                    </a:lnTo>
                    <a:lnTo>
                      <a:pt x="473" y="308"/>
                    </a:lnTo>
                    <a:lnTo>
                      <a:pt x="474" y="310"/>
                    </a:lnTo>
                    <a:lnTo>
                      <a:pt x="475" y="313"/>
                    </a:lnTo>
                    <a:lnTo>
                      <a:pt x="476" y="316"/>
                    </a:lnTo>
                    <a:lnTo>
                      <a:pt x="477" y="320"/>
                    </a:lnTo>
                    <a:lnTo>
                      <a:pt x="478" y="323"/>
                    </a:lnTo>
                    <a:lnTo>
                      <a:pt x="479" y="326"/>
                    </a:lnTo>
                    <a:lnTo>
                      <a:pt x="480" y="329"/>
                    </a:lnTo>
                    <a:lnTo>
                      <a:pt x="481" y="332"/>
                    </a:lnTo>
                    <a:lnTo>
                      <a:pt x="481" y="335"/>
                    </a:lnTo>
                    <a:lnTo>
                      <a:pt x="481" y="338"/>
                    </a:lnTo>
                    <a:lnTo>
                      <a:pt x="482" y="342"/>
                    </a:lnTo>
                    <a:lnTo>
                      <a:pt x="483" y="345"/>
                    </a:lnTo>
                    <a:lnTo>
                      <a:pt x="484" y="347"/>
                    </a:lnTo>
                    <a:lnTo>
                      <a:pt x="484" y="351"/>
                    </a:lnTo>
                    <a:lnTo>
                      <a:pt x="485" y="353"/>
                    </a:lnTo>
                    <a:lnTo>
                      <a:pt x="486" y="360"/>
                    </a:lnTo>
                    <a:lnTo>
                      <a:pt x="488" y="374"/>
                    </a:lnTo>
                    <a:lnTo>
                      <a:pt x="490" y="399"/>
                    </a:lnTo>
                    <a:lnTo>
                      <a:pt x="490" y="500"/>
                    </a:lnTo>
                    <a:lnTo>
                      <a:pt x="490" y="866"/>
                    </a:lnTo>
                    <a:lnTo>
                      <a:pt x="490" y="934"/>
                    </a:lnTo>
                    <a:lnTo>
                      <a:pt x="198" y="934"/>
                    </a:lnTo>
                    <a:lnTo>
                      <a:pt x="198" y="681"/>
                    </a:lnTo>
                    <a:lnTo>
                      <a:pt x="198" y="667"/>
                    </a:lnTo>
                    <a:lnTo>
                      <a:pt x="198" y="654"/>
                    </a:lnTo>
                    <a:lnTo>
                      <a:pt x="197" y="648"/>
                    </a:lnTo>
                    <a:lnTo>
                      <a:pt x="197" y="645"/>
                    </a:lnTo>
                    <a:lnTo>
                      <a:pt x="197" y="642"/>
                    </a:lnTo>
                    <a:lnTo>
                      <a:pt x="196" y="640"/>
                    </a:lnTo>
                    <a:lnTo>
                      <a:pt x="195" y="637"/>
                    </a:lnTo>
                    <a:lnTo>
                      <a:pt x="194" y="635"/>
                    </a:lnTo>
                    <a:lnTo>
                      <a:pt x="193" y="632"/>
                    </a:lnTo>
                    <a:lnTo>
                      <a:pt x="191" y="629"/>
                    </a:lnTo>
                    <a:lnTo>
                      <a:pt x="190" y="627"/>
                    </a:lnTo>
                    <a:lnTo>
                      <a:pt x="187" y="622"/>
                    </a:lnTo>
                    <a:lnTo>
                      <a:pt x="185" y="620"/>
                    </a:lnTo>
                    <a:lnTo>
                      <a:pt x="183" y="618"/>
                    </a:lnTo>
                    <a:lnTo>
                      <a:pt x="179" y="614"/>
                    </a:lnTo>
                    <a:lnTo>
                      <a:pt x="175" y="610"/>
                    </a:lnTo>
                    <a:lnTo>
                      <a:pt x="170" y="607"/>
                    </a:lnTo>
                    <a:lnTo>
                      <a:pt x="166" y="605"/>
                    </a:lnTo>
                    <a:lnTo>
                      <a:pt x="162" y="603"/>
                    </a:lnTo>
                    <a:lnTo>
                      <a:pt x="151" y="601"/>
                    </a:lnTo>
                    <a:lnTo>
                      <a:pt x="140" y="601"/>
                    </a:lnTo>
                    <a:lnTo>
                      <a:pt x="139" y="532"/>
                    </a:lnTo>
                    <a:lnTo>
                      <a:pt x="146" y="482"/>
                    </a:lnTo>
                    <a:lnTo>
                      <a:pt x="179" y="482"/>
                    </a:lnTo>
                    <a:lnTo>
                      <a:pt x="202" y="489"/>
                    </a:lnTo>
                    <a:lnTo>
                      <a:pt x="216" y="496"/>
                    </a:lnTo>
                    <a:lnTo>
                      <a:pt x="228" y="509"/>
                    </a:lnTo>
                    <a:lnTo>
                      <a:pt x="238" y="526"/>
                    </a:lnTo>
                    <a:lnTo>
                      <a:pt x="243" y="541"/>
                    </a:lnTo>
                    <a:lnTo>
                      <a:pt x="249" y="566"/>
                    </a:lnTo>
                    <a:lnTo>
                      <a:pt x="252" y="5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8"/>
              <p:cNvSpPr/>
              <p:nvPr/>
            </p:nvSpPr>
            <p:spPr>
              <a:xfrm>
                <a:off x="1793" y="725"/>
                <a:ext cx="70" cy="40"/>
              </a:xfrm>
              <a:custGeom>
                <a:rect b="b" l="l" r="r" t="t"/>
                <a:pathLst>
                  <a:path extrusionOk="0" h="201" w="349">
                    <a:moveTo>
                      <a:pt x="279" y="0"/>
                    </a:moveTo>
                    <a:lnTo>
                      <a:pt x="278" y="67"/>
                    </a:lnTo>
                    <a:lnTo>
                      <a:pt x="55" y="67"/>
                    </a:lnTo>
                    <a:lnTo>
                      <a:pt x="55" y="163"/>
                    </a:lnTo>
                    <a:lnTo>
                      <a:pt x="302" y="168"/>
                    </a:lnTo>
                    <a:lnTo>
                      <a:pt x="301" y="0"/>
                    </a:lnTo>
                    <a:lnTo>
                      <a:pt x="349" y="0"/>
                    </a:lnTo>
                    <a:lnTo>
                      <a:pt x="349" y="201"/>
                    </a:lnTo>
                    <a:lnTo>
                      <a:pt x="0" y="201"/>
                    </a:lnTo>
                    <a:lnTo>
                      <a:pt x="0" y="0"/>
                    </a:lnTo>
                    <a:lnTo>
                      <a:pt x="27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8" name="Google Shape;308;p8"/>
            <p:cNvSpPr/>
            <p:nvPr/>
          </p:nvSpPr>
          <p:spPr>
            <a:xfrm>
              <a:off x="2056" y="1011"/>
              <a:ext cx="158" cy="1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8"/>
            <p:cNvSpPr/>
            <p:nvPr/>
          </p:nvSpPr>
          <p:spPr>
            <a:xfrm>
              <a:off x="2078" y="940"/>
              <a:ext cx="60" cy="17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z</a:t>
              </a:r>
              <a:endParaRPr sz="1400">
                <a:solidFill>
                  <a:schemeClr val="dk1"/>
                </a:solidFill>
                <a:latin typeface="Calibri"/>
                <a:ea typeface="Calibri"/>
                <a:cs typeface="Calibri"/>
                <a:sym typeface="Calibri"/>
              </a:endParaRPr>
            </a:p>
          </p:txBody>
        </p:sp>
        <p:sp>
          <p:nvSpPr>
            <p:cNvPr id="310" name="Google Shape;310;p8"/>
            <p:cNvSpPr/>
            <p:nvPr/>
          </p:nvSpPr>
          <p:spPr>
            <a:xfrm>
              <a:off x="2212" y="1025"/>
              <a:ext cx="197" cy="1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8"/>
            <p:cNvSpPr/>
            <p:nvPr/>
          </p:nvSpPr>
          <p:spPr>
            <a:xfrm>
              <a:off x="2232" y="954"/>
              <a:ext cx="67" cy="17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v</a:t>
              </a:r>
              <a:endParaRPr sz="1400">
                <a:solidFill>
                  <a:schemeClr val="dk1"/>
                </a:solidFill>
                <a:latin typeface="Calibri"/>
                <a:ea typeface="Calibri"/>
                <a:cs typeface="Calibri"/>
                <a:sym typeface="Calibri"/>
              </a:endParaRPr>
            </a:p>
          </p:txBody>
        </p:sp>
        <p:sp>
          <p:nvSpPr>
            <p:cNvPr id="312" name="Google Shape;312;p8"/>
            <p:cNvSpPr/>
            <p:nvPr/>
          </p:nvSpPr>
          <p:spPr>
            <a:xfrm>
              <a:off x="2363" y="1337"/>
              <a:ext cx="201" cy="1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8"/>
            <p:cNvSpPr/>
            <p:nvPr/>
          </p:nvSpPr>
          <p:spPr>
            <a:xfrm>
              <a:off x="2471" y="1401"/>
              <a:ext cx="196" cy="15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4" name="Google Shape;314;p8"/>
            <p:cNvGrpSpPr/>
            <p:nvPr/>
          </p:nvGrpSpPr>
          <p:grpSpPr>
            <a:xfrm>
              <a:off x="2404" y="1530"/>
              <a:ext cx="244" cy="314"/>
              <a:chOff x="2398" y="1362"/>
              <a:chExt cx="244" cy="314"/>
            </a:xfrm>
          </p:grpSpPr>
          <p:sp>
            <p:nvSpPr>
              <p:cNvPr id="315" name="Google Shape;315;p8"/>
              <p:cNvSpPr/>
              <p:nvPr/>
            </p:nvSpPr>
            <p:spPr>
              <a:xfrm>
                <a:off x="2405" y="1362"/>
                <a:ext cx="104" cy="17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  l</a:t>
                </a:r>
                <a:endParaRPr sz="1400">
                  <a:solidFill>
                    <a:schemeClr val="dk1"/>
                  </a:solidFill>
                  <a:latin typeface="Calibri"/>
                  <a:ea typeface="Calibri"/>
                  <a:cs typeface="Calibri"/>
                  <a:sym typeface="Calibri"/>
                </a:endParaRPr>
              </a:p>
            </p:txBody>
          </p:sp>
          <p:sp>
            <p:nvSpPr>
              <p:cNvPr id="316" name="Google Shape;316;p8"/>
              <p:cNvSpPr/>
              <p:nvPr/>
            </p:nvSpPr>
            <p:spPr>
              <a:xfrm>
                <a:off x="2582" y="1498"/>
                <a:ext cx="60" cy="17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r</a:t>
                </a:r>
                <a:endParaRPr sz="1400">
                  <a:solidFill>
                    <a:schemeClr val="dk1"/>
                  </a:solidFill>
                  <a:latin typeface="Calibri"/>
                  <a:ea typeface="Calibri"/>
                  <a:cs typeface="Calibri"/>
                  <a:sym typeface="Calibri"/>
                </a:endParaRPr>
              </a:p>
            </p:txBody>
          </p:sp>
          <p:sp>
            <p:nvSpPr>
              <p:cNvPr id="317" name="Google Shape;317;p8"/>
              <p:cNvSpPr/>
              <p:nvPr/>
            </p:nvSpPr>
            <p:spPr>
              <a:xfrm>
                <a:off x="2398" y="1454"/>
                <a:ext cx="157" cy="1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8"/>
              <p:cNvSpPr/>
              <p:nvPr/>
            </p:nvSpPr>
            <p:spPr>
              <a:xfrm>
                <a:off x="2448" y="1480"/>
                <a:ext cx="67" cy="17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o</a:t>
                </a:r>
                <a:endParaRPr sz="1400">
                  <a:solidFill>
                    <a:schemeClr val="dk1"/>
                  </a:solidFill>
                  <a:latin typeface="Calibri"/>
                  <a:ea typeface="Calibri"/>
                  <a:cs typeface="Calibri"/>
                  <a:sym typeface="Calibri"/>
                </a:endParaRPr>
              </a:p>
            </p:txBody>
          </p:sp>
          <p:sp>
            <p:nvSpPr>
              <p:cNvPr id="319" name="Google Shape;319;p8"/>
              <p:cNvSpPr/>
              <p:nvPr/>
            </p:nvSpPr>
            <p:spPr>
              <a:xfrm>
                <a:off x="2522" y="1423"/>
                <a:ext cx="67" cy="18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a</a:t>
                </a:r>
                <a:endParaRPr sz="1400">
                  <a:solidFill>
                    <a:schemeClr val="dk1"/>
                  </a:solidFill>
                  <a:latin typeface="Calibri"/>
                  <a:ea typeface="Calibri"/>
                  <a:cs typeface="Calibri"/>
                  <a:sym typeface="Calibri"/>
                </a:endParaRPr>
              </a:p>
            </p:txBody>
          </p:sp>
        </p:grpSp>
        <p:grpSp>
          <p:nvGrpSpPr>
            <p:cNvPr id="320" name="Google Shape;320;p8"/>
            <p:cNvGrpSpPr/>
            <p:nvPr/>
          </p:nvGrpSpPr>
          <p:grpSpPr>
            <a:xfrm flipH="1">
              <a:off x="1844" y="2818"/>
              <a:ext cx="240" cy="289"/>
              <a:chOff x="212" y="3315"/>
              <a:chExt cx="599" cy="628"/>
            </a:xfrm>
          </p:grpSpPr>
          <p:sp>
            <p:nvSpPr>
              <p:cNvPr id="321" name="Google Shape;321;p8"/>
              <p:cNvSpPr/>
              <p:nvPr/>
            </p:nvSpPr>
            <p:spPr>
              <a:xfrm>
                <a:off x="421" y="3604"/>
                <a:ext cx="345" cy="200"/>
              </a:xfrm>
              <a:custGeom>
                <a:rect b="b" l="l" r="r" t="t"/>
                <a:pathLst>
                  <a:path extrusionOk="0" h="398" w="690">
                    <a:moveTo>
                      <a:pt x="559" y="125"/>
                    </a:moveTo>
                    <a:lnTo>
                      <a:pt x="587" y="136"/>
                    </a:lnTo>
                    <a:lnTo>
                      <a:pt x="612" y="147"/>
                    </a:lnTo>
                    <a:lnTo>
                      <a:pt x="635" y="156"/>
                    </a:lnTo>
                    <a:lnTo>
                      <a:pt x="653" y="166"/>
                    </a:lnTo>
                    <a:lnTo>
                      <a:pt x="669" y="173"/>
                    </a:lnTo>
                    <a:lnTo>
                      <a:pt x="681" y="179"/>
                    </a:lnTo>
                    <a:lnTo>
                      <a:pt x="688" y="183"/>
                    </a:lnTo>
                    <a:lnTo>
                      <a:pt x="690" y="184"/>
                    </a:lnTo>
                    <a:lnTo>
                      <a:pt x="689" y="189"/>
                    </a:lnTo>
                    <a:lnTo>
                      <a:pt x="687" y="201"/>
                    </a:lnTo>
                    <a:lnTo>
                      <a:pt x="682" y="221"/>
                    </a:lnTo>
                    <a:lnTo>
                      <a:pt x="676" y="245"/>
                    </a:lnTo>
                    <a:lnTo>
                      <a:pt x="668" y="273"/>
                    </a:lnTo>
                    <a:lnTo>
                      <a:pt x="659" y="300"/>
                    </a:lnTo>
                    <a:lnTo>
                      <a:pt x="649" y="328"/>
                    </a:lnTo>
                    <a:lnTo>
                      <a:pt x="637" y="352"/>
                    </a:lnTo>
                    <a:lnTo>
                      <a:pt x="618" y="351"/>
                    </a:lnTo>
                    <a:lnTo>
                      <a:pt x="599" y="351"/>
                    </a:lnTo>
                    <a:lnTo>
                      <a:pt x="581" y="351"/>
                    </a:lnTo>
                    <a:lnTo>
                      <a:pt x="565" y="354"/>
                    </a:lnTo>
                    <a:lnTo>
                      <a:pt x="548" y="359"/>
                    </a:lnTo>
                    <a:lnTo>
                      <a:pt x="535" y="368"/>
                    </a:lnTo>
                    <a:lnTo>
                      <a:pt x="524" y="381"/>
                    </a:lnTo>
                    <a:lnTo>
                      <a:pt x="515" y="398"/>
                    </a:lnTo>
                    <a:lnTo>
                      <a:pt x="497" y="397"/>
                    </a:lnTo>
                    <a:lnTo>
                      <a:pt x="471" y="395"/>
                    </a:lnTo>
                    <a:lnTo>
                      <a:pt x="440" y="392"/>
                    </a:lnTo>
                    <a:lnTo>
                      <a:pt x="403" y="390"/>
                    </a:lnTo>
                    <a:lnTo>
                      <a:pt x="363" y="388"/>
                    </a:lnTo>
                    <a:lnTo>
                      <a:pt x="319" y="384"/>
                    </a:lnTo>
                    <a:lnTo>
                      <a:pt x="274" y="382"/>
                    </a:lnTo>
                    <a:lnTo>
                      <a:pt x="229" y="379"/>
                    </a:lnTo>
                    <a:lnTo>
                      <a:pt x="186" y="376"/>
                    </a:lnTo>
                    <a:lnTo>
                      <a:pt x="143" y="374"/>
                    </a:lnTo>
                    <a:lnTo>
                      <a:pt x="105" y="372"/>
                    </a:lnTo>
                    <a:lnTo>
                      <a:pt x="71" y="369"/>
                    </a:lnTo>
                    <a:lnTo>
                      <a:pt x="42" y="367"/>
                    </a:lnTo>
                    <a:lnTo>
                      <a:pt x="20" y="366"/>
                    </a:lnTo>
                    <a:lnTo>
                      <a:pt x="5" y="365"/>
                    </a:lnTo>
                    <a:lnTo>
                      <a:pt x="0" y="365"/>
                    </a:lnTo>
                    <a:lnTo>
                      <a:pt x="4" y="339"/>
                    </a:lnTo>
                    <a:lnTo>
                      <a:pt x="12" y="312"/>
                    </a:lnTo>
                    <a:lnTo>
                      <a:pt x="22" y="282"/>
                    </a:lnTo>
                    <a:lnTo>
                      <a:pt x="37" y="251"/>
                    </a:lnTo>
                    <a:lnTo>
                      <a:pt x="54" y="219"/>
                    </a:lnTo>
                    <a:lnTo>
                      <a:pt x="74" y="188"/>
                    </a:lnTo>
                    <a:lnTo>
                      <a:pt x="98" y="155"/>
                    </a:lnTo>
                    <a:lnTo>
                      <a:pt x="125" y="125"/>
                    </a:lnTo>
                    <a:lnTo>
                      <a:pt x="137" y="128"/>
                    </a:lnTo>
                    <a:lnTo>
                      <a:pt x="151" y="128"/>
                    </a:lnTo>
                    <a:lnTo>
                      <a:pt x="166" y="127"/>
                    </a:lnTo>
                    <a:lnTo>
                      <a:pt x="181" y="124"/>
                    </a:lnTo>
                    <a:lnTo>
                      <a:pt x="197" y="121"/>
                    </a:lnTo>
                    <a:lnTo>
                      <a:pt x="213" y="116"/>
                    </a:lnTo>
                    <a:lnTo>
                      <a:pt x="229" y="112"/>
                    </a:lnTo>
                    <a:lnTo>
                      <a:pt x="247" y="107"/>
                    </a:lnTo>
                    <a:lnTo>
                      <a:pt x="263" y="101"/>
                    </a:lnTo>
                    <a:lnTo>
                      <a:pt x="279" y="97"/>
                    </a:lnTo>
                    <a:lnTo>
                      <a:pt x="295" y="92"/>
                    </a:lnTo>
                    <a:lnTo>
                      <a:pt x="311" y="87"/>
                    </a:lnTo>
                    <a:lnTo>
                      <a:pt x="326" y="84"/>
                    </a:lnTo>
                    <a:lnTo>
                      <a:pt x="341" y="82"/>
                    </a:lnTo>
                    <a:lnTo>
                      <a:pt x="355" y="80"/>
                    </a:lnTo>
                    <a:lnTo>
                      <a:pt x="368" y="82"/>
                    </a:lnTo>
                    <a:lnTo>
                      <a:pt x="368" y="54"/>
                    </a:lnTo>
                    <a:lnTo>
                      <a:pt x="373" y="34"/>
                    </a:lnTo>
                    <a:lnTo>
                      <a:pt x="380" y="23"/>
                    </a:lnTo>
                    <a:lnTo>
                      <a:pt x="384" y="19"/>
                    </a:lnTo>
                    <a:lnTo>
                      <a:pt x="386" y="18"/>
                    </a:lnTo>
                    <a:lnTo>
                      <a:pt x="392" y="17"/>
                    </a:lnTo>
                    <a:lnTo>
                      <a:pt x="401" y="15"/>
                    </a:lnTo>
                    <a:lnTo>
                      <a:pt x="413" y="11"/>
                    </a:lnTo>
                    <a:lnTo>
                      <a:pt x="428" y="8"/>
                    </a:lnTo>
                    <a:lnTo>
                      <a:pt x="444" y="6"/>
                    </a:lnTo>
                    <a:lnTo>
                      <a:pt x="462" y="3"/>
                    </a:lnTo>
                    <a:lnTo>
                      <a:pt x="482" y="1"/>
                    </a:lnTo>
                    <a:lnTo>
                      <a:pt x="502" y="0"/>
                    </a:lnTo>
                    <a:lnTo>
                      <a:pt x="524" y="1"/>
                    </a:lnTo>
                    <a:lnTo>
                      <a:pt x="545" y="3"/>
                    </a:lnTo>
                    <a:lnTo>
                      <a:pt x="566" y="7"/>
                    </a:lnTo>
                    <a:lnTo>
                      <a:pt x="587" y="13"/>
                    </a:lnTo>
                    <a:lnTo>
                      <a:pt x="605" y="22"/>
                    </a:lnTo>
                    <a:lnTo>
                      <a:pt x="622" y="33"/>
                    </a:lnTo>
                    <a:lnTo>
                      <a:pt x="638" y="48"/>
                    </a:lnTo>
                    <a:lnTo>
                      <a:pt x="620" y="62"/>
                    </a:lnTo>
                    <a:lnTo>
                      <a:pt x="605" y="76"/>
                    </a:lnTo>
                    <a:lnTo>
                      <a:pt x="591" y="89"/>
                    </a:lnTo>
                    <a:lnTo>
                      <a:pt x="580" y="100"/>
                    </a:lnTo>
                    <a:lnTo>
                      <a:pt x="570" y="110"/>
                    </a:lnTo>
                    <a:lnTo>
                      <a:pt x="565" y="118"/>
                    </a:lnTo>
                    <a:lnTo>
                      <a:pt x="560" y="123"/>
                    </a:lnTo>
                    <a:lnTo>
                      <a:pt x="559" y="125"/>
                    </a:lnTo>
                    <a:close/>
                  </a:path>
                </a:pathLst>
              </a:custGeom>
              <a:solidFill>
                <a:srgbClr val="FFA3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8"/>
              <p:cNvSpPr/>
              <p:nvPr/>
            </p:nvSpPr>
            <p:spPr>
              <a:xfrm>
                <a:off x="421" y="3696"/>
                <a:ext cx="372" cy="182"/>
              </a:xfrm>
              <a:custGeom>
                <a:rect b="b" l="l" r="r" t="t"/>
                <a:pathLst>
                  <a:path extrusionOk="0" h="365" w="745">
                    <a:moveTo>
                      <a:pt x="690" y="1"/>
                    </a:moveTo>
                    <a:lnTo>
                      <a:pt x="689" y="6"/>
                    </a:lnTo>
                    <a:lnTo>
                      <a:pt x="687" y="18"/>
                    </a:lnTo>
                    <a:lnTo>
                      <a:pt x="682" y="38"/>
                    </a:lnTo>
                    <a:lnTo>
                      <a:pt x="676" y="62"/>
                    </a:lnTo>
                    <a:lnTo>
                      <a:pt x="668" y="90"/>
                    </a:lnTo>
                    <a:lnTo>
                      <a:pt x="659" y="117"/>
                    </a:lnTo>
                    <a:lnTo>
                      <a:pt x="649" y="145"/>
                    </a:lnTo>
                    <a:lnTo>
                      <a:pt x="637" y="169"/>
                    </a:lnTo>
                    <a:lnTo>
                      <a:pt x="618" y="168"/>
                    </a:lnTo>
                    <a:lnTo>
                      <a:pt x="599" y="168"/>
                    </a:lnTo>
                    <a:lnTo>
                      <a:pt x="581" y="168"/>
                    </a:lnTo>
                    <a:lnTo>
                      <a:pt x="565" y="171"/>
                    </a:lnTo>
                    <a:lnTo>
                      <a:pt x="548" y="176"/>
                    </a:lnTo>
                    <a:lnTo>
                      <a:pt x="535" y="185"/>
                    </a:lnTo>
                    <a:lnTo>
                      <a:pt x="524" y="198"/>
                    </a:lnTo>
                    <a:lnTo>
                      <a:pt x="515" y="215"/>
                    </a:lnTo>
                    <a:lnTo>
                      <a:pt x="497" y="214"/>
                    </a:lnTo>
                    <a:lnTo>
                      <a:pt x="471" y="212"/>
                    </a:lnTo>
                    <a:lnTo>
                      <a:pt x="440" y="209"/>
                    </a:lnTo>
                    <a:lnTo>
                      <a:pt x="403" y="207"/>
                    </a:lnTo>
                    <a:lnTo>
                      <a:pt x="363" y="205"/>
                    </a:lnTo>
                    <a:lnTo>
                      <a:pt x="319" y="201"/>
                    </a:lnTo>
                    <a:lnTo>
                      <a:pt x="274" y="199"/>
                    </a:lnTo>
                    <a:lnTo>
                      <a:pt x="229" y="196"/>
                    </a:lnTo>
                    <a:lnTo>
                      <a:pt x="186" y="193"/>
                    </a:lnTo>
                    <a:lnTo>
                      <a:pt x="143" y="191"/>
                    </a:lnTo>
                    <a:lnTo>
                      <a:pt x="105" y="189"/>
                    </a:lnTo>
                    <a:lnTo>
                      <a:pt x="71" y="186"/>
                    </a:lnTo>
                    <a:lnTo>
                      <a:pt x="42" y="184"/>
                    </a:lnTo>
                    <a:lnTo>
                      <a:pt x="20" y="183"/>
                    </a:lnTo>
                    <a:lnTo>
                      <a:pt x="5" y="182"/>
                    </a:lnTo>
                    <a:lnTo>
                      <a:pt x="0" y="182"/>
                    </a:lnTo>
                    <a:lnTo>
                      <a:pt x="39" y="335"/>
                    </a:lnTo>
                    <a:lnTo>
                      <a:pt x="111" y="315"/>
                    </a:lnTo>
                    <a:lnTo>
                      <a:pt x="119" y="320"/>
                    </a:lnTo>
                    <a:lnTo>
                      <a:pt x="132" y="326"/>
                    </a:lnTo>
                    <a:lnTo>
                      <a:pt x="148" y="331"/>
                    </a:lnTo>
                    <a:lnTo>
                      <a:pt x="167" y="338"/>
                    </a:lnTo>
                    <a:lnTo>
                      <a:pt x="191" y="345"/>
                    </a:lnTo>
                    <a:lnTo>
                      <a:pt x="218" y="352"/>
                    </a:lnTo>
                    <a:lnTo>
                      <a:pt x="247" y="358"/>
                    </a:lnTo>
                    <a:lnTo>
                      <a:pt x="278" y="361"/>
                    </a:lnTo>
                    <a:lnTo>
                      <a:pt x="310" y="364"/>
                    </a:lnTo>
                    <a:lnTo>
                      <a:pt x="345" y="365"/>
                    </a:lnTo>
                    <a:lnTo>
                      <a:pt x="380" y="361"/>
                    </a:lnTo>
                    <a:lnTo>
                      <a:pt x="417" y="357"/>
                    </a:lnTo>
                    <a:lnTo>
                      <a:pt x="454" y="348"/>
                    </a:lnTo>
                    <a:lnTo>
                      <a:pt x="491" y="335"/>
                    </a:lnTo>
                    <a:lnTo>
                      <a:pt x="528" y="318"/>
                    </a:lnTo>
                    <a:lnTo>
                      <a:pt x="563" y="296"/>
                    </a:lnTo>
                    <a:lnTo>
                      <a:pt x="582" y="284"/>
                    </a:lnTo>
                    <a:lnTo>
                      <a:pt x="597" y="276"/>
                    </a:lnTo>
                    <a:lnTo>
                      <a:pt x="610" y="273"/>
                    </a:lnTo>
                    <a:lnTo>
                      <a:pt x="621" y="272"/>
                    </a:lnTo>
                    <a:lnTo>
                      <a:pt x="631" y="274"/>
                    </a:lnTo>
                    <a:lnTo>
                      <a:pt x="641" y="279"/>
                    </a:lnTo>
                    <a:lnTo>
                      <a:pt x="650" y="287"/>
                    </a:lnTo>
                    <a:lnTo>
                      <a:pt x="658" y="296"/>
                    </a:lnTo>
                    <a:lnTo>
                      <a:pt x="674" y="317"/>
                    </a:lnTo>
                    <a:lnTo>
                      <a:pt x="689" y="305"/>
                    </a:lnTo>
                    <a:lnTo>
                      <a:pt x="704" y="270"/>
                    </a:lnTo>
                    <a:lnTo>
                      <a:pt x="717" y="221"/>
                    </a:lnTo>
                    <a:lnTo>
                      <a:pt x="727" y="166"/>
                    </a:lnTo>
                    <a:lnTo>
                      <a:pt x="735" y="116"/>
                    </a:lnTo>
                    <a:lnTo>
                      <a:pt x="740" y="78"/>
                    </a:lnTo>
                    <a:lnTo>
                      <a:pt x="742" y="64"/>
                    </a:lnTo>
                    <a:lnTo>
                      <a:pt x="743" y="62"/>
                    </a:lnTo>
                    <a:lnTo>
                      <a:pt x="744" y="57"/>
                    </a:lnTo>
                    <a:lnTo>
                      <a:pt x="745" y="51"/>
                    </a:lnTo>
                    <a:lnTo>
                      <a:pt x="745" y="41"/>
                    </a:lnTo>
                    <a:lnTo>
                      <a:pt x="744" y="31"/>
                    </a:lnTo>
                    <a:lnTo>
                      <a:pt x="740" y="21"/>
                    </a:lnTo>
                    <a:lnTo>
                      <a:pt x="732" y="11"/>
                    </a:lnTo>
                    <a:lnTo>
                      <a:pt x="719" y="3"/>
                    </a:lnTo>
                    <a:lnTo>
                      <a:pt x="711" y="1"/>
                    </a:lnTo>
                    <a:lnTo>
                      <a:pt x="702" y="0"/>
                    </a:lnTo>
                    <a:lnTo>
                      <a:pt x="694" y="1"/>
                    </a:lnTo>
                    <a:lnTo>
                      <a:pt x="690" y="1"/>
                    </a:lnTo>
                    <a:close/>
                  </a:path>
                </a:pathLst>
              </a:custGeom>
              <a:solidFill>
                <a:srgbClr val="DB49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8"/>
              <p:cNvSpPr/>
              <p:nvPr/>
            </p:nvSpPr>
            <p:spPr>
              <a:xfrm>
                <a:off x="507" y="3646"/>
                <a:ext cx="181" cy="96"/>
              </a:xfrm>
              <a:custGeom>
                <a:rect b="b" l="l" r="r" t="t"/>
                <a:pathLst>
                  <a:path extrusionOk="0" h="191" w="362">
                    <a:moveTo>
                      <a:pt x="13" y="72"/>
                    </a:moveTo>
                    <a:lnTo>
                      <a:pt x="1" y="98"/>
                    </a:lnTo>
                    <a:lnTo>
                      <a:pt x="0" y="118"/>
                    </a:lnTo>
                    <a:lnTo>
                      <a:pt x="6" y="135"/>
                    </a:lnTo>
                    <a:lnTo>
                      <a:pt x="20" y="146"/>
                    </a:lnTo>
                    <a:lnTo>
                      <a:pt x="38" y="156"/>
                    </a:lnTo>
                    <a:lnTo>
                      <a:pt x="59" y="165"/>
                    </a:lnTo>
                    <a:lnTo>
                      <a:pt x="82" y="173"/>
                    </a:lnTo>
                    <a:lnTo>
                      <a:pt x="105" y="180"/>
                    </a:lnTo>
                    <a:lnTo>
                      <a:pt x="118" y="183"/>
                    </a:lnTo>
                    <a:lnTo>
                      <a:pt x="132" y="185"/>
                    </a:lnTo>
                    <a:lnTo>
                      <a:pt x="150" y="188"/>
                    </a:lnTo>
                    <a:lnTo>
                      <a:pt x="167" y="190"/>
                    </a:lnTo>
                    <a:lnTo>
                      <a:pt x="187" y="190"/>
                    </a:lnTo>
                    <a:lnTo>
                      <a:pt x="206" y="191"/>
                    </a:lnTo>
                    <a:lnTo>
                      <a:pt x="226" y="190"/>
                    </a:lnTo>
                    <a:lnTo>
                      <a:pt x="245" y="189"/>
                    </a:lnTo>
                    <a:lnTo>
                      <a:pt x="265" y="188"/>
                    </a:lnTo>
                    <a:lnTo>
                      <a:pt x="283" y="185"/>
                    </a:lnTo>
                    <a:lnTo>
                      <a:pt x="301" y="182"/>
                    </a:lnTo>
                    <a:lnTo>
                      <a:pt x="316" y="177"/>
                    </a:lnTo>
                    <a:lnTo>
                      <a:pt x="329" y="173"/>
                    </a:lnTo>
                    <a:lnTo>
                      <a:pt x="341" y="167"/>
                    </a:lnTo>
                    <a:lnTo>
                      <a:pt x="349" y="160"/>
                    </a:lnTo>
                    <a:lnTo>
                      <a:pt x="355" y="153"/>
                    </a:lnTo>
                    <a:lnTo>
                      <a:pt x="361" y="136"/>
                    </a:lnTo>
                    <a:lnTo>
                      <a:pt x="362" y="116"/>
                    </a:lnTo>
                    <a:lnTo>
                      <a:pt x="359" y="95"/>
                    </a:lnTo>
                    <a:lnTo>
                      <a:pt x="351" y="75"/>
                    </a:lnTo>
                    <a:lnTo>
                      <a:pt x="337" y="55"/>
                    </a:lnTo>
                    <a:lnTo>
                      <a:pt x="318" y="38"/>
                    </a:lnTo>
                    <a:lnTo>
                      <a:pt x="293" y="23"/>
                    </a:lnTo>
                    <a:lnTo>
                      <a:pt x="260" y="14"/>
                    </a:lnTo>
                    <a:lnTo>
                      <a:pt x="249" y="11"/>
                    </a:lnTo>
                    <a:lnTo>
                      <a:pt x="235" y="9"/>
                    </a:lnTo>
                    <a:lnTo>
                      <a:pt x="221" y="6"/>
                    </a:lnTo>
                    <a:lnTo>
                      <a:pt x="205" y="3"/>
                    </a:lnTo>
                    <a:lnTo>
                      <a:pt x="189" y="1"/>
                    </a:lnTo>
                    <a:lnTo>
                      <a:pt x="173" y="0"/>
                    </a:lnTo>
                    <a:lnTo>
                      <a:pt x="154" y="0"/>
                    </a:lnTo>
                    <a:lnTo>
                      <a:pt x="137" y="0"/>
                    </a:lnTo>
                    <a:lnTo>
                      <a:pt x="120" y="2"/>
                    </a:lnTo>
                    <a:lnTo>
                      <a:pt x="103" y="6"/>
                    </a:lnTo>
                    <a:lnTo>
                      <a:pt x="85" y="10"/>
                    </a:lnTo>
                    <a:lnTo>
                      <a:pt x="69" y="18"/>
                    </a:lnTo>
                    <a:lnTo>
                      <a:pt x="53" y="28"/>
                    </a:lnTo>
                    <a:lnTo>
                      <a:pt x="38" y="40"/>
                    </a:lnTo>
                    <a:lnTo>
                      <a:pt x="25" y="54"/>
                    </a:lnTo>
                    <a:lnTo>
                      <a:pt x="13" y="72"/>
                    </a:lnTo>
                    <a:close/>
                  </a:path>
                </a:pathLst>
              </a:custGeom>
              <a:solidFill>
                <a:srgbClr val="DB49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8"/>
              <p:cNvSpPr/>
              <p:nvPr/>
            </p:nvSpPr>
            <p:spPr>
              <a:xfrm>
                <a:off x="428" y="3872"/>
                <a:ext cx="71" cy="62"/>
              </a:xfrm>
              <a:custGeom>
                <a:rect b="b" l="l" r="r" t="t"/>
                <a:pathLst>
                  <a:path extrusionOk="0" h="125" w="143">
                    <a:moveTo>
                      <a:pt x="7" y="29"/>
                    </a:moveTo>
                    <a:lnTo>
                      <a:pt x="2" y="36"/>
                    </a:lnTo>
                    <a:lnTo>
                      <a:pt x="0" y="47"/>
                    </a:lnTo>
                    <a:lnTo>
                      <a:pt x="0" y="60"/>
                    </a:lnTo>
                    <a:lnTo>
                      <a:pt x="4" y="75"/>
                    </a:lnTo>
                    <a:lnTo>
                      <a:pt x="9" y="90"/>
                    </a:lnTo>
                    <a:lnTo>
                      <a:pt x="17" y="103"/>
                    </a:lnTo>
                    <a:lnTo>
                      <a:pt x="29" y="113"/>
                    </a:lnTo>
                    <a:lnTo>
                      <a:pt x="43" y="119"/>
                    </a:lnTo>
                    <a:lnTo>
                      <a:pt x="58" y="122"/>
                    </a:lnTo>
                    <a:lnTo>
                      <a:pt x="73" y="123"/>
                    </a:lnTo>
                    <a:lnTo>
                      <a:pt x="88" y="125"/>
                    </a:lnTo>
                    <a:lnTo>
                      <a:pt x="101" y="123"/>
                    </a:lnTo>
                    <a:lnTo>
                      <a:pt x="114" y="120"/>
                    </a:lnTo>
                    <a:lnTo>
                      <a:pt x="124" y="115"/>
                    </a:lnTo>
                    <a:lnTo>
                      <a:pt x="133" y="108"/>
                    </a:lnTo>
                    <a:lnTo>
                      <a:pt x="138" y="98"/>
                    </a:lnTo>
                    <a:lnTo>
                      <a:pt x="143" y="76"/>
                    </a:lnTo>
                    <a:lnTo>
                      <a:pt x="141" y="53"/>
                    </a:lnTo>
                    <a:lnTo>
                      <a:pt x="130" y="32"/>
                    </a:lnTo>
                    <a:lnTo>
                      <a:pt x="115" y="15"/>
                    </a:lnTo>
                    <a:lnTo>
                      <a:pt x="95" y="4"/>
                    </a:lnTo>
                    <a:lnTo>
                      <a:pt x="69" y="0"/>
                    </a:lnTo>
                    <a:lnTo>
                      <a:pt x="39" y="8"/>
                    </a:lnTo>
                    <a:lnTo>
                      <a:pt x="7"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8"/>
              <p:cNvSpPr/>
              <p:nvPr/>
            </p:nvSpPr>
            <p:spPr>
              <a:xfrm>
                <a:off x="684" y="3868"/>
                <a:ext cx="72" cy="62"/>
              </a:xfrm>
              <a:custGeom>
                <a:rect b="b" l="l" r="r" t="t"/>
                <a:pathLst>
                  <a:path extrusionOk="0" h="124" w="143">
                    <a:moveTo>
                      <a:pt x="6" y="29"/>
                    </a:moveTo>
                    <a:lnTo>
                      <a:pt x="1" y="37"/>
                    </a:lnTo>
                    <a:lnTo>
                      <a:pt x="0" y="47"/>
                    </a:lnTo>
                    <a:lnTo>
                      <a:pt x="0" y="61"/>
                    </a:lnTo>
                    <a:lnTo>
                      <a:pt x="3" y="76"/>
                    </a:lnTo>
                    <a:lnTo>
                      <a:pt x="9" y="90"/>
                    </a:lnTo>
                    <a:lnTo>
                      <a:pt x="17" y="104"/>
                    </a:lnTo>
                    <a:lnTo>
                      <a:pt x="29" y="113"/>
                    </a:lnTo>
                    <a:lnTo>
                      <a:pt x="42" y="119"/>
                    </a:lnTo>
                    <a:lnTo>
                      <a:pt x="57" y="122"/>
                    </a:lnTo>
                    <a:lnTo>
                      <a:pt x="72" y="123"/>
                    </a:lnTo>
                    <a:lnTo>
                      <a:pt x="87" y="124"/>
                    </a:lnTo>
                    <a:lnTo>
                      <a:pt x="101" y="123"/>
                    </a:lnTo>
                    <a:lnTo>
                      <a:pt x="114" y="120"/>
                    </a:lnTo>
                    <a:lnTo>
                      <a:pt x="124" y="115"/>
                    </a:lnTo>
                    <a:lnTo>
                      <a:pt x="132" y="108"/>
                    </a:lnTo>
                    <a:lnTo>
                      <a:pt x="138" y="98"/>
                    </a:lnTo>
                    <a:lnTo>
                      <a:pt x="143" y="76"/>
                    </a:lnTo>
                    <a:lnTo>
                      <a:pt x="139" y="53"/>
                    </a:lnTo>
                    <a:lnTo>
                      <a:pt x="130" y="32"/>
                    </a:lnTo>
                    <a:lnTo>
                      <a:pt x="114" y="15"/>
                    </a:lnTo>
                    <a:lnTo>
                      <a:pt x="93" y="3"/>
                    </a:lnTo>
                    <a:lnTo>
                      <a:pt x="68" y="0"/>
                    </a:lnTo>
                    <a:lnTo>
                      <a:pt x="38" y="8"/>
                    </a:lnTo>
                    <a:lnTo>
                      <a:pt x="6"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8"/>
              <p:cNvSpPr/>
              <p:nvPr/>
            </p:nvSpPr>
            <p:spPr>
              <a:xfrm>
                <a:off x="508" y="3653"/>
                <a:ext cx="195" cy="119"/>
              </a:xfrm>
              <a:custGeom>
                <a:rect b="b" l="l" r="r" t="t"/>
                <a:pathLst>
                  <a:path extrusionOk="0" h="238" w="391">
                    <a:moveTo>
                      <a:pt x="120" y="3"/>
                    </a:moveTo>
                    <a:lnTo>
                      <a:pt x="96" y="9"/>
                    </a:lnTo>
                    <a:lnTo>
                      <a:pt x="72" y="19"/>
                    </a:lnTo>
                    <a:lnTo>
                      <a:pt x="50" y="34"/>
                    </a:lnTo>
                    <a:lnTo>
                      <a:pt x="30" y="53"/>
                    </a:lnTo>
                    <a:lnTo>
                      <a:pt x="15" y="74"/>
                    </a:lnTo>
                    <a:lnTo>
                      <a:pt x="4" y="97"/>
                    </a:lnTo>
                    <a:lnTo>
                      <a:pt x="0" y="123"/>
                    </a:lnTo>
                    <a:lnTo>
                      <a:pt x="4" y="149"/>
                    </a:lnTo>
                    <a:lnTo>
                      <a:pt x="12" y="165"/>
                    </a:lnTo>
                    <a:lnTo>
                      <a:pt x="21" y="180"/>
                    </a:lnTo>
                    <a:lnTo>
                      <a:pt x="34" y="192"/>
                    </a:lnTo>
                    <a:lnTo>
                      <a:pt x="49" y="202"/>
                    </a:lnTo>
                    <a:lnTo>
                      <a:pt x="64" y="211"/>
                    </a:lnTo>
                    <a:lnTo>
                      <a:pt x="81" y="218"/>
                    </a:lnTo>
                    <a:lnTo>
                      <a:pt x="97" y="224"/>
                    </a:lnTo>
                    <a:lnTo>
                      <a:pt x="114" y="229"/>
                    </a:lnTo>
                    <a:lnTo>
                      <a:pt x="133" y="232"/>
                    </a:lnTo>
                    <a:lnTo>
                      <a:pt x="151" y="236"/>
                    </a:lnTo>
                    <a:lnTo>
                      <a:pt x="171" y="237"/>
                    </a:lnTo>
                    <a:lnTo>
                      <a:pt x="192" y="238"/>
                    </a:lnTo>
                    <a:lnTo>
                      <a:pt x="212" y="238"/>
                    </a:lnTo>
                    <a:lnTo>
                      <a:pt x="233" y="237"/>
                    </a:lnTo>
                    <a:lnTo>
                      <a:pt x="254" y="236"/>
                    </a:lnTo>
                    <a:lnTo>
                      <a:pt x="274" y="233"/>
                    </a:lnTo>
                    <a:lnTo>
                      <a:pt x="293" y="230"/>
                    </a:lnTo>
                    <a:lnTo>
                      <a:pt x="311" y="225"/>
                    </a:lnTo>
                    <a:lnTo>
                      <a:pt x="329" y="221"/>
                    </a:lnTo>
                    <a:lnTo>
                      <a:pt x="344" y="215"/>
                    </a:lnTo>
                    <a:lnTo>
                      <a:pt x="357" y="208"/>
                    </a:lnTo>
                    <a:lnTo>
                      <a:pt x="368" y="201"/>
                    </a:lnTo>
                    <a:lnTo>
                      <a:pt x="377" y="193"/>
                    </a:lnTo>
                    <a:lnTo>
                      <a:pt x="383" y="184"/>
                    </a:lnTo>
                    <a:lnTo>
                      <a:pt x="390" y="167"/>
                    </a:lnTo>
                    <a:lnTo>
                      <a:pt x="391" y="152"/>
                    </a:lnTo>
                    <a:lnTo>
                      <a:pt x="390" y="140"/>
                    </a:lnTo>
                    <a:lnTo>
                      <a:pt x="388" y="135"/>
                    </a:lnTo>
                    <a:lnTo>
                      <a:pt x="385" y="130"/>
                    </a:lnTo>
                    <a:lnTo>
                      <a:pt x="380" y="123"/>
                    </a:lnTo>
                    <a:lnTo>
                      <a:pt x="375" y="116"/>
                    </a:lnTo>
                    <a:lnTo>
                      <a:pt x="369" y="110"/>
                    </a:lnTo>
                    <a:lnTo>
                      <a:pt x="362" y="105"/>
                    </a:lnTo>
                    <a:lnTo>
                      <a:pt x="355" y="101"/>
                    </a:lnTo>
                    <a:lnTo>
                      <a:pt x="347" y="97"/>
                    </a:lnTo>
                    <a:lnTo>
                      <a:pt x="339" y="96"/>
                    </a:lnTo>
                    <a:lnTo>
                      <a:pt x="333" y="96"/>
                    </a:lnTo>
                    <a:lnTo>
                      <a:pt x="327" y="99"/>
                    </a:lnTo>
                    <a:lnTo>
                      <a:pt x="323" y="102"/>
                    </a:lnTo>
                    <a:lnTo>
                      <a:pt x="319" y="108"/>
                    </a:lnTo>
                    <a:lnTo>
                      <a:pt x="319" y="114"/>
                    </a:lnTo>
                    <a:lnTo>
                      <a:pt x="322" y="119"/>
                    </a:lnTo>
                    <a:lnTo>
                      <a:pt x="326" y="124"/>
                    </a:lnTo>
                    <a:lnTo>
                      <a:pt x="332" y="127"/>
                    </a:lnTo>
                    <a:lnTo>
                      <a:pt x="339" y="130"/>
                    </a:lnTo>
                    <a:lnTo>
                      <a:pt x="347" y="134"/>
                    </a:lnTo>
                    <a:lnTo>
                      <a:pt x="354" y="142"/>
                    </a:lnTo>
                    <a:lnTo>
                      <a:pt x="354" y="160"/>
                    </a:lnTo>
                    <a:lnTo>
                      <a:pt x="348" y="169"/>
                    </a:lnTo>
                    <a:lnTo>
                      <a:pt x="339" y="177"/>
                    </a:lnTo>
                    <a:lnTo>
                      <a:pt x="326" y="184"/>
                    </a:lnTo>
                    <a:lnTo>
                      <a:pt x="309" y="190"/>
                    </a:lnTo>
                    <a:lnTo>
                      <a:pt x="291" y="195"/>
                    </a:lnTo>
                    <a:lnTo>
                      <a:pt x="269" y="199"/>
                    </a:lnTo>
                    <a:lnTo>
                      <a:pt x="246" y="200"/>
                    </a:lnTo>
                    <a:lnTo>
                      <a:pt x="221" y="201"/>
                    </a:lnTo>
                    <a:lnTo>
                      <a:pt x="196" y="200"/>
                    </a:lnTo>
                    <a:lnTo>
                      <a:pt x="171" y="198"/>
                    </a:lnTo>
                    <a:lnTo>
                      <a:pt x="145" y="193"/>
                    </a:lnTo>
                    <a:lnTo>
                      <a:pt x="121" y="187"/>
                    </a:lnTo>
                    <a:lnTo>
                      <a:pt x="98" y="179"/>
                    </a:lnTo>
                    <a:lnTo>
                      <a:pt x="77" y="169"/>
                    </a:lnTo>
                    <a:lnTo>
                      <a:pt x="58" y="157"/>
                    </a:lnTo>
                    <a:lnTo>
                      <a:pt x="42" y="142"/>
                    </a:lnTo>
                    <a:lnTo>
                      <a:pt x="36" y="127"/>
                    </a:lnTo>
                    <a:lnTo>
                      <a:pt x="38" y="109"/>
                    </a:lnTo>
                    <a:lnTo>
                      <a:pt x="45" y="91"/>
                    </a:lnTo>
                    <a:lnTo>
                      <a:pt x="56" y="78"/>
                    </a:lnTo>
                    <a:lnTo>
                      <a:pt x="72" y="67"/>
                    </a:lnTo>
                    <a:lnTo>
                      <a:pt x="90" y="58"/>
                    </a:lnTo>
                    <a:lnTo>
                      <a:pt x="109" y="51"/>
                    </a:lnTo>
                    <a:lnTo>
                      <a:pt x="128" y="47"/>
                    </a:lnTo>
                    <a:lnTo>
                      <a:pt x="149" y="43"/>
                    </a:lnTo>
                    <a:lnTo>
                      <a:pt x="170" y="41"/>
                    </a:lnTo>
                    <a:lnTo>
                      <a:pt x="190" y="40"/>
                    </a:lnTo>
                    <a:lnTo>
                      <a:pt x="212" y="39"/>
                    </a:lnTo>
                    <a:lnTo>
                      <a:pt x="232" y="40"/>
                    </a:lnTo>
                    <a:lnTo>
                      <a:pt x="253" y="41"/>
                    </a:lnTo>
                    <a:lnTo>
                      <a:pt x="271" y="42"/>
                    </a:lnTo>
                    <a:lnTo>
                      <a:pt x="289" y="43"/>
                    </a:lnTo>
                    <a:lnTo>
                      <a:pt x="306" y="46"/>
                    </a:lnTo>
                    <a:lnTo>
                      <a:pt x="321" y="48"/>
                    </a:lnTo>
                    <a:lnTo>
                      <a:pt x="333" y="49"/>
                    </a:lnTo>
                    <a:lnTo>
                      <a:pt x="344" y="50"/>
                    </a:lnTo>
                    <a:lnTo>
                      <a:pt x="341" y="41"/>
                    </a:lnTo>
                    <a:lnTo>
                      <a:pt x="335" y="34"/>
                    </a:lnTo>
                    <a:lnTo>
                      <a:pt x="326" y="27"/>
                    </a:lnTo>
                    <a:lnTo>
                      <a:pt x="316" y="20"/>
                    </a:lnTo>
                    <a:lnTo>
                      <a:pt x="303" y="16"/>
                    </a:lnTo>
                    <a:lnTo>
                      <a:pt x="289" y="11"/>
                    </a:lnTo>
                    <a:lnTo>
                      <a:pt x="273" y="8"/>
                    </a:lnTo>
                    <a:lnTo>
                      <a:pt x="256" y="4"/>
                    </a:lnTo>
                    <a:lnTo>
                      <a:pt x="239" y="2"/>
                    </a:lnTo>
                    <a:lnTo>
                      <a:pt x="220" y="1"/>
                    </a:lnTo>
                    <a:lnTo>
                      <a:pt x="202" y="0"/>
                    </a:lnTo>
                    <a:lnTo>
                      <a:pt x="183" y="0"/>
                    </a:lnTo>
                    <a:lnTo>
                      <a:pt x="166" y="0"/>
                    </a:lnTo>
                    <a:lnTo>
                      <a:pt x="150" y="1"/>
                    </a:lnTo>
                    <a:lnTo>
                      <a:pt x="134" y="2"/>
                    </a:lnTo>
                    <a:lnTo>
                      <a:pt x="120"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8"/>
              <p:cNvSpPr/>
              <p:nvPr/>
            </p:nvSpPr>
            <p:spPr>
              <a:xfrm>
                <a:off x="419" y="3690"/>
                <a:ext cx="371" cy="144"/>
              </a:xfrm>
              <a:custGeom>
                <a:rect b="b" l="l" r="r" t="t"/>
                <a:pathLst>
                  <a:path extrusionOk="0" h="288" w="742">
                    <a:moveTo>
                      <a:pt x="692" y="14"/>
                    </a:moveTo>
                    <a:lnTo>
                      <a:pt x="694" y="12"/>
                    </a:lnTo>
                    <a:lnTo>
                      <a:pt x="698" y="8"/>
                    </a:lnTo>
                    <a:lnTo>
                      <a:pt x="704" y="6"/>
                    </a:lnTo>
                    <a:lnTo>
                      <a:pt x="709" y="4"/>
                    </a:lnTo>
                    <a:lnTo>
                      <a:pt x="716" y="3"/>
                    </a:lnTo>
                    <a:lnTo>
                      <a:pt x="723" y="1"/>
                    </a:lnTo>
                    <a:lnTo>
                      <a:pt x="729" y="0"/>
                    </a:lnTo>
                    <a:lnTo>
                      <a:pt x="732" y="0"/>
                    </a:lnTo>
                    <a:lnTo>
                      <a:pt x="737" y="3"/>
                    </a:lnTo>
                    <a:lnTo>
                      <a:pt x="741" y="6"/>
                    </a:lnTo>
                    <a:lnTo>
                      <a:pt x="742" y="12"/>
                    </a:lnTo>
                    <a:lnTo>
                      <a:pt x="742" y="16"/>
                    </a:lnTo>
                    <a:lnTo>
                      <a:pt x="734" y="46"/>
                    </a:lnTo>
                    <a:lnTo>
                      <a:pt x="724" y="82"/>
                    </a:lnTo>
                    <a:lnTo>
                      <a:pt x="715" y="119"/>
                    </a:lnTo>
                    <a:lnTo>
                      <a:pt x="706" y="156"/>
                    </a:lnTo>
                    <a:lnTo>
                      <a:pt x="697" y="189"/>
                    </a:lnTo>
                    <a:lnTo>
                      <a:pt x="690" y="217"/>
                    </a:lnTo>
                    <a:lnTo>
                      <a:pt x="685" y="235"/>
                    </a:lnTo>
                    <a:lnTo>
                      <a:pt x="684" y="242"/>
                    </a:lnTo>
                    <a:lnTo>
                      <a:pt x="670" y="255"/>
                    </a:lnTo>
                    <a:lnTo>
                      <a:pt x="660" y="254"/>
                    </a:lnTo>
                    <a:lnTo>
                      <a:pt x="654" y="247"/>
                    </a:lnTo>
                    <a:lnTo>
                      <a:pt x="652" y="243"/>
                    </a:lnTo>
                    <a:lnTo>
                      <a:pt x="639" y="239"/>
                    </a:lnTo>
                    <a:lnTo>
                      <a:pt x="625" y="235"/>
                    </a:lnTo>
                    <a:lnTo>
                      <a:pt x="612" y="233"/>
                    </a:lnTo>
                    <a:lnTo>
                      <a:pt x="597" y="232"/>
                    </a:lnTo>
                    <a:lnTo>
                      <a:pt x="583" y="233"/>
                    </a:lnTo>
                    <a:lnTo>
                      <a:pt x="570" y="236"/>
                    </a:lnTo>
                    <a:lnTo>
                      <a:pt x="560" y="242"/>
                    </a:lnTo>
                    <a:lnTo>
                      <a:pt x="550" y="252"/>
                    </a:lnTo>
                    <a:lnTo>
                      <a:pt x="544" y="262"/>
                    </a:lnTo>
                    <a:lnTo>
                      <a:pt x="536" y="267"/>
                    </a:lnTo>
                    <a:lnTo>
                      <a:pt x="529" y="271"/>
                    </a:lnTo>
                    <a:lnTo>
                      <a:pt x="522" y="272"/>
                    </a:lnTo>
                    <a:lnTo>
                      <a:pt x="516" y="271"/>
                    </a:lnTo>
                    <a:lnTo>
                      <a:pt x="511" y="270"/>
                    </a:lnTo>
                    <a:lnTo>
                      <a:pt x="509" y="269"/>
                    </a:lnTo>
                    <a:lnTo>
                      <a:pt x="508" y="267"/>
                    </a:lnTo>
                    <a:lnTo>
                      <a:pt x="476" y="275"/>
                    </a:lnTo>
                    <a:lnTo>
                      <a:pt x="445" y="281"/>
                    </a:lnTo>
                    <a:lnTo>
                      <a:pt x="415" y="286"/>
                    </a:lnTo>
                    <a:lnTo>
                      <a:pt x="386" y="287"/>
                    </a:lnTo>
                    <a:lnTo>
                      <a:pt x="357" y="288"/>
                    </a:lnTo>
                    <a:lnTo>
                      <a:pt x="329" y="287"/>
                    </a:lnTo>
                    <a:lnTo>
                      <a:pt x="303" y="283"/>
                    </a:lnTo>
                    <a:lnTo>
                      <a:pt x="275" y="280"/>
                    </a:lnTo>
                    <a:lnTo>
                      <a:pt x="249" y="277"/>
                    </a:lnTo>
                    <a:lnTo>
                      <a:pt x="222" y="272"/>
                    </a:lnTo>
                    <a:lnTo>
                      <a:pt x="196" y="266"/>
                    </a:lnTo>
                    <a:lnTo>
                      <a:pt x="169" y="260"/>
                    </a:lnTo>
                    <a:lnTo>
                      <a:pt x="143" y="256"/>
                    </a:lnTo>
                    <a:lnTo>
                      <a:pt x="115" y="250"/>
                    </a:lnTo>
                    <a:lnTo>
                      <a:pt x="87" y="245"/>
                    </a:lnTo>
                    <a:lnTo>
                      <a:pt x="60" y="242"/>
                    </a:lnTo>
                    <a:lnTo>
                      <a:pt x="53" y="241"/>
                    </a:lnTo>
                    <a:lnTo>
                      <a:pt x="45" y="241"/>
                    </a:lnTo>
                    <a:lnTo>
                      <a:pt x="36" y="241"/>
                    </a:lnTo>
                    <a:lnTo>
                      <a:pt x="28" y="240"/>
                    </a:lnTo>
                    <a:lnTo>
                      <a:pt x="20" y="239"/>
                    </a:lnTo>
                    <a:lnTo>
                      <a:pt x="11" y="235"/>
                    </a:lnTo>
                    <a:lnTo>
                      <a:pt x="5" y="231"/>
                    </a:lnTo>
                    <a:lnTo>
                      <a:pt x="0" y="225"/>
                    </a:lnTo>
                    <a:lnTo>
                      <a:pt x="0" y="220"/>
                    </a:lnTo>
                    <a:lnTo>
                      <a:pt x="1" y="210"/>
                    </a:lnTo>
                    <a:lnTo>
                      <a:pt x="1" y="199"/>
                    </a:lnTo>
                    <a:lnTo>
                      <a:pt x="2" y="195"/>
                    </a:lnTo>
                    <a:lnTo>
                      <a:pt x="7" y="195"/>
                    </a:lnTo>
                    <a:lnTo>
                      <a:pt x="22" y="196"/>
                    </a:lnTo>
                    <a:lnTo>
                      <a:pt x="44" y="197"/>
                    </a:lnTo>
                    <a:lnTo>
                      <a:pt x="73" y="199"/>
                    </a:lnTo>
                    <a:lnTo>
                      <a:pt x="107" y="202"/>
                    </a:lnTo>
                    <a:lnTo>
                      <a:pt x="145" y="204"/>
                    </a:lnTo>
                    <a:lnTo>
                      <a:pt x="188" y="206"/>
                    </a:lnTo>
                    <a:lnTo>
                      <a:pt x="231" y="209"/>
                    </a:lnTo>
                    <a:lnTo>
                      <a:pt x="276" y="212"/>
                    </a:lnTo>
                    <a:lnTo>
                      <a:pt x="321" y="214"/>
                    </a:lnTo>
                    <a:lnTo>
                      <a:pt x="365" y="218"/>
                    </a:lnTo>
                    <a:lnTo>
                      <a:pt x="405" y="220"/>
                    </a:lnTo>
                    <a:lnTo>
                      <a:pt x="442" y="222"/>
                    </a:lnTo>
                    <a:lnTo>
                      <a:pt x="473" y="225"/>
                    </a:lnTo>
                    <a:lnTo>
                      <a:pt x="499" y="227"/>
                    </a:lnTo>
                    <a:lnTo>
                      <a:pt x="517" y="228"/>
                    </a:lnTo>
                    <a:lnTo>
                      <a:pt x="526" y="211"/>
                    </a:lnTo>
                    <a:lnTo>
                      <a:pt x="537" y="198"/>
                    </a:lnTo>
                    <a:lnTo>
                      <a:pt x="550" y="189"/>
                    </a:lnTo>
                    <a:lnTo>
                      <a:pt x="567" y="184"/>
                    </a:lnTo>
                    <a:lnTo>
                      <a:pt x="583" y="181"/>
                    </a:lnTo>
                    <a:lnTo>
                      <a:pt x="601" y="181"/>
                    </a:lnTo>
                    <a:lnTo>
                      <a:pt x="620" y="181"/>
                    </a:lnTo>
                    <a:lnTo>
                      <a:pt x="639" y="182"/>
                    </a:lnTo>
                    <a:lnTo>
                      <a:pt x="651" y="158"/>
                    </a:lnTo>
                    <a:lnTo>
                      <a:pt x="661" y="130"/>
                    </a:lnTo>
                    <a:lnTo>
                      <a:pt x="670" y="103"/>
                    </a:lnTo>
                    <a:lnTo>
                      <a:pt x="678" y="75"/>
                    </a:lnTo>
                    <a:lnTo>
                      <a:pt x="684" y="51"/>
                    </a:lnTo>
                    <a:lnTo>
                      <a:pt x="689" y="31"/>
                    </a:lnTo>
                    <a:lnTo>
                      <a:pt x="691" y="19"/>
                    </a:lnTo>
                    <a:lnTo>
                      <a:pt x="692"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8"/>
              <p:cNvSpPr/>
              <p:nvPr/>
            </p:nvSpPr>
            <p:spPr>
              <a:xfrm>
                <a:off x="662" y="3509"/>
                <a:ext cx="13" cy="80"/>
              </a:xfrm>
              <a:custGeom>
                <a:rect b="b" l="l" r="r" t="t"/>
                <a:pathLst>
                  <a:path extrusionOk="0" h="159" w="26">
                    <a:moveTo>
                      <a:pt x="26" y="9"/>
                    </a:moveTo>
                    <a:lnTo>
                      <a:pt x="25" y="6"/>
                    </a:lnTo>
                    <a:lnTo>
                      <a:pt x="24" y="3"/>
                    </a:lnTo>
                    <a:lnTo>
                      <a:pt x="22" y="1"/>
                    </a:lnTo>
                    <a:lnTo>
                      <a:pt x="18" y="0"/>
                    </a:lnTo>
                    <a:lnTo>
                      <a:pt x="15" y="1"/>
                    </a:lnTo>
                    <a:lnTo>
                      <a:pt x="13" y="2"/>
                    </a:lnTo>
                    <a:lnTo>
                      <a:pt x="10" y="6"/>
                    </a:lnTo>
                    <a:lnTo>
                      <a:pt x="9" y="9"/>
                    </a:lnTo>
                    <a:lnTo>
                      <a:pt x="7" y="45"/>
                    </a:lnTo>
                    <a:lnTo>
                      <a:pt x="3" y="80"/>
                    </a:lnTo>
                    <a:lnTo>
                      <a:pt x="0" y="117"/>
                    </a:lnTo>
                    <a:lnTo>
                      <a:pt x="0" y="153"/>
                    </a:lnTo>
                    <a:lnTo>
                      <a:pt x="0" y="155"/>
                    </a:lnTo>
                    <a:lnTo>
                      <a:pt x="1" y="158"/>
                    </a:lnTo>
                    <a:lnTo>
                      <a:pt x="3" y="159"/>
                    </a:lnTo>
                    <a:lnTo>
                      <a:pt x="4" y="159"/>
                    </a:lnTo>
                    <a:lnTo>
                      <a:pt x="7" y="159"/>
                    </a:lnTo>
                    <a:lnTo>
                      <a:pt x="9" y="158"/>
                    </a:lnTo>
                    <a:lnTo>
                      <a:pt x="10" y="155"/>
                    </a:lnTo>
                    <a:lnTo>
                      <a:pt x="10" y="153"/>
                    </a:lnTo>
                    <a:lnTo>
                      <a:pt x="13" y="138"/>
                    </a:lnTo>
                    <a:lnTo>
                      <a:pt x="17" y="100"/>
                    </a:lnTo>
                    <a:lnTo>
                      <a:pt x="23" y="53"/>
                    </a:lnTo>
                    <a:lnTo>
                      <a:pt x="26" y="9"/>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8"/>
              <p:cNvSpPr/>
              <p:nvPr/>
            </p:nvSpPr>
            <p:spPr>
              <a:xfrm>
                <a:off x="700" y="3524"/>
                <a:ext cx="24" cy="58"/>
              </a:xfrm>
              <a:custGeom>
                <a:rect b="b" l="l" r="r" t="t"/>
                <a:pathLst>
                  <a:path extrusionOk="0" h="116" w="48">
                    <a:moveTo>
                      <a:pt x="48" y="10"/>
                    </a:moveTo>
                    <a:lnTo>
                      <a:pt x="48" y="8"/>
                    </a:lnTo>
                    <a:lnTo>
                      <a:pt x="48" y="4"/>
                    </a:lnTo>
                    <a:lnTo>
                      <a:pt x="46" y="2"/>
                    </a:lnTo>
                    <a:lnTo>
                      <a:pt x="44" y="0"/>
                    </a:lnTo>
                    <a:lnTo>
                      <a:pt x="40" y="0"/>
                    </a:lnTo>
                    <a:lnTo>
                      <a:pt x="37" y="1"/>
                    </a:lnTo>
                    <a:lnTo>
                      <a:pt x="34" y="2"/>
                    </a:lnTo>
                    <a:lnTo>
                      <a:pt x="33" y="5"/>
                    </a:lnTo>
                    <a:lnTo>
                      <a:pt x="24" y="31"/>
                    </a:lnTo>
                    <a:lnTo>
                      <a:pt x="17" y="56"/>
                    </a:lnTo>
                    <a:lnTo>
                      <a:pt x="9" y="81"/>
                    </a:lnTo>
                    <a:lnTo>
                      <a:pt x="1" y="107"/>
                    </a:lnTo>
                    <a:lnTo>
                      <a:pt x="0" y="109"/>
                    </a:lnTo>
                    <a:lnTo>
                      <a:pt x="0" y="111"/>
                    </a:lnTo>
                    <a:lnTo>
                      <a:pt x="1" y="114"/>
                    </a:lnTo>
                    <a:lnTo>
                      <a:pt x="3" y="115"/>
                    </a:lnTo>
                    <a:lnTo>
                      <a:pt x="6" y="116"/>
                    </a:lnTo>
                    <a:lnTo>
                      <a:pt x="8" y="116"/>
                    </a:lnTo>
                    <a:lnTo>
                      <a:pt x="10" y="115"/>
                    </a:lnTo>
                    <a:lnTo>
                      <a:pt x="11" y="113"/>
                    </a:lnTo>
                    <a:lnTo>
                      <a:pt x="13" y="109"/>
                    </a:lnTo>
                    <a:lnTo>
                      <a:pt x="15" y="101"/>
                    </a:lnTo>
                    <a:lnTo>
                      <a:pt x="19" y="88"/>
                    </a:lnTo>
                    <a:lnTo>
                      <a:pt x="25" y="73"/>
                    </a:lnTo>
                    <a:lnTo>
                      <a:pt x="31" y="57"/>
                    </a:lnTo>
                    <a:lnTo>
                      <a:pt x="37" y="40"/>
                    </a:lnTo>
                    <a:lnTo>
                      <a:pt x="42" y="24"/>
                    </a:lnTo>
                    <a:lnTo>
                      <a:pt x="48" y="10"/>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8"/>
              <p:cNvSpPr/>
              <p:nvPr/>
            </p:nvSpPr>
            <p:spPr>
              <a:xfrm>
                <a:off x="750" y="3550"/>
                <a:ext cx="61" cy="49"/>
              </a:xfrm>
              <a:custGeom>
                <a:rect b="b" l="l" r="r" t="t"/>
                <a:pathLst>
                  <a:path extrusionOk="0" h="96" w="122">
                    <a:moveTo>
                      <a:pt x="116" y="20"/>
                    </a:moveTo>
                    <a:lnTo>
                      <a:pt x="120" y="17"/>
                    </a:lnTo>
                    <a:lnTo>
                      <a:pt x="122" y="12"/>
                    </a:lnTo>
                    <a:lnTo>
                      <a:pt x="122" y="9"/>
                    </a:lnTo>
                    <a:lnTo>
                      <a:pt x="120" y="4"/>
                    </a:lnTo>
                    <a:lnTo>
                      <a:pt x="116" y="2"/>
                    </a:lnTo>
                    <a:lnTo>
                      <a:pt x="113" y="0"/>
                    </a:lnTo>
                    <a:lnTo>
                      <a:pt x="108" y="0"/>
                    </a:lnTo>
                    <a:lnTo>
                      <a:pt x="104" y="2"/>
                    </a:lnTo>
                    <a:lnTo>
                      <a:pt x="89" y="13"/>
                    </a:lnTo>
                    <a:lnTo>
                      <a:pt x="70" y="27"/>
                    </a:lnTo>
                    <a:lnTo>
                      <a:pt x="52" y="42"/>
                    </a:lnTo>
                    <a:lnTo>
                      <a:pt x="35" y="56"/>
                    </a:lnTo>
                    <a:lnTo>
                      <a:pt x="20" y="70"/>
                    </a:lnTo>
                    <a:lnTo>
                      <a:pt x="7" y="83"/>
                    </a:lnTo>
                    <a:lnTo>
                      <a:pt x="0" y="91"/>
                    </a:lnTo>
                    <a:lnTo>
                      <a:pt x="0" y="96"/>
                    </a:lnTo>
                    <a:lnTo>
                      <a:pt x="8" y="93"/>
                    </a:lnTo>
                    <a:lnTo>
                      <a:pt x="18" y="85"/>
                    </a:lnTo>
                    <a:lnTo>
                      <a:pt x="33" y="76"/>
                    </a:lnTo>
                    <a:lnTo>
                      <a:pt x="50" y="65"/>
                    </a:lnTo>
                    <a:lnTo>
                      <a:pt x="67" y="53"/>
                    </a:lnTo>
                    <a:lnTo>
                      <a:pt x="84" y="41"/>
                    </a:lnTo>
                    <a:lnTo>
                      <a:pt x="100" y="30"/>
                    </a:lnTo>
                    <a:lnTo>
                      <a:pt x="116" y="20"/>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8"/>
              <p:cNvSpPr/>
              <p:nvPr/>
            </p:nvSpPr>
            <p:spPr>
              <a:xfrm>
                <a:off x="741" y="3541"/>
                <a:ext cx="61" cy="48"/>
              </a:xfrm>
              <a:custGeom>
                <a:rect b="b" l="l" r="r" t="t"/>
                <a:pathLst>
                  <a:path extrusionOk="0" h="97" w="122">
                    <a:moveTo>
                      <a:pt x="117" y="20"/>
                    </a:moveTo>
                    <a:lnTo>
                      <a:pt x="120" y="16"/>
                    </a:lnTo>
                    <a:lnTo>
                      <a:pt x="122" y="13"/>
                    </a:lnTo>
                    <a:lnTo>
                      <a:pt x="122" y="8"/>
                    </a:lnTo>
                    <a:lnTo>
                      <a:pt x="120" y="5"/>
                    </a:lnTo>
                    <a:lnTo>
                      <a:pt x="116" y="3"/>
                    </a:lnTo>
                    <a:lnTo>
                      <a:pt x="113" y="0"/>
                    </a:lnTo>
                    <a:lnTo>
                      <a:pt x="108" y="0"/>
                    </a:lnTo>
                    <a:lnTo>
                      <a:pt x="105" y="1"/>
                    </a:lnTo>
                    <a:lnTo>
                      <a:pt x="88" y="13"/>
                    </a:lnTo>
                    <a:lnTo>
                      <a:pt x="71" y="27"/>
                    </a:lnTo>
                    <a:lnTo>
                      <a:pt x="53" y="42"/>
                    </a:lnTo>
                    <a:lnTo>
                      <a:pt x="35" y="57"/>
                    </a:lnTo>
                    <a:lnTo>
                      <a:pt x="21" y="70"/>
                    </a:lnTo>
                    <a:lnTo>
                      <a:pt x="8" y="82"/>
                    </a:lnTo>
                    <a:lnTo>
                      <a:pt x="1" y="91"/>
                    </a:lnTo>
                    <a:lnTo>
                      <a:pt x="0" y="97"/>
                    </a:lnTo>
                    <a:lnTo>
                      <a:pt x="8" y="95"/>
                    </a:lnTo>
                    <a:lnTo>
                      <a:pt x="19" y="88"/>
                    </a:lnTo>
                    <a:lnTo>
                      <a:pt x="33" y="79"/>
                    </a:lnTo>
                    <a:lnTo>
                      <a:pt x="49" y="67"/>
                    </a:lnTo>
                    <a:lnTo>
                      <a:pt x="67" y="54"/>
                    </a:lnTo>
                    <a:lnTo>
                      <a:pt x="84" y="42"/>
                    </a:lnTo>
                    <a:lnTo>
                      <a:pt x="101" y="30"/>
                    </a:lnTo>
                    <a:lnTo>
                      <a:pt x="117"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8"/>
              <p:cNvSpPr/>
              <p:nvPr/>
            </p:nvSpPr>
            <p:spPr>
              <a:xfrm>
                <a:off x="500" y="3641"/>
                <a:ext cx="196" cy="113"/>
              </a:xfrm>
              <a:custGeom>
                <a:rect b="b" l="l" r="r" t="t"/>
                <a:pathLst>
                  <a:path extrusionOk="0" h="224" w="392">
                    <a:moveTo>
                      <a:pt x="349" y="42"/>
                    </a:moveTo>
                    <a:lnTo>
                      <a:pt x="337" y="34"/>
                    </a:lnTo>
                    <a:lnTo>
                      <a:pt x="324" y="27"/>
                    </a:lnTo>
                    <a:lnTo>
                      <a:pt x="310" y="20"/>
                    </a:lnTo>
                    <a:lnTo>
                      <a:pt x="295" y="16"/>
                    </a:lnTo>
                    <a:lnTo>
                      <a:pt x="280" y="11"/>
                    </a:lnTo>
                    <a:lnTo>
                      <a:pt x="265" y="8"/>
                    </a:lnTo>
                    <a:lnTo>
                      <a:pt x="250" y="4"/>
                    </a:lnTo>
                    <a:lnTo>
                      <a:pt x="235" y="2"/>
                    </a:lnTo>
                    <a:lnTo>
                      <a:pt x="220" y="1"/>
                    </a:lnTo>
                    <a:lnTo>
                      <a:pt x="204" y="0"/>
                    </a:lnTo>
                    <a:lnTo>
                      <a:pt x="189" y="0"/>
                    </a:lnTo>
                    <a:lnTo>
                      <a:pt x="174" y="0"/>
                    </a:lnTo>
                    <a:lnTo>
                      <a:pt x="159" y="1"/>
                    </a:lnTo>
                    <a:lnTo>
                      <a:pt x="145" y="1"/>
                    </a:lnTo>
                    <a:lnTo>
                      <a:pt x="132" y="3"/>
                    </a:lnTo>
                    <a:lnTo>
                      <a:pt x="118" y="4"/>
                    </a:lnTo>
                    <a:lnTo>
                      <a:pt x="93" y="10"/>
                    </a:lnTo>
                    <a:lnTo>
                      <a:pt x="69" y="18"/>
                    </a:lnTo>
                    <a:lnTo>
                      <a:pt x="47" y="31"/>
                    </a:lnTo>
                    <a:lnTo>
                      <a:pt x="29" y="47"/>
                    </a:lnTo>
                    <a:lnTo>
                      <a:pt x="14" y="65"/>
                    </a:lnTo>
                    <a:lnTo>
                      <a:pt x="4" y="86"/>
                    </a:lnTo>
                    <a:lnTo>
                      <a:pt x="0" y="110"/>
                    </a:lnTo>
                    <a:lnTo>
                      <a:pt x="5" y="135"/>
                    </a:lnTo>
                    <a:lnTo>
                      <a:pt x="12" y="153"/>
                    </a:lnTo>
                    <a:lnTo>
                      <a:pt x="22" y="166"/>
                    </a:lnTo>
                    <a:lnTo>
                      <a:pt x="35" y="179"/>
                    </a:lnTo>
                    <a:lnTo>
                      <a:pt x="49" y="190"/>
                    </a:lnTo>
                    <a:lnTo>
                      <a:pt x="64" y="198"/>
                    </a:lnTo>
                    <a:lnTo>
                      <a:pt x="81" y="204"/>
                    </a:lnTo>
                    <a:lnTo>
                      <a:pt x="98" y="210"/>
                    </a:lnTo>
                    <a:lnTo>
                      <a:pt x="115" y="215"/>
                    </a:lnTo>
                    <a:lnTo>
                      <a:pt x="133" y="218"/>
                    </a:lnTo>
                    <a:lnTo>
                      <a:pt x="152" y="222"/>
                    </a:lnTo>
                    <a:lnTo>
                      <a:pt x="172" y="223"/>
                    </a:lnTo>
                    <a:lnTo>
                      <a:pt x="193" y="224"/>
                    </a:lnTo>
                    <a:lnTo>
                      <a:pt x="213" y="224"/>
                    </a:lnTo>
                    <a:lnTo>
                      <a:pt x="234" y="223"/>
                    </a:lnTo>
                    <a:lnTo>
                      <a:pt x="255" y="222"/>
                    </a:lnTo>
                    <a:lnTo>
                      <a:pt x="274" y="219"/>
                    </a:lnTo>
                    <a:lnTo>
                      <a:pt x="294" y="216"/>
                    </a:lnTo>
                    <a:lnTo>
                      <a:pt x="312" y="211"/>
                    </a:lnTo>
                    <a:lnTo>
                      <a:pt x="328" y="207"/>
                    </a:lnTo>
                    <a:lnTo>
                      <a:pt x="343" y="201"/>
                    </a:lnTo>
                    <a:lnTo>
                      <a:pt x="357" y="195"/>
                    </a:lnTo>
                    <a:lnTo>
                      <a:pt x="369" y="187"/>
                    </a:lnTo>
                    <a:lnTo>
                      <a:pt x="377" y="180"/>
                    </a:lnTo>
                    <a:lnTo>
                      <a:pt x="383" y="171"/>
                    </a:lnTo>
                    <a:lnTo>
                      <a:pt x="389" y="154"/>
                    </a:lnTo>
                    <a:lnTo>
                      <a:pt x="392" y="138"/>
                    </a:lnTo>
                    <a:lnTo>
                      <a:pt x="391" y="126"/>
                    </a:lnTo>
                    <a:lnTo>
                      <a:pt x="389" y="122"/>
                    </a:lnTo>
                    <a:lnTo>
                      <a:pt x="385" y="116"/>
                    </a:lnTo>
                    <a:lnTo>
                      <a:pt x="380" y="109"/>
                    </a:lnTo>
                    <a:lnTo>
                      <a:pt x="375" y="102"/>
                    </a:lnTo>
                    <a:lnTo>
                      <a:pt x="369" y="96"/>
                    </a:lnTo>
                    <a:lnTo>
                      <a:pt x="362" y="92"/>
                    </a:lnTo>
                    <a:lnTo>
                      <a:pt x="355" y="87"/>
                    </a:lnTo>
                    <a:lnTo>
                      <a:pt x="348" y="84"/>
                    </a:lnTo>
                    <a:lnTo>
                      <a:pt x="340" y="82"/>
                    </a:lnTo>
                    <a:lnTo>
                      <a:pt x="333" y="82"/>
                    </a:lnTo>
                    <a:lnTo>
                      <a:pt x="327" y="85"/>
                    </a:lnTo>
                    <a:lnTo>
                      <a:pt x="323" y="88"/>
                    </a:lnTo>
                    <a:lnTo>
                      <a:pt x="320" y="94"/>
                    </a:lnTo>
                    <a:lnTo>
                      <a:pt x="320" y="101"/>
                    </a:lnTo>
                    <a:lnTo>
                      <a:pt x="322" y="107"/>
                    </a:lnTo>
                    <a:lnTo>
                      <a:pt x="326" y="111"/>
                    </a:lnTo>
                    <a:lnTo>
                      <a:pt x="332" y="114"/>
                    </a:lnTo>
                    <a:lnTo>
                      <a:pt x="339" y="116"/>
                    </a:lnTo>
                    <a:lnTo>
                      <a:pt x="347" y="120"/>
                    </a:lnTo>
                    <a:lnTo>
                      <a:pt x="355" y="128"/>
                    </a:lnTo>
                    <a:lnTo>
                      <a:pt x="355" y="146"/>
                    </a:lnTo>
                    <a:lnTo>
                      <a:pt x="349" y="155"/>
                    </a:lnTo>
                    <a:lnTo>
                      <a:pt x="340" y="163"/>
                    </a:lnTo>
                    <a:lnTo>
                      <a:pt x="326" y="171"/>
                    </a:lnTo>
                    <a:lnTo>
                      <a:pt x="310" y="177"/>
                    </a:lnTo>
                    <a:lnTo>
                      <a:pt x="290" y="181"/>
                    </a:lnTo>
                    <a:lnTo>
                      <a:pt x="269" y="185"/>
                    </a:lnTo>
                    <a:lnTo>
                      <a:pt x="246" y="187"/>
                    </a:lnTo>
                    <a:lnTo>
                      <a:pt x="221" y="187"/>
                    </a:lnTo>
                    <a:lnTo>
                      <a:pt x="196" y="187"/>
                    </a:lnTo>
                    <a:lnTo>
                      <a:pt x="171" y="184"/>
                    </a:lnTo>
                    <a:lnTo>
                      <a:pt x="145" y="180"/>
                    </a:lnTo>
                    <a:lnTo>
                      <a:pt x="121" y="173"/>
                    </a:lnTo>
                    <a:lnTo>
                      <a:pt x="98" y="166"/>
                    </a:lnTo>
                    <a:lnTo>
                      <a:pt x="77" y="156"/>
                    </a:lnTo>
                    <a:lnTo>
                      <a:pt x="58" y="143"/>
                    </a:lnTo>
                    <a:lnTo>
                      <a:pt x="42" y="130"/>
                    </a:lnTo>
                    <a:lnTo>
                      <a:pt x="36" y="115"/>
                    </a:lnTo>
                    <a:lnTo>
                      <a:pt x="38" y="95"/>
                    </a:lnTo>
                    <a:lnTo>
                      <a:pt x="45" y="77"/>
                    </a:lnTo>
                    <a:lnTo>
                      <a:pt x="55" y="64"/>
                    </a:lnTo>
                    <a:lnTo>
                      <a:pt x="72" y="54"/>
                    </a:lnTo>
                    <a:lnTo>
                      <a:pt x="88" y="44"/>
                    </a:lnTo>
                    <a:lnTo>
                      <a:pt x="105" y="38"/>
                    </a:lnTo>
                    <a:lnTo>
                      <a:pt x="122" y="33"/>
                    </a:lnTo>
                    <a:lnTo>
                      <a:pt x="140" y="29"/>
                    </a:lnTo>
                    <a:lnTo>
                      <a:pt x="158" y="27"/>
                    </a:lnTo>
                    <a:lnTo>
                      <a:pt x="176" y="26"/>
                    </a:lnTo>
                    <a:lnTo>
                      <a:pt x="195" y="26"/>
                    </a:lnTo>
                    <a:lnTo>
                      <a:pt x="214" y="27"/>
                    </a:lnTo>
                    <a:lnTo>
                      <a:pt x="233" y="29"/>
                    </a:lnTo>
                    <a:lnTo>
                      <a:pt x="251" y="32"/>
                    </a:lnTo>
                    <a:lnTo>
                      <a:pt x="270" y="34"/>
                    </a:lnTo>
                    <a:lnTo>
                      <a:pt x="289" y="38"/>
                    </a:lnTo>
                    <a:lnTo>
                      <a:pt x="308" y="41"/>
                    </a:lnTo>
                    <a:lnTo>
                      <a:pt x="325" y="44"/>
                    </a:lnTo>
                    <a:lnTo>
                      <a:pt x="343" y="48"/>
                    </a:lnTo>
                    <a:lnTo>
                      <a:pt x="345" y="47"/>
                    </a:lnTo>
                    <a:lnTo>
                      <a:pt x="347" y="44"/>
                    </a:lnTo>
                    <a:lnTo>
                      <a:pt x="348" y="43"/>
                    </a:lnTo>
                    <a:lnTo>
                      <a:pt x="349"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8"/>
              <p:cNvSpPr/>
              <p:nvPr/>
            </p:nvSpPr>
            <p:spPr>
              <a:xfrm>
                <a:off x="477" y="3665"/>
                <a:ext cx="39" cy="10"/>
              </a:xfrm>
              <a:custGeom>
                <a:rect b="b" l="l" r="r" t="t"/>
                <a:pathLst>
                  <a:path extrusionOk="0" h="19" w="77">
                    <a:moveTo>
                      <a:pt x="68" y="19"/>
                    </a:moveTo>
                    <a:lnTo>
                      <a:pt x="72" y="18"/>
                    </a:lnTo>
                    <a:lnTo>
                      <a:pt x="75" y="16"/>
                    </a:lnTo>
                    <a:lnTo>
                      <a:pt x="76" y="12"/>
                    </a:lnTo>
                    <a:lnTo>
                      <a:pt x="77" y="9"/>
                    </a:lnTo>
                    <a:lnTo>
                      <a:pt x="76" y="6"/>
                    </a:lnTo>
                    <a:lnTo>
                      <a:pt x="74" y="2"/>
                    </a:lnTo>
                    <a:lnTo>
                      <a:pt x="72" y="1"/>
                    </a:lnTo>
                    <a:lnTo>
                      <a:pt x="67" y="0"/>
                    </a:lnTo>
                    <a:lnTo>
                      <a:pt x="58" y="1"/>
                    </a:lnTo>
                    <a:lnTo>
                      <a:pt x="49" y="1"/>
                    </a:lnTo>
                    <a:lnTo>
                      <a:pt x="40" y="1"/>
                    </a:lnTo>
                    <a:lnTo>
                      <a:pt x="32" y="1"/>
                    </a:lnTo>
                    <a:lnTo>
                      <a:pt x="25" y="2"/>
                    </a:lnTo>
                    <a:lnTo>
                      <a:pt x="17" y="3"/>
                    </a:lnTo>
                    <a:lnTo>
                      <a:pt x="9" y="6"/>
                    </a:lnTo>
                    <a:lnTo>
                      <a:pt x="0" y="10"/>
                    </a:lnTo>
                    <a:lnTo>
                      <a:pt x="1" y="11"/>
                    </a:lnTo>
                    <a:lnTo>
                      <a:pt x="6" y="12"/>
                    </a:lnTo>
                    <a:lnTo>
                      <a:pt x="12" y="14"/>
                    </a:lnTo>
                    <a:lnTo>
                      <a:pt x="20" y="15"/>
                    </a:lnTo>
                    <a:lnTo>
                      <a:pt x="30" y="17"/>
                    </a:lnTo>
                    <a:lnTo>
                      <a:pt x="42" y="18"/>
                    </a:lnTo>
                    <a:lnTo>
                      <a:pt x="54" y="19"/>
                    </a:lnTo>
                    <a:lnTo>
                      <a:pt x="68"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8"/>
              <p:cNvSpPr/>
              <p:nvPr/>
            </p:nvSpPr>
            <p:spPr>
              <a:xfrm>
                <a:off x="409" y="3596"/>
                <a:ext cx="376" cy="216"/>
              </a:xfrm>
              <a:custGeom>
                <a:rect b="b" l="l" r="r" t="t"/>
                <a:pathLst>
                  <a:path extrusionOk="0" h="430" w="751">
                    <a:moveTo>
                      <a:pt x="393" y="46"/>
                    </a:moveTo>
                    <a:lnTo>
                      <a:pt x="404" y="34"/>
                    </a:lnTo>
                    <a:lnTo>
                      <a:pt x="418" y="25"/>
                    </a:lnTo>
                    <a:lnTo>
                      <a:pt x="434" y="17"/>
                    </a:lnTo>
                    <a:lnTo>
                      <a:pt x="452" y="10"/>
                    </a:lnTo>
                    <a:lnTo>
                      <a:pt x="471" y="5"/>
                    </a:lnTo>
                    <a:lnTo>
                      <a:pt x="491" y="2"/>
                    </a:lnTo>
                    <a:lnTo>
                      <a:pt x="510" y="0"/>
                    </a:lnTo>
                    <a:lnTo>
                      <a:pt x="531" y="0"/>
                    </a:lnTo>
                    <a:lnTo>
                      <a:pt x="552" y="1"/>
                    </a:lnTo>
                    <a:lnTo>
                      <a:pt x="571" y="3"/>
                    </a:lnTo>
                    <a:lnTo>
                      <a:pt x="591" y="8"/>
                    </a:lnTo>
                    <a:lnTo>
                      <a:pt x="610" y="12"/>
                    </a:lnTo>
                    <a:lnTo>
                      <a:pt x="627" y="19"/>
                    </a:lnTo>
                    <a:lnTo>
                      <a:pt x="642" y="27"/>
                    </a:lnTo>
                    <a:lnTo>
                      <a:pt x="654" y="38"/>
                    </a:lnTo>
                    <a:lnTo>
                      <a:pt x="666" y="48"/>
                    </a:lnTo>
                    <a:lnTo>
                      <a:pt x="669" y="53"/>
                    </a:lnTo>
                    <a:lnTo>
                      <a:pt x="672" y="58"/>
                    </a:lnTo>
                    <a:lnTo>
                      <a:pt x="671" y="65"/>
                    </a:lnTo>
                    <a:lnTo>
                      <a:pt x="667" y="70"/>
                    </a:lnTo>
                    <a:lnTo>
                      <a:pt x="659" y="80"/>
                    </a:lnTo>
                    <a:lnTo>
                      <a:pt x="650" y="88"/>
                    </a:lnTo>
                    <a:lnTo>
                      <a:pt x="639" y="96"/>
                    </a:lnTo>
                    <a:lnTo>
                      <a:pt x="629" y="105"/>
                    </a:lnTo>
                    <a:lnTo>
                      <a:pt x="618" y="111"/>
                    </a:lnTo>
                    <a:lnTo>
                      <a:pt x="606" y="119"/>
                    </a:lnTo>
                    <a:lnTo>
                      <a:pt x="596" y="126"/>
                    </a:lnTo>
                    <a:lnTo>
                      <a:pt x="586" y="134"/>
                    </a:lnTo>
                    <a:lnTo>
                      <a:pt x="613" y="139"/>
                    </a:lnTo>
                    <a:lnTo>
                      <a:pt x="638" y="145"/>
                    </a:lnTo>
                    <a:lnTo>
                      <a:pt x="661" y="153"/>
                    </a:lnTo>
                    <a:lnTo>
                      <a:pt x="682" y="161"/>
                    </a:lnTo>
                    <a:lnTo>
                      <a:pt x="699" y="168"/>
                    </a:lnTo>
                    <a:lnTo>
                      <a:pt x="712" y="175"/>
                    </a:lnTo>
                    <a:lnTo>
                      <a:pt x="720" y="179"/>
                    </a:lnTo>
                    <a:lnTo>
                      <a:pt x="724" y="180"/>
                    </a:lnTo>
                    <a:lnTo>
                      <a:pt x="726" y="175"/>
                    </a:lnTo>
                    <a:lnTo>
                      <a:pt x="730" y="169"/>
                    </a:lnTo>
                    <a:lnTo>
                      <a:pt x="736" y="167"/>
                    </a:lnTo>
                    <a:lnTo>
                      <a:pt x="742" y="166"/>
                    </a:lnTo>
                    <a:lnTo>
                      <a:pt x="747" y="168"/>
                    </a:lnTo>
                    <a:lnTo>
                      <a:pt x="750" y="171"/>
                    </a:lnTo>
                    <a:lnTo>
                      <a:pt x="751" y="177"/>
                    </a:lnTo>
                    <a:lnTo>
                      <a:pt x="751" y="182"/>
                    </a:lnTo>
                    <a:lnTo>
                      <a:pt x="743" y="212"/>
                    </a:lnTo>
                    <a:lnTo>
                      <a:pt x="734" y="247"/>
                    </a:lnTo>
                    <a:lnTo>
                      <a:pt x="725" y="284"/>
                    </a:lnTo>
                    <a:lnTo>
                      <a:pt x="717" y="321"/>
                    </a:lnTo>
                    <a:lnTo>
                      <a:pt x="709" y="354"/>
                    </a:lnTo>
                    <a:lnTo>
                      <a:pt x="702" y="382"/>
                    </a:lnTo>
                    <a:lnTo>
                      <a:pt x="697" y="400"/>
                    </a:lnTo>
                    <a:lnTo>
                      <a:pt x="696" y="407"/>
                    </a:lnTo>
                    <a:lnTo>
                      <a:pt x="688" y="415"/>
                    </a:lnTo>
                    <a:lnTo>
                      <a:pt x="681" y="419"/>
                    </a:lnTo>
                    <a:lnTo>
                      <a:pt x="675" y="419"/>
                    </a:lnTo>
                    <a:lnTo>
                      <a:pt x="669" y="415"/>
                    </a:lnTo>
                    <a:lnTo>
                      <a:pt x="665" y="411"/>
                    </a:lnTo>
                    <a:lnTo>
                      <a:pt x="661" y="406"/>
                    </a:lnTo>
                    <a:lnTo>
                      <a:pt x="659" y="403"/>
                    </a:lnTo>
                    <a:lnTo>
                      <a:pt x="658" y="402"/>
                    </a:lnTo>
                    <a:lnTo>
                      <a:pt x="645" y="397"/>
                    </a:lnTo>
                    <a:lnTo>
                      <a:pt x="631" y="393"/>
                    </a:lnTo>
                    <a:lnTo>
                      <a:pt x="618" y="391"/>
                    </a:lnTo>
                    <a:lnTo>
                      <a:pt x="604" y="391"/>
                    </a:lnTo>
                    <a:lnTo>
                      <a:pt x="590" y="392"/>
                    </a:lnTo>
                    <a:lnTo>
                      <a:pt x="577" y="396"/>
                    </a:lnTo>
                    <a:lnTo>
                      <a:pt x="566" y="402"/>
                    </a:lnTo>
                    <a:lnTo>
                      <a:pt x="557" y="412"/>
                    </a:lnTo>
                    <a:lnTo>
                      <a:pt x="550" y="421"/>
                    </a:lnTo>
                    <a:lnTo>
                      <a:pt x="542" y="427"/>
                    </a:lnTo>
                    <a:lnTo>
                      <a:pt x="535" y="430"/>
                    </a:lnTo>
                    <a:lnTo>
                      <a:pt x="529" y="430"/>
                    </a:lnTo>
                    <a:lnTo>
                      <a:pt x="523" y="429"/>
                    </a:lnTo>
                    <a:lnTo>
                      <a:pt x="519" y="428"/>
                    </a:lnTo>
                    <a:lnTo>
                      <a:pt x="516" y="427"/>
                    </a:lnTo>
                    <a:lnTo>
                      <a:pt x="515" y="426"/>
                    </a:lnTo>
                    <a:lnTo>
                      <a:pt x="487" y="422"/>
                    </a:lnTo>
                    <a:lnTo>
                      <a:pt x="459" y="420"/>
                    </a:lnTo>
                    <a:lnTo>
                      <a:pt x="431" y="418"/>
                    </a:lnTo>
                    <a:lnTo>
                      <a:pt x="403" y="417"/>
                    </a:lnTo>
                    <a:lnTo>
                      <a:pt x="376" y="415"/>
                    </a:lnTo>
                    <a:lnTo>
                      <a:pt x="347" y="414"/>
                    </a:lnTo>
                    <a:lnTo>
                      <a:pt x="319" y="414"/>
                    </a:lnTo>
                    <a:lnTo>
                      <a:pt x="292" y="413"/>
                    </a:lnTo>
                    <a:lnTo>
                      <a:pt x="263" y="413"/>
                    </a:lnTo>
                    <a:lnTo>
                      <a:pt x="235" y="412"/>
                    </a:lnTo>
                    <a:lnTo>
                      <a:pt x="208" y="412"/>
                    </a:lnTo>
                    <a:lnTo>
                      <a:pt x="179" y="411"/>
                    </a:lnTo>
                    <a:lnTo>
                      <a:pt x="151" y="408"/>
                    </a:lnTo>
                    <a:lnTo>
                      <a:pt x="122" y="407"/>
                    </a:lnTo>
                    <a:lnTo>
                      <a:pt x="95" y="405"/>
                    </a:lnTo>
                    <a:lnTo>
                      <a:pt x="66" y="402"/>
                    </a:lnTo>
                    <a:lnTo>
                      <a:pt x="59" y="400"/>
                    </a:lnTo>
                    <a:lnTo>
                      <a:pt x="51" y="400"/>
                    </a:lnTo>
                    <a:lnTo>
                      <a:pt x="44" y="400"/>
                    </a:lnTo>
                    <a:lnTo>
                      <a:pt x="36" y="399"/>
                    </a:lnTo>
                    <a:lnTo>
                      <a:pt x="29" y="398"/>
                    </a:lnTo>
                    <a:lnTo>
                      <a:pt x="23" y="395"/>
                    </a:lnTo>
                    <a:lnTo>
                      <a:pt x="17" y="390"/>
                    </a:lnTo>
                    <a:lnTo>
                      <a:pt x="13" y="384"/>
                    </a:lnTo>
                    <a:lnTo>
                      <a:pt x="8" y="383"/>
                    </a:lnTo>
                    <a:lnTo>
                      <a:pt x="4" y="381"/>
                    </a:lnTo>
                    <a:lnTo>
                      <a:pt x="1" y="376"/>
                    </a:lnTo>
                    <a:lnTo>
                      <a:pt x="0" y="372"/>
                    </a:lnTo>
                    <a:lnTo>
                      <a:pt x="6" y="344"/>
                    </a:lnTo>
                    <a:lnTo>
                      <a:pt x="17" y="312"/>
                    </a:lnTo>
                    <a:lnTo>
                      <a:pt x="34" y="278"/>
                    </a:lnTo>
                    <a:lnTo>
                      <a:pt x="53" y="246"/>
                    </a:lnTo>
                    <a:lnTo>
                      <a:pt x="73" y="218"/>
                    </a:lnTo>
                    <a:lnTo>
                      <a:pt x="91" y="195"/>
                    </a:lnTo>
                    <a:lnTo>
                      <a:pt x="105" y="180"/>
                    </a:lnTo>
                    <a:lnTo>
                      <a:pt x="114" y="177"/>
                    </a:lnTo>
                    <a:lnTo>
                      <a:pt x="110" y="186"/>
                    </a:lnTo>
                    <a:lnTo>
                      <a:pt x="100" y="205"/>
                    </a:lnTo>
                    <a:lnTo>
                      <a:pt x="89" y="229"/>
                    </a:lnTo>
                    <a:lnTo>
                      <a:pt x="76" y="256"/>
                    </a:lnTo>
                    <a:lnTo>
                      <a:pt x="61" y="288"/>
                    </a:lnTo>
                    <a:lnTo>
                      <a:pt x="47" y="319"/>
                    </a:lnTo>
                    <a:lnTo>
                      <a:pt x="36" y="347"/>
                    </a:lnTo>
                    <a:lnTo>
                      <a:pt x="27" y="373"/>
                    </a:lnTo>
                    <a:lnTo>
                      <a:pt x="59" y="376"/>
                    </a:lnTo>
                    <a:lnTo>
                      <a:pt x="90" y="379"/>
                    </a:lnTo>
                    <a:lnTo>
                      <a:pt x="121" y="381"/>
                    </a:lnTo>
                    <a:lnTo>
                      <a:pt x="152" y="381"/>
                    </a:lnTo>
                    <a:lnTo>
                      <a:pt x="185" y="382"/>
                    </a:lnTo>
                    <a:lnTo>
                      <a:pt x="216" y="382"/>
                    </a:lnTo>
                    <a:lnTo>
                      <a:pt x="247" y="382"/>
                    </a:lnTo>
                    <a:lnTo>
                      <a:pt x="278" y="381"/>
                    </a:lnTo>
                    <a:lnTo>
                      <a:pt x="309" y="381"/>
                    </a:lnTo>
                    <a:lnTo>
                      <a:pt x="340" y="381"/>
                    </a:lnTo>
                    <a:lnTo>
                      <a:pt x="371" y="382"/>
                    </a:lnTo>
                    <a:lnTo>
                      <a:pt x="403" y="383"/>
                    </a:lnTo>
                    <a:lnTo>
                      <a:pt x="434" y="385"/>
                    </a:lnTo>
                    <a:lnTo>
                      <a:pt x="466" y="388"/>
                    </a:lnTo>
                    <a:lnTo>
                      <a:pt x="497" y="392"/>
                    </a:lnTo>
                    <a:lnTo>
                      <a:pt x="529" y="397"/>
                    </a:lnTo>
                    <a:lnTo>
                      <a:pt x="538" y="383"/>
                    </a:lnTo>
                    <a:lnTo>
                      <a:pt x="552" y="373"/>
                    </a:lnTo>
                    <a:lnTo>
                      <a:pt x="567" y="365"/>
                    </a:lnTo>
                    <a:lnTo>
                      <a:pt x="583" y="360"/>
                    </a:lnTo>
                    <a:lnTo>
                      <a:pt x="598" y="358"/>
                    </a:lnTo>
                    <a:lnTo>
                      <a:pt x="614" y="359"/>
                    </a:lnTo>
                    <a:lnTo>
                      <a:pt x="630" y="360"/>
                    </a:lnTo>
                    <a:lnTo>
                      <a:pt x="645" y="364"/>
                    </a:lnTo>
                    <a:lnTo>
                      <a:pt x="660" y="368"/>
                    </a:lnTo>
                    <a:lnTo>
                      <a:pt x="661" y="364"/>
                    </a:lnTo>
                    <a:lnTo>
                      <a:pt x="665" y="351"/>
                    </a:lnTo>
                    <a:lnTo>
                      <a:pt x="669" y="332"/>
                    </a:lnTo>
                    <a:lnTo>
                      <a:pt x="676" y="308"/>
                    </a:lnTo>
                    <a:lnTo>
                      <a:pt x="683" y="282"/>
                    </a:lnTo>
                    <a:lnTo>
                      <a:pt x="692" y="254"/>
                    </a:lnTo>
                    <a:lnTo>
                      <a:pt x="703" y="227"/>
                    </a:lnTo>
                    <a:lnTo>
                      <a:pt x="713" y="200"/>
                    </a:lnTo>
                    <a:lnTo>
                      <a:pt x="709" y="199"/>
                    </a:lnTo>
                    <a:lnTo>
                      <a:pt x="697" y="195"/>
                    </a:lnTo>
                    <a:lnTo>
                      <a:pt x="680" y="191"/>
                    </a:lnTo>
                    <a:lnTo>
                      <a:pt x="659" y="185"/>
                    </a:lnTo>
                    <a:lnTo>
                      <a:pt x="635" y="179"/>
                    </a:lnTo>
                    <a:lnTo>
                      <a:pt x="611" y="174"/>
                    </a:lnTo>
                    <a:lnTo>
                      <a:pt x="586" y="169"/>
                    </a:lnTo>
                    <a:lnTo>
                      <a:pt x="565" y="167"/>
                    </a:lnTo>
                    <a:lnTo>
                      <a:pt x="559" y="167"/>
                    </a:lnTo>
                    <a:lnTo>
                      <a:pt x="554" y="163"/>
                    </a:lnTo>
                    <a:lnTo>
                      <a:pt x="551" y="159"/>
                    </a:lnTo>
                    <a:lnTo>
                      <a:pt x="548" y="153"/>
                    </a:lnTo>
                    <a:lnTo>
                      <a:pt x="550" y="147"/>
                    </a:lnTo>
                    <a:lnTo>
                      <a:pt x="552" y="140"/>
                    </a:lnTo>
                    <a:lnTo>
                      <a:pt x="553" y="136"/>
                    </a:lnTo>
                    <a:lnTo>
                      <a:pt x="552" y="132"/>
                    </a:lnTo>
                    <a:lnTo>
                      <a:pt x="558" y="132"/>
                    </a:lnTo>
                    <a:lnTo>
                      <a:pt x="565" y="132"/>
                    </a:lnTo>
                    <a:lnTo>
                      <a:pt x="570" y="132"/>
                    </a:lnTo>
                    <a:lnTo>
                      <a:pt x="576" y="132"/>
                    </a:lnTo>
                    <a:lnTo>
                      <a:pt x="583" y="122"/>
                    </a:lnTo>
                    <a:lnTo>
                      <a:pt x="591" y="113"/>
                    </a:lnTo>
                    <a:lnTo>
                      <a:pt x="599" y="106"/>
                    </a:lnTo>
                    <a:lnTo>
                      <a:pt x="608" y="99"/>
                    </a:lnTo>
                    <a:lnTo>
                      <a:pt x="618" y="93"/>
                    </a:lnTo>
                    <a:lnTo>
                      <a:pt x="628" y="86"/>
                    </a:lnTo>
                    <a:lnTo>
                      <a:pt x="637" y="79"/>
                    </a:lnTo>
                    <a:lnTo>
                      <a:pt x="645" y="70"/>
                    </a:lnTo>
                    <a:lnTo>
                      <a:pt x="636" y="61"/>
                    </a:lnTo>
                    <a:lnTo>
                      <a:pt x="624" y="53"/>
                    </a:lnTo>
                    <a:lnTo>
                      <a:pt x="611" y="45"/>
                    </a:lnTo>
                    <a:lnTo>
                      <a:pt x="597" y="39"/>
                    </a:lnTo>
                    <a:lnTo>
                      <a:pt x="581" y="34"/>
                    </a:lnTo>
                    <a:lnTo>
                      <a:pt x="565" y="31"/>
                    </a:lnTo>
                    <a:lnTo>
                      <a:pt x="547" y="27"/>
                    </a:lnTo>
                    <a:lnTo>
                      <a:pt x="529" y="26"/>
                    </a:lnTo>
                    <a:lnTo>
                      <a:pt x="512" y="25"/>
                    </a:lnTo>
                    <a:lnTo>
                      <a:pt x="493" y="26"/>
                    </a:lnTo>
                    <a:lnTo>
                      <a:pt x="476" y="27"/>
                    </a:lnTo>
                    <a:lnTo>
                      <a:pt x="459" y="31"/>
                    </a:lnTo>
                    <a:lnTo>
                      <a:pt x="443" y="34"/>
                    </a:lnTo>
                    <a:lnTo>
                      <a:pt x="426" y="39"/>
                    </a:lnTo>
                    <a:lnTo>
                      <a:pt x="413" y="46"/>
                    </a:lnTo>
                    <a:lnTo>
                      <a:pt x="400" y="53"/>
                    </a:lnTo>
                    <a:lnTo>
                      <a:pt x="400" y="76"/>
                    </a:lnTo>
                    <a:lnTo>
                      <a:pt x="394" y="94"/>
                    </a:lnTo>
                    <a:lnTo>
                      <a:pt x="387" y="108"/>
                    </a:lnTo>
                    <a:lnTo>
                      <a:pt x="384" y="113"/>
                    </a:lnTo>
                    <a:lnTo>
                      <a:pt x="385" y="95"/>
                    </a:lnTo>
                    <a:lnTo>
                      <a:pt x="384" y="84"/>
                    </a:lnTo>
                    <a:lnTo>
                      <a:pt x="380" y="72"/>
                    </a:lnTo>
                    <a:lnTo>
                      <a:pt x="380" y="55"/>
                    </a:lnTo>
                    <a:lnTo>
                      <a:pt x="381" y="52"/>
                    </a:lnTo>
                    <a:lnTo>
                      <a:pt x="385" y="48"/>
                    </a:lnTo>
                    <a:lnTo>
                      <a:pt x="390" y="47"/>
                    </a:lnTo>
                    <a:lnTo>
                      <a:pt x="393"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8"/>
              <p:cNvSpPr/>
              <p:nvPr/>
            </p:nvSpPr>
            <p:spPr>
              <a:xfrm>
                <a:off x="212" y="3315"/>
                <a:ext cx="299" cy="474"/>
              </a:xfrm>
              <a:custGeom>
                <a:rect b="b" l="l" r="r" t="t"/>
                <a:pathLst>
                  <a:path extrusionOk="0" h="948" w="599">
                    <a:moveTo>
                      <a:pt x="484" y="337"/>
                    </a:moveTo>
                    <a:lnTo>
                      <a:pt x="474" y="354"/>
                    </a:lnTo>
                    <a:lnTo>
                      <a:pt x="461" y="372"/>
                    </a:lnTo>
                    <a:lnTo>
                      <a:pt x="447" y="389"/>
                    </a:lnTo>
                    <a:lnTo>
                      <a:pt x="430" y="407"/>
                    </a:lnTo>
                    <a:lnTo>
                      <a:pt x="412" y="426"/>
                    </a:lnTo>
                    <a:lnTo>
                      <a:pt x="393" y="443"/>
                    </a:lnTo>
                    <a:lnTo>
                      <a:pt x="373" y="461"/>
                    </a:lnTo>
                    <a:lnTo>
                      <a:pt x="354" y="478"/>
                    </a:lnTo>
                    <a:lnTo>
                      <a:pt x="334" y="495"/>
                    </a:lnTo>
                    <a:lnTo>
                      <a:pt x="315" y="510"/>
                    </a:lnTo>
                    <a:lnTo>
                      <a:pt x="296" y="525"/>
                    </a:lnTo>
                    <a:lnTo>
                      <a:pt x="278" y="537"/>
                    </a:lnTo>
                    <a:lnTo>
                      <a:pt x="263" y="550"/>
                    </a:lnTo>
                    <a:lnTo>
                      <a:pt x="248" y="559"/>
                    </a:lnTo>
                    <a:lnTo>
                      <a:pt x="236" y="568"/>
                    </a:lnTo>
                    <a:lnTo>
                      <a:pt x="227" y="574"/>
                    </a:lnTo>
                    <a:lnTo>
                      <a:pt x="236" y="594"/>
                    </a:lnTo>
                    <a:lnTo>
                      <a:pt x="247" y="613"/>
                    </a:lnTo>
                    <a:lnTo>
                      <a:pt x="257" y="633"/>
                    </a:lnTo>
                    <a:lnTo>
                      <a:pt x="267" y="651"/>
                    </a:lnTo>
                    <a:lnTo>
                      <a:pt x="278" y="671"/>
                    </a:lnTo>
                    <a:lnTo>
                      <a:pt x="288" y="689"/>
                    </a:lnTo>
                    <a:lnTo>
                      <a:pt x="300" y="709"/>
                    </a:lnTo>
                    <a:lnTo>
                      <a:pt x="311" y="727"/>
                    </a:lnTo>
                    <a:lnTo>
                      <a:pt x="323" y="747"/>
                    </a:lnTo>
                    <a:lnTo>
                      <a:pt x="334" y="765"/>
                    </a:lnTo>
                    <a:lnTo>
                      <a:pt x="347" y="784"/>
                    </a:lnTo>
                    <a:lnTo>
                      <a:pt x="360" y="802"/>
                    </a:lnTo>
                    <a:lnTo>
                      <a:pt x="372" y="821"/>
                    </a:lnTo>
                    <a:lnTo>
                      <a:pt x="386" y="839"/>
                    </a:lnTo>
                    <a:lnTo>
                      <a:pt x="400" y="857"/>
                    </a:lnTo>
                    <a:lnTo>
                      <a:pt x="414" y="876"/>
                    </a:lnTo>
                    <a:lnTo>
                      <a:pt x="423" y="889"/>
                    </a:lnTo>
                    <a:lnTo>
                      <a:pt x="432" y="901"/>
                    </a:lnTo>
                    <a:lnTo>
                      <a:pt x="438" y="910"/>
                    </a:lnTo>
                    <a:lnTo>
                      <a:pt x="439" y="912"/>
                    </a:lnTo>
                    <a:lnTo>
                      <a:pt x="446" y="916"/>
                    </a:lnTo>
                    <a:lnTo>
                      <a:pt x="449" y="923"/>
                    </a:lnTo>
                    <a:lnTo>
                      <a:pt x="452" y="930"/>
                    </a:lnTo>
                    <a:lnTo>
                      <a:pt x="449" y="938"/>
                    </a:lnTo>
                    <a:lnTo>
                      <a:pt x="444" y="944"/>
                    </a:lnTo>
                    <a:lnTo>
                      <a:pt x="436" y="946"/>
                    </a:lnTo>
                    <a:lnTo>
                      <a:pt x="427" y="948"/>
                    </a:lnTo>
                    <a:lnTo>
                      <a:pt x="424" y="948"/>
                    </a:lnTo>
                    <a:lnTo>
                      <a:pt x="398" y="922"/>
                    </a:lnTo>
                    <a:lnTo>
                      <a:pt x="373" y="894"/>
                    </a:lnTo>
                    <a:lnTo>
                      <a:pt x="350" y="866"/>
                    </a:lnTo>
                    <a:lnTo>
                      <a:pt x="328" y="837"/>
                    </a:lnTo>
                    <a:lnTo>
                      <a:pt x="308" y="807"/>
                    </a:lnTo>
                    <a:lnTo>
                      <a:pt x="288" y="776"/>
                    </a:lnTo>
                    <a:lnTo>
                      <a:pt x="270" y="745"/>
                    </a:lnTo>
                    <a:lnTo>
                      <a:pt x="251" y="714"/>
                    </a:lnTo>
                    <a:lnTo>
                      <a:pt x="234" y="681"/>
                    </a:lnTo>
                    <a:lnTo>
                      <a:pt x="218" y="649"/>
                    </a:lnTo>
                    <a:lnTo>
                      <a:pt x="202" y="616"/>
                    </a:lnTo>
                    <a:lnTo>
                      <a:pt x="186" y="583"/>
                    </a:lnTo>
                    <a:lnTo>
                      <a:pt x="169" y="550"/>
                    </a:lnTo>
                    <a:lnTo>
                      <a:pt x="153" y="517"/>
                    </a:lnTo>
                    <a:lnTo>
                      <a:pt x="136" y="484"/>
                    </a:lnTo>
                    <a:lnTo>
                      <a:pt x="120" y="451"/>
                    </a:lnTo>
                    <a:lnTo>
                      <a:pt x="114" y="442"/>
                    </a:lnTo>
                    <a:lnTo>
                      <a:pt x="107" y="434"/>
                    </a:lnTo>
                    <a:lnTo>
                      <a:pt x="98" y="428"/>
                    </a:lnTo>
                    <a:lnTo>
                      <a:pt x="90" y="421"/>
                    </a:lnTo>
                    <a:lnTo>
                      <a:pt x="80" y="417"/>
                    </a:lnTo>
                    <a:lnTo>
                      <a:pt x="69" y="412"/>
                    </a:lnTo>
                    <a:lnTo>
                      <a:pt x="59" y="408"/>
                    </a:lnTo>
                    <a:lnTo>
                      <a:pt x="49" y="405"/>
                    </a:lnTo>
                    <a:lnTo>
                      <a:pt x="27" y="382"/>
                    </a:lnTo>
                    <a:lnTo>
                      <a:pt x="8" y="349"/>
                    </a:lnTo>
                    <a:lnTo>
                      <a:pt x="0" y="314"/>
                    </a:lnTo>
                    <a:lnTo>
                      <a:pt x="2" y="280"/>
                    </a:lnTo>
                    <a:lnTo>
                      <a:pt x="12" y="245"/>
                    </a:lnTo>
                    <a:lnTo>
                      <a:pt x="27" y="210"/>
                    </a:lnTo>
                    <a:lnTo>
                      <a:pt x="46" y="179"/>
                    </a:lnTo>
                    <a:lnTo>
                      <a:pt x="68" y="149"/>
                    </a:lnTo>
                    <a:lnTo>
                      <a:pt x="91" y="122"/>
                    </a:lnTo>
                    <a:lnTo>
                      <a:pt x="100" y="111"/>
                    </a:lnTo>
                    <a:lnTo>
                      <a:pt x="111" y="100"/>
                    </a:lnTo>
                    <a:lnTo>
                      <a:pt x="121" y="90"/>
                    </a:lnTo>
                    <a:lnTo>
                      <a:pt x="131" y="80"/>
                    </a:lnTo>
                    <a:lnTo>
                      <a:pt x="143" y="70"/>
                    </a:lnTo>
                    <a:lnTo>
                      <a:pt x="154" y="61"/>
                    </a:lnTo>
                    <a:lnTo>
                      <a:pt x="166" y="52"/>
                    </a:lnTo>
                    <a:lnTo>
                      <a:pt x="178" y="44"/>
                    </a:lnTo>
                    <a:lnTo>
                      <a:pt x="190" y="35"/>
                    </a:lnTo>
                    <a:lnTo>
                      <a:pt x="203" y="29"/>
                    </a:lnTo>
                    <a:lnTo>
                      <a:pt x="216" y="22"/>
                    </a:lnTo>
                    <a:lnTo>
                      <a:pt x="229" y="16"/>
                    </a:lnTo>
                    <a:lnTo>
                      <a:pt x="243" y="10"/>
                    </a:lnTo>
                    <a:lnTo>
                      <a:pt x="257" y="7"/>
                    </a:lnTo>
                    <a:lnTo>
                      <a:pt x="271" y="3"/>
                    </a:lnTo>
                    <a:lnTo>
                      <a:pt x="286" y="1"/>
                    </a:lnTo>
                    <a:lnTo>
                      <a:pt x="309" y="0"/>
                    </a:lnTo>
                    <a:lnTo>
                      <a:pt x="333" y="1"/>
                    </a:lnTo>
                    <a:lnTo>
                      <a:pt x="356" y="6"/>
                    </a:lnTo>
                    <a:lnTo>
                      <a:pt x="378" y="12"/>
                    </a:lnTo>
                    <a:lnTo>
                      <a:pt x="399" y="23"/>
                    </a:lnTo>
                    <a:lnTo>
                      <a:pt x="416" y="37"/>
                    </a:lnTo>
                    <a:lnTo>
                      <a:pt x="431" y="53"/>
                    </a:lnTo>
                    <a:lnTo>
                      <a:pt x="442" y="72"/>
                    </a:lnTo>
                    <a:lnTo>
                      <a:pt x="454" y="99"/>
                    </a:lnTo>
                    <a:lnTo>
                      <a:pt x="463" y="126"/>
                    </a:lnTo>
                    <a:lnTo>
                      <a:pt x="472" y="155"/>
                    </a:lnTo>
                    <a:lnTo>
                      <a:pt x="480" y="183"/>
                    </a:lnTo>
                    <a:lnTo>
                      <a:pt x="487" y="212"/>
                    </a:lnTo>
                    <a:lnTo>
                      <a:pt x="495" y="239"/>
                    </a:lnTo>
                    <a:lnTo>
                      <a:pt x="502" y="268"/>
                    </a:lnTo>
                    <a:lnTo>
                      <a:pt x="510" y="297"/>
                    </a:lnTo>
                    <a:lnTo>
                      <a:pt x="525" y="352"/>
                    </a:lnTo>
                    <a:lnTo>
                      <a:pt x="540" y="415"/>
                    </a:lnTo>
                    <a:lnTo>
                      <a:pt x="555" y="481"/>
                    </a:lnTo>
                    <a:lnTo>
                      <a:pt x="569" y="545"/>
                    </a:lnTo>
                    <a:lnTo>
                      <a:pt x="582" y="603"/>
                    </a:lnTo>
                    <a:lnTo>
                      <a:pt x="591" y="650"/>
                    </a:lnTo>
                    <a:lnTo>
                      <a:pt x="597" y="682"/>
                    </a:lnTo>
                    <a:lnTo>
                      <a:pt x="599" y="694"/>
                    </a:lnTo>
                    <a:lnTo>
                      <a:pt x="597" y="695"/>
                    </a:lnTo>
                    <a:lnTo>
                      <a:pt x="591" y="694"/>
                    </a:lnTo>
                    <a:lnTo>
                      <a:pt x="583" y="685"/>
                    </a:lnTo>
                    <a:lnTo>
                      <a:pt x="574" y="661"/>
                    </a:lnTo>
                    <a:lnTo>
                      <a:pt x="563" y="620"/>
                    </a:lnTo>
                    <a:lnTo>
                      <a:pt x="552" y="580"/>
                    </a:lnTo>
                    <a:lnTo>
                      <a:pt x="540" y="539"/>
                    </a:lnTo>
                    <a:lnTo>
                      <a:pt x="529" y="498"/>
                    </a:lnTo>
                    <a:lnTo>
                      <a:pt x="518" y="457"/>
                    </a:lnTo>
                    <a:lnTo>
                      <a:pt x="507" y="417"/>
                    </a:lnTo>
                    <a:lnTo>
                      <a:pt x="495" y="376"/>
                    </a:lnTo>
                    <a:lnTo>
                      <a:pt x="484" y="337"/>
                    </a:lnTo>
                    <a:lnTo>
                      <a:pt x="482" y="330"/>
                    </a:lnTo>
                    <a:lnTo>
                      <a:pt x="480" y="326"/>
                    </a:lnTo>
                    <a:lnTo>
                      <a:pt x="478" y="321"/>
                    </a:lnTo>
                    <a:lnTo>
                      <a:pt x="476" y="314"/>
                    </a:lnTo>
                    <a:lnTo>
                      <a:pt x="468" y="285"/>
                    </a:lnTo>
                    <a:lnTo>
                      <a:pt x="460" y="256"/>
                    </a:lnTo>
                    <a:lnTo>
                      <a:pt x="452" y="229"/>
                    </a:lnTo>
                    <a:lnTo>
                      <a:pt x="444" y="200"/>
                    </a:lnTo>
                    <a:lnTo>
                      <a:pt x="434" y="171"/>
                    </a:lnTo>
                    <a:lnTo>
                      <a:pt x="426" y="143"/>
                    </a:lnTo>
                    <a:lnTo>
                      <a:pt x="418" y="115"/>
                    </a:lnTo>
                    <a:lnTo>
                      <a:pt x="410" y="86"/>
                    </a:lnTo>
                    <a:lnTo>
                      <a:pt x="399" y="73"/>
                    </a:lnTo>
                    <a:lnTo>
                      <a:pt x="385" y="62"/>
                    </a:lnTo>
                    <a:lnTo>
                      <a:pt x="370" y="53"/>
                    </a:lnTo>
                    <a:lnTo>
                      <a:pt x="354" y="47"/>
                    </a:lnTo>
                    <a:lnTo>
                      <a:pt x="338" y="42"/>
                    </a:lnTo>
                    <a:lnTo>
                      <a:pt x="320" y="40"/>
                    </a:lnTo>
                    <a:lnTo>
                      <a:pt x="303" y="40"/>
                    </a:lnTo>
                    <a:lnTo>
                      <a:pt x="286" y="42"/>
                    </a:lnTo>
                    <a:lnTo>
                      <a:pt x="262" y="48"/>
                    </a:lnTo>
                    <a:lnTo>
                      <a:pt x="239" y="56"/>
                    </a:lnTo>
                    <a:lnTo>
                      <a:pt x="216" y="67"/>
                    </a:lnTo>
                    <a:lnTo>
                      <a:pt x="195" y="78"/>
                    </a:lnTo>
                    <a:lnTo>
                      <a:pt x="174" y="92"/>
                    </a:lnTo>
                    <a:lnTo>
                      <a:pt x="156" y="107"/>
                    </a:lnTo>
                    <a:lnTo>
                      <a:pt x="137" y="123"/>
                    </a:lnTo>
                    <a:lnTo>
                      <a:pt x="121" y="140"/>
                    </a:lnTo>
                    <a:lnTo>
                      <a:pt x="105" y="159"/>
                    </a:lnTo>
                    <a:lnTo>
                      <a:pt x="91" y="179"/>
                    </a:lnTo>
                    <a:lnTo>
                      <a:pt x="80" y="200"/>
                    </a:lnTo>
                    <a:lnTo>
                      <a:pt x="68" y="222"/>
                    </a:lnTo>
                    <a:lnTo>
                      <a:pt x="60" y="244"/>
                    </a:lnTo>
                    <a:lnTo>
                      <a:pt x="52" y="267"/>
                    </a:lnTo>
                    <a:lnTo>
                      <a:pt x="46" y="291"/>
                    </a:lnTo>
                    <a:lnTo>
                      <a:pt x="43" y="315"/>
                    </a:lnTo>
                    <a:lnTo>
                      <a:pt x="43" y="327"/>
                    </a:lnTo>
                    <a:lnTo>
                      <a:pt x="47" y="338"/>
                    </a:lnTo>
                    <a:lnTo>
                      <a:pt x="52" y="347"/>
                    </a:lnTo>
                    <a:lnTo>
                      <a:pt x="59" y="356"/>
                    </a:lnTo>
                    <a:lnTo>
                      <a:pt x="66" y="361"/>
                    </a:lnTo>
                    <a:lnTo>
                      <a:pt x="73" y="367"/>
                    </a:lnTo>
                    <a:lnTo>
                      <a:pt x="77" y="369"/>
                    </a:lnTo>
                    <a:lnTo>
                      <a:pt x="78" y="370"/>
                    </a:lnTo>
                    <a:lnTo>
                      <a:pt x="96" y="377"/>
                    </a:lnTo>
                    <a:lnTo>
                      <a:pt x="111" y="385"/>
                    </a:lnTo>
                    <a:lnTo>
                      <a:pt x="126" y="395"/>
                    </a:lnTo>
                    <a:lnTo>
                      <a:pt x="138" y="406"/>
                    </a:lnTo>
                    <a:lnTo>
                      <a:pt x="151" y="418"/>
                    </a:lnTo>
                    <a:lnTo>
                      <a:pt x="161" y="431"/>
                    </a:lnTo>
                    <a:lnTo>
                      <a:pt x="171" y="448"/>
                    </a:lnTo>
                    <a:lnTo>
                      <a:pt x="179" y="464"/>
                    </a:lnTo>
                    <a:lnTo>
                      <a:pt x="183" y="474"/>
                    </a:lnTo>
                    <a:lnTo>
                      <a:pt x="188" y="484"/>
                    </a:lnTo>
                    <a:lnTo>
                      <a:pt x="191" y="495"/>
                    </a:lnTo>
                    <a:lnTo>
                      <a:pt x="196" y="505"/>
                    </a:lnTo>
                    <a:lnTo>
                      <a:pt x="201" y="516"/>
                    </a:lnTo>
                    <a:lnTo>
                      <a:pt x="205" y="526"/>
                    </a:lnTo>
                    <a:lnTo>
                      <a:pt x="210" y="535"/>
                    </a:lnTo>
                    <a:lnTo>
                      <a:pt x="214" y="545"/>
                    </a:lnTo>
                    <a:lnTo>
                      <a:pt x="219" y="540"/>
                    </a:lnTo>
                    <a:lnTo>
                      <a:pt x="224" y="534"/>
                    </a:lnTo>
                    <a:lnTo>
                      <a:pt x="232" y="528"/>
                    </a:lnTo>
                    <a:lnTo>
                      <a:pt x="242" y="520"/>
                    </a:lnTo>
                    <a:lnTo>
                      <a:pt x="257" y="510"/>
                    </a:lnTo>
                    <a:lnTo>
                      <a:pt x="272" y="499"/>
                    </a:lnTo>
                    <a:lnTo>
                      <a:pt x="288" y="488"/>
                    </a:lnTo>
                    <a:lnTo>
                      <a:pt x="303" y="475"/>
                    </a:lnTo>
                    <a:lnTo>
                      <a:pt x="318" y="463"/>
                    </a:lnTo>
                    <a:lnTo>
                      <a:pt x="334" y="450"/>
                    </a:lnTo>
                    <a:lnTo>
                      <a:pt x="348" y="437"/>
                    </a:lnTo>
                    <a:lnTo>
                      <a:pt x="363" y="423"/>
                    </a:lnTo>
                    <a:lnTo>
                      <a:pt x="377" y="411"/>
                    </a:lnTo>
                    <a:lnTo>
                      <a:pt x="389" y="397"/>
                    </a:lnTo>
                    <a:lnTo>
                      <a:pt x="402" y="384"/>
                    </a:lnTo>
                    <a:lnTo>
                      <a:pt x="414" y="372"/>
                    </a:lnTo>
                    <a:lnTo>
                      <a:pt x="424" y="360"/>
                    </a:lnTo>
                    <a:lnTo>
                      <a:pt x="433" y="349"/>
                    </a:lnTo>
                    <a:lnTo>
                      <a:pt x="441" y="338"/>
                    </a:lnTo>
                    <a:lnTo>
                      <a:pt x="448" y="329"/>
                    </a:lnTo>
                    <a:lnTo>
                      <a:pt x="453" y="322"/>
                    </a:lnTo>
                    <a:lnTo>
                      <a:pt x="460" y="318"/>
                    </a:lnTo>
                    <a:lnTo>
                      <a:pt x="468" y="314"/>
                    </a:lnTo>
                    <a:lnTo>
                      <a:pt x="476" y="314"/>
                    </a:lnTo>
                    <a:lnTo>
                      <a:pt x="478" y="321"/>
                    </a:lnTo>
                    <a:lnTo>
                      <a:pt x="480" y="326"/>
                    </a:lnTo>
                    <a:lnTo>
                      <a:pt x="482" y="330"/>
                    </a:lnTo>
                    <a:lnTo>
                      <a:pt x="484" y="3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8"/>
              <p:cNvSpPr/>
              <p:nvPr/>
            </p:nvSpPr>
            <p:spPr>
              <a:xfrm>
                <a:off x="415" y="3800"/>
                <a:ext cx="32" cy="64"/>
              </a:xfrm>
              <a:custGeom>
                <a:rect b="b" l="l" r="r" t="t"/>
                <a:pathLst>
                  <a:path extrusionOk="0" h="128" w="63">
                    <a:moveTo>
                      <a:pt x="10" y="0"/>
                    </a:moveTo>
                    <a:lnTo>
                      <a:pt x="2" y="14"/>
                    </a:lnTo>
                    <a:lnTo>
                      <a:pt x="0" y="28"/>
                    </a:lnTo>
                    <a:lnTo>
                      <a:pt x="0" y="43"/>
                    </a:lnTo>
                    <a:lnTo>
                      <a:pt x="4" y="57"/>
                    </a:lnTo>
                    <a:lnTo>
                      <a:pt x="10" y="72"/>
                    </a:lnTo>
                    <a:lnTo>
                      <a:pt x="16" y="87"/>
                    </a:lnTo>
                    <a:lnTo>
                      <a:pt x="23" y="100"/>
                    </a:lnTo>
                    <a:lnTo>
                      <a:pt x="27" y="114"/>
                    </a:lnTo>
                    <a:lnTo>
                      <a:pt x="31" y="121"/>
                    </a:lnTo>
                    <a:lnTo>
                      <a:pt x="35" y="126"/>
                    </a:lnTo>
                    <a:lnTo>
                      <a:pt x="42" y="128"/>
                    </a:lnTo>
                    <a:lnTo>
                      <a:pt x="49" y="128"/>
                    </a:lnTo>
                    <a:lnTo>
                      <a:pt x="56" y="125"/>
                    </a:lnTo>
                    <a:lnTo>
                      <a:pt x="61" y="120"/>
                    </a:lnTo>
                    <a:lnTo>
                      <a:pt x="63" y="113"/>
                    </a:lnTo>
                    <a:lnTo>
                      <a:pt x="63" y="106"/>
                    </a:lnTo>
                    <a:lnTo>
                      <a:pt x="57" y="91"/>
                    </a:lnTo>
                    <a:lnTo>
                      <a:pt x="50" y="74"/>
                    </a:lnTo>
                    <a:lnTo>
                      <a:pt x="41" y="56"/>
                    </a:lnTo>
                    <a:lnTo>
                      <a:pt x="33" y="39"/>
                    </a:lnTo>
                    <a:lnTo>
                      <a:pt x="24" y="23"/>
                    </a:lnTo>
                    <a:lnTo>
                      <a:pt x="17" y="12"/>
                    </a:lnTo>
                    <a:lnTo>
                      <a:pt x="12" y="4"/>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8"/>
              <p:cNvSpPr/>
              <p:nvPr/>
            </p:nvSpPr>
            <p:spPr>
              <a:xfrm>
                <a:off x="456" y="3823"/>
                <a:ext cx="258" cy="62"/>
              </a:xfrm>
              <a:custGeom>
                <a:rect b="b" l="l" r="r" t="t"/>
                <a:pathLst>
                  <a:path extrusionOk="0" h="125" w="516">
                    <a:moveTo>
                      <a:pt x="0" y="15"/>
                    </a:moveTo>
                    <a:lnTo>
                      <a:pt x="11" y="35"/>
                    </a:lnTo>
                    <a:lnTo>
                      <a:pt x="24" y="52"/>
                    </a:lnTo>
                    <a:lnTo>
                      <a:pt x="40" y="67"/>
                    </a:lnTo>
                    <a:lnTo>
                      <a:pt x="56" y="80"/>
                    </a:lnTo>
                    <a:lnTo>
                      <a:pt x="74" y="91"/>
                    </a:lnTo>
                    <a:lnTo>
                      <a:pt x="93" y="101"/>
                    </a:lnTo>
                    <a:lnTo>
                      <a:pt x="114" y="107"/>
                    </a:lnTo>
                    <a:lnTo>
                      <a:pt x="134" y="113"/>
                    </a:lnTo>
                    <a:lnTo>
                      <a:pt x="156" y="118"/>
                    </a:lnTo>
                    <a:lnTo>
                      <a:pt x="178" y="121"/>
                    </a:lnTo>
                    <a:lnTo>
                      <a:pt x="200" y="124"/>
                    </a:lnTo>
                    <a:lnTo>
                      <a:pt x="222" y="125"/>
                    </a:lnTo>
                    <a:lnTo>
                      <a:pt x="244" y="125"/>
                    </a:lnTo>
                    <a:lnTo>
                      <a:pt x="264" y="125"/>
                    </a:lnTo>
                    <a:lnTo>
                      <a:pt x="286" y="124"/>
                    </a:lnTo>
                    <a:lnTo>
                      <a:pt x="306" y="122"/>
                    </a:lnTo>
                    <a:lnTo>
                      <a:pt x="320" y="121"/>
                    </a:lnTo>
                    <a:lnTo>
                      <a:pt x="334" y="119"/>
                    </a:lnTo>
                    <a:lnTo>
                      <a:pt x="347" y="117"/>
                    </a:lnTo>
                    <a:lnTo>
                      <a:pt x="361" y="113"/>
                    </a:lnTo>
                    <a:lnTo>
                      <a:pt x="374" y="110"/>
                    </a:lnTo>
                    <a:lnTo>
                      <a:pt x="388" y="105"/>
                    </a:lnTo>
                    <a:lnTo>
                      <a:pt x="400" y="101"/>
                    </a:lnTo>
                    <a:lnTo>
                      <a:pt x="414" y="95"/>
                    </a:lnTo>
                    <a:lnTo>
                      <a:pt x="427" y="89"/>
                    </a:lnTo>
                    <a:lnTo>
                      <a:pt x="439" y="83"/>
                    </a:lnTo>
                    <a:lnTo>
                      <a:pt x="451" y="76"/>
                    </a:lnTo>
                    <a:lnTo>
                      <a:pt x="464" y="68"/>
                    </a:lnTo>
                    <a:lnTo>
                      <a:pt x="475" y="60"/>
                    </a:lnTo>
                    <a:lnTo>
                      <a:pt x="487" y="52"/>
                    </a:lnTo>
                    <a:lnTo>
                      <a:pt x="498" y="43"/>
                    </a:lnTo>
                    <a:lnTo>
                      <a:pt x="509" y="34"/>
                    </a:lnTo>
                    <a:lnTo>
                      <a:pt x="513" y="28"/>
                    </a:lnTo>
                    <a:lnTo>
                      <a:pt x="516" y="22"/>
                    </a:lnTo>
                    <a:lnTo>
                      <a:pt x="516" y="15"/>
                    </a:lnTo>
                    <a:lnTo>
                      <a:pt x="512" y="8"/>
                    </a:lnTo>
                    <a:lnTo>
                      <a:pt x="506" y="4"/>
                    </a:lnTo>
                    <a:lnTo>
                      <a:pt x="499" y="2"/>
                    </a:lnTo>
                    <a:lnTo>
                      <a:pt x="492" y="2"/>
                    </a:lnTo>
                    <a:lnTo>
                      <a:pt x="486" y="5"/>
                    </a:lnTo>
                    <a:lnTo>
                      <a:pt x="481" y="8"/>
                    </a:lnTo>
                    <a:lnTo>
                      <a:pt x="468" y="15"/>
                    </a:lnTo>
                    <a:lnTo>
                      <a:pt x="450" y="27"/>
                    </a:lnTo>
                    <a:lnTo>
                      <a:pt x="426" y="39"/>
                    </a:lnTo>
                    <a:lnTo>
                      <a:pt x="399" y="53"/>
                    </a:lnTo>
                    <a:lnTo>
                      <a:pt x="370" y="65"/>
                    </a:lnTo>
                    <a:lnTo>
                      <a:pt x="343" y="75"/>
                    </a:lnTo>
                    <a:lnTo>
                      <a:pt x="316" y="81"/>
                    </a:lnTo>
                    <a:lnTo>
                      <a:pt x="296" y="83"/>
                    </a:lnTo>
                    <a:lnTo>
                      <a:pt x="276" y="84"/>
                    </a:lnTo>
                    <a:lnTo>
                      <a:pt x="255" y="84"/>
                    </a:lnTo>
                    <a:lnTo>
                      <a:pt x="236" y="84"/>
                    </a:lnTo>
                    <a:lnTo>
                      <a:pt x="216" y="82"/>
                    </a:lnTo>
                    <a:lnTo>
                      <a:pt x="198" y="80"/>
                    </a:lnTo>
                    <a:lnTo>
                      <a:pt x="178" y="76"/>
                    </a:lnTo>
                    <a:lnTo>
                      <a:pt x="160" y="72"/>
                    </a:lnTo>
                    <a:lnTo>
                      <a:pt x="141" y="67"/>
                    </a:lnTo>
                    <a:lnTo>
                      <a:pt x="123" y="60"/>
                    </a:lnTo>
                    <a:lnTo>
                      <a:pt x="104" y="53"/>
                    </a:lnTo>
                    <a:lnTo>
                      <a:pt x="86" y="45"/>
                    </a:lnTo>
                    <a:lnTo>
                      <a:pt x="69" y="36"/>
                    </a:lnTo>
                    <a:lnTo>
                      <a:pt x="51" y="27"/>
                    </a:lnTo>
                    <a:lnTo>
                      <a:pt x="33" y="15"/>
                    </a:lnTo>
                    <a:lnTo>
                      <a:pt x="16" y="4"/>
                    </a:lnTo>
                    <a:lnTo>
                      <a:pt x="6" y="0"/>
                    </a:lnTo>
                    <a:lnTo>
                      <a:pt x="2" y="5"/>
                    </a:lnTo>
                    <a:lnTo>
                      <a:pt x="0" y="12"/>
                    </a:lnTo>
                    <a:lnTo>
                      <a:pt x="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8"/>
              <p:cNvSpPr/>
              <p:nvPr/>
            </p:nvSpPr>
            <p:spPr>
              <a:xfrm>
                <a:off x="724" y="3723"/>
                <a:ext cx="76" cy="143"/>
              </a:xfrm>
              <a:custGeom>
                <a:rect b="b" l="l" r="r" t="t"/>
                <a:pathLst>
                  <a:path extrusionOk="0" h="286" w="151">
                    <a:moveTo>
                      <a:pt x="127" y="5"/>
                    </a:moveTo>
                    <a:lnTo>
                      <a:pt x="117" y="38"/>
                    </a:lnTo>
                    <a:lnTo>
                      <a:pt x="106" y="76"/>
                    </a:lnTo>
                    <a:lnTo>
                      <a:pt x="97" y="115"/>
                    </a:lnTo>
                    <a:lnTo>
                      <a:pt x="89" y="153"/>
                    </a:lnTo>
                    <a:lnTo>
                      <a:pt x="83" y="188"/>
                    </a:lnTo>
                    <a:lnTo>
                      <a:pt x="79" y="215"/>
                    </a:lnTo>
                    <a:lnTo>
                      <a:pt x="75" y="234"/>
                    </a:lnTo>
                    <a:lnTo>
                      <a:pt x="74" y="241"/>
                    </a:lnTo>
                    <a:lnTo>
                      <a:pt x="67" y="235"/>
                    </a:lnTo>
                    <a:lnTo>
                      <a:pt x="60" y="227"/>
                    </a:lnTo>
                    <a:lnTo>
                      <a:pt x="53" y="218"/>
                    </a:lnTo>
                    <a:lnTo>
                      <a:pt x="46" y="207"/>
                    </a:lnTo>
                    <a:lnTo>
                      <a:pt x="39" y="198"/>
                    </a:lnTo>
                    <a:lnTo>
                      <a:pt x="34" y="189"/>
                    </a:lnTo>
                    <a:lnTo>
                      <a:pt x="28" y="183"/>
                    </a:lnTo>
                    <a:lnTo>
                      <a:pt x="23" y="181"/>
                    </a:lnTo>
                    <a:lnTo>
                      <a:pt x="16" y="181"/>
                    </a:lnTo>
                    <a:lnTo>
                      <a:pt x="9" y="184"/>
                    </a:lnTo>
                    <a:lnTo>
                      <a:pt x="5" y="190"/>
                    </a:lnTo>
                    <a:lnTo>
                      <a:pt x="3" y="197"/>
                    </a:lnTo>
                    <a:lnTo>
                      <a:pt x="0" y="208"/>
                    </a:lnTo>
                    <a:lnTo>
                      <a:pt x="3" y="219"/>
                    </a:lnTo>
                    <a:lnTo>
                      <a:pt x="7" y="229"/>
                    </a:lnTo>
                    <a:lnTo>
                      <a:pt x="15" y="238"/>
                    </a:lnTo>
                    <a:lnTo>
                      <a:pt x="24" y="246"/>
                    </a:lnTo>
                    <a:lnTo>
                      <a:pt x="35" y="256"/>
                    </a:lnTo>
                    <a:lnTo>
                      <a:pt x="44" y="264"/>
                    </a:lnTo>
                    <a:lnTo>
                      <a:pt x="52" y="272"/>
                    </a:lnTo>
                    <a:lnTo>
                      <a:pt x="53" y="273"/>
                    </a:lnTo>
                    <a:lnTo>
                      <a:pt x="58" y="277"/>
                    </a:lnTo>
                    <a:lnTo>
                      <a:pt x="61" y="281"/>
                    </a:lnTo>
                    <a:lnTo>
                      <a:pt x="62" y="283"/>
                    </a:lnTo>
                    <a:lnTo>
                      <a:pt x="72" y="286"/>
                    </a:lnTo>
                    <a:lnTo>
                      <a:pt x="82" y="286"/>
                    </a:lnTo>
                    <a:lnTo>
                      <a:pt x="90" y="279"/>
                    </a:lnTo>
                    <a:lnTo>
                      <a:pt x="95" y="265"/>
                    </a:lnTo>
                    <a:lnTo>
                      <a:pt x="98" y="246"/>
                    </a:lnTo>
                    <a:lnTo>
                      <a:pt x="105" y="215"/>
                    </a:lnTo>
                    <a:lnTo>
                      <a:pt x="113" y="174"/>
                    </a:lnTo>
                    <a:lnTo>
                      <a:pt x="123" y="129"/>
                    </a:lnTo>
                    <a:lnTo>
                      <a:pt x="134" y="84"/>
                    </a:lnTo>
                    <a:lnTo>
                      <a:pt x="143" y="47"/>
                    </a:lnTo>
                    <a:lnTo>
                      <a:pt x="149" y="21"/>
                    </a:lnTo>
                    <a:lnTo>
                      <a:pt x="151" y="10"/>
                    </a:lnTo>
                    <a:lnTo>
                      <a:pt x="148" y="8"/>
                    </a:lnTo>
                    <a:lnTo>
                      <a:pt x="142" y="2"/>
                    </a:lnTo>
                    <a:lnTo>
                      <a:pt x="135" y="0"/>
                    </a:lnTo>
                    <a:lnTo>
                      <a:pt x="127"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8"/>
              <p:cNvSpPr/>
              <p:nvPr/>
            </p:nvSpPr>
            <p:spPr>
              <a:xfrm>
                <a:off x="417" y="3866"/>
                <a:ext cx="92" cy="77"/>
              </a:xfrm>
              <a:custGeom>
                <a:rect b="b" l="l" r="r" t="t"/>
                <a:pathLst>
                  <a:path extrusionOk="0" h="153" w="183">
                    <a:moveTo>
                      <a:pt x="111" y="15"/>
                    </a:moveTo>
                    <a:lnTo>
                      <a:pt x="106" y="12"/>
                    </a:lnTo>
                    <a:lnTo>
                      <a:pt x="102" y="10"/>
                    </a:lnTo>
                    <a:lnTo>
                      <a:pt x="96" y="7"/>
                    </a:lnTo>
                    <a:lnTo>
                      <a:pt x="90" y="4"/>
                    </a:lnTo>
                    <a:lnTo>
                      <a:pt x="82" y="1"/>
                    </a:lnTo>
                    <a:lnTo>
                      <a:pt x="74" y="0"/>
                    </a:lnTo>
                    <a:lnTo>
                      <a:pt x="66" y="0"/>
                    </a:lnTo>
                    <a:lnTo>
                      <a:pt x="56" y="1"/>
                    </a:lnTo>
                    <a:lnTo>
                      <a:pt x="45" y="4"/>
                    </a:lnTo>
                    <a:lnTo>
                      <a:pt x="35" y="10"/>
                    </a:lnTo>
                    <a:lnTo>
                      <a:pt x="26" y="16"/>
                    </a:lnTo>
                    <a:lnTo>
                      <a:pt x="18" y="24"/>
                    </a:lnTo>
                    <a:lnTo>
                      <a:pt x="11" y="33"/>
                    </a:lnTo>
                    <a:lnTo>
                      <a:pt x="6" y="43"/>
                    </a:lnTo>
                    <a:lnTo>
                      <a:pt x="3" y="54"/>
                    </a:lnTo>
                    <a:lnTo>
                      <a:pt x="0" y="64"/>
                    </a:lnTo>
                    <a:lnTo>
                      <a:pt x="3" y="85"/>
                    </a:lnTo>
                    <a:lnTo>
                      <a:pt x="11" y="104"/>
                    </a:lnTo>
                    <a:lnTo>
                      <a:pt x="25" y="122"/>
                    </a:lnTo>
                    <a:lnTo>
                      <a:pt x="42" y="137"/>
                    </a:lnTo>
                    <a:lnTo>
                      <a:pt x="64" y="147"/>
                    </a:lnTo>
                    <a:lnTo>
                      <a:pt x="87" y="153"/>
                    </a:lnTo>
                    <a:lnTo>
                      <a:pt x="110" y="152"/>
                    </a:lnTo>
                    <a:lnTo>
                      <a:pt x="134" y="144"/>
                    </a:lnTo>
                    <a:lnTo>
                      <a:pt x="154" y="131"/>
                    </a:lnTo>
                    <a:lnTo>
                      <a:pt x="169" y="119"/>
                    </a:lnTo>
                    <a:lnTo>
                      <a:pt x="178" y="108"/>
                    </a:lnTo>
                    <a:lnTo>
                      <a:pt x="182" y="96"/>
                    </a:lnTo>
                    <a:lnTo>
                      <a:pt x="183" y="84"/>
                    </a:lnTo>
                    <a:lnTo>
                      <a:pt x="181" y="72"/>
                    </a:lnTo>
                    <a:lnTo>
                      <a:pt x="177" y="60"/>
                    </a:lnTo>
                    <a:lnTo>
                      <a:pt x="171" y="46"/>
                    </a:lnTo>
                    <a:lnTo>
                      <a:pt x="142" y="22"/>
                    </a:lnTo>
                    <a:lnTo>
                      <a:pt x="133" y="20"/>
                    </a:lnTo>
                    <a:lnTo>
                      <a:pt x="124" y="20"/>
                    </a:lnTo>
                    <a:lnTo>
                      <a:pt x="114" y="22"/>
                    </a:lnTo>
                    <a:lnTo>
                      <a:pt x="106" y="24"/>
                    </a:lnTo>
                    <a:lnTo>
                      <a:pt x="97" y="26"/>
                    </a:lnTo>
                    <a:lnTo>
                      <a:pt x="90" y="31"/>
                    </a:lnTo>
                    <a:lnTo>
                      <a:pt x="83" y="37"/>
                    </a:lnTo>
                    <a:lnTo>
                      <a:pt x="78" y="42"/>
                    </a:lnTo>
                    <a:lnTo>
                      <a:pt x="74" y="53"/>
                    </a:lnTo>
                    <a:lnTo>
                      <a:pt x="76" y="63"/>
                    </a:lnTo>
                    <a:lnTo>
                      <a:pt x="82" y="72"/>
                    </a:lnTo>
                    <a:lnTo>
                      <a:pt x="89" y="77"/>
                    </a:lnTo>
                    <a:lnTo>
                      <a:pt x="94" y="78"/>
                    </a:lnTo>
                    <a:lnTo>
                      <a:pt x="98" y="78"/>
                    </a:lnTo>
                    <a:lnTo>
                      <a:pt x="104" y="76"/>
                    </a:lnTo>
                    <a:lnTo>
                      <a:pt x="110" y="73"/>
                    </a:lnTo>
                    <a:lnTo>
                      <a:pt x="116" y="70"/>
                    </a:lnTo>
                    <a:lnTo>
                      <a:pt x="119" y="65"/>
                    </a:lnTo>
                    <a:lnTo>
                      <a:pt x="121" y="60"/>
                    </a:lnTo>
                    <a:lnTo>
                      <a:pt x="120" y="54"/>
                    </a:lnTo>
                    <a:lnTo>
                      <a:pt x="122" y="55"/>
                    </a:lnTo>
                    <a:lnTo>
                      <a:pt x="127" y="57"/>
                    </a:lnTo>
                    <a:lnTo>
                      <a:pt x="133" y="61"/>
                    </a:lnTo>
                    <a:lnTo>
                      <a:pt x="137" y="64"/>
                    </a:lnTo>
                    <a:lnTo>
                      <a:pt x="141" y="70"/>
                    </a:lnTo>
                    <a:lnTo>
                      <a:pt x="143" y="80"/>
                    </a:lnTo>
                    <a:lnTo>
                      <a:pt x="140" y="92"/>
                    </a:lnTo>
                    <a:lnTo>
                      <a:pt x="132" y="101"/>
                    </a:lnTo>
                    <a:lnTo>
                      <a:pt x="125" y="106"/>
                    </a:lnTo>
                    <a:lnTo>
                      <a:pt x="117" y="109"/>
                    </a:lnTo>
                    <a:lnTo>
                      <a:pt x="109" y="113"/>
                    </a:lnTo>
                    <a:lnTo>
                      <a:pt x="99" y="115"/>
                    </a:lnTo>
                    <a:lnTo>
                      <a:pt x="90" y="116"/>
                    </a:lnTo>
                    <a:lnTo>
                      <a:pt x="80" y="116"/>
                    </a:lnTo>
                    <a:lnTo>
                      <a:pt x="69" y="113"/>
                    </a:lnTo>
                    <a:lnTo>
                      <a:pt x="58" y="106"/>
                    </a:lnTo>
                    <a:lnTo>
                      <a:pt x="43" y="87"/>
                    </a:lnTo>
                    <a:lnTo>
                      <a:pt x="40" y="64"/>
                    </a:lnTo>
                    <a:lnTo>
                      <a:pt x="44" y="43"/>
                    </a:lnTo>
                    <a:lnTo>
                      <a:pt x="53" y="31"/>
                    </a:lnTo>
                    <a:lnTo>
                      <a:pt x="60" y="27"/>
                    </a:lnTo>
                    <a:lnTo>
                      <a:pt x="68" y="24"/>
                    </a:lnTo>
                    <a:lnTo>
                      <a:pt x="79" y="22"/>
                    </a:lnTo>
                    <a:lnTo>
                      <a:pt x="88" y="19"/>
                    </a:lnTo>
                    <a:lnTo>
                      <a:pt x="97" y="17"/>
                    </a:lnTo>
                    <a:lnTo>
                      <a:pt x="104" y="16"/>
                    </a:lnTo>
                    <a:lnTo>
                      <a:pt x="110" y="15"/>
                    </a:lnTo>
                    <a:lnTo>
                      <a:pt x="111"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8"/>
              <p:cNvSpPr/>
              <p:nvPr/>
            </p:nvSpPr>
            <p:spPr>
              <a:xfrm>
                <a:off x="675" y="3862"/>
                <a:ext cx="89" cy="75"/>
              </a:xfrm>
              <a:custGeom>
                <a:rect b="b" l="l" r="r" t="t"/>
                <a:pathLst>
                  <a:path extrusionOk="0" h="151" w="178">
                    <a:moveTo>
                      <a:pt x="144" y="13"/>
                    </a:moveTo>
                    <a:lnTo>
                      <a:pt x="134" y="7"/>
                    </a:lnTo>
                    <a:lnTo>
                      <a:pt x="124" y="4"/>
                    </a:lnTo>
                    <a:lnTo>
                      <a:pt x="112" y="2"/>
                    </a:lnTo>
                    <a:lnTo>
                      <a:pt x="101" y="0"/>
                    </a:lnTo>
                    <a:lnTo>
                      <a:pt x="88" y="0"/>
                    </a:lnTo>
                    <a:lnTo>
                      <a:pt x="76" y="2"/>
                    </a:lnTo>
                    <a:lnTo>
                      <a:pt x="65" y="4"/>
                    </a:lnTo>
                    <a:lnTo>
                      <a:pt x="53" y="6"/>
                    </a:lnTo>
                    <a:lnTo>
                      <a:pt x="41" y="12"/>
                    </a:lnTo>
                    <a:lnTo>
                      <a:pt x="30" y="20"/>
                    </a:lnTo>
                    <a:lnTo>
                      <a:pt x="21" y="30"/>
                    </a:lnTo>
                    <a:lnTo>
                      <a:pt x="13" y="42"/>
                    </a:lnTo>
                    <a:lnTo>
                      <a:pt x="7" y="55"/>
                    </a:lnTo>
                    <a:lnTo>
                      <a:pt x="3" y="67"/>
                    </a:lnTo>
                    <a:lnTo>
                      <a:pt x="0" y="80"/>
                    </a:lnTo>
                    <a:lnTo>
                      <a:pt x="0" y="93"/>
                    </a:lnTo>
                    <a:lnTo>
                      <a:pt x="3" y="102"/>
                    </a:lnTo>
                    <a:lnTo>
                      <a:pt x="6" y="111"/>
                    </a:lnTo>
                    <a:lnTo>
                      <a:pt x="12" y="120"/>
                    </a:lnTo>
                    <a:lnTo>
                      <a:pt x="20" y="127"/>
                    </a:lnTo>
                    <a:lnTo>
                      <a:pt x="28" y="134"/>
                    </a:lnTo>
                    <a:lnTo>
                      <a:pt x="38" y="140"/>
                    </a:lnTo>
                    <a:lnTo>
                      <a:pt x="50" y="146"/>
                    </a:lnTo>
                    <a:lnTo>
                      <a:pt x="61" y="149"/>
                    </a:lnTo>
                    <a:lnTo>
                      <a:pt x="72" y="151"/>
                    </a:lnTo>
                    <a:lnTo>
                      <a:pt x="84" y="151"/>
                    </a:lnTo>
                    <a:lnTo>
                      <a:pt x="96" y="150"/>
                    </a:lnTo>
                    <a:lnTo>
                      <a:pt x="109" y="148"/>
                    </a:lnTo>
                    <a:lnTo>
                      <a:pt x="119" y="146"/>
                    </a:lnTo>
                    <a:lnTo>
                      <a:pt x="129" y="143"/>
                    </a:lnTo>
                    <a:lnTo>
                      <a:pt x="137" y="140"/>
                    </a:lnTo>
                    <a:lnTo>
                      <a:pt x="144" y="136"/>
                    </a:lnTo>
                    <a:lnTo>
                      <a:pt x="155" y="131"/>
                    </a:lnTo>
                    <a:lnTo>
                      <a:pt x="162" y="124"/>
                    </a:lnTo>
                    <a:lnTo>
                      <a:pt x="168" y="118"/>
                    </a:lnTo>
                    <a:lnTo>
                      <a:pt x="174" y="109"/>
                    </a:lnTo>
                    <a:lnTo>
                      <a:pt x="178" y="98"/>
                    </a:lnTo>
                    <a:lnTo>
                      <a:pt x="178" y="87"/>
                    </a:lnTo>
                    <a:lnTo>
                      <a:pt x="175" y="74"/>
                    </a:lnTo>
                    <a:lnTo>
                      <a:pt x="168" y="62"/>
                    </a:lnTo>
                    <a:lnTo>
                      <a:pt x="159" y="50"/>
                    </a:lnTo>
                    <a:lnTo>
                      <a:pt x="147" y="41"/>
                    </a:lnTo>
                    <a:lnTo>
                      <a:pt x="132" y="33"/>
                    </a:lnTo>
                    <a:lnTo>
                      <a:pt x="114" y="28"/>
                    </a:lnTo>
                    <a:lnTo>
                      <a:pt x="106" y="27"/>
                    </a:lnTo>
                    <a:lnTo>
                      <a:pt x="98" y="28"/>
                    </a:lnTo>
                    <a:lnTo>
                      <a:pt x="90" y="30"/>
                    </a:lnTo>
                    <a:lnTo>
                      <a:pt x="83" y="33"/>
                    </a:lnTo>
                    <a:lnTo>
                      <a:pt x="76" y="37"/>
                    </a:lnTo>
                    <a:lnTo>
                      <a:pt x="71" y="42"/>
                    </a:lnTo>
                    <a:lnTo>
                      <a:pt x="66" y="49"/>
                    </a:lnTo>
                    <a:lnTo>
                      <a:pt x="63" y="56"/>
                    </a:lnTo>
                    <a:lnTo>
                      <a:pt x="60" y="63"/>
                    </a:lnTo>
                    <a:lnTo>
                      <a:pt x="63" y="70"/>
                    </a:lnTo>
                    <a:lnTo>
                      <a:pt x="67" y="75"/>
                    </a:lnTo>
                    <a:lnTo>
                      <a:pt x="75" y="79"/>
                    </a:lnTo>
                    <a:lnTo>
                      <a:pt x="84" y="81"/>
                    </a:lnTo>
                    <a:lnTo>
                      <a:pt x="92" y="81"/>
                    </a:lnTo>
                    <a:lnTo>
                      <a:pt x="99" y="79"/>
                    </a:lnTo>
                    <a:lnTo>
                      <a:pt x="104" y="73"/>
                    </a:lnTo>
                    <a:lnTo>
                      <a:pt x="102" y="66"/>
                    </a:lnTo>
                    <a:lnTo>
                      <a:pt x="110" y="62"/>
                    </a:lnTo>
                    <a:lnTo>
                      <a:pt x="118" y="59"/>
                    </a:lnTo>
                    <a:lnTo>
                      <a:pt x="126" y="62"/>
                    </a:lnTo>
                    <a:lnTo>
                      <a:pt x="133" y="65"/>
                    </a:lnTo>
                    <a:lnTo>
                      <a:pt x="139" y="70"/>
                    </a:lnTo>
                    <a:lnTo>
                      <a:pt x="142" y="76"/>
                    </a:lnTo>
                    <a:lnTo>
                      <a:pt x="143" y="82"/>
                    </a:lnTo>
                    <a:lnTo>
                      <a:pt x="141" y="89"/>
                    </a:lnTo>
                    <a:lnTo>
                      <a:pt x="139" y="95"/>
                    </a:lnTo>
                    <a:lnTo>
                      <a:pt x="134" y="102"/>
                    </a:lnTo>
                    <a:lnTo>
                      <a:pt x="129" y="108"/>
                    </a:lnTo>
                    <a:lnTo>
                      <a:pt x="122" y="113"/>
                    </a:lnTo>
                    <a:lnTo>
                      <a:pt x="117" y="117"/>
                    </a:lnTo>
                    <a:lnTo>
                      <a:pt x="109" y="120"/>
                    </a:lnTo>
                    <a:lnTo>
                      <a:pt x="99" y="124"/>
                    </a:lnTo>
                    <a:lnTo>
                      <a:pt x="90" y="125"/>
                    </a:lnTo>
                    <a:lnTo>
                      <a:pt x="80" y="125"/>
                    </a:lnTo>
                    <a:lnTo>
                      <a:pt x="68" y="120"/>
                    </a:lnTo>
                    <a:lnTo>
                      <a:pt x="57" y="113"/>
                    </a:lnTo>
                    <a:lnTo>
                      <a:pt x="44" y="102"/>
                    </a:lnTo>
                    <a:lnTo>
                      <a:pt x="35" y="86"/>
                    </a:lnTo>
                    <a:lnTo>
                      <a:pt x="35" y="70"/>
                    </a:lnTo>
                    <a:lnTo>
                      <a:pt x="42" y="53"/>
                    </a:lnTo>
                    <a:lnTo>
                      <a:pt x="54" y="38"/>
                    </a:lnTo>
                    <a:lnTo>
                      <a:pt x="73" y="27"/>
                    </a:lnTo>
                    <a:lnTo>
                      <a:pt x="95" y="20"/>
                    </a:lnTo>
                    <a:lnTo>
                      <a:pt x="120" y="17"/>
                    </a:lnTo>
                    <a:lnTo>
                      <a:pt x="147" y="21"/>
                    </a:lnTo>
                    <a:lnTo>
                      <a:pt x="147" y="20"/>
                    </a:lnTo>
                    <a:lnTo>
                      <a:pt x="147" y="18"/>
                    </a:lnTo>
                    <a:lnTo>
                      <a:pt x="145" y="14"/>
                    </a:lnTo>
                    <a:lnTo>
                      <a:pt x="144"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1" name="Google Shape;341;p8"/>
            <p:cNvGrpSpPr/>
            <p:nvPr/>
          </p:nvGrpSpPr>
          <p:grpSpPr>
            <a:xfrm>
              <a:off x="1728" y="1470"/>
              <a:ext cx="480" cy="723"/>
              <a:chOff x="1728" y="1470"/>
              <a:chExt cx="480" cy="723"/>
            </a:xfrm>
          </p:grpSpPr>
          <p:sp>
            <p:nvSpPr>
              <p:cNvPr id="342" name="Google Shape;342;p8"/>
              <p:cNvSpPr txBox="1"/>
              <p:nvPr/>
            </p:nvSpPr>
            <p:spPr>
              <a:xfrm>
                <a:off x="1728" y="1470"/>
                <a:ext cx="144" cy="2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j</a:t>
                </a:r>
                <a:endParaRPr/>
              </a:p>
            </p:txBody>
          </p:sp>
          <p:sp>
            <p:nvSpPr>
              <p:cNvPr id="343" name="Google Shape;343;p8"/>
              <p:cNvSpPr txBox="1"/>
              <p:nvPr/>
            </p:nvSpPr>
            <p:spPr>
              <a:xfrm>
                <a:off x="1872" y="1470"/>
                <a:ext cx="336" cy="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mdb</a:t>
                </a:r>
                <a:endParaRPr/>
              </a:p>
            </p:txBody>
          </p:sp>
          <p:sp>
            <p:nvSpPr>
              <p:cNvPr id="344" name="Google Shape;344;p8"/>
              <p:cNvSpPr txBox="1"/>
              <p:nvPr/>
            </p:nvSpPr>
            <p:spPr>
              <a:xfrm>
                <a:off x="1872" y="1566"/>
                <a:ext cx="144" cy="2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n</a:t>
                </a:r>
                <a:endParaRPr/>
              </a:p>
            </p:txBody>
          </p:sp>
          <p:sp>
            <p:nvSpPr>
              <p:cNvPr id="345" name="Google Shape;345;p8"/>
              <p:cNvSpPr txBox="1"/>
              <p:nvPr/>
            </p:nvSpPr>
            <p:spPr>
              <a:xfrm>
                <a:off x="1824" y="1662"/>
                <a:ext cx="240" cy="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ng</a:t>
                </a:r>
                <a:endParaRPr/>
              </a:p>
            </p:txBody>
          </p:sp>
          <p:sp>
            <p:nvSpPr>
              <p:cNvPr id="346" name="Google Shape;346;p8"/>
              <p:cNvSpPr txBox="1"/>
              <p:nvPr/>
            </p:nvSpPr>
            <p:spPr>
              <a:xfrm>
                <a:off x="1872" y="1758"/>
                <a:ext cx="288" cy="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  i</a:t>
                </a:r>
                <a:endParaRPr/>
              </a:p>
            </p:txBody>
          </p:sp>
          <p:sp>
            <p:nvSpPr>
              <p:cNvPr id="347" name="Google Shape;347;p8"/>
              <p:cNvSpPr txBox="1"/>
              <p:nvPr/>
            </p:nvSpPr>
            <p:spPr>
              <a:xfrm>
                <a:off x="1872" y="1854"/>
                <a:ext cx="144" cy="2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u</a:t>
                </a:r>
                <a:endParaRPr/>
              </a:p>
            </p:txBody>
          </p:sp>
        </p:grpSp>
        <p:sp>
          <p:nvSpPr>
            <p:cNvPr id="348" name="Google Shape;348;p8"/>
            <p:cNvSpPr txBox="1"/>
            <p:nvPr/>
          </p:nvSpPr>
          <p:spPr>
            <a:xfrm rot="-5400000">
              <a:off x="120" y="1641"/>
              <a:ext cx="1549" cy="210"/>
            </a:xfrm>
            <a:prstGeom prst="rect">
              <a:avLst/>
            </a:prstGeom>
            <a:noFill/>
            <a:ln cap="flat" cmpd="sng" w="1270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HEARING LEVEL (dB HL)</a:t>
              </a:r>
              <a:endParaRPr/>
            </a:p>
          </p:txBody>
        </p:sp>
        <p:cxnSp>
          <p:nvCxnSpPr>
            <p:cNvPr id="349" name="Google Shape;349;p8"/>
            <p:cNvCxnSpPr/>
            <p:nvPr/>
          </p:nvCxnSpPr>
          <p:spPr>
            <a:xfrm>
              <a:off x="2868" y="312"/>
              <a:ext cx="0" cy="3420"/>
            </a:xfrm>
            <a:prstGeom prst="straightConnector1">
              <a:avLst/>
            </a:prstGeom>
            <a:noFill/>
            <a:ln cap="flat" cmpd="sng" w="38100">
              <a:solidFill>
                <a:srgbClr val="FF0066"/>
              </a:solidFill>
              <a:prstDash val="solid"/>
              <a:round/>
              <a:headEnd len="med" w="med" type="none"/>
              <a:tailEnd len="med" w="med" type="none"/>
            </a:ln>
          </p:spPr>
        </p:cxnSp>
        <p:grpSp>
          <p:nvGrpSpPr>
            <p:cNvPr id="350" name="Google Shape;350;p8"/>
            <p:cNvGrpSpPr/>
            <p:nvPr/>
          </p:nvGrpSpPr>
          <p:grpSpPr>
            <a:xfrm>
              <a:off x="2633" y="1377"/>
              <a:ext cx="419" cy="315"/>
              <a:chOff x="2597" y="1125"/>
              <a:chExt cx="419" cy="315"/>
            </a:xfrm>
          </p:grpSpPr>
          <p:sp>
            <p:nvSpPr>
              <p:cNvPr id="351" name="Google Shape;351;p8"/>
              <p:cNvSpPr/>
              <p:nvPr/>
            </p:nvSpPr>
            <p:spPr>
              <a:xfrm>
                <a:off x="2659" y="1352"/>
                <a:ext cx="146" cy="77"/>
              </a:xfrm>
              <a:custGeom>
                <a:rect b="b" l="l" r="r" t="t"/>
                <a:pathLst>
                  <a:path extrusionOk="0" h="384" w="728">
                    <a:moveTo>
                      <a:pt x="0" y="346"/>
                    </a:moveTo>
                    <a:lnTo>
                      <a:pt x="6" y="352"/>
                    </a:lnTo>
                    <a:lnTo>
                      <a:pt x="18" y="356"/>
                    </a:lnTo>
                    <a:lnTo>
                      <a:pt x="31" y="361"/>
                    </a:lnTo>
                    <a:lnTo>
                      <a:pt x="47" y="365"/>
                    </a:lnTo>
                    <a:lnTo>
                      <a:pt x="66" y="369"/>
                    </a:lnTo>
                    <a:lnTo>
                      <a:pt x="86" y="372"/>
                    </a:lnTo>
                    <a:lnTo>
                      <a:pt x="107" y="376"/>
                    </a:lnTo>
                    <a:lnTo>
                      <a:pt x="130" y="378"/>
                    </a:lnTo>
                    <a:lnTo>
                      <a:pt x="152" y="380"/>
                    </a:lnTo>
                    <a:lnTo>
                      <a:pt x="175" y="382"/>
                    </a:lnTo>
                    <a:lnTo>
                      <a:pt x="196" y="383"/>
                    </a:lnTo>
                    <a:lnTo>
                      <a:pt x="217" y="384"/>
                    </a:lnTo>
                    <a:lnTo>
                      <a:pt x="236" y="384"/>
                    </a:lnTo>
                    <a:lnTo>
                      <a:pt x="254" y="384"/>
                    </a:lnTo>
                    <a:lnTo>
                      <a:pt x="270" y="383"/>
                    </a:lnTo>
                    <a:lnTo>
                      <a:pt x="282" y="382"/>
                    </a:lnTo>
                    <a:lnTo>
                      <a:pt x="296" y="381"/>
                    </a:lnTo>
                    <a:lnTo>
                      <a:pt x="313" y="380"/>
                    </a:lnTo>
                    <a:lnTo>
                      <a:pt x="334" y="379"/>
                    </a:lnTo>
                    <a:lnTo>
                      <a:pt x="358" y="377"/>
                    </a:lnTo>
                    <a:lnTo>
                      <a:pt x="383" y="374"/>
                    </a:lnTo>
                    <a:lnTo>
                      <a:pt x="413" y="371"/>
                    </a:lnTo>
                    <a:lnTo>
                      <a:pt x="443" y="365"/>
                    </a:lnTo>
                    <a:lnTo>
                      <a:pt x="474" y="359"/>
                    </a:lnTo>
                    <a:lnTo>
                      <a:pt x="507" y="349"/>
                    </a:lnTo>
                    <a:lnTo>
                      <a:pt x="539" y="337"/>
                    </a:lnTo>
                    <a:lnTo>
                      <a:pt x="573" y="322"/>
                    </a:lnTo>
                    <a:lnTo>
                      <a:pt x="607" y="304"/>
                    </a:lnTo>
                    <a:lnTo>
                      <a:pt x="638" y="283"/>
                    </a:lnTo>
                    <a:lnTo>
                      <a:pt x="670" y="256"/>
                    </a:lnTo>
                    <a:lnTo>
                      <a:pt x="700" y="225"/>
                    </a:lnTo>
                    <a:lnTo>
                      <a:pt x="728" y="191"/>
                    </a:lnTo>
                    <a:lnTo>
                      <a:pt x="725" y="165"/>
                    </a:lnTo>
                    <a:lnTo>
                      <a:pt x="718" y="135"/>
                    </a:lnTo>
                    <a:lnTo>
                      <a:pt x="709" y="103"/>
                    </a:lnTo>
                    <a:lnTo>
                      <a:pt x="695" y="72"/>
                    </a:lnTo>
                    <a:lnTo>
                      <a:pt x="680" y="44"/>
                    </a:lnTo>
                    <a:lnTo>
                      <a:pt x="661" y="21"/>
                    </a:lnTo>
                    <a:lnTo>
                      <a:pt x="638" y="6"/>
                    </a:lnTo>
                    <a:lnTo>
                      <a:pt x="611" y="0"/>
                    </a:lnTo>
                    <a:lnTo>
                      <a:pt x="584" y="0"/>
                    </a:lnTo>
                    <a:lnTo>
                      <a:pt x="558" y="0"/>
                    </a:lnTo>
                    <a:lnTo>
                      <a:pt x="536" y="0"/>
                    </a:lnTo>
                    <a:lnTo>
                      <a:pt x="516" y="0"/>
                    </a:lnTo>
                    <a:lnTo>
                      <a:pt x="500" y="0"/>
                    </a:lnTo>
                    <a:lnTo>
                      <a:pt x="487" y="0"/>
                    </a:lnTo>
                    <a:lnTo>
                      <a:pt x="479" y="0"/>
                    </a:lnTo>
                    <a:lnTo>
                      <a:pt x="477" y="0"/>
                    </a:lnTo>
                    <a:lnTo>
                      <a:pt x="0" y="3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8"/>
              <p:cNvSpPr/>
              <p:nvPr/>
            </p:nvSpPr>
            <p:spPr>
              <a:xfrm>
                <a:off x="2813" y="1145"/>
                <a:ext cx="180" cy="295"/>
              </a:xfrm>
              <a:custGeom>
                <a:rect b="b" l="l" r="r" t="t"/>
                <a:pathLst>
                  <a:path extrusionOk="0" h="1473" w="903">
                    <a:moveTo>
                      <a:pt x="213" y="95"/>
                    </a:moveTo>
                    <a:lnTo>
                      <a:pt x="151" y="0"/>
                    </a:lnTo>
                    <a:lnTo>
                      <a:pt x="155" y="1"/>
                    </a:lnTo>
                    <a:lnTo>
                      <a:pt x="168" y="4"/>
                    </a:lnTo>
                    <a:lnTo>
                      <a:pt x="191" y="11"/>
                    </a:lnTo>
                    <a:lnTo>
                      <a:pt x="219" y="20"/>
                    </a:lnTo>
                    <a:lnTo>
                      <a:pt x="255" y="32"/>
                    </a:lnTo>
                    <a:lnTo>
                      <a:pt x="295" y="47"/>
                    </a:lnTo>
                    <a:lnTo>
                      <a:pt x="340" y="66"/>
                    </a:lnTo>
                    <a:lnTo>
                      <a:pt x="390" y="87"/>
                    </a:lnTo>
                    <a:lnTo>
                      <a:pt x="441" y="113"/>
                    </a:lnTo>
                    <a:lnTo>
                      <a:pt x="495" y="142"/>
                    </a:lnTo>
                    <a:lnTo>
                      <a:pt x="550" y="176"/>
                    </a:lnTo>
                    <a:lnTo>
                      <a:pt x="605" y="213"/>
                    </a:lnTo>
                    <a:lnTo>
                      <a:pt x="660" y="255"/>
                    </a:lnTo>
                    <a:lnTo>
                      <a:pt x="714" y="301"/>
                    </a:lnTo>
                    <a:lnTo>
                      <a:pt x="765" y="352"/>
                    </a:lnTo>
                    <a:lnTo>
                      <a:pt x="814" y="408"/>
                    </a:lnTo>
                    <a:lnTo>
                      <a:pt x="841" y="758"/>
                    </a:lnTo>
                    <a:lnTo>
                      <a:pt x="853" y="806"/>
                    </a:lnTo>
                    <a:lnTo>
                      <a:pt x="855" y="809"/>
                    </a:lnTo>
                    <a:lnTo>
                      <a:pt x="862" y="814"/>
                    </a:lnTo>
                    <a:lnTo>
                      <a:pt x="871" y="823"/>
                    </a:lnTo>
                    <a:lnTo>
                      <a:pt x="882" y="834"/>
                    </a:lnTo>
                    <a:lnTo>
                      <a:pt x="891" y="846"/>
                    </a:lnTo>
                    <a:lnTo>
                      <a:pt x="899" y="858"/>
                    </a:lnTo>
                    <a:lnTo>
                      <a:pt x="903" y="869"/>
                    </a:lnTo>
                    <a:lnTo>
                      <a:pt x="903" y="878"/>
                    </a:lnTo>
                    <a:lnTo>
                      <a:pt x="899" y="888"/>
                    </a:lnTo>
                    <a:lnTo>
                      <a:pt x="891" y="901"/>
                    </a:lnTo>
                    <a:lnTo>
                      <a:pt x="882" y="914"/>
                    </a:lnTo>
                    <a:lnTo>
                      <a:pt x="871" y="929"/>
                    </a:lnTo>
                    <a:lnTo>
                      <a:pt x="859" y="942"/>
                    </a:lnTo>
                    <a:lnTo>
                      <a:pt x="845" y="953"/>
                    </a:lnTo>
                    <a:lnTo>
                      <a:pt x="831" y="960"/>
                    </a:lnTo>
                    <a:lnTo>
                      <a:pt x="817" y="961"/>
                    </a:lnTo>
                    <a:lnTo>
                      <a:pt x="802" y="959"/>
                    </a:lnTo>
                    <a:lnTo>
                      <a:pt x="788" y="954"/>
                    </a:lnTo>
                    <a:lnTo>
                      <a:pt x="773" y="949"/>
                    </a:lnTo>
                    <a:lnTo>
                      <a:pt x="760" y="942"/>
                    </a:lnTo>
                    <a:lnTo>
                      <a:pt x="749" y="935"/>
                    </a:lnTo>
                    <a:lnTo>
                      <a:pt x="739" y="931"/>
                    </a:lnTo>
                    <a:lnTo>
                      <a:pt x="733" y="926"/>
                    </a:lnTo>
                    <a:lnTo>
                      <a:pt x="731" y="925"/>
                    </a:lnTo>
                    <a:lnTo>
                      <a:pt x="743" y="973"/>
                    </a:lnTo>
                    <a:lnTo>
                      <a:pt x="745" y="977"/>
                    </a:lnTo>
                    <a:lnTo>
                      <a:pt x="751" y="986"/>
                    </a:lnTo>
                    <a:lnTo>
                      <a:pt x="760" y="1000"/>
                    </a:lnTo>
                    <a:lnTo>
                      <a:pt x="771" y="1019"/>
                    </a:lnTo>
                    <a:lnTo>
                      <a:pt x="785" y="1043"/>
                    </a:lnTo>
                    <a:lnTo>
                      <a:pt x="799" y="1069"/>
                    </a:lnTo>
                    <a:lnTo>
                      <a:pt x="815" y="1098"/>
                    </a:lnTo>
                    <a:lnTo>
                      <a:pt x="831" y="1128"/>
                    </a:lnTo>
                    <a:lnTo>
                      <a:pt x="845" y="1159"/>
                    </a:lnTo>
                    <a:lnTo>
                      <a:pt x="860" y="1192"/>
                    </a:lnTo>
                    <a:lnTo>
                      <a:pt x="871" y="1223"/>
                    </a:lnTo>
                    <a:lnTo>
                      <a:pt x="881" y="1255"/>
                    </a:lnTo>
                    <a:lnTo>
                      <a:pt x="888" y="1283"/>
                    </a:lnTo>
                    <a:lnTo>
                      <a:pt x="891" y="1310"/>
                    </a:lnTo>
                    <a:lnTo>
                      <a:pt x="891" y="1333"/>
                    </a:lnTo>
                    <a:lnTo>
                      <a:pt x="885" y="1352"/>
                    </a:lnTo>
                    <a:lnTo>
                      <a:pt x="874" y="1367"/>
                    </a:lnTo>
                    <a:lnTo>
                      <a:pt x="856" y="1379"/>
                    </a:lnTo>
                    <a:lnTo>
                      <a:pt x="833" y="1387"/>
                    </a:lnTo>
                    <a:lnTo>
                      <a:pt x="808" y="1392"/>
                    </a:lnTo>
                    <a:lnTo>
                      <a:pt x="782" y="1395"/>
                    </a:lnTo>
                    <a:lnTo>
                      <a:pt x="758" y="1394"/>
                    </a:lnTo>
                    <a:lnTo>
                      <a:pt x="739" y="1390"/>
                    </a:lnTo>
                    <a:lnTo>
                      <a:pt x="726" y="1383"/>
                    </a:lnTo>
                    <a:lnTo>
                      <a:pt x="722" y="1368"/>
                    </a:lnTo>
                    <a:lnTo>
                      <a:pt x="716" y="1350"/>
                    </a:lnTo>
                    <a:lnTo>
                      <a:pt x="710" y="1332"/>
                    </a:lnTo>
                    <a:lnTo>
                      <a:pt x="705" y="1314"/>
                    </a:lnTo>
                    <a:lnTo>
                      <a:pt x="699" y="1299"/>
                    </a:lnTo>
                    <a:lnTo>
                      <a:pt x="695" y="1287"/>
                    </a:lnTo>
                    <a:lnTo>
                      <a:pt x="691" y="1279"/>
                    </a:lnTo>
                    <a:lnTo>
                      <a:pt x="690" y="1276"/>
                    </a:lnTo>
                    <a:lnTo>
                      <a:pt x="671" y="1292"/>
                    </a:lnTo>
                    <a:lnTo>
                      <a:pt x="652" y="1306"/>
                    </a:lnTo>
                    <a:lnTo>
                      <a:pt x="634" y="1321"/>
                    </a:lnTo>
                    <a:lnTo>
                      <a:pt x="616" y="1335"/>
                    </a:lnTo>
                    <a:lnTo>
                      <a:pt x="598" y="1348"/>
                    </a:lnTo>
                    <a:lnTo>
                      <a:pt x="580" y="1361"/>
                    </a:lnTo>
                    <a:lnTo>
                      <a:pt x="563" y="1373"/>
                    </a:lnTo>
                    <a:lnTo>
                      <a:pt x="547" y="1385"/>
                    </a:lnTo>
                    <a:lnTo>
                      <a:pt x="530" y="1395"/>
                    </a:lnTo>
                    <a:lnTo>
                      <a:pt x="513" y="1405"/>
                    </a:lnTo>
                    <a:lnTo>
                      <a:pt x="497" y="1414"/>
                    </a:lnTo>
                    <a:lnTo>
                      <a:pt x="482" y="1423"/>
                    </a:lnTo>
                    <a:lnTo>
                      <a:pt x="467" y="1431"/>
                    </a:lnTo>
                    <a:lnTo>
                      <a:pt x="451" y="1436"/>
                    </a:lnTo>
                    <a:lnTo>
                      <a:pt x="438" y="1443"/>
                    </a:lnTo>
                    <a:lnTo>
                      <a:pt x="423" y="1447"/>
                    </a:lnTo>
                    <a:lnTo>
                      <a:pt x="409" y="1452"/>
                    </a:lnTo>
                    <a:lnTo>
                      <a:pt x="394" y="1456"/>
                    </a:lnTo>
                    <a:lnTo>
                      <a:pt x="378" y="1461"/>
                    </a:lnTo>
                    <a:lnTo>
                      <a:pt x="363" y="1464"/>
                    </a:lnTo>
                    <a:lnTo>
                      <a:pt x="348" y="1468"/>
                    </a:lnTo>
                    <a:lnTo>
                      <a:pt x="332" y="1470"/>
                    </a:lnTo>
                    <a:lnTo>
                      <a:pt x="317" y="1472"/>
                    </a:lnTo>
                    <a:lnTo>
                      <a:pt x="302" y="1473"/>
                    </a:lnTo>
                    <a:lnTo>
                      <a:pt x="289" y="1473"/>
                    </a:lnTo>
                    <a:lnTo>
                      <a:pt x="275" y="1473"/>
                    </a:lnTo>
                    <a:lnTo>
                      <a:pt x="263" y="1472"/>
                    </a:lnTo>
                    <a:lnTo>
                      <a:pt x="252" y="1469"/>
                    </a:lnTo>
                    <a:lnTo>
                      <a:pt x="241" y="1465"/>
                    </a:lnTo>
                    <a:lnTo>
                      <a:pt x="232" y="1460"/>
                    </a:lnTo>
                    <a:lnTo>
                      <a:pt x="226" y="1453"/>
                    </a:lnTo>
                    <a:lnTo>
                      <a:pt x="220" y="1445"/>
                    </a:lnTo>
                    <a:lnTo>
                      <a:pt x="184" y="1269"/>
                    </a:lnTo>
                    <a:lnTo>
                      <a:pt x="112" y="1206"/>
                    </a:lnTo>
                    <a:lnTo>
                      <a:pt x="108" y="1204"/>
                    </a:lnTo>
                    <a:lnTo>
                      <a:pt x="97" y="1197"/>
                    </a:lnTo>
                    <a:lnTo>
                      <a:pt x="81" y="1186"/>
                    </a:lnTo>
                    <a:lnTo>
                      <a:pt x="65" y="1173"/>
                    </a:lnTo>
                    <a:lnTo>
                      <a:pt x="51" y="1156"/>
                    </a:lnTo>
                    <a:lnTo>
                      <a:pt x="41" y="1138"/>
                    </a:lnTo>
                    <a:lnTo>
                      <a:pt x="38" y="1119"/>
                    </a:lnTo>
                    <a:lnTo>
                      <a:pt x="46" y="1099"/>
                    </a:lnTo>
                    <a:lnTo>
                      <a:pt x="37" y="1072"/>
                    </a:lnTo>
                    <a:lnTo>
                      <a:pt x="33" y="1047"/>
                    </a:lnTo>
                    <a:lnTo>
                      <a:pt x="33" y="1026"/>
                    </a:lnTo>
                    <a:lnTo>
                      <a:pt x="41" y="1009"/>
                    </a:lnTo>
                    <a:lnTo>
                      <a:pt x="46" y="999"/>
                    </a:lnTo>
                    <a:lnTo>
                      <a:pt x="54" y="990"/>
                    </a:lnTo>
                    <a:lnTo>
                      <a:pt x="65" y="985"/>
                    </a:lnTo>
                    <a:lnTo>
                      <a:pt x="78" y="981"/>
                    </a:lnTo>
                    <a:lnTo>
                      <a:pt x="91" y="979"/>
                    </a:lnTo>
                    <a:lnTo>
                      <a:pt x="103" y="977"/>
                    </a:lnTo>
                    <a:lnTo>
                      <a:pt x="115" y="976"/>
                    </a:lnTo>
                    <a:lnTo>
                      <a:pt x="124" y="973"/>
                    </a:lnTo>
                    <a:lnTo>
                      <a:pt x="93" y="942"/>
                    </a:lnTo>
                    <a:lnTo>
                      <a:pt x="65" y="913"/>
                    </a:lnTo>
                    <a:lnTo>
                      <a:pt x="43" y="886"/>
                    </a:lnTo>
                    <a:lnTo>
                      <a:pt x="24" y="862"/>
                    </a:lnTo>
                    <a:lnTo>
                      <a:pt x="10" y="843"/>
                    </a:lnTo>
                    <a:lnTo>
                      <a:pt x="2" y="827"/>
                    </a:lnTo>
                    <a:lnTo>
                      <a:pt x="0" y="814"/>
                    </a:lnTo>
                    <a:lnTo>
                      <a:pt x="5" y="806"/>
                    </a:lnTo>
                    <a:lnTo>
                      <a:pt x="10" y="805"/>
                    </a:lnTo>
                    <a:lnTo>
                      <a:pt x="17" y="809"/>
                    </a:lnTo>
                    <a:lnTo>
                      <a:pt x="26" y="817"/>
                    </a:lnTo>
                    <a:lnTo>
                      <a:pt x="36" y="825"/>
                    </a:lnTo>
                    <a:lnTo>
                      <a:pt x="47" y="838"/>
                    </a:lnTo>
                    <a:lnTo>
                      <a:pt x="61" y="851"/>
                    </a:lnTo>
                    <a:lnTo>
                      <a:pt x="74" y="866"/>
                    </a:lnTo>
                    <a:lnTo>
                      <a:pt x="89" y="882"/>
                    </a:lnTo>
                    <a:lnTo>
                      <a:pt x="103" y="898"/>
                    </a:lnTo>
                    <a:lnTo>
                      <a:pt x="119" y="913"/>
                    </a:lnTo>
                    <a:lnTo>
                      <a:pt x="134" y="927"/>
                    </a:lnTo>
                    <a:lnTo>
                      <a:pt x="149" y="941"/>
                    </a:lnTo>
                    <a:lnTo>
                      <a:pt x="164" y="952"/>
                    </a:lnTo>
                    <a:lnTo>
                      <a:pt x="179" y="961"/>
                    </a:lnTo>
                    <a:lnTo>
                      <a:pt x="192" y="966"/>
                    </a:lnTo>
                    <a:lnTo>
                      <a:pt x="204" y="968"/>
                    </a:lnTo>
                    <a:lnTo>
                      <a:pt x="210" y="959"/>
                    </a:lnTo>
                    <a:lnTo>
                      <a:pt x="217" y="953"/>
                    </a:lnTo>
                    <a:lnTo>
                      <a:pt x="225" y="950"/>
                    </a:lnTo>
                    <a:lnTo>
                      <a:pt x="234" y="951"/>
                    </a:lnTo>
                    <a:lnTo>
                      <a:pt x="244" y="954"/>
                    </a:lnTo>
                    <a:lnTo>
                      <a:pt x="255" y="962"/>
                    </a:lnTo>
                    <a:lnTo>
                      <a:pt x="266" y="975"/>
                    </a:lnTo>
                    <a:lnTo>
                      <a:pt x="280" y="991"/>
                    </a:lnTo>
                    <a:lnTo>
                      <a:pt x="291" y="1009"/>
                    </a:lnTo>
                    <a:lnTo>
                      <a:pt x="299" y="1025"/>
                    </a:lnTo>
                    <a:lnTo>
                      <a:pt x="302" y="1040"/>
                    </a:lnTo>
                    <a:lnTo>
                      <a:pt x="303" y="1053"/>
                    </a:lnTo>
                    <a:lnTo>
                      <a:pt x="302" y="1065"/>
                    </a:lnTo>
                    <a:lnTo>
                      <a:pt x="300" y="1076"/>
                    </a:lnTo>
                    <a:lnTo>
                      <a:pt x="296" y="1088"/>
                    </a:lnTo>
                    <a:lnTo>
                      <a:pt x="292" y="1099"/>
                    </a:lnTo>
                    <a:lnTo>
                      <a:pt x="287" y="1111"/>
                    </a:lnTo>
                    <a:lnTo>
                      <a:pt x="284" y="1126"/>
                    </a:lnTo>
                    <a:lnTo>
                      <a:pt x="283" y="1141"/>
                    </a:lnTo>
                    <a:lnTo>
                      <a:pt x="285" y="1161"/>
                    </a:lnTo>
                    <a:lnTo>
                      <a:pt x="293" y="1182"/>
                    </a:lnTo>
                    <a:lnTo>
                      <a:pt x="309" y="1204"/>
                    </a:lnTo>
                    <a:lnTo>
                      <a:pt x="332" y="1230"/>
                    </a:lnTo>
                    <a:lnTo>
                      <a:pt x="366" y="1257"/>
                    </a:lnTo>
                    <a:lnTo>
                      <a:pt x="375" y="1232"/>
                    </a:lnTo>
                    <a:lnTo>
                      <a:pt x="386" y="1202"/>
                    </a:lnTo>
                    <a:lnTo>
                      <a:pt x="399" y="1169"/>
                    </a:lnTo>
                    <a:lnTo>
                      <a:pt x="411" y="1137"/>
                    </a:lnTo>
                    <a:lnTo>
                      <a:pt x="425" y="1106"/>
                    </a:lnTo>
                    <a:lnTo>
                      <a:pt x="442" y="1078"/>
                    </a:lnTo>
                    <a:lnTo>
                      <a:pt x="460" y="1055"/>
                    </a:lnTo>
                    <a:lnTo>
                      <a:pt x="479" y="1040"/>
                    </a:lnTo>
                    <a:lnTo>
                      <a:pt x="495" y="1024"/>
                    </a:lnTo>
                    <a:lnTo>
                      <a:pt x="504" y="999"/>
                    </a:lnTo>
                    <a:lnTo>
                      <a:pt x="506" y="971"/>
                    </a:lnTo>
                    <a:lnTo>
                      <a:pt x="504" y="941"/>
                    </a:lnTo>
                    <a:lnTo>
                      <a:pt x="500" y="913"/>
                    </a:lnTo>
                    <a:lnTo>
                      <a:pt x="495" y="888"/>
                    </a:lnTo>
                    <a:lnTo>
                      <a:pt x="491" y="873"/>
                    </a:lnTo>
                    <a:lnTo>
                      <a:pt x="488" y="866"/>
                    </a:lnTo>
                    <a:lnTo>
                      <a:pt x="486" y="867"/>
                    </a:lnTo>
                    <a:lnTo>
                      <a:pt x="478" y="869"/>
                    </a:lnTo>
                    <a:lnTo>
                      <a:pt x="467" y="873"/>
                    </a:lnTo>
                    <a:lnTo>
                      <a:pt x="452" y="876"/>
                    </a:lnTo>
                    <a:lnTo>
                      <a:pt x="437" y="880"/>
                    </a:lnTo>
                    <a:lnTo>
                      <a:pt x="420" y="884"/>
                    </a:lnTo>
                    <a:lnTo>
                      <a:pt x="404" y="886"/>
                    </a:lnTo>
                    <a:lnTo>
                      <a:pt x="390" y="887"/>
                    </a:lnTo>
                    <a:lnTo>
                      <a:pt x="376" y="885"/>
                    </a:lnTo>
                    <a:lnTo>
                      <a:pt x="363" y="877"/>
                    </a:lnTo>
                    <a:lnTo>
                      <a:pt x="350" y="866"/>
                    </a:lnTo>
                    <a:lnTo>
                      <a:pt x="339" y="852"/>
                    </a:lnTo>
                    <a:lnTo>
                      <a:pt x="328" y="836"/>
                    </a:lnTo>
                    <a:lnTo>
                      <a:pt x="318" y="818"/>
                    </a:lnTo>
                    <a:lnTo>
                      <a:pt x="310" y="800"/>
                    </a:lnTo>
                    <a:lnTo>
                      <a:pt x="303" y="782"/>
                    </a:lnTo>
                    <a:lnTo>
                      <a:pt x="369" y="688"/>
                    </a:lnTo>
                    <a:lnTo>
                      <a:pt x="269" y="688"/>
                    </a:lnTo>
                    <a:lnTo>
                      <a:pt x="262" y="674"/>
                    </a:lnTo>
                    <a:lnTo>
                      <a:pt x="253" y="659"/>
                    </a:lnTo>
                    <a:lnTo>
                      <a:pt x="246" y="645"/>
                    </a:lnTo>
                    <a:lnTo>
                      <a:pt x="243" y="639"/>
                    </a:lnTo>
                    <a:lnTo>
                      <a:pt x="201" y="599"/>
                    </a:lnTo>
                    <a:lnTo>
                      <a:pt x="222" y="566"/>
                    </a:lnTo>
                    <a:lnTo>
                      <a:pt x="244" y="530"/>
                    </a:lnTo>
                    <a:lnTo>
                      <a:pt x="241" y="524"/>
                    </a:lnTo>
                    <a:lnTo>
                      <a:pt x="236" y="511"/>
                    </a:lnTo>
                    <a:lnTo>
                      <a:pt x="229" y="490"/>
                    </a:lnTo>
                    <a:lnTo>
                      <a:pt x="221" y="465"/>
                    </a:lnTo>
                    <a:lnTo>
                      <a:pt x="213" y="436"/>
                    </a:lnTo>
                    <a:lnTo>
                      <a:pt x="209" y="406"/>
                    </a:lnTo>
                    <a:lnTo>
                      <a:pt x="208" y="378"/>
                    </a:lnTo>
                    <a:lnTo>
                      <a:pt x="211" y="354"/>
                    </a:lnTo>
                    <a:lnTo>
                      <a:pt x="219" y="332"/>
                    </a:lnTo>
                    <a:lnTo>
                      <a:pt x="227" y="311"/>
                    </a:lnTo>
                    <a:lnTo>
                      <a:pt x="235" y="289"/>
                    </a:lnTo>
                    <a:lnTo>
                      <a:pt x="240" y="263"/>
                    </a:lnTo>
                    <a:lnTo>
                      <a:pt x="243" y="233"/>
                    </a:lnTo>
                    <a:lnTo>
                      <a:pt x="239" y="196"/>
                    </a:lnTo>
                    <a:lnTo>
                      <a:pt x="230" y="151"/>
                    </a:lnTo>
                    <a:lnTo>
                      <a:pt x="213" y="9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8"/>
              <p:cNvSpPr/>
              <p:nvPr/>
            </p:nvSpPr>
            <p:spPr>
              <a:xfrm>
                <a:off x="2617" y="1127"/>
                <a:ext cx="180" cy="299"/>
              </a:xfrm>
              <a:custGeom>
                <a:rect b="b" l="l" r="r" t="t"/>
                <a:pathLst>
                  <a:path extrusionOk="0" h="1491" w="903">
                    <a:moveTo>
                      <a:pt x="839" y="1121"/>
                    </a:moveTo>
                    <a:lnTo>
                      <a:pt x="825" y="1123"/>
                    </a:lnTo>
                    <a:lnTo>
                      <a:pt x="812" y="1124"/>
                    </a:lnTo>
                    <a:lnTo>
                      <a:pt x="799" y="1123"/>
                    </a:lnTo>
                    <a:lnTo>
                      <a:pt x="787" y="1120"/>
                    </a:lnTo>
                    <a:lnTo>
                      <a:pt x="777" y="1115"/>
                    </a:lnTo>
                    <a:lnTo>
                      <a:pt x="770" y="1110"/>
                    </a:lnTo>
                    <a:lnTo>
                      <a:pt x="767" y="1103"/>
                    </a:lnTo>
                    <a:lnTo>
                      <a:pt x="767" y="1094"/>
                    </a:lnTo>
                    <a:lnTo>
                      <a:pt x="766" y="1085"/>
                    </a:lnTo>
                    <a:lnTo>
                      <a:pt x="757" y="1077"/>
                    </a:lnTo>
                    <a:lnTo>
                      <a:pt x="742" y="1069"/>
                    </a:lnTo>
                    <a:lnTo>
                      <a:pt x="723" y="1064"/>
                    </a:lnTo>
                    <a:lnTo>
                      <a:pt x="702" y="1059"/>
                    </a:lnTo>
                    <a:lnTo>
                      <a:pt x="681" y="1057"/>
                    </a:lnTo>
                    <a:lnTo>
                      <a:pt x="659" y="1056"/>
                    </a:lnTo>
                    <a:lnTo>
                      <a:pt x="640" y="1058"/>
                    </a:lnTo>
                    <a:lnTo>
                      <a:pt x="628" y="1063"/>
                    </a:lnTo>
                    <a:lnTo>
                      <a:pt x="625" y="1070"/>
                    </a:lnTo>
                    <a:lnTo>
                      <a:pt x="628" y="1080"/>
                    </a:lnTo>
                    <a:lnTo>
                      <a:pt x="636" y="1092"/>
                    </a:lnTo>
                    <a:lnTo>
                      <a:pt x="645" y="1105"/>
                    </a:lnTo>
                    <a:lnTo>
                      <a:pt x="653" y="1120"/>
                    </a:lnTo>
                    <a:lnTo>
                      <a:pt x="657" y="1135"/>
                    </a:lnTo>
                    <a:lnTo>
                      <a:pt x="656" y="1151"/>
                    </a:lnTo>
                    <a:lnTo>
                      <a:pt x="649" y="1162"/>
                    </a:lnTo>
                    <a:lnTo>
                      <a:pt x="639" y="1168"/>
                    </a:lnTo>
                    <a:lnTo>
                      <a:pt x="626" y="1168"/>
                    </a:lnTo>
                    <a:lnTo>
                      <a:pt x="611" y="1164"/>
                    </a:lnTo>
                    <a:lnTo>
                      <a:pt x="598" y="1160"/>
                    </a:lnTo>
                    <a:lnTo>
                      <a:pt x="586" y="1154"/>
                    </a:lnTo>
                    <a:lnTo>
                      <a:pt x="579" y="1150"/>
                    </a:lnTo>
                    <a:lnTo>
                      <a:pt x="575" y="1148"/>
                    </a:lnTo>
                    <a:lnTo>
                      <a:pt x="617" y="989"/>
                    </a:lnTo>
                    <a:lnTo>
                      <a:pt x="618" y="987"/>
                    </a:lnTo>
                    <a:lnTo>
                      <a:pt x="621" y="986"/>
                    </a:lnTo>
                    <a:lnTo>
                      <a:pt x="627" y="984"/>
                    </a:lnTo>
                    <a:lnTo>
                      <a:pt x="632" y="981"/>
                    </a:lnTo>
                    <a:lnTo>
                      <a:pt x="639" y="977"/>
                    </a:lnTo>
                    <a:lnTo>
                      <a:pt x="647" y="973"/>
                    </a:lnTo>
                    <a:lnTo>
                      <a:pt x="654" y="970"/>
                    </a:lnTo>
                    <a:lnTo>
                      <a:pt x="659" y="966"/>
                    </a:lnTo>
                    <a:lnTo>
                      <a:pt x="669" y="958"/>
                    </a:lnTo>
                    <a:lnTo>
                      <a:pt x="685" y="944"/>
                    </a:lnTo>
                    <a:lnTo>
                      <a:pt x="708" y="924"/>
                    </a:lnTo>
                    <a:lnTo>
                      <a:pt x="732" y="899"/>
                    </a:lnTo>
                    <a:lnTo>
                      <a:pt x="757" y="871"/>
                    </a:lnTo>
                    <a:lnTo>
                      <a:pt x="782" y="841"/>
                    </a:lnTo>
                    <a:lnTo>
                      <a:pt x="804" y="810"/>
                    </a:lnTo>
                    <a:lnTo>
                      <a:pt x="821" y="781"/>
                    </a:lnTo>
                    <a:lnTo>
                      <a:pt x="832" y="754"/>
                    </a:lnTo>
                    <a:lnTo>
                      <a:pt x="837" y="730"/>
                    </a:lnTo>
                    <a:lnTo>
                      <a:pt x="838" y="710"/>
                    </a:lnTo>
                    <a:lnTo>
                      <a:pt x="833" y="692"/>
                    </a:lnTo>
                    <a:lnTo>
                      <a:pt x="824" y="677"/>
                    </a:lnTo>
                    <a:lnTo>
                      <a:pt x="812" y="665"/>
                    </a:lnTo>
                    <a:lnTo>
                      <a:pt x="797" y="657"/>
                    </a:lnTo>
                    <a:lnTo>
                      <a:pt x="779" y="651"/>
                    </a:lnTo>
                    <a:lnTo>
                      <a:pt x="785" y="640"/>
                    </a:lnTo>
                    <a:lnTo>
                      <a:pt x="793" y="629"/>
                    </a:lnTo>
                    <a:lnTo>
                      <a:pt x="801" y="617"/>
                    </a:lnTo>
                    <a:lnTo>
                      <a:pt x="810" y="605"/>
                    </a:lnTo>
                    <a:lnTo>
                      <a:pt x="818" y="594"/>
                    </a:lnTo>
                    <a:lnTo>
                      <a:pt x="824" y="584"/>
                    </a:lnTo>
                    <a:lnTo>
                      <a:pt x="830" y="574"/>
                    </a:lnTo>
                    <a:lnTo>
                      <a:pt x="832" y="564"/>
                    </a:lnTo>
                    <a:lnTo>
                      <a:pt x="836" y="544"/>
                    </a:lnTo>
                    <a:lnTo>
                      <a:pt x="836" y="527"/>
                    </a:lnTo>
                    <a:lnTo>
                      <a:pt x="831" y="513"/>
                    </a:lnTo>
                    <a:lnTo>
                      <a:pt x="823" y="503"/>
                    </a:lnTo>
                    <a:lnTo>
                      <a:pt x="818" y="500"/>
                    </a:lnTo>
                    <a:lnTo>
                      <a:pt x="812" y="499"/>
                    </a:lnTo>
                    <a:lnTo>
                      <a:pt x="805" y="498"/>
                    </a:lnTo>
                    <a:lnTo>
                      <a:pt x="800" y="499"/>
                    </a:lnTo>
                    <a:lnTo>
                      <a:pt x="795" y="500"/>
                    </a:lnTo>
                    <a:lnTo>
                      <a:pt x="791" y="501"/>
                    </a:lnTo>
                    <a:lnTo>
                      <a:pt x="788" y="502"/>
                    </a:lnTo>
                    <a:lnTo>
                      <a:pt x="787" y="502"/>
                    </a:lnTo>
                    <a:lnTo>
                      <a:pt x="779" y="488"/>
                    </a:lnTo>
                    <a:lnTo>
                      <a:pt x="783" y="478"/>
                    </a:lnTo>
                    <a:lnTo>
                      <a:pt x="793" y="466"/>
                    </a:lnTo>
                    <a:lnTo>
                      <a:pt x="806" y="454"/>
                    </a:lnTo>
                    <a:lnTo>
                      <a:pt x="824" y="442"/>
                    </a:lnTo>
                    <a:lnTo>
                      <a:pt x="842" y="428"/>
                    </a:lnTo>
                    <a:lnTo>
                      <a:pt x="861" y="414"/>
                    </a:lnTo>
                    <a:lnTo>
                      <a:pt x="879" y="397"/>
                    </a:lnTo>
                    <a:lnTo>
                      <a:pt x="895" y="379"/>
                    </a:lnTo>
                    <a:lnTo>
                      <a:pt x="903" y="359"/>
                    </a:lnTo>
                    <a:lnTo>
                      <a:pt x="901" y="339"/>
                    </a:lnTo>
                    <a:lnTo>
                      <a:pt x="891" y="317"/>
                    </a:lnTo>
                    <a:lnTo>
                      <a:pt x="877" y="298"/>
                    </a:lnTo>
                    <a:lnTo>
                      <a:pt x="861" y="280"/>
                    </a:lnTo>
                    <a:lnTo>
                      <a:pt x="847" y="267"/>
                    </a:lnTo>
                    <a:lnTo>
                      <a:pt x="837" y="258"/>
                    </a:lnTo>
                    <a:lnTo>
                      <a:pt x="832" y="255"/>
                    </a:lnTo>
                    <a:lnTo>
                      <a:pt x="836" y="249"/>
                    </a:lnTo>
                    <a:lnTo>
                      <a:pt x="845" y="233"/>
                    </a:lnTo>
                    <a:lnTo>
                      <a:pt x="854" y="208"/>
                    </a:lnTo>
                    <a:lnTo>
                      <a:pt x="857" y="174"/>
                    </a:lnTo>
                    <a:lnTo>
                      <a:pt x="854" y="159"/>
                    </a:lnTo>
                    <a:lnTo>
                      <a:pt x="846" y="152"/>
                    </a:lnTo>
                    <a:lnTo>
                      <a:pt x="833" y="149"/>
                    </a:lnTo>
                    <a:lnTo>
                      <a:pt x="820" y="152"/>
                    </a:lnTo>
                    <a:lnTo>
                      <a:pt x="805" y="156"/>
                    </a:lnTo>
                    <a:lnTo>
                      <a:pt x="793" y="161"/>
                    </a:lnTo>
                    <a:lnTo>
                      <a:pt x="785" y="165"/>
                    </a:lnTo>
                    <a:lnTo>
                      <a:pt x="782" y="167"/>
                    </a:lnTo>
                    <a:lnTo>
                      <a:pt x="760" y="138"/>
                    </a:lnTo>
                    <a:lnTo>
                      <a:pt x="763" y="110"/>
                    </a:lnTo>
                    <a:lnTo>
                      <a:pt x="760" y="84"/>
                    </a:lnTo>
                    <a:lnTo>
                      <a:pt x="755" y="62"/>
                    </a:lnTo>
                    <a:lnTo>
                      <a:pt x="745" y="42"/>
                    </a:lnTo>
                    <a:lnTo>
                      <a:pt x="733" y="25"/>
                    </a:lnTo>
                    <a:lnTo>
                      <a:pt x="720" y="13"/>
                    </a:lnTo>
                    <a:lnTo>
                      <a:pt x="704" y="4"/>
                    </a:lnTo>
                    <a:lnTo>
                      <a:pt x="689" y="0"/>
                    </a:lnTo>
                    <a:lnTo>
                      <a:pt x="680" y="1"/>
                    </a:lnTo>
                    <a:lnTo>
                      <a:pt x="668" y="6"/>
                    </a:lnTo>
                    <a:lnTo>
                      <a:pt x="656" y="13"/>
                    </a:lnTo>
                    <a:lnTo>
                      <a:pt x="643" y="22"/>
                    </a:lnTo>
                    <a:lnTo>
                      <a:pt x="627" y="33"/>
                    </a:lnTo>
                    <a:lnTo>
                      <a:pt x="612" y="45"/>
                    </a:lnTo>
                    <a:lnTo>
                      <a:pt x="597" y="57"/>
                    </a:lnTo>
                    <a:lnTo>
                      <a:pt x="581" y="71"/>
                    </a:lnTo>
                    <a:lnTo>
                      <a:pt x="565" y="84"/>
                    </a:lnTo>
                    <a:lnTo>
                      <a:pt x="551" y="98"/>
                    </a:lnTo>
                    <a:lnTo>
                      <a:pt x="538" y="110"/>
                    </a:lnTo>
                    <a:lnTo>
                      <a:pt x="527" y="121"/>
                    </a:lnTo>
                    <a:lnTo>
                      <a:pt x="517" y="130"/>
                    </a:lnTo>
                    <a:lnTo>
                      <a:pt x="510" y="137"/>
                    </a:lnTo>
                    <a:lnTo>
                      <a:pt x="505" y="143"/>
                    </a:lnTo>
                    <a:lnTo>
                      <a:pt x="503" y="144"/>
                    </a:lnTo>
                    <a:lnTo>
                      <a:pt x="502" y="144"/>
                    </a:lnTo>
                    <a:lnTo>
                      <a:pt x="499" y="143"/>
                    </a:lnTo>
                    <a:lnTo>
                      <a:pt x="492" y="141"/>
                    </a:lnTo>
                    <a:lnTo>
                      <a:pt x="483" y="139"/>
                    </a:lnTo>
                    <a:lnTo>
                      <a:pt x="470" y="137"/>
                    </a:lnTo>
                    <a:lnTo>
                      <a:pt x="453" y="134"/>
                    </a:lnTo>
                    <a:lnTo>
                      <a:pt x="433" y="130"/>
                    </a:lnTo>
                    <a:lnTo>
                      <a:pt x="408" y="126"/>
                    </a:lnTo>
                    <a:lnTo>
                      <a:pt x="384" y="125"/>
                    </a:lnTo>
                    <a:lnTo>
                      <a:pt x="368" y="130"/>
                    </a:lnTo>
                    <a:lnTo>
                      <a:pt x="356" y="140"/>
                    </a:lnTo>
                    <a:lnTo>
                      <a:pt x="350" y="154"/>
                    </a:lnTo>
                    <a:lnTo>
                      <a:pt x="346" y="171"/>
                    </a:lnTo>
                    <a:lnTo>
                      <a:pt x="345" y="187"/>
                    </a:lnTo>
                    <a:lnTo>
                      <a:pt x="345" y="204"/>
                    </a:lnTo>
                    <a:lnTo>
                      <a:pt x="345" y="219"/>
                    </a:lnTo>
                    <a:lnTo>
                      <a:pt x="355" y="256"/>
                    </a:lnTo>
                    <a:lnTo>
                      <a:pt x="365" y="293"/>
                    </a:lnTo>
                    <a:lnTo>
                      <a:pt x="372" y="323"/>
                    </a:lnTo>
                    <a:lnTo>
                      <a:pt x="376" y="334"/>
                    </a:lnTo>
                    <a:lnTo>
                      <a:pt x="345" y="361"/>
                    </a:lnTo>
                    <a:lnTo>
                      <a:pt x="319" y="394"/>
                    </a:lnTo>
                    <a:lnTo>
                      <a:pt x="296" y="431"/>
                    </a:lnTo>
                    <a:lnTo>
                      <a:pt x="277" y="472"/>
                    </a:lnTo>
                    <a:lnTo>
                      <a:pt x="261" y="516"/>
                    </a:lnTo>
                    <a:lnTo>
                      <a:pt x="248" y="563"/>
                    </a:lnTo>
                    <a:lnTo>
                      <a:pt x="239" y="611"/>
                    </a:lnTo>
                    <a:lnTo>
                      <a:pt x="232" y="660"/>
                    </a:lnTo>
                    <a:lnTo>
                      <a:pt x="227" y="716"/>
                    </a:lnTo>
                    <a:lnTo>
                      <a:pt x="222" y="784"/>
                    </a:lnTo>
                    <a:lnTo>
                      <a:pt x="215" y="856"/>
                    </a:lnTo>
                    <a:lnTo>
                      <a:pt x="209" y="929"/>
                    </a:lnTo>
                    <a:lnTo>
                      <a:pt x="204" y="995"/>
                    </a:lnTo>
                    <a:lnTo>
                      <a:pt x="200" y="1050"/>
                    </a:lnTo>
                    <a:lnTo>
                      <a:pt x="197" y="1087"/>
                    </a:lnTo>
                    <a:lnTo>
                      <a:pt x="196" y="1101"/>
                    </a:lnTo>
                    <a:lnTo>
                      <a:pt x="194" y="1101"/>
                    </a:lnTo>
                    <a:lnTo>
                      <a:pt x="188" y="1101"/>
                    </a:lnTo>
                    <a:lnTo>
                      <a:pt x="178" y="1101"/>
                    </a:lnTo>
                    <a:lnTo>
                      <a:pt x="166" y="1101"/>
                    </a:lnTo>
                    <a:lnTo>
                      <a:pt x="151" y="1102"/>
                    </a:lnTo>
                    <a:lnTo>
                      <a:pt x="134" y="1102"/>
                    </a:lnTo>
                    <a:lnTo>
                      <a:pt x="116" y="1103"/>
                    </a:lnTo>
                    <a:lnTo>
                      <a:pt x="98" y="1104"/>
                    </a:lnTo>
                    <a:lnTo>
                      <a:pt x="80" y="1106"/>
                    </a:lnTo>
                    <a:lnTo>
                      <a:pt x="62" y="1110"/>
                    </a:lnTo>
                    <a:lnTo>
                      <a:pt x="46" y="1113"/>
                    </a:lnTo>
                    <a:lnTo>
                      <a:pt x="31" y="1116"/>
                    </a:lnTo>
                    <a:lnTo>
                      <a:pt x="19" y="1122"/>
                    </a:lnTo>
                    <a:lnTo>
                      <a:pt x="9" y="1128"/>
                    </a:lnTo>
                    <a:lnTo>
                      <a:pt x="2" y="1134"/>
                    </a:lnTo>
                    <a:lnTo>
                      <a:pt x="0" y="1142"/>
                    </a:lnTo>
                    <a:lnTo>
                      <a:pt x="0" y="1154"/>
                    </a:lnTo>
                    <a:lnTo>
                      <a:pt x="2" y="1172"/>
                    </a:lnTo>
                    <a:lnTo>
                      <a:pt x="5" y="1197"/>
                    </a:lnTo>
                    <a:lnTo>
                      <a:pt x="11" y="1225"/>
                    </a:lnTo>
                    <a:lnTo>
                      <a:pt x="19" y="1256"/>
                    </a:lnTo>
                    <a:lnTo>
                      <a:pt x="28" y="1289"/>
                    </a:lnTo>
                    <a:lnTo>
                      <a:pt x="39" y="1322"/>
                    </a:lnTo>
                    <a:lnTo>
                      <a:pt x="51" y="1355"/>
                    </a:lnTo>
                    <a:lnTo>
                      <a:pt x="66" y="1387"/>
                    </a:lnTo>
                    <a:lnTo>
                      <a:pt x="83" y="1415"/>
                    </a:lnTo>
                    <a:lnTo>
                      <a:pt x="101" y="1440"/>
                    </a:lnTo>
                    <a:lnTo>
                      <a:pt x="121" y="1459"/>
                    </a:lnTo>
                    <a:lnTo>
                      <a:pt x="143" y="1473"/>
                    </a:lnTo>
                    <a:lnTo>
                      <a:pt x="167" y="1478"/>
                    </a:lnTo>
                    <a:lnTo>
                      <a:pt x="193" y="1475"/>
                    </a:lnTo>
                    <a:lnTo>
                      <a:pt x="221" y="1461"/>
                    </a:lnTo>
                    <a:lnTo>
                      <a:pt x="354" y="1359"/>
                    </a:lnTo>
                    <a:lnTo>
                      <a:pt x="471" y="1491"/>
                    </a:lnTo>
                    <a:lnTo>
                      <a:pt x="539" y="1339"/>
                    </a:lnTo>
                    <a:lnTo>
                      <a:pt x="525" y="1297"/>
                    </a:lnTo>
                    <a:lnTo>
                      <a:pt x="548" y="1261"/>
                    </a:lnTo>
                    <a:lnTo>
                      <a:pt x="549" y="1262"/>
                    </a:lnTo>
                    <a:lnTo>
                      <a:pt x="553" y="1266"/>
                    </a:lnTo>
                    <a:lnTo>
                      <a:pt x="557" y="1272"/>
                    </a:lnTo>
                    <a:lnTo>
                      <a:pt x="563" y="1280"/>
                    </a:lnTo>
                    <a:lnTo>
                      <a:pt x="569" y="1287"/>
                    </a:lnTo>
                    <a:lnTo>
                      <a:pt x="575" y="1294"/>
                    </a:lnTo>
                    <a:lnTo>
                      <a:pt x="582" y="1300"/>
                    </a:lnTo>
                    <a:lnTo>
                      <a:pt x="588" y="1303"/>
                    </a:lnTo>
                    <a:lnTo>
                      <a:pt x="595" y="1306"/>
                    </a:lnTo>
                    <a:lnTo>
                      <a:pt x="607" y="1308"/>
                    </a:lnTo>
                    <a:lnTo>
                      <a:pt x="619" y="1308"/>
                    </a:lnTo>
                    <a:lnTo>
                      <a:pt x="634" y="1308"/>
                    </a:lnTo>
                    <a:lnTo>
                      <a:pt x="647" y="1306"/>
                    </a:lnTo>
                    <a:lnTo>
                      <a:pt x="658" y="1300"/>
                    </a:lnTo>
                    <a:lnTo>
                      <a:pt x="665" y="1291"/>
                    </a:lnTo>
                    <a:lnTo>
                      <a:pt x="668" y="1279"/>
                    </a:lnTo>
                    <a:lnTo>
                      <a:pt x="668" y="1265"/>
                    </a:lnTo>
                    <a:lnTo>
                      <a:pt x="667" y="1253"/>
                    </a:lnTo>
                    <a:lnTo>
                      <a:pt x="666" y="1244"/>
                    </a:lnTo>
                    <a:lnTo>
                      <a:pt x="666" y="1235"/>
                    </a:lnTo>
                    <a:lnTo>
                      <a:pt x="667" y="1229"/>
                    </a:lnTo>
                    <a:lnTo>
                      <a:pt x="672" y="1226"/>
                    </a:lnTo>
                    <a:lnTo>
                      <a:pt x="680" y="1224"/>
                    </a:lnTo>
                    <a:lnTo>
                      <a:pt x="692" y="1225"/>
                    </a:lnTo>
                    <a:lnTo>
                      <a:pt x="705" y="1228"/>
                    </a:lnTo>
                    <a:lnTo>
                      <a:pt x="717" y="1231"/>
                    </a:lnTo>
                    <a:lnTo>
                      <a:pt x="726" y="1234"/>
                    </a:lnTo>
                    <a:lnTo>
                      <a:pt x="732" y="1235"/>
                    </a:lnTo>
                    <a:lnTo>
                      <a:pt x="739" y="1235"/>
                    </a:lnTo>
                    <a:lnTo>
                      <a:pt x="745" y="1233"/>
                    </a:lnTo>
                    <a:lnTo>
                      <a:pt x="749" y="1226"/>
                    </a:lnTo>
                    <a:lnTo>
                      <a:pt x="755" y="1216"/>
                    </a:lnTo>
                    <a:lnTo>
                      <a:pt x="758" y="1206"/>
                    </a:lnTo>
                    <a:lnTo>
                      <a:pt x="758" y="1198"/>
                    </a:lnTo>
                    <a:lnTo>
                      <a:pt x="755" y="1192"/>
                    </a:lnTo>
                    <a:lnTo>
                      <a:pt x="750" y="1189"/>
                    </a:lnTo>
                    <a:lnTo>
                      <a:pt x="745" y="1188"/>
                    </a:lnTo>
                    <a:lnTo>
                      <a:pt x="738" y="1187"/>
                    </a:lnTo>
                    <a:lnTo>
                      <a:pt x="732" y="1185"/>
                    </a:lnTo>
                    <a:lnTo>
                      <a:pt x="728" y="1184"/>
                    </a:lnTo>
                    <a:lnTo>
                      <a:pt x="720" y="1178"/>
                    </a:lnTo>
                    <a:lnTo>
                      <a:pt x="713" y="1169"/>
                    </a:lnTo>
                    <a:lnTo>
                      <a:pt x="713" y="1157"/>
                    </a:lnTo>
                    <a:lnTo>
                      <a:pt x="728" y="1139"/>
                    </a:lnTo>
                    <a:lnTo>
                      <a:pt x="741" y="1130"/>
                    </a:lnTo>
                    <a:lnTo>
                      <a:pt x="758" y="1124"/>
                    </a:lnTo>
                    <a:lnTo>
                      <a:pt x="776" y="1121"/>
                    </a:lnTo>
                    <a:lnTo>
                      <a:pt x="795" y="1120"/>
                    </a:lnTo>
                    <a:lnTo>
                      <a:pt x="812" y="1120"/>
                    </a:lnTo>
                    <a:lnTo>
                      <a:pt x="825" y="1120"/>
                    </a:lnTo>
                    <a:lnTo>
                      <a:pt x="836" y="1121"/>
                    </a:lnTo>
                    <a:lnTo>
                      <a:pt x="839" y="11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8"/>
              <p:cNvSpPr/>
              <p:nvPr/>
            </p:nvSpPr>
            <p:spPr>
              <a:xfrm>
                <a:off x="2748" y="1125"/>
                <a:ext cx="25" cy="34"/>
              </a:xfrm>
              <a:custGeom>
                <a:rect b="b" l="l" r="r" t="t"/>
                <a:pathLst>
                  <a:path extrusionOk="0" h="168" w="121">
                    <a:moveTo>
                      <a:pt x="75" y="29"/>
                    </a:moveTo>
                    <a:lnTo>
                      <a:pt x="86" y="38"/>
                    </a:lnTo>
                    <a:lnTo>
                      <a:pt x="96" y="49"/>
                    </a:lnTo>
                    <a:lnTo>
                      <a:pt x="104" y="61"/>
                    </a:lnTo>
                    <a:lnTo>
                      <a:pt x="110" y="75"/>
                    </a:lnTo>
                    <a:lnTo>
                      <a:pt x="116" y="90"/>
                    </a:lnTo>
                    <a:lnTo>
                      <a:pt x="119" y="106"/>
                    </a:lnTo>
                    <a:lnTo>
                      <a:pt x="121" y="121"/>
                    </a:lnTo>
                    <a:lnTo>
                      <a:pt x="120" y="138"/>
                    </a:lnTo>
                    <a:lnTo>
                      <a:pt x="116" y="141"/>
                    </a:lnTo>
                    <a:lnTo>
                      <a:pt x="112" y="147"/>
                    </a:lnTo>
                    <a:lnTo>
                      <a:pt x="109" y="153"/>
                    </a:lnTo>
                    <a:lnTo>
                      <a:pt x="107" y="158"/>
                    </a:lnTo>
                    <a:lnTo>
                      <a:pt x="102" y="163"/>
                    </a:lnTo>
                    <a:lnTo>
                      <a:pt x="97" y="166"/>
                    </a:lnTo>
                    <a:lnTo>
                      <a:pt x="91" y="168"/>
                    </a:lnTo>
                    <a:lnTo>
                      <a:pt x="82" y="168"/>
                    </a:lnTo>
                    <a:lnTo>
                      <a:pt x="68" y="159"/>
                    </a:lnTo>
                    <a:lnTo>
                      <a:pt x="54" y="148"/>
                    </a:lnTo>
                    <a:lnTo>
                      <a:pt x="42" y="137"/>
                    </a:lnTo>
                    <a:lnTo>
                      <a:pt x="29" y="123"/>
                    </a:lnTo>
                    <a:lnTo>
                      <a:pt x="19" y="110"/>
                    </a:lnTo>
                    <a:lnTo>
                      <a:pt x="11" y="94"/>
                    </a:lnTo>
                    <a:lnTo>
                      <a:pt x="5" y="79"/>
                    </a:lnTo>
                    <a:lnTo>
                      <a:pt x="0" y="63"/>
                    </a:lnTo>
                    <a:lnTo>
                      <a:pt x="6" y="57"/>
                    </a:lnTo>
                    <a:lnTo>
                      <a:pt x="13" y="67"/>
                    </a:lnTo>
                    <a:lnTo>
                      <a:pt x="20" y="79"/>
                    </a:lnTo>
                    <a:lnTo>
                      <a:pt x="28" y="90"/>
                    </a:lnTo>
                    <a:lnTo>
                      <a:pt x="36" y="101"/>
                    </a:lnTo>
                    <a:lnTo>
                      <a:pt x="45" y="111"/>
                    </a:lnTo>
                    <a:lnTo>
                      <a:pt x="55" y="119"/>
                    </a:lnTo>
                    <a:lnTo>
                      <a:pt x="65" y="126"/>
                    </a:lnTo>
                    <a:lnTo>
                      <a:pt x="77" y="129"/>
                    </a:lnTo>
                    <a:lnTo>
                      <a:pt x="82" y="111"/>
                    </a:lnTo>
                    <a:lnTo>
                      <a:pt x="84" y="94"/>
                    </a:lnTo>
                    <a:lnTo>
                      <a:pt x="82" y="79"/>
                    </a:lnTo>
                    <a:lnTo>
                      <a:pt x="75" y="62"/>
                    </a:lnTo>
                    <a:lnTo>
                      <a:pt x="71" y="54"/>
                    </a:lnTo>
                    <a:lnTo>
                      <a:pt x="65" y="46"/>
                    </a:lnTo>
                    <a:lnTo>
                      <a:pt x="60" y="41"/>
                    </a:lnTo>
                    <a:lnTo>
                      <a:pt x="54" y="35"/>
                    </a:lnTo>
                    <a:lnTo>
                      <a:pt x="47" y="29"/>
                    </a:lnTo>
                    <a:lnTo>
                      <a:pt x="41" y="26"/>
                    </a:lnTo>
                    <a:lnTo>
                      <a:pt x="33" y="21"/>
                    </a:lnTo>
                    <a:lnTo>
                      <a:pt x="25" y="18"/>
                    </a:lnTo>
                    <a:lnTo>
                      <a:pt x="25" y="0"/>
                    </a:lnTo>
                    <a:lnTo>
                      <a:pt x="32" y="2"/>
                    </a:lnTo>
                    <a:lnTo>
                      <a:pt x="40" y="5"/>
                    </a:lnTo>
                    <a:lnTo>
                      <a:pt x="46" y="7"/>
                    </a:lnTo>
                    <a:lnTo>
                      <a:pt x="54" y="10"/>
                    </a:lnTo>
                    <a:lnTo>
                      <a:pt x="60" y="14"/>
                    </a:lnTo>
                    <a:lnTo>
                      <a:pt x="66" y="18"/>
                    </a:lnTo>
                    <a:lnTo>
                      <a:pt x="71" y="24"/>
                    </a:lnTo>
                    <a:lnTo>
                      <a:pt x="75" y="2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8"/>
              <p:cNvSpPr/>
              <p:nvPr/>
            </p:nvSpPr>
            <p:spPr>
              <a:xfrm>
                <a:off x="2614" y="1126"/>
                <a:ext cx="194" cy="304"/>
              </a:xfrm>
              <a:custGeom>
                <a:rect b="b" l="l" r="r" t="t"/>
                <a:pathLst>
                  <a:path extrusionOk="0" h="1521" w="969">
                    <a:moveTo>
                      <a:pt x="680" y="18"/>
                    </a:moveTo>
                    <a:lnTo>
                      <a:pt x="666" y="31"/>
                    </a:lnTo>
                    <a:lnTo>
                      <a:pt x="651" y="44"/>
                    </a:lnTo>
                    <a:lnTo>
                      <a:pt x="637" y="58"/>
                    </a:lnTo>
                    <a:lnTo>
                      <a:pt x="622" y="70"/>
                    </a:lnTo>
                    <a:lnTo>
                      <a:pt x="607" y="83"/>
                    </a:lnTo>
                    <a:lnTo>
                      <a:pt x="594" y="95"/>
                    </a:lnTo>
                    <a:lnTo>
                      <a:pt x="579" y="107"/>
                    </a:lnTo>
                    <a:lnTo>
                      <a:pt x="566" y="117"/>
                    </a:lnTo>
                    <a:lnTo>
                      <a:pt x="558" y="126"/>
                    </a:lnTo>
                    <a:lnTo>
                      <a:pt x="549" y="134"/>
                    </a:lnTo>
                    <a:lnTo>
                      <a:pt x="541" y="144"/>
                    </a:lnTo>
                    <a:lnTo>
                      <a:pt x="533" y="154"/>
                    </a:lnTo>
                    <a:lnTo>
                      <a:pt x="528" y="165"/>
                    </a:lnTo>
                    <a:lnTo>
                      <a:pt x="524" y="177"/>
                    </a:lnTo>
                    <a:lnTo>
                      <a:pt x="524" y="191"/>
                    </a:lnTo>
                    <a:lnTo>
                      <a:pt x="529" y="207"/>
                    </a:lnTo>
                    <a:lnTo>
                      <a:pt x="535" y="225"/>
                    </a:lnTo>
                    <a:lnTo>
                      <a:pt x="541" y="241"/>
                    </a:lnTo>
                    <a:lnTo>
                      <a:pt x="550" y="257"/>
                    </a:lnTo>
                    <a:lnTo>
                      <a:pt x="560" y="272"/>
                    </a:lnTo>
                    <a:lnTo>
                      <a:pt x="574" y="285"/>
                    </a:lnTo>
                    <a:lnTo>
                      <a:pt x="588" y="296"/>
                    </a:lnTo>
                    <a:lnTo>
                      <a:pt x="605" y="305"/>
                    </a:lnTo>
                    <a:lnTo>
                      <a:pt x="625" y="312"/>
                    </a:lnTo>
                    <a:lnTo>
                      <a:pt x="641" y="313"/>
                    </a:lnTo>
                    <a:lnTo>
                      <a:pt x="657" y="314"/>
                    </a:lnTo>
                    <a:lnTo>
                      <a:pt x="674" y="314"/>
                    </a:lnTo>
                    <a:lnTo>
                      <a:pt x="689" y="314"/>
                    </a:lnTo>
                    <a:lnTo>
                      <a:pt x="705" y="311"/>
                    </a:lnTo>
                    <a:lnTo>
                      <a:pt x="719" y="306"/>
                    </a:lnTo>
                    <a:lnTo>
                      <a:pt x="731" y="298"/>
                    </a:lnTo>
                    <a:lnTo>
                      <a:pt x="740" y="286"/>
                    </a:lnTo>
                    <a:lnTo>
                      <a:pt x="751" y="286"/>
                    </a:lnTo>
                    <a:lnTo>
                      <a:pt x="751" y="306"/>
                    </a:lnTo>
                    <a:lnTo>
                      <a:pt x="748" y="324"/>
                    </a:lnTo>
                    <a:lnTo>
                      <a:pt x="739" y="341"/>
                    </a:lnTo>
                    <a:lnTo>
                      <a:pt x="725" y="353"/>
                    </a:lnTo>
                    <a:lnTo>
                      <a:pt x="714" y="359"/>
                    </a:lnTo>
                    <a:lnTo>
                      <a:pt x="703" y="362"/>
                    </a:lnTo>
                    <a:lnTo>
                      <a:pt x="690" y="365"/>
                    </a:lnTo>
                    <a:lnTo>
                      <a:pt x="678" y="365"/>
                    </a:lnTo>
                    <a:lnTo>
                      <a:pt x="666" y="365"/>
                    </a:lnTo>
                    <a:lnTo>
                      <a:pt x="653" y="365"/>
                    </a:lnTo>
                    <a:lnTo>
                      <a:pt x="642" y="365"/>
                    </a:lnTo>
                    <a:lnTo>
                      <a:pt x="631" y="366"/>
                    </a:lnTo>
                    <a:lnTo>
                      <a:pt x="604" y="355"/>
                    </a:lnTo>
                    <a:lnTo>
                      <a:pt x="581" y="340"/>
                    </a:lnTo>
                    <a:lnTo>
                      <a:pt x="559" y="323"/>
                    </a:lnTo>
                    <a:lnTo>
                      <a:pt x="541" y="304"/>
                    </a:lnTo>
                    <a:lnTo>
                      <a:pt x="526" y="283"/>
                    </a:lnTo>
                    <a:lnTo>
                      <a:pt x="512" y="259"/>
                    </a:lnTo>
                    <a:lnTo>
                      <a:pt x="501" y="233"/>
                    </a:lnTo>
                    <a:lnTo>
                      <a:pt x="493" y="207"/>
                    </a:lnTo>
                    <a:lnTo>
                      <a:pt x="500" y="160"/>
                    </a:lnTo>
                    <a:lnTo>
                      <a:pt x="487" y="156"/>
                    </a:lnTo>
                    <a:lnTo>
                      <a:pt x="474" y="153"/>
                    </a:lnTo>
                    <a:lnTo>
                      <a:pt x="462" y="149"/>
                    </a:lnTo>
                    <a:lnTo>
                      <a:pt x="448" y="147"/>
                    </a:lnTo>
                    <a:lnTo>
                      <a:pt x="435" y="145"/>
                    </a:lnTo>
                    <a:lnTo>
                      <a:pt x="421" y="144"/>
                    </a:lnTo>
                    <a:lnTo>
                      <a:pt x="408" y="145"/>
                    </a:lnTo>
                    <a:lnTo>
                      <a:pt x="394" y="148"/>
                    </a:lnTo>
                    <a:lnTo>
                      <a:pt x="381" y="163"/>
                    </a:lnTo>
                    <a:lnTo>
                      <a:pt x="373" y="179"/>
                    </a:lnTo>
                    <a:lnTo>
                      <a:pt x="371" y="195"/>
                    </a:lnTo>
                    <a:lnTo>
                      <a:pt x="372" y="213"/>
                    </a:lnTo>
                    <a:lnTo>
                      <a:pt x="375" y="231"/>
                    </a:lnTo>
                    <a:lnTo>
                      <a:pt x="381" y="249"/>
                    </a:lnTo>
                    <a:lnTo>
                      <a:pt x="386" y="268"/>
                    </a:lnTo>
                    <a:lnTo>
                      <a:pt x="392" y="285"/>
                    </a:lnTo>
                    <a:lnTo>
                      <a:pt x="402" y="301"/>
                    </a:lnTo>
                    <a:lnTo>
                      <a:pt x="413" y="318"/>
                    </a:lnTo>
                    <a:lnTo>
                      <a:pt x="423" y="333"/>
                    </a:lnTo>
                    <a:lnTo>
                      <a:pt x="434" y="349"/>
                    </a:lnTo>
                    <a:lnTo>
                      <a:pt x="445" y="365"/>
                    </a:lnTo>
                    <a:lnTo>
                      <a:pt x="456" y="380"/>
                    </a:lnTo>
                    <a:lnTo>
                      <a:pt x="467" y="395"/>
                    </a:lnTo>
                    <a:lnTo>
                      <a:pt x="480" y="409"/>
                    </a:lnTo>
                    <a:lnTo>
                      <a:pt x="491" y="424"/>
                    </a:lnTo>
                    <a:lnTo>
                      <a:pt x="504" y="437"/>
                    </a:lnTo>
                    <a:lnTo>
                      <a:pt x="518" y="451"/>
                    </a:lnTo>
                    <a:lnTo>
                      <a:pt x="531" y="463"/>
                    </a:lnTo>
                    <a:lnTo>
                      <a:pt x="547" y="474"/>
                    </a:lnTo>
                    <a:lnTo>
                      <a:pt x="563" y="486"/>
                    </a:lnTo>
                    <a:lnTo>
                      <a:pt x="578" y="496"/>
                    </a:lnTo>
                    <a:lnTo>
                      <a:pt x="596" y="505"/>
                    </a:lnTo>
                    <a:lnTo>
                      <a:pt x="612" y="506"/>
                    </a:lnTo>
                    <a:lnTo>
                      <a:pt x="627" y="506"/>
                    </a:lnTo>
                    <a:lnTo>
                      <a:pt x="642" y="506"/>
                    </a:lnTo>
                    <a:lnTo>
                      <a:pt x="657" y="504"/>
                    </a:lnTo>
                    <a:lnTo>
                      <a:pt x="670" y="502"/>
                    </a:lnTo>
                    <a:lnTo>
                      <a:pt x="685" y="500"/>
                    </a:lnTo>
                    <a:lnTo>
                      <a:pt x="698" y="497"/>
                    </a:lnTo>
                    <a:lnTo>
                      <a:pt x="712" y="493"/>
                    </a:lnTo>
                    <a:lnTo>
                      <a:pt x="725" y="489"/>
                    </a:lnTo>
                    <a:lnTo>
                      <a:pt x="739" y="486"/>
                    </a:lnTo>
                    <a:lnTo>
                      <a:pt x="752" y="481"/>
                    </a:lnTo>
                    <a:lnTo>
                      <a:pt x="766" y="476"/>
                    </a:lnTo>
                    <a:lnTo>
                      <a:pt x="779" y="471"/>
                    </a:lnTo>
                    <a:lnTo>
                      <a:pt x="794" y="467"/>
                    </a:lnTo>
                    <a:lnTo>
                      <a:pt x="807" y="461"/>
                    </a:lnTo>
                    <a:lnTo>
                      <a:pt x="821" y="456"/>
                    </a:lnTo>
                    <a:lnTo>
                      <a:pt x="834" y="446"/>
                    </a:lnTo>
                    <a:lnTo>
                      <a:pt x="850" y="436"/>
                    </a:lnTo>
                    <a:lnTo>
                      <a:pt x="866" y="426"/>
                    </a:lnTo>
                    <a:lnTo>
                      <a:pt x="880" y="415"/>
                    </a:lnTo>
                    <a:lnTo>
                      <a:pt x="892" y="403"/>
                    </a:lnTo>
                    <a:lnTo>
                      <a:pt x="903" y="389"/>
                    </a:lnTo>
                    <a:lnTo>
                      <a:pt x="907" y="372"/>
                    </a:lnTo>
                    <a:lnTo>
                      <a:pt x="907" y="353"/>
                    </a:lnTo>
                    <a:lnTo>
                      <a:pt x="897" y="334"/>
                    </a:lnTo>
                    <a:lnTo>
                      <a:pt x="882" y="319"/>
                    </a:lnTo>
                    <a:lnTo>
                      <a:pt x="868" y="304"/>
                    </a:lnTo>
                    <a:lnTo>
                      <a:pt x="851" y="290"/>
                    </a:lnTo>
                    <a:lnTo>
                      <a:pt x="834" y="275"/>
                    </a:lnTo>
                    <a:lnTo>
                      <a:pt x="817" y="260"/>
                    </a:lnTo>
                    <a:lnTo>
                      <a:pt x="803" y="246"/>
                    </a:lnTo>
                    <a:lnTo>
                      <a:pt x="791" y="228"/>
                    </a:lnTo>
                    <a:lnTo>
                      <a:pt x="791" y="211"/>
                    </a:lnTo>
                    <a:lnTo>
                      <a:pt x="809" y="211"/>
                    </a:lnTo>
                    <a:lnTo>
                      <a:pt x="809" y="223"/>
                    </a:lnTo>
                    <a:lnTo>
                      <a:pt x="816" y="232"/>
                    </a:lnTo>
                    <a:lnTo>
                      <a:pt x="824" y="239"/>
                    </a:lnTo>
                    <a:lnTo>
                      <a:pt x="832" y="247"/>
                    </a:lnTo>
                    <a:lnTo>
                      <a:pt x="841" y="236"/>
                    </a:lnTo>
                    <a:lnTo>
                      <a:pt x="850" y="221"/>
                    </a:lnTo>
                    <a:lnTo>
                      <a:pt x="855" y="207"/>
                    </a:lnTo>
                    <a:lnTo>
                      <a:pt x="858" y="192"/>
                    </a:lnTo>
                    <a:lnTo>
                      <a:pt x="859" y="186"/>
                    </a:lnTo>
                    <a:lnTo>
                      <a:pt x="859" y="182"/>
                    </a:lnTo>
                    <a:lnTo>
                      <a:pt x="855" y="177"/>
                    </a:lnTo>
                    <a:lnTo>
                      <a:pt x="851" y="174"/>
                    </a:lnTo>
                    <a:lnTo>
                      <a:pt x="844" y="171"/>
                    </a:lnTo>
                    <a:lnTo>
                      <a:pt x="837" y="170"/>
                    </a:lnTo>
                    <a:lnTo>
                      <a:pt x="831" y="170"/>
                    </a:lnTo>
                    <a:lnTo>
                      <a:pt x="824" y="171"/>
                    </a:lnTo>
                    <a:lnTo>
                      <a:pt x="818" y="171"/>
                    </a:lnTo>
                    <a:lnTo>
                      <a:pt x="814" y="173"/>
                    </a:lnTo>
                    <a:lnTo>
                      <a:pt x="809" y="175"/>
                    </a:lnTo>
                    <a:lnTo>
                      <a:pt x="805" y="179"/>
                    </a:lnTo>
                    <a:lnTo>
                      <a:pt x="800" y="181"/>
                    </a:lnTo>
                    <a:lnTo>
                      <a:pt x="796" y="183"/>
                    </a:lnTo>
                    <a:lnTo>
                      <a:pt x="790" y="183"/>
                    </a:lnTo>
                    <a:lnTo>
                      <a:pt x="785" y="181"/>
                    </a:lnTo>
                    <a:lnTo>
                      <a:pt x="787" y="172"/>
                    </a:lnTo>
                    <a:lnTo>
                      <a:pt x="793" y="165"/>
                    </a:lnTo>
                    <a:lnTo>
                      <a:pt x="799" y="161"/>
                    </a:lnTo>
                    <a:lnTo>
                      <a:pt x="808" y="156"/>
                    </a:lnTo>
                    <a:lnTo>
                      <a:pt x="817" y="154"/>
                    </a:lnTo>
                    <a:lnTo>
                      <a:pt x="827" y="152"/>
                    </a:lnTo>
                    <a:lnTo>
                      <a:pt x="836" y="149"/>
                    </a:lnTo>
                    <a:lnTo>
                      <a:pt x="845" y="147"/>
                    </a:lnTo>
                    <a:lnTo>
                      <a:pt x="852" y="148"/>
                    </a:lnTo>
                    <a:lnTo>
                      <a:pt x="858" y="151"/>
                    </a:lnTo>
                    <a:lnTo>
                      <a:pt x="863" y="153"/>
                    </a:lnTo>
                    <a:lnTo>
                      <a:pt x="868" y="157"/>
                    </a:lnTo>
                    <a:lnTo>
                      <a:pt x="872" y="162"/>
                    </a:lnTo>
                    <a:lnTo>
                      <a:pt x="876" y="167"/>
                    </a:lnTo>
                    <a:lnTo>
                      <a:pt x="878" y="173"/>
                    </a:lnTo>
                    <a:lnTo>
                      <a:pt x="880" y="180"/>
                    </a:lnTo>
                    <a:lnTo>
                      <a:pt x="877" y="202"/>
                    </a:lnTo>
                    <a:lnTo>
                      <a:pt x="871" y="225"/>
                    </a:lnTo>
                    <a:lnTo>
                      <a:pt x="864" y="246"/>
                    </a:lnTo>
                    <a:lnTo>
                      <a:pt x="857" y="265"/>
                    </a:lnTo>
                    <a:lnTo>
                      <a:pt x="870" y="277"/>
                    </a:lnTo>
                    <a:lnTo>
                      <a:pt x="882" y="288"/>
                    </a:lnTo>
                    <a:lnTo>
                      <a:pt x="892" y="300"/>
                    </a:lnTo>
                    <a:lnTo>
                      <a:pt x="903" y="312"/>
                    </a:lnTo>
                    <a:lnTo>
                      <a:pt x="909" y="325"/>
                    </a:lnTo>
                    <a:lnTo>
                      <a:pt x="915" y="340"/>
                    </a:lnTo>
                    <a:lnTo>
                      <a:pt x="918" y="356"/>
                    </a:lnTo>
                    <a:lnTo>
                      <a:pt x="919" y="375"/>
                    </a:lnTo>
                    <a:lnTo>
                      <a:pt x="925" y="381"/>
                    </a:lnTo>
                    <a:lnTo>
                      <a:pt x="924" y="388"/>
                    </a:lnTo>
                    <a:lnTo>
                      <a:pt x="920" y="395"/>
                    </a:lnTo>
                    <a:lnTo>
                      <a:pt x="919" y="405"/>
                    </a:lnTo>
                    <a:lnTo>
                      <a:pt x="908" y="415"/>
                    </a:lnTo>
                    <a:lnTo>
                      <a:pt x="897" y="425"/>
                    </a:lnTo>
                    <a:lnTo>
                      <a:pt x="886" y="434"/>
                    </a:lnTo>
                    <a:lnTo>
                      <a:pt x="874" y="443"/>
                    </a:lnTo>
                    <a:lnTo>
                      <a:pt x="862" y="452"/>
                    </a:lnTo>
                    <a:lnTo>
                      <a:pt x="849" y="459"/>
                    </a:lnTo>
                    <a:lnTo>
                      <a:pt x="836" y="467"/>
                    </a:lnTo>
                    <a:lnTo>
                      <a:pt x="823" y="473"/>
                    </a:lnTo>
                    <a:lnTo>
                      <a:pt x="811" y="479"/>
                    </a:lnTo>
                    <a:lnTo>
                      <a:pt x="796" y="486"/>
                    </a:lnTo>
                    <a:lnTo>
                      <a:pt x="782" y="490"/>
                    </a:lnTo>
                    <a:lnTo>
                      <a:pt x="769" y="496"/>
                    </a:lnTo>
                    <a:lnTo>
                      <a:pt x="756" y="499"/>
                    </a:lnTo>
                    <a:lnTo>
                      <a:pt x="741" y="504"/>
                    </a:lnTo>
                    <a:lnTo>
                      <a:pt x="727" y="507"/>
                    </a:lnTo>
                    <a:lnTo>
                      <a:pt x="713" y="510"/>
                    </a:lnTo>
                    <a:lnTo>
                      <a:pt x="707" y="516"/>
                    </a:lnTo>
                    <a:lnTo>
                      <a:pt x="688" y="519"/>
                    </a:lnTo>
                    <a:lnTo>
                      <a:pt x="670" y="521"/>
                    </a:lnTo>
                    <a:lnTo>
                      <a:pt x="651" y="523"/>
                    </a:lnTo>
                    <a:lnTo>
                      <a:pt x="633" y="524"/>
                    </a:lnTo>
                    <a:lnTo>
                      <a:pt x="615" y="523"/>
                    </a:lnTo>
                    <a:lnTo>
                      <a:pt x="597" y="521"/>
                    </a:lnTo>
                    <a:lnTo>
                      <a:pt x="579" y="518"/>
                    </a:lnTo>
                    <a:lnTo>
                      <a:pt x="563" y="514"/>
                    </a:lnTo>
                    <a:lnTo>
                      <a:pt x="514" y="537"/>
                    </a:lnTo>
                    <a:lnTo>
                      <a:pt x="514" y="530"/>
                    </a:lnTo>
                    <a:lnTo>
                      <a:pt x="518" y="525"/>
                    </a:lnTo>
                    <a:lnTo>
                      <a:pt x="524" y="521"/>
                    </a:lnTo>
                    <a:lnTo>
                      <a:pt x="531" y="518"/>
                    </a:lnTo>
                    <a:lnTo>
                      <a:pt x="538" y="515"/>
                    </a:lnTo>
                    <a:lnTo>
                      <a:pt x="542" y="511"/>
                    </a:lnTo>
                    <a:lnTo>
                      <a:pt x="543" y="507"/>
                    </a:lnTo>
                    <a:lnTo>
                      <a:pt x="541" y="500"/>
                    </a:lnTo>
                    <a:lnTo>
                      <a:pt x="530" y="493"/>
                    </a:lnTo>
                    <a:lnTo>
                      <a:pt x="520" y="487"/>
                    </a:lnTo>
                    <a:lnTo>
                      <a:pt x="510" y="480"/>
                    </a:lnTo>
                    <a:lnTo>
                      <a:pt x="501" y="472"/>
                    </a:lnTo>
                    <a:lnTo>
                      <a:pt x="491" y="464"/>
                    </a:lnTo>
                    <a:lnTo>
                      <a:pt x="483" y="455"/>
                    </a:lnTo>
                    <a:lnTo>
                      <a:pt x="474" y="448"/>
                    </a:lnTo>
                    <a:lnTo>
                      <a:pt x="466" y="439"/>
                    </a:lnTo>
                    <a:lnTo>
                      <a:pt x="464" y="451"/>
                    </a:lnTo>
                    <a:lnTo>
                      <a:pt x="466" y="462"/>
                    </a:lnTo>
                    <a:lnTo>
                      <a:pt x="472" y="474"/>
                    </a:lnTo>
                    <a:lnTo>
                      <a:pt x="475" y="489"/>
                    </a:lnTo>
                    <a:lnTo>
                      <a:pt x="458" y="486"/>
                    </a:lnTo>
                    <a:lnTo>
                      <a:pt x="458" y="491"/>
                    </a:lnTo>
                    <a:lnTo>
                      <a:pt x="460" y="496"/>
                    </a:lnTo>
                    <a:lnTo>
                      <a:pt x="462" y="500"/>
                    </a:lnTo>
                    <a:lnTo>
                      <a:pt x="460" y="505"/>
                    </a:lnTo>
                    <a:lnTo>
                      <a:pt x="451" y="506"/>
                    </a:lnTo>
                    <a:lnTo>
                      <a:pt x="446" y="501"/>
                    </a:lnTo>
                    <a:lnTo>
                      <a:pt x="440" y="496"/>
                    </a:lnTo>
                    <a:lnTo>
                      <a:pt x="431" y="491"/>
                    </a:lnTo>
                    <a:lnTo>
                      <a:pt x="430" y="504"/>
                    </a:lnTo>
                    <a:lnTo>
                      <a:pt x="434" y="517"/>
                    </a:lnTo>
                    <a:lnTo>
                      <a:pt x="437" y="530"/>
                    </a:lnTo>
                    <a:lnTo>
                      <a:pt x="442" y="544"/>
                    </a:lnTo>
                    <a:lnTo>
                      <a:pt x="431" y="541"/>
                    </a:lnTo>
                    <a:lnTo>
                      <a:pt x="421" y="535"/>
                    </a:lnTo>
                    <a:lnTo>
                      <a:pt x="412" y="527"/>
                    </a:lnTo>
                    <a:lnTo>
                      <a:pt x="404" y="518"/>
                    </a:lnTo>
                    <a:lnTo>
                      <a:pt x="399" y="509"/>
                    </a:lnTo>
                    <a:lnTo>
                      <a:pt x="393" y="498"/>
                    </a:lnTo>
                    <a:lnTo>
                      <a:pt x="388" y="488"/>
                    </a:lnTo>
                    <a:lnTo>
                      <a:pt x="383" y="478"/>
                    </a:lnTo>
                    <a:lnTo>
                      <a:pt x="381" y="492"/>
                    </a:lnTo>
                    <a:lnTo>
                      <a:pt x="383" y="506"/>
                    </a:lnTo>
                    <a:lnTo>
                      <a:pt x="388" y="519"/>
                    </a:lnTo>
                    <a:lnTo>
                      <a:pt x="394" y="532"/>
                    </a:lnTo>
                    <a:lnTo>
                      <a:pt x="403" y="544"/>
                    </a:lnTo>
                    <a:lnTo>
                      <a:pt x="411" y="556"/>
                    </a:lnTo>
                    <a:lnTo>
                      <a:pt x="420" y="567"/>
                    </a:lnTo>
                    <a:lnTo>
                      <a:pt x="428" y="579"/>
                    </a:lnTo>
                    <a:lnTo>
                      <a:pt x="423" y="584"/>
                    </a:lnTo>
                    <a:lnTo>
                      <a:pt x="416" y="584"/>
                    </a:lnTo>
                    <a:lnTo>
                      <a:pt x="408" y="582"/>
                    </a:lnTo>
                    <a:lnTo>
                      <a:pt x="400" y="580"/>
                    </a:lnTo>
                    <a:lnTo>
                      <a:pt x="384" y="567"/>
                    </a:lnTo>
                    <a:lnTo>
                      <a:pt x="371" y="553"/>
                    </a:lnTo>
                    <a:lnTo>
                      <a:pt x="359" y="536"/>
                    </a:lnTo>
                    <a:lnTo>
                      <a:pt x="350" y="519"/>
                    </a:lnTo>
                    <a:lnTo>
                      <a:pt x="343" y="501"/>
                    </a:lnTo>
                    <a:lnTo>
                      <a:pt x="338" y="483"/>
                    </a:lnTo>
                    <a:lnTo>
                      <a:pt x="336" y="464"/>
                    </a:lnTo>
                    <a:lnTo>
                      <a:pt x="337" y="448"/>
                    </a:lnTo>
                    <a:lnTo>
                      <a:pt x="339" y="435"/>
                    </a:lnTo>
                    <a:lnTo>
                      <a:pt x="343" y="422"/>
                    </a:lnTo>
                    <a:lnTo>
                      <a:pt x="346" y="408"/>
                    </a:lnTo>
                    <a:lnTo>
                      <a:pt x="352" y="396"/>
                    </a:lnTo>
                    <a:lnTo>
                      <a:pt x="358" y="385"/>
                    </a:lnTo>
                    <a:lnTo>
                      <a:pt x="367" y="376"/>
                    </a:lnTo>
                    <a:lnTo>
                      <a:pt x="379" y="368"/>
                    </a:lnTo>
                    <a:lnTo>
                      <a:pt x="392" y="363"/>
                    </a:lnTo>
                    <a:lnTo>
                      <a:pt x="392" y="351"/>
                    </a:lnTo>
                    <a:lnTo>
                      <a:pt x="379" y="357"/>
                    </a:lnTo>
                    <a:lnTo>
                      <a:pt x="366" y="365"/>
                    </a:lnTo>
                    <a:lnTo>
                      <a:pt x="355" y="376"/>
                    </a:lnTo>
                    <a:lnTo>
                      <a:pt x="345" y="389"/>
                    </a:lnTo>
                    <a:lnTo>
                      <a:pt x="336" y="404"/>
                    </a:lnTo>
                    <a:lnTo>
                      <a:pt x="328" y="418"/>
                    </a:lnTo>
                    <a:lnTo>
                      <a:pt x="320" y="433"/>
                    </a:lnTo>
                    <a:lnTo>
                      <a:pt x="313" y="448"/>
                    </a:lnTo>
                    <a:lnTo>
                      <a:pt x="306" y="471"/>
                    </a:lnTo>
                    <a:lnTo>
                      <a:pt x="297" y="496"/>
                    </a:lnTo>
                    <a:lnTo>
                      <a:pt x="289" y="520"/>
                    </a:lnTo>
                    <a:lnTo>
                      <a:pt x="282" y="545"/>
                    </a:lnTo>
                    <a:lnTo>
                      <a:pt x="275" y="571"/>
                    </a:lnTo>
                    <a:lnTo>
                      <a:pt x="270" y="598"/>
                    </a:lnTo>
                    <a:lnTo>
                      <a:pt x="267" y="626"/>
                    </a:lnTo>
                    <a:lnTo>
                      <a:pt x="266" y="654"/>
                    </a:lnTo>
                    <a:lnTo>
                      <a:pt x="274" y="654"/>
                    </a:lnTo>
                    <a:lnTo>
                      <a:pt x="279" y="635"/>
                    </a:lnTo>
                    <a:lnTo>
                      <a:pt x="284" y="614"/>
                    </a:lnTo>
                    <a:lnTo>
                      <a:pt x="292" y="595"/>
                    </a:lnTo>
                    <a:lnTo>
                      <a:pt x="302" y="579"/>
                    </a:lnTo>
                    <a:lnTo>
                      <a:pt x="307" y="582"/>
                    </a:lnTo>
                    <a:lnTo>
                      <a:pt x="304" y="585"/>
                    </a:lnTo>
                    <a:lnTo>
                      <a:pt x="300" y="589"/>
                    </a:lnTo>
                    <a:lnTo>
                      <a:pt x="299" y="593"/>
                    </a:lnTo>
                    <a:lnTo>
                      <a:pt x="301" y="604"/>
                    </a:lnTo>
                    <a:lnTo>
                      <a:pt x="298" y="614"/>
                    </a:lnTo>
                    <a:lnTo>
                      <a:pt x="296" y="623"/>
                    </a:lnTo>
                    <a:lnTo>
                      <a:pt x="298" y="634"/>
                    </a:lnTo>
                    <a:lnTo>
                      <a:pt x="306" y="626"/>
                    </a:lnTo>
                    <a:lnTo>
                      <a:pt x="311" y="616"/>
                    </a:lnTo>
                    <a:lnTo>
                      <a:pt x="317" y="606"/>
                    </a:lnTo>
                    <a:lnTo>
                      <a:pt x="321" y="594"/>
                    </a:lnTo>
                    <a:lnTo>
                      <a:pt x="326" y="584"/>
                    </a:lnTo>
                    <a:lnTo>
                      <a:pt x="331" y="574"/>
                    </a:lnTo>
                    <a:lnTo>
                      <a:pt x="338" y="566"/>
                    </a:lnTo>
                    <a:lnTo>
                      <a:pt x="346" y="561"/>
                    </a:lnTo>
                    <a:lnTo>
                      <a:pt x="346" y="573"/>
                    </a:lnTo>
                    <a:lnTo>
                      <a:pt x="343" y="583"/>
                    </a:lnTo>
                    <a:lnTo>
                      <a:pt x="337" y="591"/>
                    </a:lnTo>
                    <a:lnTo>
                      <a:pt x="331" y="600"/>
                    </a:lnTo>
                    <a:lnTo>
                      <a:pt x="329" y="628"/>
                    </a:lnTo>
                    <a:lnTo>
                      <a:pt x="330" y="653"/>
                    </a:lnTo>
                    <a:lnTo>
                      <a:pt x="337" y="676"/>
                    </a:lnTo>
                    <a:lnTo>
                      <a:pt x="350" y="700"/>
                    </a:lnTo>
                    <a:lnTo>
                      <a:pt x="357" y="705"/>
                    </a:lnTo>
                    <a:lnTo>
                      <a:pt x="364" y="710"/>
                    </a:lnTo>
                    <a:lnTo>
                      <a:pt x="371" y="714"/>
                    </a:lnTo>
                    <a:lnTo>
                      <a:pt x="377" y="719"/>
                    </a:lnTo>
                    <a:lnTo>
                      <a:pt x="385" y="721"/>
                    </a:lnTo>
                    <a:lnTo>
                      <a:pt x="393" y="723"/>
                    </a:lnTo>
                    <a:lnTo>
                      <a:pt x="401" y="723"/>
                    </a:lnTo>
                    <a:lnTo>
                      <a:pt x="410" y="722"/>
                    </a:lnTo>
                    <a:lnTo>
                      <a:pt x="428" y="705"/>
                    </a:lnTo>
                    <a:lnTo>
                      <a:pt x="435" y="713"/>
                    </a:lnTo>
                    <a:lnTo>
                      <a:pt x="432" y="720"/>
                    </a:lnTo>
                    <a:lnTo>
                      <a:pt x="426" y="727"/>
                    </a:lnTo>
                    <a:lnTo>
                      <a:pt x="421" y="732"/>
                    </a:lnTo>
                    <a:lnTo>
                      <a:pt x="414" y="738"/>
                    </a:lnTo>
                    <a:lnTo>
                      <a:pt x="408" y="740"/>
                    </a:lnTo>
                    <a:lnTo>
                      <a:pt x="401" y="741"/>
                    </a:lnTo>
                    <a:lnTo>
                      <a:pt x="394" y="741"/>
                    </a:lnTo>
                    <a:lnTo>
                      <a:pt x="388" y="741"/>
                    </a:lnTo>
                    <a:lnTo>
                      <a:pt x="382" y="742"/>
                    </a:lnTo>
                    <a:lnTo>
                      <a:pt x="375" y="744"/>
                    </a:lnTo>
                    <a:lnTo>
                      <a:pt x="371" y="750"/>
                    </a:lnTo>
                    <a:lnTo>
                      <a:pt x="375" y="775"/>
                    </a:lnTo>
                    <a:lnTo>
                      <a:pt x="381" y="799"/>
                    </a:lnTo>
                    <a:lnTo>
                      <a:pt x="389" y="821"/>
                    </a:lnTo>
                    <a:lnTo>
                      <a:pt x="401" y="839"/>
                    </a:lnTo>
                    <a:lnTo>
                      <a:pt x="411" y="834"/>
                    </a:lnTo>
                    <a:lnTo>
                      <a:pt x="420" y="827"/>
                    </a:lnTo>
                    <a:lnTo>
                      <a:pt x="426" y="817"/>
                    </a:lnTo>
                    <a:lnTo>
                      <a:pt x="431" y="807"/>
                    </a:lnTo>
                    <a:lnTo>
                      <a:pt x="436" y="796"/>
                    </a:lnTo>
                    <a:lnTo>
                      <a:pt x="441" y="785"/>
                    </a:lnTo>
                    <a:lnTo>
                      <a:pt x="448" y="776"/>
                    </a:lnTo>
                    <a:lnTo>
                      <a:pt x="457" y="768"/>
                    </a:lnTo>
                    <a:lnTo>
                      <a:pt x="459" y="780"/>
                    </a:lnTo>
                    <a:lnTo>
                      <a:pt x="457" y="793"/>
                    </a:lnTo>
                    <a:lnTo>
                      <a:pt x="453" y="804"/>
                    </a:lnTo>
                    <a:lnTo>
                      <a:pt x="446" y="815"/>
                    </a:lnTo>
                    <a:lnTo>
                      <a:pt x="437" y="825"/>
                    </a:lnTo>
                    <a:lnTo>
                      <a:pt x="429" y="836"/>
                    </a:lnTo>
                    <a:lnTo>
                      <a:pt x="421" y="848"/>
                    </a:lnTo>
                    <a:lnTo>
                      <a:pt x="416" y="859"/>
                    </a:lnTo>
                    <a:lnTo>
                      <a:pt x="402" y="877"/>
                    </a:lnTo>
                    <a:lnTo>
                      <a:pt x="391" y="896"/>
                    </a:lnTo>
                    <a:lnTo>
                      <a:pt x="382" y="915"/>
                    </a:lnTo>
                    <a:lnTo>
                      <a:pt x="374" y="936"/>
                    </a:lnTo>
                    <a:lnTo>
                      <a:pt x="368" y="957"/>
                    </a:lnTo>
                    <a:lnTo>
                      <a:pt x="363" y="980"/>
                    </a:lnTo>
                    <a:lnTo>
                      <a:pt x="357" y="1003"/>
                    </a:lnTo>
                    <a:lnTo>
                      <a:pt x="350" y="1027"/>
                    </a:lnTo>
                    <a:lnTo>
                      <a:pt x="364" y="1054"/>
                    </a:lnTo>
                    <a:lnTo>
                      <a:pt x="376" y="1081"/>
                    </a:lnTo>
                    <a:lnTo>
                      <a:pt x="390" y="1109"/>
                    </a:lnTo>
                    <a:lnTo>
                      <a:pt x="404" y="1136"/>
                    </a:lnTo>
                    <a:lnTo>
                      <a:pt x="418" y="1162"/>
                    </a:lnTo>
                    <a:lnTo>
                      <a:pt x="431" y="1188"/>
                    </a:lnTo>
                    <a:lnTo>
                      <a:pt x="446" y="1213"/>
                    </a:lnTo>
                    <a:lnTo>
                      <a:pt x="460" y="1237"/>
                    </a:lnTo>
                    <a:lnTo>
                      <a:pt x="460" y="1248"/>
                    </a:lnTo>
                    <a:lnTo>
                      <a:pt x="462" y="1260"/>
                    </a:lnTo>
                    <a:lnTo>
                      <a:pt x="459" y="1268"/>
                    </a:lnTo>
                    <a:lnTo>
                      <a:pt x="448" y="1268"/>
                    </a:lnTo>
                    <a:lnTo>
                      <a:pt x="446" y="1268"/>
                    </a:lnTo>
                    <a:lnTo>
                      <a:pt x="444" y="1269"/>
                    </a:lnTo>
                    <a:lnTo>
                      <a:pt x="442" y="1271"/>
                    </a:lnTo>
                    <a:lnTo>
                      <a:pt x="442" y="1273"/>
                    </a:lnTo>
                    <a:lnTo>
                      <a:pt x="450" y="1287"/>
                    </a:lnTo>
                    <a:lnTo>
                      <a:pt x="460" y="1297"/>
                    </a:lnTo>
                    <a:lnTo>
                      <a:pt x="469" y="1309"/>
                    </a:lnTo>
                    <a:lnTo>
                      <a:pt x="475" y="1324"/>
                    </a:lnTo>
                    <a:lnTo>
                      <a:pt x="467" y="1326"/>
                    </a:lnTo>
                    <a:lnTo>
                      <a:pt x="459" y="1325"/>
                    </a:lnTo>
                    <a:lnTo>
                      <a:pt x="453" y="1323"/>
                    </a:lnTo>
                    <a:lnTo>
                      <a:pt x="446" y="1319"/>
                    </a:lnTo>
                    <a:lnTo>
                      <a:pt x="440" y="1314"/>
                    </a:lnTo>
                    <a:lnTo>
                      <a:pt x="435" y="1308"/>
                    </a:lnTo>
                    <a:lnTo>
                      <a:pt x="429" y="1302"/>
                    </a:lnTo>
                    <a:lnTo>
                      <a:pt x="425" y="1297"/>
                    </a:lnTo>
                    <a:lnTo>
                      <a:pt x="417" y="1301"/>
                    </a:lnTo>
                    <a:lnTo>
                      <a:pt x="409" y="1307"/>
                    </a:lnTo>
                    <a:lnTo>
                      <a:pt x="403" y="1314"/>
                    </a:lnTo>
                    <a:lnTo>
                      <a:pt x="398" y="1320"/>
                    </a:lnTo>
                    <a:lnTo>
                      <a:pt x="392" y="1328"/>
                    </a:lnTo>
                    <a:lnTo>
                      <a:pt x="388" y="1336"/>
                    </a:lnTo>
                    <a:lnTo>
                      <a:pt x="382" y="1343"/>
                    </a:lnTo>
                    <a:lnTo>
                      <a:pt x="377" y="1348"/>
                    </a:lnTo>
                    <a:lnTo>
                      <a:pt x="379" y="1356"/>
                    </a:lnTo>
                    <a:lnTo>
                      <a:pt x="382" y="1363"/>
                    </a:lnTo>
                    <a:lnTo>
                      <a:pt x="386" y="1369"/>
                    </a:lnTo>
                    <a:lnTo>
                      <a:pt x="393" y="1373"/>
                    </a:lnTo>
                    <a:lnTo>
                      <a:pt x="400" y="1378"/>
                    </a:lnTo>
                    <a:lnTo>
                      <a:pt x="408" y="1381"/>
                    </a:lnTo>
                    <a:lnTo>
                      <a:pt x="416" y="1383"/>
                    </a:lnTo>
                    <a:lnTo>
                      <a:pt x="422" y="1386"/>
                    </a:lnTo>
                    <a:lnTo>
                      <a:pt x="431" y="1398"/>
                    </a:lnTo>
                    <a:lnTo>
                      <a:pt x="441" y="1409"/>
                    </a:lnTo>
                    <a:lnTo>
                      <a:pt x="451" y="1419"/>
                    </a:lnTo>
                    <a:lnTo>
                      <a:pt x="462" y="1430"/>
                    </a:lnTo>
                    <a:lnTo>
                      <a:pt x="473" y="1440"/>
                    </a:lnTo>
                    <a:lnTo>
                      <a:pt x="484" y="1449"/>
                    </a:lnTo>
                    <a:lnTo>
                      <a:pt x="495" y="1458"/>
                    </a:lnTo>
                    <a:lnTo>
                      <a:pt x="506" y="1467"/>
                    </a:lnTo>
                    <a:lnTo>
                      <a:pt x="509" y="1448"/>
                    </a:lnTo>
                    <a:lnTo>
                      <a:pt x="512" y="1430"/>
                    </a:lnTo>
                    <a:lnTo>
                      <a:pt x="515" y="1412"/>
                    </a:lnTo>
                    <a:lnTo>
                      <a:pt x="520" y="1395"/>
                    </a:lnTo>
                    <a:lnTo>
                      <a:pt x="526" y="1379"/>
                    </a:lnTo>
                    <a:lnTo>
                      <a:pt x="531" y="1363"/>
                    </a:lnTo>
                    <a:lnTo>
                      <a:pt x="538" y="1347"/>
                    </a:lnTo>
                    <a:lnTo>
                      <a:pt x="545" y="1333"/>
                    </a:lnTo>
                    <a:lnTo>
                      <a:pt x="511" y="1291"/>
                    </a:lnTo>
                    <a:lnTo>
                      <a:pt x="520" y="1285"/>
                    </a:lnTo>
                    <a:lnTo>
                      <a:pt x="524" y="1289"/>
                    </a:lnTo>
                    <a:lnTo>
                      <a:pt x="531" y="1292"/>
                    </a:lnTo>
                    <a:lnTo>
                      <a:pt x="538" y="1293"/>
                    </a:lnTo>
                    <a:lnTo>
                      <a:pt x="542" y="1288"/>
                    </a:lnTo>
                    <a:lnTo>
                      <a:pt x="549" y="1276"/>
                    </a:lnTo>
                    <a:lnTo>
                      <a:pt x="556" y="1264"/>
                    </a:lnTo>
                    <a:lnTo>
                      <a:pt x="561" y="1253"/>
                    </a:lnTo>
                    <a:lnTo>
                      <a:pt x="566" y="1241"/>
                    </a:lnTo>
                    <a:lnTo>
                      <a:pt x="560" y="1223"/>
                    </a:lnTo>
                    <a:lnTo>
                      <a:pt x="556" y="1204"/>
                    </a:lnTo>
                    <a:lnTo>
                      <a:pt x="551" y="1186"/>
                    </a:lnTo>
                    <a:lnTo>
                      <a:pt x="547" y="1168"/>
                    </a:lnTo>
                    <a:lnTo>
                      <a:pt x="541" y="1151"/>
                    </a:lnTo>
                    <a:lnTo>
                      <a:pt x="537" y="1133"/>
                    </a:lnTo>
                    <a:lnTo>
                      <a:pt x="531" y="1115"/>
                    </a:lnTo>
                    <a:lnTo>
                      <a:pt x="524" y="1099"/>
                    </a:lnTo>
                    <a:lnTo>
                      <a:pt x="509" y="1094"/>
                    </a:lnTo>
                    <a:lnTo>
                      <a:pt x="509" y="1082"/>
                    </a:lnTo>
                    <a:lnTo>
                      <a:pt x="510" y="1071"/>
                    </a:lnTo>
                    <a:lnTo>
                      <a:pt x="514" y="1062"/>
                    </a:lnTo>
                    <a:lnTo>
                      <a:pt x="521" y="1054"/>
                    </a:lnTo>
                    <a:lnTo>
                      <a:pt x="520" y="1063"/>
                    </a:lnTo>
                    <a:lnTo>
                      <a:pt x="523" y="1071"/>
                    </a:lnTo>
                    <a:lnTo>
                      <a:pt x="529" y="1076"/>
                    </a:lnTo>
                    <a:lnTo>
                      <a:pt x="536" y="1082"/>
                    </a:lnTo>
                    <a:lnTo>
                      <a:pt x="541" y="1086"/>
                    </a:lnTo>
                    <a:lnTo>
                      <a:pt x="545" y="1092"/>
                    </a:lnTo>
                    <a:lnTo>
                      <a:pt x="545" y="1099"/>
                    </a:lnTo>
                    <a:lnTo>
                      <a:pt x="539" y="1105"/>
                    </a:lnTo>
                    <a:lnTo>
                      <a:pt x="542" y="1113"/>
                    </a:lnTo>
                    <a:lnTo>
                      <a:pt x="547" y="1119"/>
                    </a:lnTo>
                    <a:lnTo>
                      <a:pt x="551" y="1124"/>
                    </a:lnTo>
                    <a:lnTo>
                      <a:pt x="556" y="1128"/>
                    </a:lnTo>
                    <a:lnTo>
                      <a:pt x="561" y="1131"/>
                    </a:lnTo>
                    <a:lnTo>
                      <a:pt x="568" y="1133"/>
                    </a:lnTo>
                    <a:lnTo>
                      <a:pt x="576" y="1136"/>
                    </a:lnTo>
                    <a:lnTo>
                      <a:pt x="584" y="1139"/>
                    </a:lnTo>
                    <a:lnTo>
                      <a:pt x="591" y="1122"/>
                    </a:lnTo>
                    <a:lnTo>
                      <a:pt x="597" y="1105"/>
                    </a:lnTo>
                    <a:lnTo>
                      <a:pt x="604" y="1087"/>
                    </a:lnTo>
                    <a:lnTo>
                      <a:pt x="610" y="1069"/>
                    </a:lnTo>
                    <a:lnTo>
                      <a:pt x="614" y="1051"/>
                    </a:lnTo>
                    <a:lnTo>
                      <a:pt x="620" y="1034"/>
                    </a:lnTo>
                    <a:lnTo>
                      <a:pt x="624" y="1014"/>
                    </a:lnTo>
                    <a:lnTo>
                      <a:pt x="629" y="997"/>
                    </a:lnTo>
                    <a:lnTo>
                      <a:pt x="620" y="990"/>
                    </a:lnTo>
                    <a:lnTo>
                      <a:pt x="609" y="985"/>
                    </a:lnTo>
                    <a:lnTo>
                      <a:pt x="597" y="983"/>
                    </a:lnTo>
                    <a:lnTo>
                      <a:pt x="586" y="980"/>
                    </a:lnTo>
                    <a:lnTo>
                      <a:pt x="575" y="978"/>
                    </a:lnTo>
                    <a:lnTo>
                      <a:pt x="565" y="973"/>
                    </a:lnTo>
                    <a:lnTo>
                      <a:pt x="555" y="967"/>
                    </a:lnTo>
                    <a:lnTo>
                      <a:pt x="547" y="958"/>
                    </a:lnTo>
                    <a:lnTo>
                      <a:pt x="537" y="967"/>
                    </a:lnTo>
                    <a:lnTo>
                      <a:pt x="532" y="981"/>
                    </a:lnTo>
                    <a:lnTo>
                      <a:pt x="530" y="994"/>
                    </a:lnTo>
                    <a:lnTo>
                      <a:pt x="524" y="1007"/>
                    </a:lnTo>
                    <a:lnTo>
                      <a:pt x="519" y="1019"/>
                    </a:lnTo>
                    <a:lnTo>
                      <a:pt x="513" y="1035"/>
                    </a:lnTo>
                    <a:lnTo>
                      <a:pt x="506" y="1046"/>
                    </a:lnTo>
                    <a:lnTo>
                      <a:pt x="496" y="1049"/>
                    </a:lnTo>
                    <a:lnTo>
                      <a:pt x="501" y="1032"/>
                    </a:lnTo>
                    <a:lnTo>
                      <a:pt x="505" y="1014"/>
                    </a:lnTo>
                    <a:lnTo>
                      <a:pt x="511" y="998"/>
                    </a:lnTo>
                    <a:lnTo>
                      <a:pt x="518" y="981"/>
                    </a:lnTo>
                    <a:lnTo>
                      <a:pt x="526" y="965"/>
                    </a:lnTo>
                    <a:lnTo>
                      <a:pt x="533" y="949"/>
                    </a:lnTo>
                    <a:lnTo>
                      <a:pt x="542" y="934"/>
                    </a:lnTo>
                    <a:lnTo>
                      <a:pt x="551" y="920"/>
                    </a:lnTo>
                    <a:lnTo>
                      <a:pt x="547" y="928"/>
                    </a:lnTo>
                    <a:lnTo>
                      <a:pt x="546" y="936"/>
                    </a:lnTo>
                    <a:lnTo>
                      <a:pt x="548" y="942"/>
                    </a:lnTo>
                    <a:lnTo>
                      <a:pt x="554" y="947"/>
                    </a:lnTo>
                    <a:lnTo>
                      <a:pt x="560" y="952"/>
                    </a:lnTo>
                    <a:lnTo>
                      <a:pt x="567" y="955"/>
                    </a:lnTo>
                    <a:lnTo>
                      <a:pt x="576" y="957"/>
                    </a:lnTo>
                    <a:lnTo>
                      <a:pt x="583" y="958"/>
                    </a:lnTo>
                    <a:lnTo>
                      <a:pt x="595" y="963"/>
                    </a:lnTo>
                    <a:lnTo>
                      <a:pt x="609" y="966"/>
                    </a:lnTo>
                    <a:lnTo>
                      <a:pt x="621" y="969"/>
                    </a:lnTo>
                    <a:lnTo>
                      <a:pt x="634" y="970"/>
                    </a:lnTo>
                    <a:lnTo>
                      <a:pt x="648" y="970"/>
                    </a:lnTo>
                    <a:lnTo>
                      <a:pt x="660" y="969"/>
                    </a:lnTo>
                    <a:lnTo>
                      <a:pt x="674" y="966"/>
                    </a:lnTo>
                    <a:lnTo>
                      <a:pt x="686" y="962"/>
                    </a:lnTo>
                    <a:lnTo>
                      <a:pt x="708" y="932"/>
                    </a:lnTo>
                    <a:lnTo>
                      <a:pt x="732" y="905"/>
                    </a:lnTo>
                    <a:lnTo>
                      <a:pt x="756" y="879"/>
                    </a:lnTo>
                    <a:lnTo>
                      <a:pt x="778" y="854"/>
                    </a:lnTo>
                    <a:lnTo>
                      <a:pt x="798" y="827"/>
                    </a:lnTo>
                    <a:lnTo>
                      <a:pt x="814" y="798"/>
                    </a:lnTo>
                    <a:lnTo>
                      <a:pt x="825" y="766"/>
                    </a:lnTo>
                    <a:lnTo>
                      <a:pt x="831" y="728"/>
                    </a:lnTo>
                    <a:lnTo>
                      <a:pt x="828" y="712"/>
                    </a:lnTo>
                    <a:lnTo>
                      <a:pt x="825" y="700"/>
                    </a:lnTo>
                    <a:lnTo>
                      <a:pt x="822" y="690"/>
                    </a:lnTo>
                    <a:lnTo>
                      <a:pt x="818" y="682"/>
                    </a:lnTo>
                    <a:lnTo>
                      <a:pt x="813" y="675"/>
                    </a:lnTo>
                    <a:lnTo>
                      <a:pt x="805" y="670"/>
                    </a:lnTo>
                    <a:lnTo>
                      <a:pt x="796" y="666"/>
                    </a:lnTo>
                    <a:lnTo>
                      <a:pt x="785" y="663"/>
                    </a:lnTo>
                    <a:lnTo>
                      <a:pt x="789" y="654"/>
                    </a:lnTo>
                    <a:lnTo>
                      <a:pt x="805" y="657"/>
                    </a:lnTo>
                    <a:lnTo>
                      <a:pt x="821" y="663"/>
                    </a:lnTo>
                    <a:lnTo>
                      <a:pt x="836" y="674"/>
                    </a:lnTo>
                    <a:lnTo>
                      <a:pt x="850" y="688"/>
                    </a:lnTo>
                    <a:lnTo>
                      <a:pt x="858" y="709"/>
                    </a:lnTo>
                    <a:lnTo>
                      <a:pt x="859" y="733"/>
                    </a:lnTo>
                    <a:lnTo>
                      <a:pt x="852" y="765"/>
                    </a:lnTo>
                    <a:lnTo>
                      <a:pt x="835" y="803"/>
                    </a:lnTo>
                    <a:lnTo>
                      <a:pt x="817" y="831"/>
                    </a:lnTo>
                    <a:lnTo>
                      <a:pt x="799" y="855"/>
                    </a:lnTo>
                    <a:lnTo>
                      <a:pt x="781" y="879"/>
                    </a:lnTo>
                    <a:lnTo>
                      <a:pt x="762" y="900"/>
                    </a:lnTo>
                    <a:lnTo>
                      <a:pt x="743" y="921"/>
                    </a:lnTo>
                    <a:lnTo>
                      <a:pt x="723" y="942"/>
                    </a:lnTo>
                    <a:lnTo>
                      <a:pt x="702" y="962"/>
                    </a:lnTo>
                    <a:lnTo>
                      <a:pt x="680" y="983"/>
                    </a:lnTo>
                    <a:lnTo>
                      <a:pt x="676" y="985"/>
                    </a:lnTo>
                    <a:lnTo>
                      <a:pt x="670" y="986"/>
                    </a:lnTo>
                    <a:lnTo>
                      <a:pt x="664" y="988"/>
                    </a:lnTo>
                    <a:lnTo>
                      <a:pt x="658" y="990"/>
                    </a:lnTo>
                    <a:lnTo>
                      <a:pt x="652" y="992"/>
                    </a:lnTo>
                    <a:lnTo>
                      <a:pt x="648" y="995"/>
                    </a:lnTo>
                    <a:lnTo>
                      <a:pt x="643" y="1000"/>
                    </a:lnTo>
                    <a:lnTo>
                      <a:pt x="641" y="1006"/>
                    </a:lnTo>
                    <a:lnTo>
                      <a:pt x="639" y="1019"/>
                    </a:lnTo>
                    <a:lnTo>
                      <a:pt x="634" y="1034"/>
                    </a:lnTo>
                    <a:lnTo>
                      <a:pt x="631" y="1049"/>
                    </a:lnTo>
                    <a:lnTo>
                      <a:pt x="627" y="1064"/>
                    </a:lnTo>
                    <a:lnTo>
                      <a:pt x="621" y="1079"/>
                    </a:lnTo>
                    <a:lnTo>
                      <a:pt x="616" y="1095"/>
                    </a:lnTo>
                    <a:lnTo>
                      <a:pt x="612" y="1111"/>
                    </a:lnTo>
                    <a:lnTo>
                      <a:pt x="607" y="1125"/>
                    </a:lnTo>
                    <a:lnTo>
                      <a:pt x="604" y="1131"/>
                    </a:lnTo>
                    <a:lnTo>
                      <a:pt x="603" y="1139"/>
                    </a:lnTo>
                    <a:lnTo>
                      <a:pt x="603" y="1147"/>
                    </a:lnTo>
                    <a:lnTo>
                      <a:pt x="604" y="1156"/>
                    </a:lnTo>
                    <a:lnTo>
                      <a:pt x="611" y="1159"/>
                    </a:lnTo>
                    <a:lnTo>
                      <a:pt x="618" y="1161"/>
                    </a:lnTo>
                    <a:lnTo>
                      <a:pt x="624" y="1165"/>
                    </a:lnTo>
                    <a:lnTo>
                      <a:pt x="632" y="1166"/>
                    </a:lnTo>
                    <a:lnTo>
                      <a:pt x="640" y="1167"/>
                    </a:lnTo>
                    <a:lnTo>
                      <a:pt x="647" y="1168"/>
                    </a:lnTo>
                    <a:lnTo>
                      <a:pt x="655" y="1167"/>
                    </a:lnTo>
                    <a:lnTo>
                      <a:pt x="661" y="1166"/>
                    </a:lnTo>
                    <a:lnTo>
                      <a:pt x="662" y="1151"/>
                    </a:lnTo>
                    <a:lnTo>
                      <a:pt x="657" y="1137"/>
                    </a:lnTo>
                    <a:lnTo>
                      <a:pt x="647" y="1123"/>
                    </a:lnTo>
                    <a:lnTo>
                      <a:pt x="637" y="1110"/>
                    </a:lnTo>
                    <a:lnTo>
                      <a:pt x="629" y="1097"/>
                    </a:lnTo>
                    <a:lnTo>
                      <a:pt x="627" y="1086"/>
                    </a:lnTo>
                    <a:lnTo>
                      <a:pt x="633" y="1075"/>
                    </a:lnTo>
                    <a:lnTo>
                      <a:pt x="652" y="1066"/>
                    </a:lnTo>
                    <a:lnTo>
                      <a:pt x="670" y="1065"/>
                    </a:lnTo>
                    <a:lnTo>
                      <a:pt x="688" y="1064"/>
                    </a:lnTo>
                    <a:lnTo>
                      <a:pt x="706" y="1065"/>
                    </a:lnTo>
                    <a:lnTo>
                      <a:pt x="724" y="1066"/>
                    </a:lnTo>
                    <a:lnTo>
                      <a:pt x="742" y="1069"/>
                    </a:lnTo>
                    <a:lnTo>
                      <a:pt x="759" y="1073"/>
                    </a:lnTo>
                    <a:lnTo>
                      <a:pt x="778" y="1078"/>
                    </a:lnTo>
                    <a:lnTo>
                      <a:pt x="796" y="1084"/>
                    </a:lnTo>
                    <a:lnTo>
                      <a:pt x="798" y="1094"/>
                    </a:lnTo>
                    <a:lnTo>
                      <a:pt x="797" y="1102"/>
                    </a:lnTo>
                    <a:lnTo>
                      <a:pt x="796" y="1110"/>
                    </a:lnTo>
                    <a:lnTo>
                      <a:pt x="799" y="1120"/>
                    </a:lnTo>
                    <a:lnTo>
                      <a:pt x="811" y="1124"/>
                    </a:lnTo>
                    <a:lnTo>
                      <a:pt x="822" y="1127"/>
                    </a:lnTo>
                    <a:lnTo>
                      <a:pt x="833" y="1125"/>
                    </a:lnTo>
                    <a:lnTo>
                      <a:pt x="845" y="1123"/>
                    </a:lnTo>
                    <a:lnTo>
                      <a:pt x="855" y="1119"/>
                    </a:lnTo>
                    <a:lnTo>
                      <a:pt x="866" y="1113"/>
                    </a:lnTo>
                    <a:lnTo>
                      <a:pt x="874" y="1105"/>
                    </a:lnTo>
                    <a:lnTo>
                      <a:pt x="881" y="1096"/>
                    </a:lnTo>
                    <a:lnTo>
                      <a:pt x="881" y="1091"/>
                    </a:lnTo>
                    <a:lnTo>
                      <a:pt x="892" y="1086"/>
                    </a:lnTo>
                    <a:lnTo>
                      <a:pt x="903" y="1079"/>
                    </a:lnTo>
                    <a:lnTo>
                      <a:pt x="913" y="1073"/>
                    </a:lnTo>
                    <a:lnTo>
                      <a:pt x="923" y="1065"/>
                    </a:lnTo>
                    <a:lnTo>
                      <a:pt x="932" y="1059"/>
                    </a:lnTo>
                    <a:lnTo>
                      <a:pt x="942" y="1055"/>
                    </a:lnTo>
                    <a:lnTo>
                      <a:pt x="953" y="1055"/>
                    </a:lnTo>
                    <a:lnTo>
                      <a:pt x="966" y="1058"/>
                    </a:lnTo>
                    <a:lnTo>
                      <a:pt x="969" y="1065"/>
                    </a:lnTo>
                    <a:lnTo>
                      <a:pt x="969" y="1071"/>
                    </a:lnTo>
                    <a:lnTo>
                      <a:pt x="965" y="1075"/>
                    </a:lnTo>
                    <a:lnTo>
                      <a:pt x="961" y="1079"/>
                    </a:lnTo>
                    <a:lnTo>
                      <a:pt x="955" y="1084"/>
                    </a:lnTo>
                    <a:lnTo>
                      <a:pt x="950" y="1088"/>
                    </a:lnTo>
                    <a:lnTo>
                      <a:pt x="945" y="1093"/>
                    </a:lnTo>
                    <a:lnTo>
                      <a:pt x="943" y="1099"/>
                    </a:lnTo>
                    <a:lnTo>
                      <a:pt x="935" y="1102"/>
                    </a:lnTo>
                    <a:lnTo>
                      <a:pt x="928" y="1106"/>
                    </a:lnTo>
                    <a:lnTo>
                      <a:pt x="923" y="1111"/>
                    </a:lnTo>
                    <a:lnTo>
                      <a:pt x="916" y="1116"/>
                    </a:lnTo>
                    <a:lnTo>
                      <a:pt x="910" y="1122"/>
                    </a:lnTo>
                    <a:lnTo>
                      <a:pt x="904" y="1129"/>
                    </a:lnTo>
                    <a:lnTo>
                      <a:pt x="898" y="1134"/>
                    </a:lnTo>
                    <a:lnTo>
                      <a:pt x="892" y="1139"/>
                    </a:lnTo>
                    <a:lnTo>
                      <a:pt x="897" y="1149"/>
                    </a:lnTo>
                    <a:lnTo>
                      <a:pt x="903" y="1158"/>
                    </a:lnTo>
                    <a:lnTo>
                      <a:pt x="907" y="1168"/>
                    </a:lnTo>
                    <a:lnTo>
                      <a:pt x="913" y="1177"/>
                    </a:lnTo>
                    <a:lnTo>
                      <a:pt x="917" y="1187"/>
                    </a:lnTo>
                    <a:lnTo>
                      <a:pt x="923" y="1196"/>
                    </a:lnTo>
                    <a:lnTo>
                      <a:pt x="927" y="1205"/>
                    </a:lnTo>
                    <a:lnTo>
                      <a:pt x="932" y="1213"/>
                    </a:lnTo>
                    <a:lnTo>
                      <a:pt x="937" y="1240"/>
                    </a:lnTo>
                    <a:lnTo>
                      <a:pt x="947" y="1264"/>
                    </a:lnTo>
                    <a:lnTo>
                      <a:pt x="955" y="1289"/>
                    </a:lnTo>
                    <a:lnTo>
                      <a:pt x="956" y="1316"/>
                    </a:lnTo>
                    <a:lnTo>
                      <a:pt x="952" y="1322"/>
                    </a:lnTo>
                    <a:lnTo>
                      <a:pt x="943" y="1315"/>
                    </a:lnTo>
                    <a:lnTo>
                      <a:pt x="937" y="1309"/>
                    </a:lnTo>
                    <a:lnTo>
                      <a:pt x="933" y="1301"/>
                    </a:lnTo>
                    <a:lnTo>
                      <a:pt x="932" y="1289"/>
                    </a:lnTo>
                    <a:lnTo>
                      <a:pt x="925" y="1273"/>
                    </a:lnTo>
                    <a:lnTo>
                      <a:pt x="919" y="1258"/>
                    </a:lnTo>
                    <a:lnTo>
                      <a:pt x="914" y="1241"/>
                    </a:lnTo>
                    <a:lnTo>
                      <a:pt x="909" y="1224"/>
                    </a:lnTo>
                    <a:lnTo>
                      <a:pt x="904" y="1207"/>
                    </a:lnTo>
                    <a:lnTo>
                      <a:pt x="898" y="1190"/>
                    </a:lnTo>
                    <a:lnTo>
                      <a:pt x="890" y="1175"/>
                    </a:lnTo>
                    <a:lnTo>
                      <a:pt x="880" y="1160"/>
                    </a:lnTo>
                    <a:lnTo>
                      <a:pt x="871" y="1152"/>
                    </a:lnTo>
                    <a:lnTo>
                      <a:pt x="860" y="1147"/>
                    </a:lnTo>
                    <a:lnTo>
                      <a:pt x="848" y="1143"/>
                    </a:lnTo>
                    <a:lnTo>
                      <a:pt x="835" y="1141"/>
                    </a:lnTo>
                    <a:lnTo>
                      <a:pt x="822" y="1140"/>
                    </a:lnTo>
                    <a:lnTo>
                      <a:pt x="809" y="1140"/>
                    </a:lnTo>
                    <a:lnTo>
                      <a:pt x="797" y="1138"/>
                    </a:lnTo>
                    <a:lnTo>
                      <a:pt x="785" y="1136"/>
                    </a:lnTo>
                    <a:lnTo>
                      <a:pt x="776" y="1138"/>
                    </a:lnTo>
                    <a:lnTo>
                      <a:pt x="766" y="1140"/>
                    </a:lnTo>
                    <a:lnTo>
                      <a:pt x="757" y="1146"/>
                    </a:lnTo>
                    <a:lnTo>
                      <a:pt x="749" y="1151"/>
                    </a:lnTo>
                    <a:lnTo>
                      <a:pt x="741" y="1158"/>
                    </a:lnTo>
                    <a:lnTo>
                      <a:pt x="734" y="1166"/>
                    </a:lnTo>
                    <a:lnTo>
                      <a:pt x="729" y="1175"/>
                    </a:lnTo>
                    <a:lnTo>
                      <a:pt x="725" y="1184"/>
                    </a:lnTo>
                    <a:lnTo>
                      <a:pt x="732" y="1186"/>
                    </a:lnTo>
                    <a:lnTo>
                      <a:pt x="740" y="1188"/>
                    </a:lnTo>
                    <a:lnTo>
                      <a:pt x="748" y="1189"/>
                    </a:lnTo>
                    <a:lnTo>
                      <a:pt x="756" y="1192"/>
                    </a:lnTo>
                    <a:lnTo>
                      <a:pt x="762" y="1194"/>
                    </a:lnTo>
                    <a:lnTo>
                      <a:pt x="769" y="1197"/>
                    </a:lnTo>
                    <a:lnTo>
                      <a:pt x="774" y="1203"/>
                    </a:lnTo>
                    <a:lnTo>
                      <a:pt x="778" y="1209"/>
                    </a:lnTo>
                    <a:lnTo>
                      <a:pt x="778" y="1222"/>
                    </a:lnTo>
                    <a:lnTo>
                      <a:pt x="775" y="1232"/>
                    </a:lnTo>
                    <a:lnTo>
                      <a:pt x="769" y="1240"/>
                    </a:lnTo>
                    <a:lnTo>
                      <a:pt x="761" y="1246"/>
                    </a:lnTo>
                    <a:lnTo>
                      <a:pt x="752" y="1252"/>
                    </a:lnTo>
                    <a:lnTo>
                      <a:pt x="742" y="1257"/>
                    </a:lnTo>
                    <a:lnTo>
                      <a:pt x="733" y="1261"/>
                    </a:lnTo>
                    <a:lnTo>
                      <a:pt x="724" y="1267"/>
                    </a:lnTo>
                    <a:lnTo>
                      <a:pt x="717" y="1268"/>
                    </a:lnTo>
                    <a:lnTo>
                      <a:pt x="712" y="1265"/>
                    </a:lnTo>
                    <a:lnTo>
                      <a:pt x="708" y="1263"/>
                    </a:lnTo>
                    <a:lnTo>
                      <a:pt x="704" y="1260"/>
                    </a:lnTo>
                    <a:lnTo>
                      <a:pt x="701" y="1257"/>
                    </a:lnTo>
                    <a:lnTo>
                      <a:pt x="697" y="1254"/>
                    </a:lnTo>
                    <a:lnTo>
                      <a:pt x="692" y="1252"/>
                    </a:lnTo>
                    <a:lnTo>
                      <a:pt x="686" y="1252"/>
                    </a:lnTo>
                    <a:lnTo>
                      <a:pt x="686" y="1259"/>
                    </a:lnTo>
                    <a:lnTo>
                      <a:pt x="688" y="1268"/>
                    </a:lnTo>
                    <a:lnTo>
                      <a:pt x="690" y="1277"/>
                    </a:lnTo>
                    <a:lnTo>
                      <a:pt x="694" y="1280"/>
                    </a:lnTo>
                    <a:lnTo>
                      <a:pt x="692" y="1291"/>
                    </a:lnTo>
                    <a:lnTo>
                      <a:pt x="686" y="1300"/>
                    </a:lnTo>
                    <a:lnTo>
                      <a:pt x="678" y="1307"/>
                    </a:lnTo>
                    <a:lnTo>
                      <a:pt x="668" y="1313"/>
                    </a:lnTo>
                    <a:lnTo>
                      <a:pt x="658" y="1317"/>
                    </a:lnTo>
                    <a:lnTo>
                      <a:pt x="648" y="1322"/>
                    </a:lnTo>
                    <a:lnTo>
                      <a:pt x="639" y="1325"/>
                    </a:lnTo>
                    <a:lnTo>
                      <a:pt x="631" y="1329"/>
                    </a:lnTo>
                    <a:lnTo>
                      <a:pt x="623" y="1325"/>
                    </a:lnTo>
                    <a:lnTo>
                      <a:pt x="615" y="1322"/>
                    </a:lnTo>
                    <a:lnTo>
                      <a:pt x="606" y="1317"/>
                    </a:lnTo>
                    <a:lnTo>
                      <a:pt x="598" y="1313"/>
                    </a:lnTo>
                    <a:lnTo>
                      <a:pt x="592" y="1307"/>
                    </a:lnTo>
                    <a:lnTo>
                      <a:pt x="586" y="1301"/>
                    </a:lnTo>
                    <a:lnTo>
                      <a:pt x="581" y="1293"/>
                    </a:lnTo>
                    <a:lnTo>
                      <a:pt x="578" y="1286"/>
                    </a:lnTo>
                    <a:lnTo>
                      <a:pt x="585" y="1285"/>
                    </a:lnTo>
                    <a:lnTo>
                      <a:pt x="591" y="1286"/>
                    </a:lnTo>
                    <a:lnTo>
                      <a:pt x="597" y="1288"/>
                    </a:lnTo>
                    <a:lnTo>
                      <a:pt x="603" y="1292"/>
                    </a:lnTo>
                    <a:lnTo>
                      <a:pt x="609" y="1298"/>
                    </a:lnTo>
                    <a:lnTo>
                      <a:pt x="615" y="1302"/>
                    </a:lnTo>
                    <a:lnTo>
                      <a:pt x="622" y="1306"/>
                    </a:lnTo>
                    <a:lnTo>
                      <a:pt x="629" y="1307"/>
                    </a:lnTo>
                    <a:lnTo>
                      <a:pt x="635" y="1307"/>
                    </a:lnTo>
                    <a:lnTo>
                      <a:pt x="642" y="1307"/>
                    </a:lnTo>
                    <a:lnTo>
                      <a:pt x="649" y="1307"/>
                    </a:lnTo>
                    <a:lnTo>
                      <a:pt x="657" y="1305"/>
                    </a:lnTo>
                    <a:lnTo>
                      <a:pt x="664" y="1301"/>
                    </a:lnTo>
                    <a:lnTo>
                      <a:pt x="669" y="1298"/>
                    </a:lnTo>
                    <a:lnTo>
                      <a:pt x="674" y="1292"/>
                    </a:lnTo>
                    <a:lnTo>
                      <a:pt x="676" y="1286"/>
                    </a:lnTo>
                    <a:lnTo>
                      <a:pt x="671" y="1272"/>
                    </a:lnTo>
                    <a:lnTo>
                      <a:pt x="662" y="1262"/>
                    </a:lnTo>
                    <a:lnTo>
                      <a:pt x="653" y="1251"/>
                    </a:lnTo>
                    <a:lnTo>
                      <a:pt x="650" y="1236"/>
                    </a:lnTo>
                    <a:lnTo>
                      <a:pt x="656" y="1232"/>
                    </a:lnTo>
                    <a:lnTo>
                      <a:pt x="661" y="1227"/>
                    </a:lnTo>
                    <a:lnTo>
                      <a:pt x="667" y="1222"/>
                    </a:lnTo>
                    <a:lnTo>
                      <a:pt x="673" y="1216"/>
                    </a:lnTo>
                    <a:lnTo>
                      <a:pt x="678" y="1213"/>
                    </a:lnTo>
                    <a:lnTo>
                      <a:pt x="685" y="1212"/>
                    </a:lnTo>
                    <a:lnTo>
                      <a:pt x="692" y="1214"/>
                    </a:lnTo>
                    <a:lnTo>
                      <a:pt x="698" y="1220"/>
                    </a:lnTo>
                    <a:lnTo>
                      <a:pt x="704" y="1223"/>
                    </a:lnTo>
                    <a:lnTo>
                      <a:pt x="708" y="1227"/>
                    </a:lnTo>
                    <a:lnTo>
                      <a:pt x="715" y="1232"/>
                    </a:lnTo>
                    <a:lnTo>
                      <a:pt x="721" y="1235"/>
                    </a:lnTo>
                    <a:lnTo>
                      <a:pt x="727" y="1239"/>
                    </a:lnTo>
                    <a:lnTo>
                      <a:pt x="734" y="1240"/>
                    </a:lnTo>
                    <a:lnTo>
                      <a:pt x="741" y="1239"/>
                    </a:lnTo>
                    <a:lnTo>
                      <a:pt x="749" y="1234"/>
                    </a:lnTo>
                    <a:lnTo>
                      <a:pt x="757" y="1230"/>
                    </a:lnTo>
                    <a:lnTo>
                      <a:pt x="762" y="1223"/>
                    </a:lnTo>
                    <a:lnTo>
                      <a:pt x="763" y="1214"/>
                    </a:lnTo>
                    <a:lnTo>
                      <a:pt x="760" y="1205"/>
                    </a:lnTo>
                    <a:lnTo>
                      <a:pt x="753" y="1203"/>
                    </a:lnTo>
                    <a:lnTo>
                      <a:pt x="745" y="1202"/>
                    </a:lnTo>
                    <a:lnTo>
                      <a:pt x="738" y="1200"/>
                    </a:lnTo>
                    <a:lnTo>
                      <a:pt x="729" y="1199"/>
                    </a:lnTo>
                    <a:lnTo>
                      <a:pt x="722" y="1198"/>
                    </a:lnTo>
                    <a:lnTo>
                      <a:pt x="715" y="1195"/>
                    </a:lnTo>
                    <a:lnTo>
                      <a:pt x="711" y="1190"/>
                    </a:lnTo>
                    <a:lnTo>
                      <a:pt x="707" y="1184"/>
                    </a:lnTo>
                    <a:lnTo>
                      <a:pt x="710" y="1168"/>
                    </a:lnTo>
                    <a:lnTo>
                      <a:pt x="715" y="1155"/>
                    </a:lnTo>
                    <a:lnTo>
                      <a:pt x="723" y="1144"/>
                    </a:lnTo>
                    <a:lnTo>
                      <a:pt x="734" y="1136"/>
                    </a:lnTo>
                    <a:lnTo>
                      <a:pt x="745" y="1129"/>
                    </a:lnTo>
                    <a:lnTo>
                      <a:pt x="758" y="1121"/>
                    </a:lnTo>
                    <a:lnTo>
                      <a:pt x="769" y="1112"/>
                    </a:lnTo>
                    <a:lnTo>
                      <a:pt x="779" y="1102"/>
                    </a:lnTo>
                    <a:lnTo>
                      <a:pt x="766" y="1095"/>
                    </a:lnTo>
                    <a:lnTo>
                      <a:pt x="751" y="1088"/>
                    </a:lnTo>
                    <a:lnTo>
                      <a:pt x="735" y="1084"/>
                    </a:lnTo>
                    <a:lnTo>
                      <a:pt x="719" y="1081"/>
                    </a:lnTo>
                    <a:lnTo>
                      <a:pt x="702" y="1079"/>
                    </a:lnTo>
                    <a:lnTo>
                      <a:pt x="685" y="1079"/>
                    </a:lnTo>
                    <a:lnTo>
                      <a:pt x="669" y="1081"/>
                    </a:lnTo>
                    <a:lnTo>
                      <a:pt x="653" y="1085"/>
                    </a:lnTo>
                    <a:lnTo>
                      <a:pt x="660" y="1093"/>
                    </a:lnTo>
                    <a:lnTo>
                      <a:pt x="666" y="1101"/>
                    </a:lnTo>
                    <a:lnTo>
                      <a:pt x="671" y="1109"/>
                    </a:lnTo>
                    <a:lnTo>
                      <a:pt x="676" y="1116"/>
                    </a:lnTo>
                    <a:lnTo>
                      <a:pt x="680" y="1124"/>
                    </a:lnTo>
                    <a:lnTo>
                      <a:pt x="684" y="1133"/>
                    </a:lnTo>
                    <a:lnTo>
                      <a:pt x="687" y="1142"/>
                    </a:lnTo>
                    <a:lnTo>
                      <a:pt x="688" y="1151"/>
                    </a:lnTo>
                    <a:lnTo>
                      <a:pt x="686" y="1158"/>
                    </a:lnTo>
                    <a:lnTo>
                      <a:pt x="684" y="1164"/>
                    </a:lnTo>
                    <a:lnTo>
                      <a:pt x="680" y="1169"/>
                    </a:lnTo>
                    <a:lnTo>
                      <a:pt x="676" y="1175"/>
                    </a:lnTo>
                    <a:lnTo>
                      <a:pt x="671" y="1179"/>
                    </a:lnTo>
                    <a:lnTo>
                      <a:pt x="667" y="1183"/>
                    </a:lnTo>
                    <a:lnTo>
                      <a:pt x="660" y="1186"/>
                    </a:lnTo>
                    <a:lnTo>
                      <a:pt x="653" y="1189"/>
                    </a:lnTo>
                    <a:lnTo>
                      <a:pt x="640" y="1189"/>
                    </a:lnTo>
                    <a:lnTo>
                      <a:pt x="628" y="1187"/>
                    </a:lnTo>
                    <a:lnTo>
                      <a:pt x="616" y="1183"/>
                    </a:lnTo>
                    <a:lnTo>
                      <a:pt x="605" y="1178"/>
                    </a:lnTo>
                    <a:lnTo>
                      <a:pt x="594" y="1171"/>
                    </a:lnTo>
                    <a:lnTo>
                      <a:pt x="583" y="1165"/>
                    </a:lnTo>
                    <a:lnTo>
                      <a:pt x="573" y="1157"/>
                    </a:lnTo>
                    <a:lnTo>
                      <a:pt x="563" y="1150"/>
                    </a:lnTo>
                    <a:lnTo>
                      <a:pt x="557" y="1156"/>
                    </a:lnTo>
                    <a:lnTo>
                      <a:pt x="584" y="1220"/>
                    </a:lnTo>
                    <a:lnTo>
                      <a:pt x="581" y="1226"/>
                    </a:lnTo>
                    <a:lnTo>
                      <a:pt x="582" y="1230"/>
                    </a:lnTo>
                    <a:lnTo>
                      <a:pt x="584" y="1234"/>
                    </a:lnTo>
                    <a:lnTo>
                      <a:pt x="584" y="1243"/>
                    </a:lnTo>
                    <a:lnTo>
                      <a:pt x="585" y="1257"/>
                    </a:lnTo>
                    <a:lnTo>
                      <a:pt x="582" y="1269"/>
                    </a:lnTo>
                    <a:lnTo>
                      <a:pt x="575" y="1278"/>
                    </a:lnTo>
                    <a:lnTo>
                      <a:pt x="568" y="1287"/>
                    </a:lnTo>
                    <a:lnTo>
                      <a:pt x="560" y="1296"/>
                    </a:lnTo>
                    <a:lnTo>
                      <a:pt x="554" y="1305"/>
                    </a:lnTo>
                    <a:lnTo>
                      <a:pt x="550" y="1317"/>
                    </a:lnTo>
                    <a:lnTo>
                      <a:pt x="551" y="1330"/>
                    </a:lnTo>
                    <a:lnTo>
                      <a:pt x="547" y="1330"/>
                    </a:lnTo>
                    <a:lnTo>
                      <a:pt x="555" y="1341"/>
                    </a:lnTo>
                    <a:lnTo>
                      <a:pt x="557" y="1356"/>
                    </a:lnTo>
                    <a:lnTo>
                      <a:pt x="555" y="1373"/>
                    </a:lnTo>
                    <a:lnTo>
                      <a:pt x="550" y="1392"/>
                    </a:lnTo>
                    <a:lnTo>
                      <a:pt x="542" y="1409"/>
                    </a:lnTo>
                    <a:lnTo>
                      <a:pt x="536" y="1425"/>
                    </a:lnTo>
                    <a:lnTo>
                      <a:pt x="531" y="1435"/>
                    </a:lnTo>
                    <a:lnTo>
                      <a:pt x="529" y="1438"/>
                    </a:lnTo>
                    <a:lnTo>
                      <a:pt x="528" y="1464"/>
                    </a:lnTo>
                    <a:lnTo>
                      <a:pt x="522" y="1486"/>
                    </a:lnTo>
                    <a:lnTo>
                      <a:pt x="513" y="1505"/>
                    </a:lnTo>
                    <a:lnTo>
                      <a:pt x="500" y="1521"/>
                    </a:lnTo>
                    <a:lnTo>
                      <a:pt x="482" y="1510"/>
                    </a:lnTo>
                    <a:lnTo>
                      <a:pt x="466" y="1494"/>
                    </a:lnTo>
                    <a:lnTo>
                      <a:pt x="453" y="1477"/>
                    </a:lnTo>
                    <a:lnTo>
                      <a:pt x="440" y="1458"/>
                    </a:lnTo>
                    <a:lnTo>
                      <a:pt x="427" y="1440"/>
                    </a:lnTo>
                    <a:lnTo>
                      <a:pt x="413" y="1422"/>
                    </a:lnTo>
                    <a:lnTo>
                      <a:pt x="398" y="1407"/>
                    </a:lnTo>
                    <a:lnTo>
                      <a:pt x="380" y="1393"/>
                    </a:lnTo>
                    <a:lnTo>
                      <a:pt x="367" y="1384"/>
                    </a:lnTo>
                    <a:lnTo>
                      <a:pt x="353" y="1400"/>
                    </a:lnTo>
                    <a:lnTo>
                      <a:pt x="336" y="1413"/>
                    </a:lnTo>
                    <a:lnTo>
                      <a:pt x="319" y="1428"/>
                    </a:lnTo>
                    <a:lnTo>
                      <a:pt x="302" y="1440"/>
                    </a:lnTo>
                    <a:lnTo>
                      <a:pt x="283" y="1453"/>
                    </a:lnTo>
                    <a:lnTo>
                      <a:pt x="264" y="1464"/>
                    </a:lnTo>
                    <a:lnTo>
                      <a:pt x="244" y="1475"/>
                    </a:lnTo>
                    <a:lnTo>
                      <a:pt x="224" y="1485"/>
                    </a:lnTo>
                    <a:lnTo>
                      <a:pt x="226" y="1473"/>
                    </a:lnTo>
                    <a:lnTo>
                      <a:pt x="230" y="1464"/>
                    </a:lnTo>
                    <a:lnTo>
                      <a:pt x="238" y="1457"/>
                    </a:lnTo>
                    <a:lnTo>
                      <a:pt x="247" y="1451"/>
                    </a:lnTo>
                    <a:lnTo>
                      <a:pt x="256" y="1447"/>
                    </a:lnTo>
                    <a:lnTo>
                      <a:pt x="266" y="1441"/>
                    </a:lnTo>
                    <a:lnTo>
                      <a:pt x="276" y="1436"/>
                    </a:lnTo>
                    <a:lnTo>
                      <a:pt x="284" y="1429"/>
                    </a:lnTo>
                    <a:lnTo>
                      <a:pt x="293" y="1420"/>
                    </a:lnTo>
                    <a:lnTo>
                      <a:pt x="302" y="1412"/>
                    </a:lnTo>
                    <a:lnTo>
                      <a:pt x="312" y="1406"/>
                    </a:lnTo>
                    <a:lnTo>
                      <a:pt x="322" y="1397"/>
                    </a:lnTo>
                    <a:lnTo>
                      <a:pt x="331" y="1389"/>
                    </a:lnTo>
                    <a:lnTo>
                      <a:pt x="337" y="1379"/>
                    </a:lnTo>
                    <a:lnTo>
                      <a:pt x="340" y="1367"/>
                    </a:lnTo>
                    <a:lnTo>
                      <a:pt x="340" y="1354"/>
                    </a:lnTo>
                    <a:lnTo>
                      <a:pt x="353" y="1344"/>
                    </a:lnTo>
                    <a:lnTo>
                      <a:pt x="365" y="1334"/>
                    </a:lnTo>
                    <a:lnTo>
                      <a:pt x="376" y="1324"/>
                    </a:lnTo>
                    <a:lnTo>
                      <a:pt x="386" y="1314"/>
                    </a:lnTo>
                    <a:lnTo>
                      <a:pt x="395" y="1302"/>
                    </a:lnTo>
                    <a:lnTo>
                      <a:pt x="403" y="1290"/>
                    </a:lnTo>
                    <a:lnTo>
                      <a:pt x="410" y="1278"/>
                    </a:lnTo>
                    <a:lnTo>
                      <a:pt x="413" y="1263"/>
                    </a:lnTo>
                    <a:lnTo>
                      <a:pt x="425" y="1255"/>
                    </a:lnTo>
                    <a:lnTo>
                      <a:pt x="430" y="1248"/>
                    </a:lnTo>
                    <a:lnTo>
                      <a:pt x="430" y="1239"/>
                    </a:lnTo>
                    <a:lnTo>
                      <a:pt x="427" y="1229"/>
                    </a:lnTo>
                    <a:lnTo>
                      <a:pt x="421" y="1218"/>
                    </a:lnTo>
                    <a:lnTo>
                      <a:pt x="416" y="1208"/>
                    </a:lnTo>
                    <a:lnTo>
                      <a:pt x="411" y="1198"/>
                    </a:lnTo>
                    <a:lnTo>
                      <a:pt x="410" y="1189"/>
                    </a:lnTo>
                    <a:lnTo>
                      <a:pt x="401" y="1172"/>
                    </a:lnTo>
                    <a:lnTo>
                      <a:pt x="391" y="1156"/>
                    </a:lnTo>
                    <a:lnTo>
                      <a:pt x="382" y="1139"/>
                    </a:lnTo>
                    <a:lnTo>
                      <a:pt x="373" y="1121"/>
                    </a:lnTo>
                    <a:lnTo>
                      <a:pt x="365" y="1104"/>
                    </a:lnTo>
                    <a:lnTo>
                      <a:pt x="356" y="1085"/>
                    </a:lnTo>
                    <a:lnTo>
                      <a:pt x="348" y="1067"/>
                    </a:lnTo>
                    <a:lnTo>
                      <a:pt x="342" y="1048"/>
                    </a:lnTo>
                    <a:lnTo>
                      <a:pt x="326" y="1049"/>
                    </a:lnTo>
                    <a:lnTo>
                      <a:pt x="312" y="1058"/>
                    </a:lnTo>
                    <a:lnTo>
                      <a:pt x="299" y="1066"/>
                    </a:lnTo>
                    <a:lnTo>
                      <a:pt x="285" y="1074"/>
                    </a:lnTo>
                    <a:lnTo>
                      <a:pt x="272" y="1082"/>
                    </a:lnTo>
                    <a:lnTo>
                      <a:pt x="258" y="1090"/>
                    </a:lnTo>
                    <a:lnTo>
                      <a:pt x="245" y="1099"/>
                    </a:lnTo>
                    <a:lnTo>
                      <a:pt x="233" y="1109"/>
                    </a:lnTo>
                    <a:lnTo>
                      <a:pt x="221" y="1120"/>
                    </a:lnTo>
                    <a:lnTo>
                      <a:pt x="237" y="1148"/>
                    </a:lnTo>
                    <a:lnTo>
                      <a:pt x="253" y="1177"/>
                    </a:lnTo>
                    <a:lnTo>
                      <a:pt x="267" y="1207"/>
                    </a:lnTo>
                    <a:lnTo>
                      <a:pt x="281" y="1239"/>
                    </a:lnTo>
                    <a:lnTo>
                      <a:pt x="292" y="1270"/>
                    </a:lnTo>
                    <a:lnTo>
                      <a:pt x="302" y="1304"/>
                    </a:lnTo>
                    <a:lnTo>
                      <a:pt x="309" y="1338"/>
                    </a:lnTo>
                    <a:lnTo>
                      <a:pt x="313" y="1374"/>
                    </a:lnTo>
                    <a:lnTo>
                      <a:pt x="302" y="1378"/>
                    </a:lnTo>
                    <a:lnTo>
                      <a:pt x="294" y="1360"/>
                    </a:lnTo>
                    <a:lnTo>
                      <a:pt x="289" y="1342"/>
                    </a:lnTo>
                    <a:lnTo>
                      <a:pt x="284" y="1323"/>
                    </a:lnTo>
                    <a:lnTo>
                      <a:pt x="281" y="1304"/>
                    </a:lnTo>
                    <a:lnTo>
                      <a:pt x="278" y="1285"/>
                    </a:lnTo>
                    <a:lnTo>
                      <a:pt x="274" y="1267"/>
                    </a:lnTo>
                    <a:lnTo>
                      <a:pt x="269" y="1249"/>
                    </a:lnTo>
                    <a:lnTo>
                      <a:pt x="262" y="1231"/>
                    </a:lnTo>
                    <a:lnTo>
                      <a:pt x="257" y="1220"/>
                    </a:lnTo>
                    <a:lnTo>
                      <a:pt x="253" y="1208"/>
                    </a:lnTo>
                    <a:lnTo>
                      <a:pt x="247" y="1198"/>
                    </a:lnTo>
                    <a:lnTo>
                      <a:pt x="243" y="1187"/>
                    </a:lnTo>
                    <a:lnTo>
                      <a:pt x="237" y="1177"/>
                    </a:lnTo>
                    <a:lnTo>
                      <a:pt x="230" y="1167"/>
                    </a:lnTo>
                    <a:lnTo>
                      <a:pt x="225" y="1157"/>
                    </a:lnTo>
                    <a:lnTo>
                      <a:pt x="218" y="1148"/>
                    </a:lnTo>
                    <a:lnTo>
                      <a:pt x="220" y="1139"/>
                    </a:lnTo>
                    <a:lnTo>
                      <a:pt x="220" y="1133"/>
                    </a:lnTo>
                    <a:lnTo>
                      <a:pt x="216" y="1130"/>
                    </a:lnTo>
                    <a:lnTo>
                      <a:pt x="211" y="1128"/>
                    </a:lnTo>
                    <a:lnTo>
                      <a:pt x="205" y="1127"/>
                    </a:lnTo>
                    <a:lnTo>
                      <a:pt x="198" y="1127"/>
                    </a:lnTo>
                    <a:lnTo>
                      <a:pt x="192" y="1127"/>
                    </a:lnTo>
                    <a:lnTo>
                      <a:pt x="188" y="1125"/>
                    </a:lnTo>
                    <a:lnTo>
                      <a:pt x="170" y="1125"/>
                    </a:lnTo>
                    <a:lnTo>
                      <a:pt x="151" y="1125"/>
                    </a:lnTo>
                    <a:lnTo>
                      <a:pt x="131" y="1124"/>
                    </a:lnTo>
                    <a:lnTo>
                      <a:pt x="110" y="1124"/>
                    </a:lnTo>
                    <a:lnTo>
                      <a:pt x="89" y="1127"/>
                    </a:lnTo>
                    <a:lnTo>
                      <a:pt x="68" y="1129"/>
                    </a:lnTo>
                    <a:lnTo>
                      <a:pt x="46" y="1133"/>
                    </a:lnTo>
                    <a:lnTo>
                      <a:pt x="26" y="1141"/>
                    </a:lnTo>
                    <a:lnTo>
                      <a:pt x="23" y="1151"/>
                    </a:lnTo>
                    <a:lnTo>
                      <a:pt x="22" y="1161"/>
                    </a:lnTo>
                    <a:lnTo>
                      <a:pt x="23" y="1172"/>
                    </a:lnTo>
                    <a:lnTo>
                      <a:pt x="23" y="1184"/>
                    </a:lnTo>
                    <a:lnTo>
                      <a:pt x="35" y="1193"/>
                    </a:lnTo>
                    <a:lnTo>
                      <a:pt x="48" y="1202"/>
                    </a:lnTo>
                    <a:lnTo>
                      <a:pt x="60" y="1211"/>
                    </a:lnTo>
                    <a:lnTo>
                      <a:pt x="72" y="1220"/>
                    </a:lnTo>
                    <a:lnTo>
                      <a:pt x="85" y="1227"/>
                    </a:lnTo>
                    <a:lnTo>
                      <a:pt x="96" y="1236"/>
                    </a:lnTo>
                    <a:lnTo>
                      <a:pt x="108" y="1245"/>
                    </a:lnTo>
                    <a:lnTo>
                      <a:pt x="120" y="1253"/>
                    </a:lnTo>
                    <a:lnTo>
                      <a:pt x="133" y="1262"/>
                    </a:lnTo>
                    <a:lnTo>
                      <a:pt x="145" y="1271"/>
                    </a:lnTo>
                    <a:lnTo>
                      <a:pt x="157" y="1280"/>
                    </a:lnTo>
                    <a:lnTo>
                      <a:pt x="170" y="1288"/>
                    </a:lnTo>
                    <a:lnTo>
                      <a:pt x="182" y="1297"/>
                    </a:lnTo>
                    <a:lnTo>
                      <a:pt x="196" y="1306"/>
                    </a:lnTo>
                    <a:lnTo>
                      <a:pt x="208" y="1315"/>
                    </a:lnTo>
                    <a:lnTo>
                      <a:pt x="221" y="1324"/>
                    </a:lnTo>
                    <a:lnTo>
                      <a:pt x="229" y="1335"/>
                    </a:lnTo>
                    <a:lnTo>
                      <a:pt x="233" y="1345"/>
                    </a:lnTo>
                    <a:lnTo>
                      <a:pt x="232" y="1357"/>
                    </a:lnTo>
                    <a:lnTo>
                      <a:pt x="227" y="1370"/>
                    </a:lnTo>
                    <a:lnTo>
                      <a:pt x="221" y="1372"/>
                    </a:lnTo>
                    <a:lnTo>
                      <a:pt x="216" y="1371"/>
                    </a:lnTo>
                    <a:lnTo>
                      <a:pt x="211" y="1369"/>
                    </a:lnTo>
                    <a:lnTo>
                      <a:pt x="206" y="1365"/>
                    </a:lnTo>
                    <a:lnTo>
                      <a:pt x="201" y="1362"/>
                    </a:lnTo>
                    <a:lnTo>
                      <a:pt x="197" y="1358"/>
                    </a:lnTo>
                    <a:lnTo>
                      <a:pt x="191" y="1354"/>
                    </a:lnTo>
                    <a:lnTo>
                      <a:pt x="187" y="1352"/>
                    </a:lnTo>
                    <a:lnTo>
                      <a:pt x="172" y="1343"/>
                    </a:lnTo>
                    <a:lnTo>
                      <a:pt x="159" y="1333"/>
                    </a:lnTo>
                    <a:lnTo>
                      <a:pt x="145" y="1323"/>
                    </a:lnTo>
                    <a:lnTo>
                      <a:pt x="132" y="1310"/>
                    </a:lnTo>
                    <a:lnTo>
                      <a:pt x="119" y="1299"/>
                    </a:lnTo>
                    <a:lnTo>
                      <a:pt x="106" y="1289"/>
                    </a:lnTo>
                    <a:lnTo>
                      <a:pt x="91" y="1279"/>
                    </a:lnTo>
                    <a:lnTo>
                      <a:pt x="77" y="1270"/>
                    </a:lnTo>
                    <a:lnTo>
                      <a:pt x="79" y="1286"/>
                    </a:lnTo>
                    <a:lnTo>
                      <a:pt x="85" y="1302"/>
                    </a:lnTo>
                    <a:lnTo>
                      <a:pt x="92" y="1317"/>
                    </a:lnTo>
                    <a:lnTo>
                      <a:pt x="100" y="1330"/>
                    </a:lnTo>
                    <a:lnTo>
                      <a:pt x="105" y="1342"/>
                    </a:lnTo>
                    <a:lnTo>
                      <a:pt x="108" y="1353"/>
                    </a:lnTo>
                    <a:lnTo>
                      <a:pt x="113" y="1365"/>
                    </a:lnTo>
                    <a:lnTo>
                      <a:pt x="117" y="1376"/>
                    </a:lnTo>
                    <a:lnTo>
                      <a:pt x="123" y="1389"/>
                    </a:lnTo>
                    <a:lnTo>
                      <a:pt x="127" y="1401"/>
                    </a:lnTo>
                    <a:lnTo>
                      <a:pt x="133" y="1413"/>
                    </a:lnTo>
                    <a:lnTo>
                      <a:pt x="137" y="1426"/>
                    </a:lnTo>
                    <a:lnTo>
                      <a:pt x="122" y="1458"/>
                    </a:lnTo>
                    <a:lnTo>
                      <a:pt x="107" y="1450"/>
                    </a:lnTo>
                    <a:lnTo>
                      <a:pt x="96" y="1440"/>
                    </a:lnTo>
                    <a:lnTo>
                      <a:pt x="88" y="1429"/>
                    </a:lnTo>
                    <a:lnTo>
                      <a:pt x="81" y="1416"/>
                    </a:lnTo>
                    <a:lnTo>
                      <a:pt x="77" y="1402"/>
                    </a:lnTo>
                    <a:lnTo>
                      <a:pt x="71" y="1388"/>
                    </a:lnTo>
                    <a:lnTo>
                      <a:pt x="65" y="1373"/>
                    </a:lnTo>
                    <a:lnTo>
                      <a:pt x="59" y="1360"/>
                    </a:lnTo>
                    <a:lnTo>
                      <a:pt x="50" y="1333"/>
                    </a:lnTo>
                    <a:lnTo>
                      <a:pt x="39" y="1307"/>
                    </a:lnTo>
                    <a:lnTo>
                      <a:pt x="27" y="1282"/>
                    </a:lnTo>
                    <a:lnTo>
                      <a:pt x="16" y="1257"/>
                    </a:lnTo>
                    <a:lnTo>
                      <a:pt x="7" y="1231"/>
                    </a:lnTo>
                    <a:lnTo>
                      <a:pt x="2" y="1204"/>
                    </a:lnTo>
                    <a:lnTo>
                      <a:pt x="0" y="1176"/>
                    </a:lnTo>
                    <a:lnTo>
                      <a:pt x="4" y="1147"/>
                    </a:lnTo>
                    <a:lnTo>
                      <a:pt x="21" y="1130"/>
                    </a:lnTo>
                    <a:lnTo>
                      <a:pt x="40" y="1119"/>
                    </a:lnTo>
                    <a:lnTo>
                      <a:pt x="62" y="1113"/>
                    </a:lnTo>
                    <a:lnTo>
                      <a:pt x="86" y="1110"/>
                    </a:lnTo>
                    <a:lnTo>
                      <a:pt x="110" y="1110"/>
                    </a:lnTo>
                    <a:lnTo>
                      <a:pt x="135" y="1111"/>
                    </a:lnTo>
                    <a:lnTo>
                      <a:pt x="159" y="1112"/>
                    </a:lnTo>
                    <a:lnTo>
                      <a:pt x="181" y="1112"/>
                    </a:lnTo>
                    <a:lnTo>
                      <a:pt x="190" y="1102"/>
                    </a:lnTo>
                    <a:lnTo>
                      <a:pt x="179" y="1101"/>
                    </a:lnTo>
                    <a:lnTo>
                      <a:pt x="168" y="1101"/>
                    </a:lnTo>
                    <a:lnTo>
                      <a:pt x="155" y="1100"/>
                    </a:lnTo>
                    <a:lnTo>
                      <a:pt x="144" y="1097"/>
                    </a:lnTo>
                    <a:lnTo>
                      <a:pt x="134" y="1094"/>
                    </a:lnTo>
                    <a:lnTo>
                      <a:pt x="124" y="1090"/>
                    </a:lnTo>
                    <a:lnTo>
                      <a:pt x="116" y="1082"/>
                    </a:lnTo>
                    <a:lnTo>
                      <a:pt x="109" y="1073"/>
                    </a:lnTo>
                    <a:lnTo>
                      <a:pt x="101" y="1067"/>
                    </a:lnTo>
                    <a:lnTo>
                      <a:pt x="94" y="1064"/>
                    </a:lnTo>
                    <a:lnTo>
                      <a:pt x="85" y="1060"/>
                    </a:lnTo>
                    <a:lnTo>
                      <a:pt x="76" y="1058"/>
                    </a:lnTo>
                    <a:lnTo>
                      <a:pt x="67" y="1056"/>
                    </a:lnTo>
                    <a:lnTo>
                      <a:pt x="58" y="1053"/>
                    </a:lnTo>
                    <a:lnTo>
                      <a:pt x="51" y="1048"/>
                    </a:lnTo>
                    <a:lnTo>
                      <a:pt x="44" y="1040"/>
                    </a:lnTo>
                    <a:lnTo>
                      <a:pt x="37" y="1031"/>
                    </a:lnTo>
                    <a:lnTo>
                      <a:pt x="30" y="1023"/>
                    </a:lnTo>
                    <a:lnTo>
                      <a:pt x="21" y="1016"/>
                    </a:lnTo>
                    <a:lnTo>
                      <a:pt x="13" y="1008"/>
                    </a:lnTo>
                    <a:lnTo>
                      <a:pt x="6" y="999"/>
                    </a:lnTo>
                    <a:lnTo>
                      <a:pt x="3" y="990"/>
                    </a:lnTo>
                    <a:lnTo>
                      <a:pt x="3" y="979"/>
                    </a:lnTo>
                    <a:lnTo>
                      <a:pt x="8" y="965"/>
                    </a:lnTo>
                    <a:lnTo>
                      <a:pt x="15" y="947"/>
                    </a:lnTo>
                    <a:lnTo>
                      <a:pt x="23" y="932"/>
                    </a:lnTo>
                    <a:lnTo>
                      <a:pt x="33" y="919"/>
                    </a:lnTo>
                    <a:lnTo>
                      <a:pt x="44" y="907"/>
                    </a:lnTo>
                    <a:lnTo>
                      <a:pt x="56" y="898"/>
                    </a:lnTo>
                    <a:lnTo>
                      <a:pt x="71" y="889"/>
                    </a:lnTo>
                    <a:lnTo>
                      <a:pt x="85" y="880"/>
                    </a:lnTo>
                    <a:lnTo>
                      <a:pt x="99" y="872"/>
                    </a:lnTo>
                    <a:lnTo>
                      <a:pt x="114" y="864"/>
                    </a:lnTo>
                    <a:lnTo>
                      <a:pt x="128" y="856"/>
                    </a:lnTo>
                    <a:lnTo>
                      <a:pt x="142" y="848"/>
                    </a:lnTo>
                    <a:lnTo>
                      <a:pt x="154" y="837"/>
                    </a:lnTo>
                    <a:lnTo>
                      <a:pt x="166" y="826"/>
                    </a:lnTo>
                    <a:lnTo>
                      <a:pt x="177" y="813"/>
                    </a:lnTo>
                    <a:lnTo>
                      <a:pt x="184" y="798"/>
                    </a:lnTo>
                    <a:lnTo>
                      <a:pt x="191" y="780"/>
                    </a:lnTo>
                    <a:lnTo>
                      <a:pt x="198" y="765"/>
                    </a:lnTo>
                    <a:lnTo>
                      <a:pt x="203" y="748"/>
                    </a:lnTo>
                    <a:lnTo>
                      <a:pt x="208" y="730"/>
                    </a:lnTo>
                    <a:lnTo>
                      <a:pt x="211" y="712"/>
                    </a:lnTo>
                    <a:lnTo>
                      <a:pt x="215" y="694"/>
                    </a:lnTo>
                    <a:lnTo>
                      <a:pt x="218" y="675"/>
                    </a:lnTo>
                    <a:lnTo>
                      <a:pt x="223" y="657"/>
                    </a:lnTo>
                    <a:lnTo>
                      <a:pt x="227" y="639"/>
                    </a:lnTo>
                    <a:lnTo>
                      <a:pt x="233" y="598"/>
                    </a:lnTo>
                    <a:lnTo>
                      <a:pt x="242" y="556"/>
                    </a:lnTo>
                    <a:lnTo>
                      <a:pt x="256" y="515"/>
                    </a:lnTo>
                    <a:lnTo>
                      <a:pt x="273" y="473"/>
                    </a:lnTo>
                    <a:lnTo>
                      <a:pt x="294" y="434"/>
                    </a:lnTo>
                    <a:lnTo>
                      <a:pt x="318" y="397"/>
                    </a:lnTo>
                    <a:lnTo>
                      <a:pt x="345" y="363"/>
                    </a:lnTo>
                    <a:lnTo>
                      <a:pt x="374" y="333"/>
                    </a:lnTo>
                    <a:lnTo>
                      <a:pt x="374" y="320"/>
                    </a:lnTo>
                    <a:lnTo>
                      <a:pt x="370" y="307"/>
                    </a:lnTo>
                    <a:lnTo>
                      <a:pt x="363" y="296"/>
                    </a:lnTo>
                    <a:lnTo>
                      <a:pt x="353" y="286"/>
                    </a:lnTo>
                    <a:lnTo>
                      <a:pt x="342" y="301"/>
                    </a:lnTo>
                    <a:lnTo>
                      <a:pt x="327" y="329"/>
                    </a:lnTo>
                    <a:lnTo>
                      <a:pt x="311" y="355"/>
                    </a:lnTo>
                    <a:lnTo>
                      <a:pt x="294" y="380"/>
                    </a:lnTo>
                    <a:lnTo>
                      <a:pt x="279" y="406"/>
                    </a:lnTo>
                    <a:lnTo>
                      <a:pt x="263" y="432"/>
                    </a:lnTo>
                    <a:lnTo>
                      <a:pt x="248" y="458"/>
                    </a:lnTo>
                    <a:lnTo>
                      <a:pt x="236" y="486"/>
                    </a:lnTo>
                    <a:lnTo>
                      <a:pt x="227" y="516"/>
                    </a:lnTo>
                    <a:lnTo>
                      <a:pt x="218" y="516"/>
                    </a:lnTo>
                    <a:lnTo>
                      <a:pt x="220" y="500"/>
                    </a:lnTo>
                    <a:lnTo>
                      <a:pt x="226" y="484"/>
                    </a:lnTo>
                    <a:lnTo>
                      <a:pt x="229" y="468"/>
                    </a:lnTo>
                    <a:lnTo>
                      <a:pt x="227" y="451"/>
                    </a:lnTo>
                    <a:lnTo>
                      <a:pt x="217" y="456"/>
                    </a:lnTo>
                    <a:lnTo>
                      <a:pt x="208" y="464"/>
                    </a:lnTo>
                    <a:lnTo>
                      <a:pt x="201" y="472"/>
                    </a:lnTo>
                    <a:lnTo>
                      <a:pt x="195" y="481"/>
                    </a:lnTo>
                    <a:lnTo>
                      <a:pt x="189" y="491"/>
                    </a:lnTo>
                    <a:lnTo>
                      <a:pt x="183" y="501"/>
                    </a:lnTo>
                    <a:lnTo>
                      <a:pt x="177" y="511"/>
                    </a:lnTo>
                    <a:lnTo>
                      <a:pt x="170" y="521"/>
                    </a:lnTo>
                    <a:lnTo>
                      <a:pt x="157" y="517"/>
                    </a:lnTo>
                    <a:lnTo>
                      <a:pt x="154" y="508"/>
                    </a:lnTo>
                    <a:lnTo>
                      <a:pt x="154" y="495"/>
                    </a:lnTo>
                    <a:lnTo>
                      <a:pt x="154" y="482"/>
                    </a:lnTo>
                    <a:lnTo>
                      <a:pt x="159" y="477"/>
                    </a:lnTo>
                    <a:lnTo>
                      <a:pt x="165" y="465"/>
                    </a:lnTo>
                    <a:lnTo>
                      <a:pt x="174" y="452"/>
                    </a:lnTo>
                    <a:lnTo>
                      <a:pt x="183" y="436"/>
                    </a:lnTo>
                    <a:lnTo>
                      <a:pt x="191" y="421"/>
                    </a:lnTo>
                    <a:lnTo>
                      <a:pt x="200" y="405"/>
                    </a:lnTo>
                    <a:lnTo>
                      <a:pt x="207" y="393"/>
                    </a:lnTo>
                    <a:lnTo>
                      <a:pt x="211" y="384"/>
                    </a:lnTo>
                    <a:lnTo>
                      <a:pt x="340" y="190"/>
                    </a:lnTo>
                    <a:lnTo>
                      <a:pt x="340" y="179"/>
                    </a:lnTo>
                    <a:lnTo>
                      <a:pt x="344" y="167"/>
                    </a:lnTo>
                    <a:lnTo>
                      <a:pt x="348" y="158"/>
                    </a:lnTo>
                    <a:lnTo>
                      <a:pt x="355" y="149"/>
                    </a:lnTo>
                    <a:lnTo>
                      <a:pt x="363" y="143"/>
                    </a:lnTo>
                    <a:lnTo>
                      <a:pt x="372" y="136"/>
                    </a:lnTo>
                    <a:lnTo>
                      <a:pt x="382" y="129"/>
                    </a:lnTo>
                    <a:lnTo>
                      <a:pt x="392" y="124"/>
                    </a:lnTo>
                    <a:lnTo>
                      <a:pt x="410" y="123"/>
                    </a:lnTo>
                    <a:lnTo>
                      <a:pt x="428" y="124"/>
                    </a:lnTo>
                    <a:lnTo>
                      <a:pt x="445" y="127"/>
                    </a:lnTo>
                    <a:lnTo>
                      <a:pt x="460" y="129"/>
                    </a:lnTo>
                    <a:lnTo>
                      <a:pt x="476" y="133"/>
                    </a:lnTo>
                    <a:lnTo>
                      <a:pt x="492" y="136"/>
                    </a:lnTo>
                    <a:lnTo>
                      <a:pt x="508" y="137"/>
                    </a:lnTo>
                    <a:lnTo>
                      <a:pt x="523" y="136"/>
                    </a:lnTo>
                    <a:lnTo>
                      <a:pt x="542" y="118"/>
                    </a:lnTo>
                    <a:lnTo>
                      <a:pt x="560" y="100"/>
                    </a:lnTo>
                    <a:lnTo>
                      <a:pt x="577" y="83"/>
                    </a:lnTo>
                    <a:lnTo>
                      <a:pt x="594" y="67"/>
                    </a:lnTo>
                    <a:lnTo>
                      <a:pt x="611" y="50"/>
                    </a:lnTo>
                    <a:lnTo>
                      <a:pt x="628" y="33"/>
                    </a:lnTo>
                    <a:lnTo>
                      <a:pt x="644" y="16"/>
                    </a:lnTo>
                    <a:lnTo>
                      <a:pt x="662" y="0"/>
                    </a:lnTo>
                    <a:lnTo>
                      <a:pt x="669" y="2"/>
                    </a:lnTo>
                    <a:lnTo>
                      <a:pt x="677" y="4"/>
                    </a:lnTo>
                    <a:lnTo>
                      <a:pt x="681" y="9"/>
                    </a:lnTo>
                    <a:lnTo>
                      <a:pt x="680"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8"/>
              <p:cNvSpPr/>
              <p:nvPr/>
            </p:nvSpPr>
            <p:spPr>
              <a:xfrm>
                <a:off x="2838" y="1140"/>
                <a:ext cx="178" cy="158"/>
              </a:xfrm>
              <a:custGeom>
                <a:rect b="b" l="l" r="r" t="t"/>
                <a:pathLst>
                  <a:path extrusionOk="0" h="792" w="888">
                    <a:moveTo>
                      <a:pt x="291" y="122"/>
                    </a:moveTo>
                    <a:lnTo>
                      <a:pt x="312" y="112"/>
                    </a:lnTo>
                    <a:lnTo>
                      <a:pt x="333" y="99"/>
                    </a:lnTo>
                    <a:lnTo>
                      <a:pt x="354" y="84"/>
                    </a:lnTo>
                    <a:lnTo>
                      <a:pt x="375" y="69"/>
                    </a:lnTo>
                    <a:lnTo>
                      <a:pt x="396" y="56"/>
                    </a:lnTo>
                    <a:lnTo>
                      <a:pt x="418" y="45"/>
                    </a:lnTo>
                    <a:lnTo>
                      <a:pt x="441" y="37"/>
                    </a:lnTo>
                    <a:lnTo>
                      <a:pt x="467" y="34"/>
                    </a:lnTo>
                    <a:lnTo>
                      <a:pt x="483" y="34"/>
                    </a:lnTo>
                    <a:lnTo>
                      <a:pt x="498" y="34"/>
                    </a:lnTo>
                    <a:lnTo>
                      <a:pt x="513" y="35"/>
                    </a:lnTo>
                    <a:lnTo>
                      <a:pt x="529" y="36"/>
                    </a:lnTo>
                    <a:lnTo>
                      <a:pt x="544" y="38"/>
                    </a:lnTo>
                    <a:lnTo>
                      <a:pt x="560" y="41"/>
                    </a:lnTo>
                    <a:lnTo>
                      <a:pt x="576" y="44"/>
                    </a:lnTo>
                    <a:lnTo>
                      <a:pt x="590" y="47"/>
                    </a:lnTo>
                    <a:lnTo>
                      <a:pt x="606" y="52"/>
                    </a:lnTo>
                    <a:lnTo>
                      <a:pt x="621" y="56"/>
                    </a:lnTo>
                    <a:lnTo>
                      <a:pt x="636" y="59"/>
                    </a:lnTo>
                    <a:lnTo>
                      <a:pt x="651" y="64"/>
                    </a:lnTo>
                    <a:lnTo>
                      <a:pt x="666" y="68"/>
                    </a:lnTo>
                    <a:lnTo>
                      <a:pt x="679" y="73"/>
                    </a:lnTo>
                    <a:lnTo>
                      <a:pt x="694" y="77"/>
                    </a:lnTo>
                    <a:lnTo>
                      <a:pt x="707" y="82"/>
                    </a:lnTo>
                    <a:lnTo>
                      <a:pt x="718" y="93"/>
                    </a:lnTo>
                    <a:lnTo>
                      <a:pt x="724" y="108"/>
                    </a:lnTo>
                    <a:lnTo>
                      <a:pt x="727" y="123"/>
                    </a:lnTo>
                    <a:lnTo>
                      <a:pt x="728" y="140"/>
                    </a:lnTo>
                    <a:lnTo>
                      <a:pt x="727" y="157"/>
                    </a:lnTo>
                    <a:lnTo>
                      <a:pt x="726" y="175"/>
                    </a:lnTo>
                    <a:lnTo>
                      <a:pt x="725" y="193"/>
                    </a:lnTo>
                    <a:lnTo>
                      <a:pt x="726" y="208"/>
                    </a:lnTo>
                    <a:lnTo>
                      <a:pt x="725" y="208"/>
                    </a:lnTo>
                    <a:lnTo>
                      <a:pt x="723" y="252"/>
                    </a:lnTo>
                    <a:lnTo>
                      <a:pt x="716" y="295"/>
                    </a:lnTo>
                    <a:lnTo>
                      <a:pt x="707" y="337"/>
                    </a:lnTo>
                    <a:lnTo>
                      <a:pt x="699" y="382"/>
                    </a:lnTo>
                    <a:lnTo>
                      <a:pt x="703" y="389"/>
                    </a:lnTo>
                    <a:lnTo>
                      <a:pt x="706" y="396"/>
                    </a:lnTo>
                    <a:lnTo>
                      <a:pt x="710" y="401"/>
                    </a:lnTo>
                    <a:lnTo>
                      <a:pt x="715" y="407"/>
                    </a:lnTo>
                    <a:lnTo>
                      <a:pt x="719" y="412"/>
                    </a:lnTo>
                    <a:lnTo>
                      <a:pt x="725" y="417"/>
                    </a:lnTo>
                    <a:lnTo>
                      <a:pt x="731" y="421"/>
                    </a:lnTo>
                    <a:lnTo>
                      <a:pt x="737" y="425"/>
                    </a:lnTo>
                    <a:lnTo>
                      <a:pt x="755" y="426"/>
                    </a:lnTo>
                    <a:lnTo>
                      <a:pt x="774" y="427"/>
                    </a:lnTo>
                    <a:lnTo>
                      <a:pt x="795" y="428"/>
                    </a:lnTo>
                    <a:lnTo>
                      <a:pt x="815" y="429"/>
                    </a:lnTo>
                    <a:lnTo>
                      <a:pt x="835" y="430"/>
                    </a:lnTo>
                    <a:lnTo>
                      <a:pt x="854" y="431"/>
                    </a:lnTo>
                    <a:lnTo>
                      <a:pt x="872" y="433"/>
                    </a:lnTo>
                    <a:lnTo>
                      <a:pt x="888" y="434"/>
                    </a:lnTo>
                    <a:lnTo>
                      <a:pt x="888" y="440"/>
                    </a:lnTo>
                    <a:lnTo>
                      <a:pt x="886" y="446"/>
                    </a:lnTo>
                    <a:lnTo>
                      <a:pt x="882" y="450"/>
                    </a:lnTo>
                    <a:lnTo>
                      <a:pt x="878" y="454"/>
                    </a:lnTo>
                    <a:lnTo>
                      <a:pt x="872" y="457"/>
                    </a:lnTo>
                    <a:lnTo>
                      <a:pt x="866" y="461"/>
                    </a:lnTo>
                    <a:lnTo>
                      <a:pt x="861" y="463"/>
                    </a:lnTo>
                    <a:lnTo>
                      <a:pt x="855" y="466"/>
                    </a:lnTo>
                    <a:lnTo>
                      <a:pt x="838" y="474"/>
                    </a:lnTo>
                    <a:lnTo>
                      <a:pt x="820" y="482"/>
                    </a:lnTo>
                    <a:lnTo>
                      <a:pt x="802" y="487"/>
                    </a:lnTo>
                    <a:lnTo>
                      <a:pt x="783" y="493"/>
                    </a:lnTo>
                    <a:lnTo>
                      <a:pt x="764" y="498"/>
                    </a:lnTo>
                    <a:lnTo>
                      <a:pt x="746" y="503"/>
                    </a:lnTo>
                    <a:lnTo>
                      <a:pt x="730" y="510"/>
                    </a:lnTo>
                    <a:lnTo>
                      <a:pt x="714" y="517"/>
                    </a:lnTo>
                    <a:lnTo>
                      <a:pt x="728" y="573"/>
                    </a:lnTo>
                    <a:lnTo>
                      <a:pt x="734" y="653"/>
                    </a:lnTo>
                    <a:lnTo>
                      <a:pt x="731" y="733"/>
                    </a:lnTo>
                    <a:lnTo>
                      <a:pt x="721" y="788"/>
                    </a:lnTo>
                    <a:lnTo>
                      <a:pt x="713" y="792"/>
                    </a:lnTo>
                    <a:lnTo>
                      <a:pt x="705" y="790"/>
                    </a:lnTo>
                    <a:lnTo>
                      <a:pt x="697" y="787"/>
                    </a:lnTo>
                    <a:lnTo>
                      <a:pt x="690" y="788"/>
                    </a:lnTo>
                    <a:lnTo>
                      <a:pt x="681" y="779"/>
                    </a:lnTo>
                    <a:lnTo>
                      <a:pt x="677" y="768"/>
                    </a:lnTo>
                    <a:lnTo>
                      <a:pt x="672" y="755"/>
                    </a:lnTo>
                    <a:lnTo>
                      <a:pt x="663" y="746"/>
                    </a:lnTo>
                    <a:lnTo>
                      <a:pt x="668" y="684"/>
                    </a:lnTo>
                    <a:lnTo>
                      <a:pt x="670" y="617"/>
                    </a:lnTo>
                    <a:lnTo>
                      <a:pt x="671" y="551"/>
                    </a:lnTo>
                    <a:lnTo>
                      <a:pt x="669" y="486"/>
                    </a:lnTo>
                    <a:lnTo>
                      <a:pt x="667" y="475"/>
                    </a:lnTo>
                    <a:lnTo>
                      <a:pt x="661" y="464"/>
                    </a:lnTo>
                    <a:lnTo>
                      <a:pt x="657" y="454"/>
                    </a:lnTo>
                    <a:lnTo>
                      <a:pt x="658" y="442"/>
                    </a:lnTo>
                    <a:lnTo>
                      <a:pt x="671" y="436"/>
                    </a:lnTo>
                    <a:lnTo>
                      <a:pt x="645" y="413"/>
                    </a:lnTo>
                    <a:lnTo>
                      <a:pt x="621" y="392"/>
                    </a:lnTo>
                    <a:lnTo>
                      <a:pt x="595" y="370"/>
                    </a:lnTo>
                    <a:lnTo>
                      <a:pt x="570" y="348"/>
                    </a:lnTo>
                    <a:lnTo>
                      <a:pt x="544" y="327"/>
                    </a:lnTo>
                    <a:lnTo>
                      <a:pt x="519" y="306"/>
                    </a:lnTo>
                    <a:lnTo>
                      <a:pt x="492" y="285"/>
                    </a:lnTo>
                    <a:lnTo>
                      <a:pt x="466" y="264"/>
                    </a:lnTo>
                    <a:lnTo>
                      <a:pt x="439" y="244"/>
                    </a:lnTo>
                    <a:lnTo>
                      <a:pt x="412" y="224"/>
                    </a:lnTo>
                    <a:lnTo>
                      <a:pt x="385" y="205"/>
                    </a:lnTo>
                    <a:lnTo>
                      <a:pt x="357" y="187"/>
                    </a:lnTo>
                    <a:lnTo>
                      <a:pt x="329" y="169"/>
                    </a:lnTo>
                    <a:lnTo>
                      <a:pt x="300" y="152"/>
                    </a:lnTo>
                    <a:lnTo>
                      <a:pt x="271" y="137"/>
                    </a:lnTo>
                    <a:lnTo>
                      <a:pt x="240" y="121"/>
                    </a:lnTo>
                    <a:lnTo>
                      <a:pt x="228" y="115"/>
                    </a:lnTo>
                    <a:lnTo>
                      <a:pt x="216" y="109"/>
                    </a:lnTo>
                    <a:lnTo>
                      <a:pt x="203" y="103"/>
                    </a:lnTo>
                    <a:lnTo>
                      <a:pt x="191" y="96"/>
                    </a:lnTo>
                    <a:lnTo>
                      <a:pt x="180" y="91"/>
                    </a:lnTo>
                    <a:lnTo>
                      <a:pt x="167" y="85"/>
                    </a:lnTo>
                    <a:lnTo>
                      <a:pt x="155" y="80"/>
                    </a:lnTo>
                    <a:lnTo>
                      <a:pt x="143" y="74"/>
                    </a:lnTo>
                    <a:lnTo>
                      <a:pt x="130" y="68"/>
                    </a:lnTo>
                    <a:lnTo>
                      <a:pt x="118" y="64"/>
                    </a:lnTo>
                    <a:lnTo>
                      <a:pt x="106" y="58"/>
                    </a:lnTo>
                    <a:lnTo>
                      <a:pt x="93" y="54"/>
                    </a:lnTo>
                    <a:lnTo>
                      <a:pt x="80" y="49"/>
                    </a:lnTo>
                    <a:lnTo>
                      <a:pt x="66" y="46"/>
                    </a:lnTo>
                    <a:lnTo>
                      <a:pt x="53" y="41"/>
                    </a:lnTo>
                    <a:lnTo>
                      <a:pt x="39" y="38"/>
                    </a:lnTo>
                    <a:lnTo>
                      <a:pt x="38" y="43"/>
                    </a:lnTo>
                    <a:lnTo>
                      <a:pt x="47" y="50"/>
                    </a:lnTo>
                    <a:lnTo>
                      <a:pt x="56" y="63"/>
                    </a:lnTo>
                    <a:lnTo>
                      <a:pt x="65" y="76"/>
                    </a:lnTo>
                    <a:lnTo>
                      <a:pt x="75" y="91"/>
                    </a:lnTo>
                    <a:lnTo>
                      <a:pt x="87" y="103"/>
                    </a:lnTo>
                    <a:lnTo>
                      <a:pt x="99" y="111"/>
                    </a:lnTo>
                    <a:lnTo>
                      <a:pt x="114" y="113"/>
                    </a:lnTo>
                    <a:lnTo>
                      <a:pt x="132" y="106"/>
                    </a:lnTo>
                    <a:lnTo>
                      <a:pt x="157" y="120"/>
                    </a:lnTo>
                    <a:lnTo>
                      <a:pt x="184" y="132"/>
                    </a:lnTo>
                    <a:lnTo>
                      <a:pt x="210" y="146"/>
                    </a:lnTo>
                    <a:lnTo>
                      <a:pt x="236" y="159"/>
                    </a:lnTo>
                    <a:lnTo>
                      <a:pt x="261" y="174"/>
                    </a:lnTo>
                    <a:lnTo>
                      <a:pt x="286" y="187"/>
                    </a:lnTo>
                    <a:lnTo>
                      <a:pt x="311" y="201"/>
                    </a:lnTo>
                    <a:lnTo>
                      <a:pt x="336" y="215"/>
                    </a:lnTo>
                    <a:lnTo>
                      <a:pt x="360" y="230"/>
                    </a:lnTo>
                    <a:lnTo>
                      <a:pt x="385" y="244"/>
                    </a:lnTo>
                    <a:lnTo>
                      <a:pt x="410" y="259"/>
                    </a:lnTo>
                    <a:lnTo>
                      <a:pt x="434" y="273"/>
                    </a:lnTo>
                    <a:lnTo>
                      <a:pt x="458" y="289"/>
                    </a:lnTo>
                    <a:lnTo>
                      <a:pt x="483" y="304"/>
                    </a:lnTo>
                    <a:lnTo>
                      <a:pt x="506" y="319"/>
                    </a:lnTo>
                    <a:lnTo>
                      <a:pt x="531" y="335"/>
                    </a:lnTo>
                    <a:lnTo>
                      <a:pt x="528" y="340"/>
                    </a:lnTo>
                    <a:lnTo>
                      <a:pt x="520" y="334"/>
                    </a:lnTo>
                    <a:lnTo>
                      <a:pt x="512" y="328"/>
                    </a:lnTo>
                    <a:lnTo>
                      <a:pt x="503" y="324"/>
                    </a:lnTo>
                    <a:lnTo>
                      <a:pt x="494" y="320"/>
                    </a:lnTo>
                    <a:lnTo>
                      <a:pt x="486" y="317"/>
                    </a:lnTo>
                    <a:lnTo>
                      <a:pt x="477" y="315"/>
                    </a:lnTo>
                    <a:lnTo>
                      <a:pt x="469" y="314"/>
                    </a:lnTo>
                    <a:lnTo>
                      <a:pt x="463" y="313"/>
                    </a:lnTo>
                    <a:lnTo>
                      <a:pt x="474" y="323"/>
                    </a:lnTo>
                    <a:lnTo>
                      <a:pt x="483" y="336"/>
                    </a:lnTo>
                    <a:lnTo>
                      <a:pt x="491" y="351"/>
                    </a:lnTo>
                    <a:lnTo>
                      <a:pt x="496" y="366"/>
                    </a:lnTo>
                    <a:lnTo>
                      <a:pt x="501" y="383"/>
                    </a:lnTo>
                    <a:lnTo>
                      <a:pt x="502" y="401"/>
                    </a:lnTo>
                    <a:lnTo>
                      <a:pt x="502" y="420"/>
                    </a:lnTo>
                    <a:lnTo>
                      <a:pt x="501" y="439"/>
                    </a:lnTo>
                    <a:lnTo>
                      <a:pt x="496" y="456"/>
                    </a:lnTo>
                    <a:lnTo>
                      <a:pt x="489" y="471"/>
                    </a:lnTo>
                    <a:lnTo>
                      <a:pt x="483" y="486"/>
                    </a:lnTo>
                    <a:lnTo>
                      <a:pt x="476" y="504"/>
                    </a:lnTo>
                    <a:lnTo>
                      <a:pt x="485" y="508"/>
                    </a:lnTo>
                    <a:lnTo>
                      <a:pt x="493" y="512"/>
                    </a:lnTo>
                    <a:lnTo>
                      <a:pt x="501" y="518"/>
                    </a:lnTo>
                    <a:lnTo>
                      <a:pt x="507" y="524"/>
                    </a:lnTo>
                    <a:lnTo>
                      <a:pt x="513" y="532"/>
                    </a:lnTo>
                    <a:lnTo>
                      <a:pt x="517" y="539"/>
                    </a:lnTo>
                    <a:lnTo>
                      <a:pt x="522" y="547"/>
                    </a:lnTo>
                    <a:lnTo>
                      <a:pt x="524" y="554"/>
                    </a:lnTo>
                    <a:lnTo>
                      <a:pt x="526" y="574"/>
                    </a:lnTo>
                    <a:lnTo>
                      <a:pt x="524" y="594"/>
                    </a:lnTo>
                    <a:lnTo>
                      <a:pt x="519" y="612"/>
                    </a:lnTo>
                    <a:lnTo>
                      <a:pt x="510" y="629"/>
                    </a:lnTo>
                    <a:lnTo>
                      <a:pt x="498" y="644"/>
                    </a:lnTo>
                    <a:lnTo>
                      <a:pt x="486" y="659"/>
                    </a:lnTo>
                    <a:lnTo>
                      <a:pt x="471" y="671"/>
                    </a:lnTo>
                    <a:lnTo>
                      <a:pt x="456" y="682"/>
                    </a:lnTo>
                    <a:lnTo>
                      <a:pt x="450" y="686"/>
                    </a:lnTo>
                    <a:lnTo>
                      <a:pt x="445" y="687"/>
                    </a:lnTo>
                    <a:lnTo>
                      <a:pt x="439" y="687"/>
                    </a:lnTo>
                    <a:lnTo>
                      <a:pt x="434" y="686"/>
                    </a:lnTo>
                    <a:lnTo>
                      <a:pt x="429" y="685"/>
                    </a:lnTo>
                    <a:lnTo>
                      <a:pt x="423" y="682"/>
                    </a:lnTo>
                    <a:lnTo>
                      <a:pt x="419" y="680"/>
                    </a:lnTo>
                    <a:lnTo>
                      <a:pt x="413" y="679"/>
                    </a:lnTo>
                    <a:lnTo>
                      <a:pt x="408" y="670"/>
                    </a:lnTo>
                    <a:lnTo>
                      <a:pt x="403" y="663"/>
                    </a:lnTo>
                    <a:lnTo>
                      <a:pt x="399" y="656"/>
                    </a:lnTo>
                    <a:lnTo>
                      <a:pt x="400" y="645"/>
                    </a:lnTo>
                    <a:lnTo>
                      <a:pt x="406" y="643"/>
                    </a:lnTo>
                    <a:lnTo>
                      <a:pt x="410" y="648"/>
                    </a:lnTo>
                    <a:lnTo>
                      <a:pt x="412" y="653"/>
                    </a:lnTo>
                    <a:lnTo>
                      <a:pt x="417" y="658"/>
                    </a:lnTo>
                    <a:lnTo>
                      <a:pt x="427" y="663"/>
                    </a:lnTo>
                    <a:lnTo>
                      <a:pt x="436" y="666"/>
                    </a:lnTo>
                    <a:lnTo>
                      <a:pt x="443" y="664"/>
                    </a:lnTo>
                    <a:lnTo>
                      <a:pt x="452" y="661"/>
                    </a:lnTo>
                    <a:lnTo>
                      <a:pt x="460" y="657"/>
                    </a:lnTo>
                    <a:lnTo>
                      <a:pt x="468" y="651"/>
                    </a:lnTo>
                    <a:lnTo>
                      <a:pt x="476" y="644"/>
                    </a:lnTo>
                    <a:lnTo>
                      <a:pt x="485" y="638"/>
                    </a:lnTo>
                    <a:lnTo>
                      <a:pt x="498" y="620"/>
                    </a:lnTo>
                    <a:lnTo>
                      <a:pt x="506" y="598"/>
                    </a:lnTo>
                    <a:lnTo>
                      <a:pt x="510" y="574"/>
                    </a:lnTo>
                    <a:lnTo>
                      <a:pt x="507" y="549"/>
                    </a:lnTo>
                    <a:lnTo>
                      <a:pt x="504" y="542"/>
                    </a:lnTo>
                    <a:lnTo>
                      <a:pt x="500" y="537"/>
                    </a:lnTo>
                    <a:lnTo>
                      <a:pt x="496" y="532"/>
                    </a:lnTo>
                    <a:lnTo>
                      <a:pt x="492" y="528"/>
                    </a:lnTo>
                    <a:lnTo>
                      <a:pt x="486" y="523"/>
                    </a:lnTo>
                    <a:lnTo>
                      <a:pt x="480" y="521"/>
                    </a:lnTo>
                    <a:lnTo>
                      <a:pt x="475" y="518"/>
                    </a:lnTo>
                    <a:lnTo>
                      <a:pt x="467" y="517"/>
                    </a:lnTo>
                    <a:lnTo>
                      <a:pt x="461" y="518"/>
                    </a:lnTo>
                    <a:lnTo>
                      <a:pt x="458" y="520"/>
                    </a:lnTo>
                    <a:lnTo>
                      <a:pt x="454" y="523"/>
                    </a:lnTo>
                    <a:lnTo>
                      <a:pt x="449" y="527"/>
                    </a:lnTo>
                    <a:lnTo>
                      <a:pt x="456" y="527"/>
                    </a:lnTo>
                    <a:lnTo>
                      <a:pt x="461" y="527"/>
                    </a:lnTo>
                    <a:lnTo>
                      <a:pt x="469" y="527"/>
                    </a:lnTo>
                    <a:lnTo>
                      <a:pt x="476" y="528"/>
                    </a:lnTo>
                    <a:lnTo>
                      <a:pt x="482" y="530"/>
                    </a:lnTo>
                    <a:lnTo>
                      <a:pt x="487" y="532"/>
                    </a:lnTo>
                    <a:lnTo>
                      <a:pt x="492" y="536"/>
                    </a:lnTo>
                    <a:lnTo>
                      <a:pt x="495" y="541"/>
                    </a:lnTo>
                    <a:lnTo>
                      <a:pt x="491" y="545"/>
                    </a:lnTo>
                    <a:lnTo>
                      <a:pt x="489" y="548"/>
                    </a:lnTo>
                    <a:lnTo>
                      <a:pt x="488" y="550"/>
                    </a:lnTo>
                    <a:lnTo>
                      <a:pt x="485" y="549"/>
                    </a:lnTo>
                    <a:lnTo>
                      <a:pt x="485" y="542"/>
                    </a:lnTo>
                    <a:lnTo>
                      <a:pt x="480" y="539"/>
                    </a:lnTo>
                    <a:lnTo>
                      <a:pt x="475" y="538"/>
                    </a:lnTo>
                    <a:lnTo>
                      <a:pt x="470" y="536"/>
                    </a:lnTo>
                    <a:lnTo>
                      <a:pt x="460" y="539"/>
                    </a:lnTo>
                    <a:lnTo>
                      <a:pt x="451" y="545"/>
                    </a:lnTo>
                    <a:lnTo>
                      <a:pt x="443" y="552"/>
                    </a:lnTo>
                    <a:lnTo>
                      <a:pt x="438" y="561"/>
                    </a:lnTo>
                    <a:lnTo>
                      <a:pt x="445" y="564"/>
                    </a:lnTo>
                    <a:lnTo>
                      <a:pt x="452" y="566"/>
                    </a:lnTo>
                    <a:lnTo>
                      <a:pt x="458" y="569"/>
                    </a:lnTo>
                    <a:lnTo>
                      <a:pt x="463" y="575"/>
                    </a:lnTo>
                    <a:lnTo>
                      <a:pt x="465" y="585"/>
                    </a:lnTo>
                    <a:lnTo>
                      <a:pt x="464" y="593"/>
                    </a:lnTo>
                    <a:lnTo>
                      <a:pt x="461" y="601"/>
                    </a:lnTo>
                    <a:lnTo>
                      <a:pt x="458" y="606"/>
                    </a:lnTo>
                    <a:lnTo>
                      <a:pt x="452" y="612"/>
                    </a:lnTo>
                    <a:lnTo>
                      <a:pt x="447" y="616"/>
                    </a:lnTo>
                    <a:lnTo>
                      <a:pt x="441" y="621"/>
                    </a:lnTo>
                    <a:lnTo>
                      <a:pt x="436" y="625"/>
                    </a:lnTo>
                    <a:lnTo>
                      <a:pt x="420" y="616"/>
                    </a:lnTo>
                    <a:lnTo>
                      <a:pt x="424" y="608"/>
                    </a:lnTo>
                    <a:lnTo>
                      <a:pt x="433" y="607"/>
                    </a:lnTo>
                    <a:lnTo>
                      <a:pt x="441" y="605"/>
                    </a:lnTo>
                    <a:lnTo>
                      <a:pt x="443" y="595"/>
                    </a:lnTo>
                    <a:lnTo>
                      <a:pt x="437" y="589"/>
                    </a:lnTo>
                    <a:lnTo>
                      <a:pt x="429" y="584"/>
                    </a:lnTo>
                    <a:lnTo>
                      <a:pt x="421" y="580"/>
                    </a:lnTo>
                    <a:lnTo>
                      <a:pt x="413" y="583"/>
                    </a:lnTo>
                    <a:lnTo>
                      <a:pt x="414" y="574"/>
                    </a:lnTo>
                    <a:lnTo>
                      <a:pt x="417" y="566"/>
                    </a:lnTo>
                    <a:lnTo>
                      <a:pt x="421" y="558"/>
                    </a:lnTo>
                    <a:lnTo>
                      <a:pt x="427" y="550"/>
                    </a:lnTo>
                    <a:lnTo>
                      <a:pt x="432" y="545"/>
                    </a:lnTo>
                    <a:lnTo>
                      <a:pt x="439" y="539"/>
                    </a:lnTo>
                    <a:lnTo>
                      <a:pt x="446" y="533"/>
                    </a:lnTo>
                    <a:lnTo>
                      <a:pt x="452" y="529"/>
                    </a:lnTo>
                    <a:lnTo>
                      <a:pt x="446" y="529"/>
                    </a:lnTo>
                    <a:lnTo>
                      <a:pt x="439" y="530"/>
                    </a:lnTo>
                    <a:lnTo>
                      <a:pt x="432" y="532"/>
                    </a:lnTo>
                    <a:lnTo>
                      <a:pt x="424" y="536"/>
                    </a:lnTo>
                    <a:lnTo>
                      <a:pt x="418" y="539"/>
                    </a:lnTo>
                    <a:lnTo>
                      <a:pt x="412" y="541"/>
                    </a:lnTo>
                    <a:lnTo>
                      <a:pt x="405" y="542"/>
                    </a:lnTo>
                    <a:lnTo>
                      <a:pt x="400" y="541"/>
                    </a:lnTo>
                    <a:lnTo>
                      <a:pt x="404" y="531"/>
                    </a:lnTo>
                    <a:lnTo>
                      <a:pt x="410" y="523"/>
                    </a:lnTo>
                    <a:lnTo>
                      <a:pt x="417" y="517"/>
                    </a:lnTo>
                    <a:lnTo>
                      <a:pt x="424" y="510"/>
                    </a:lnTo>
                    <a:lnTo>
                      <a:pt x="432" y="503"/>
                    </a:lnTo>
                    <a:lnTo>
                      <a:pt x="441" y="498"/>
                    </a:lnTo>
                    <a:lnTo>
                      <a:pt x="450" y="490"/>
                    </a:lnTo>
                    <a:lnTo>
                      <a:pt x="458" y="482"/>
                    </a:lnTo>
                    <a:lnTo>
                      <a:pt x="473" y="447"/>
                    </a:lnTo>
                    <a:lnTo>
                      <a:pt x="475" y="408"/>
                    </a:lnTo>
                    <a:lnTo>
                      <a:pt x="468" y="369"/>
                    </a:lnTo>
                    <a:lnTo>
                      <a:pt x="456" y="334"/>
                    </a:lnTo>
                    <a:lnTo>
                      <a:pt x="449" y="327"/>
                    </a:lnTo>
                    <a:lnTo>
                      <a:pt x="440" y="320"/>
                    </a:lnTo>
                    <a:lnTo>
                      <a:pt x="431" y="316"/>
                    </a:lnTo>
                    <a:lnTo>
                      <a:pt x="420" y="313"/>
                    </a:lnTo>
                    <a:lnTo>
                      <a:pt x="410" y="310"/>
                    </a:lnTo>
                    <a:lnTo>
                      <a:pt x="400" y="309"/>
                    </a:lnTo>
                    <a:lnTo>
                      <a:pt x="390" y="309"/>
                    </a:lnTo>
                    <a:lnTo>
                      <a:pt x="381" y="310"/>
                    </a:lnTo>
                    <a:lnTo>
                      <a:pt x="341" y="326"/>
                    </a:lnTo>
                    <a:lnTo>
                      <a:pt x="341" y="318"/>
                    </a:lnTo>
                    <a:lnTo>
                      <a:pt x="344" y="313"/>
                    </a:lnTo>
                    <a:lnTo>
                      <a:pt x="347" y="307"/>
                    </a:lnTo>
                    <a:lnTo>
                      <a:pt x="351" y="303"/>
                    </a:lnTo>
                    <a:lnTo>
                      <a:pt x="356" y="298"/>
                    </a:lnTo>
                    <a:lnTo>
                      <a:pt x="362" y="295"/>
                    </a:lnTo>
                    <a:lnTo>
                      <a:pt x="367" y="290"/>
                    </a:lnTo>
                    <a:lnTo>
                      <a:pt x="373" y="286"/>
                    </a:lnTo>
                    <a:lnTo>
                      <a:pt x="409" y="284"/>
                    </a:lnTo>
                    <a:lnTo>
                      <a:pt x="395" y="273"/>
                    </a:lnTo>
                    <a:lnTo>
                      <a:pt x="381" y="263"/>
                    </a:lnTo>
                    <a:lnTo>
                      <a:pt x="365" y="253"/>
                    </a:lnTo>
                    <a:lnTo>
                      <a:pt x="349" y="243"/>
                    </a:lnTo>
                    <a:lnTo>
                      <a:pt x="333" y="233"/>
                    </a:lnTo>
                    <a:lnTo>
                      <a:pt x="317" y="224"/>
                    </a:lnTo>
                    <a:lnTo>
                      <a:pt x="300" y="214"/>
                    </a:lnTo>
                    <a:lnTo>
                      <a:pt x="283" y="205"/>
                    </a:lnTo>
                    <a:lnTo>
                      <a:pt x="265" y="196"/>
                    </a:lnTo>
                    <a:lnTo>
                      <a:pt x="248" y="186"/>
                    </a:lnTo>
                    <a:lnTo>
                      <a:pt x="230" y="177"/>
                    </a:lnTo>
                    <a:lnTo>
                      <a:pt x="213" y="168"/>
                    </a:lnTo>
                    <a:lnTo>
                      <a:pt x="197" y="159"/>
                    </a:lnTo>
                    <a:lnTo>
                      <a:pt x="180" y="151"/>
                    </a:lnTo>
                    <a:lnTo>
                      <a:pt x="163" y="142"/>
                    </a:lnTo>
                    <a:lnTo>
                      <a:pt x="147" y="133"/>
                    </a:lnTo>
                    <a:lnTo>
                      <a:pt x="140" y="141"/>
                    </a:lnTo>
                    <a:lnTo>
                      <a:pt x="134" y="151"/>
                    </a:lnTo>
                    <a:lnTo>
                      <a:pt x="127" y="161"/>
                    </a:lnTo>
                    <a:lnTo>
                      <a:pt x="120" y="173"/>
                    </a:lnTo>
                    <a:lnTo>
                      <a:pt x="129" y="178"/>
                    </a:lnTo>
                    <a:lnTo>
                      <a:pt x="133" y="187"/>
                    </a:lnTo>
                    <a:lnTo>
                      <a:pt x="133" y="197"/>
                    </a:lnTo>
                    <a:lnTo>
                      <a:pt x="130" y="208"/>
                    </a:lnTo>
                    <a:lnTo>
                      <a:pt x="127" y="221"/>
                    </a:lnTo>
                    <a:lnTo>
                      <a:pt x="126" y="231"/>
                    </a:lnTo>
                    <a:lnTo>
                      <a:pt x="129" y="241"/>
                    </a:lnTo>
                    <a:lnTo>
                      <a:pt x="137" y="248"/>
                    </a:lnTo>
                    <a:lnTo>
                      <a:pt x="142" y="255"/>
                    </a:lnTo>
                    <a:lnTo>
                      <a:pt x="149" y="262"/>
                    </a:lnTo>
                    <a:lnTo>
                      <a:pt x="158" y="267"/>
                    </a:lnTo>
                    <a:lnTo>
                      <a:pt x="169" y="268"/>
                    </a:lnTo>
                    <a:lnTo>
                      <a:pt x="176" y="266"/>
                    </a:lnTo>
                    <a:lnTo>
                      <a:pt x="183" y="262"/>
                    </a:lnTo>
                    <a:lnTo>
                      <a:pt x="188" y="258"/>
                    </a:lnTo>
                    <a:lnTo>
                      <a:pt x="193" y="252"/>
                    </a:lnTo>
                    <a:lnTo>
                      <a:pt x="199" y="248"/>
                    </a:lnTo>
                    <a:lnTo>
                      <a:pt x="204" y="244"/>
                    </a:lnTo>
                    <a:lnTo>
                      <a:pt x="210" y="242"/>
                    </a:lnTo>
                    <a:lnTo>
                      <a:pt x="218" y="242"/>
                    </a:lnTo>
                    <a:lnTo>
                      <a:pt x="213" y="254"/>
                    </a:lnTo>
                    <a:lnTo>
                      <a:pt x="207" y="266"/>
                    </a:lnTo>
                    <a:lnTo>
                      <a:pt x="198" y="276"/>
                    </a:lnTo>
                    <a:lnTo>
                      <a:pt x="185" y="282"/>
                    </a:lnTo>
                    <a:lnTo>
                      <a:pt x="175" y="288"/>
                    </a:lnTo>
                    <a:lnTo>
                      <a:pt x="164" y="287"/>
                    </a:lnTo>
                    <a:lnTo>
                      <a:pt x="153" y="284"/>
                    </a:lnTo>
                    <a:lnTo>
                      <a:pt x="143" y="278"/>
                    </a:lnTo>
                    <a:lnTo>
                      <a:pt x="134" y="273"/>
                    </a:lnTo>
                    <a:lnTo>
                      <a:pt x="126" y="275"/>
                    </a:lnTo>
                    <a:lnTo>
                      <a:pt x="121" y="280"/>
                    </a:lnTo>
                    <a:lnTo>
                      <a:pt x="120" y="296"/>
                    </a:lnTo>
                    <a:lnTo>
                      <a:pt x="111" y="309"/>
                    </a:lnTo>
                    <a:lnTo>
                      <a:pt x="105" y="325"/>
                    </a:lnTo>
                    <a:lnTo>
                      <a:pt x="99" y="342"/>
                    </a:lnTo>
                    <a:lnTo>
                      <a:pt x="94" y="359"/>
                    </a:lnTo>
                    <a:lnTo>
                      <a:pt x="92" y="374"/>
                    </a:lnTo>
                    <a:lnTo>
                      <a:pt x="91" y="390"/>
                    </a:lnTo>
                    <a:lnTo>
                      <a:pt x="91" y="403"/>
                    </a:lnTo>
                    <a:lnTo>
                      <a:pt x="92" y="415"/>
                    </a:lnTo>
                    <a:lnTo>
                      <a:pt x="92" y="438"/>
                    </a:lnTo>
                    <a:lnTo>
                      <a:pt x="97" y="463"/>
                    </a:lnTo>
                    <a:lnTo>
                      <a:pt x="106" y="486"/>
                    </a:lnTo>
                    <a:lnTo>
                      <a:pt x="115" y="510"/>
                    </a:lnTo>
                    <a:lnTo>
                      <a:pt x="121" y="533"/>
                    </a:lnTo>
                    <a:lnTo>
                      <a:pt x="125" y="557"/>
                    </a:lnTo>
                    <a:lnTo>
                      <a:pt x="119" y="579"/>
                    </a:lnTo>
                    <a:lnTo>
                      <a:pt x="105" y="602"/>
                    </a:lnTo>
                    <a:lnTo>
                      <a:pt x="72" y="624"/>
                    </a:lnTo>
                    <a:lnTo>
                      <a:pt x="74" y="631"/>
                    </a:lnTo>
                    <a:lnTo>
                      <a:pt x="81" y="636"/>
                    </a:lnTo>
                    <a:lnTo>
                      <a:pt x="89" y="640"/>
                    </a:lnTo>
                    <a:lnTo>
                      <a:pt x="97" y="642"/>
                    </a:lnTo>
                    <a:lnTo>
                      <a:pt x="105" y="645"/>
                    </a:lnTo>
                    <a:lnTo>
                      <a:pt x="111" y="650"/>
                    </a:lnTo>
                    <a:lnTo>
                      <a:pt x="115" y="656"/>
                    </a:lnTo>
                    <a:lnTo>
                      <a:pt x="114" y="664"/>
                    </a:lnTo>
                    <a:lnTo>
                      <a:pt x="106" y="667"/>
                    </a:lnTo>
                    <a:lnTo>
                      <a:pt x="97" y="666"/>
                    </a:lnTo>
                    <a:lnTo>
                      <a:pt x="87" y="661"/>
                    </a:lnTo>
                    <a:lnTo>
                      <a:pt x="78" y="654"/>
                    </a:lnTo>
                    <a:lnTo>
                      <a:pt x="70" y="648"/>
                    </a:lnTo>
                    <a:lnTo>
                      <a:pt x="62" y="641"/>
                    </a:lnTo>
                    <a:lnTo>
                      <a:pt x="57" y="635"/>
                    </a:lnTo>
                    <a:lnTo>
                      <a:pt x="55" y="632"/>
                    </a:lnTo>
                    <a:lnTo>
                      <a:pt x="55" y="626"/>
                    </a:lnTo>
                    <a:lnTo>
                      <a:pt x="56" y="619"/>
                    </a:lnTo>
                    <a:lnTo>
                      <a:pt x="60" y="612"/>
                    </a:lnTo>
                    <a:lnTo>
                      <a:pt x="65" y="606"/>
                    </a:lnTo>
                    <a:lnTo>
                      <a:pt x="71" y="602"/>
                    </a:lnTo>
                    <a:lnTo>
                      <a:pt x="77" y="597"/>
                    </a:lnTo>
                    <a:lnTo>
                      <a:pt x="82" y="594"/>
                    </a:lnTo>
                    <a:lnTo>
                      <a:pt x="87" y="591"/>
                    </a:lnTo>
                    <a:lnTo>
                      <a:pt x="91" y="586"/>
                    </a:lnTo>
                    <a:lnTo>
                      <a:pt x="96" y="582"/>
                    </a:lnTo>
                    <a:lnTo>
                      <a:pt x="99" y="575"/>
                    </a:lnTo>
                    <a:lnTo>
                      <a:pt x="101" y="568"/>
                    </a:lnTo>
                    <a:lnTo>
                      <a:pt x="90" y="535"/>
                    </a:lnTo>
                    <a:lnTo>
                      <a:pt x="81" y="500"/>
                    </a:lnTo>
                    <a:lnTo>
                      <a:pt x="73" y="464"/>
                    </a:lnTo>
                    <a:lnTo>
                      <a:pt x="69" y="428"/>
                    </a:lnTo>
                    <a:lnTo>
                      <a:pt x="68" y="393"/>
                    </a:lnTo>
                    <a:lnTo>
                      <a:pt x="72" y="359"/>
                    </a:lnTo>
                    <a:lnTo>
                      <a:pt x="83" y="325"/>
                    </a:lnTo>
                    <a:lnTo>
                      <a:pt x="102" y="292"/>
                    </a:lnTo>
                    <a:lnTo>
                      <a:pt x="92" y="286"/>
                    </a:lnTo>
                    <a:lnTo>
                      <a:pt x="82" y="278"/>
                    </a:lnTo>
                    <a:lnTo>
                      <a:pt x="73" y="269"/>
                    </a:lnTo>
                    <a:lnTo>
                      <a:pt x="64" y="260"/>
                    </a:lnTo>
                    <a:lnTo>
                      <a:pt x="57" y="249"/>
                    </a:lnTo>
                    <a:lnTo>
                      <a:pt x="51" y="238"/>
                    </a:lnTo>
                    <a:lnTo>
                      <a:pt x="46" y="226"/>
                    </a:lnTo>
                    <a:lnTo>
                      <a:pt x="44" y="214"/>
                    </a:lnTo>
                    <a:lnTo>
                      <a:pt x="43" y="201"/>
                    </a:lnTo>
                    <a:lnTo>
                      <a:pt x="44" y="188"/>
                    </a:lnTo>
                    <a:lnTo>
                      <a:pt x="46" y="176"/>
                    </a:lnTo>
                    <a:lnTo>
                      <a:pt x="51" y="165"/>
                    </a:lnTo>
                    <a:lnTo>
                      <a:pt x="56" y="155"/>
                    </a:lnTo>
                    <a:lnTo>
                      <a:pt x="62" y="145"/>
                    </a:lnTo>
                    <a:lnTo>
                      <a:pt x="69" y="136"/>
                    </a:lnTo>
                    <a:lnTo>
                      <a:pt x="75" y="128"/>
                    </a:lnTo>
                    <a:lnTo>
                      <a:pt x="65" y="112"/>
                    </a:lnTo>
                    <a:lnTo>
                      <a:pt x="55" y="98"/>
                    </a:lnTo>
                    <a:lnTo>
                      <a:pt x="45" y="82"/>
                    </a:lnTo>
                    <a:lnTo>
                      <a:pt x="34" y="67"/>
                    </a:lnTo>
                    <a:lnTo>
                      <a:pt x="24" y="53"/>
                    </a:lnTo>
                    <a:lnTo>
                      <a:pt x="15" y="37"/>
                    </a:lnTo>
                    <a:lnTo>
                      <a:pt x="7" y="21"/>
                    </a:lnTo>
                    <a:lnTo>
                      <a:pt x="0" y="5"/>
                    </a:lnTo>
                    <a:lnTo>
                      <a:pt x="6" y="1"/>
                    </a:lnTo>
                    <a:lnTo>
                      <a:pt x="10" y="0"/>
                    </a:lnTo>
                    <a:lnTo>
                      <a:pt x="14" y="1"/>
                    </a:lnTo>
                    <a:lnTo>
                      <a:pt x="18" y="3"/>
                    </a:lnTo>
                    <a:lnTo>
                      <a:pt x="23" y="7"/>
                    </a:lnTo>
                    <a:lnTo>
                      <a:pt x="27" y="10"/>
                    </a:lnTo>
                    <a:lnTo>
                      <a:pt x="32" y="12"/>
                    </a:lnTo>
                    <a:lnTo>
                      <a:pt x="38" y="13"/>
                    </a:lnTo>
                    <a:lnTo>
                      <a:pt x="54" y="19"/>
                    </a:lnTo>
                    <a:lnTo>
                      <a:pt x="70" y="24"/>
                    </a:lnTo>
                    <a:lnTo>
                      <a:pt x="85" y="29"/>
                    </a:lnTo>
                    <a:lnTo>
                      <a:pt x="102" y="35"/>
                    </a:lnTo>
                    <a:lnTo>
                      <a:pt x="118" y="40"/>
                    </a:lnTo>
                    <a:lnTo>
                      <a:pt x="135" y="47"/>
                    </a:lnTo>
                    <a:lnTo>
                      <a:pt x="151" y="53"/>
                    </a:lnTo>
                    <a:lnTo>
                      <a:pt x="167" y="59"/>
                    </a:lnTo>
                    <a:lnTo>
                      <a:pt x="183" y="66"/>
                    </a:lnTo>
                    <a:lnTo>
                      <a:pt x="200" y="73"/>
                    </a:lnTo>
                    <a:lnTo>
                      <a:pt x="216" y="81"/>
                    </a:lnTo>
                    <a:lnTo>
                      <a:pt x="231" y="89"/>
                    </a:lnTo>
                    <a:lnTo>
                      <a:pt x="247" y="96"/>
                    </a:lnTo>
                    <a:lnTo>
                      <a:pt x="262" y="104"/>
                    </a:lnTo>
                    <a:lnTo>
                      <a:pt x="276" y="113"/>
                    </a:lnTo>
                    <a:lnTo>
                      <a:pt x="291" y="1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8"/>
              <p:cNvSpPr/>
              <p:nvPr/>
            </p:nvSpPr>
            <p:spPr>
              <a:xfrm>
                <a:off x="2907" y="1152"/>
                <a:ext cx="70" cy="53"/>
              </a:xfrm>
              <a:custGeom>
                <a:rect b="b" l="l" r="r" t="t"/>
                <a:pathLst>
                  <a:path extrusionOk="0" h="267" w="353">
                    <a:moveTo>
                      <a:pt x="344" y="42"/>
                    </a:moveTo>
                    <a:lnTo>
                      <a:pt x="353" y="98"/>
                    </a:lnTo>
                    <a:lnTo>
                      <a:pt x="352" y="153"/>
                    </a:lnTo>
                    <a:lnTo>
                      <a:pt x="344" y="209"/>
                    </a:lnTo>
                    <a:lnTo>
                      <a:pt x="334" y="265"/>
                    </a:lnTo>
                    <a:lnTo>
                      <a:pt x="322" y="267"/>
                    </a:lnTo>
                    <a:lnTo>
                      <a:pt x="307" y="249"/>
                    </a:lnTo>
                    <a:lnTo>
                      <a:pt x="290" y="233"/>
                    </a:lnTo>
                    <a:lnTo>
                      <a:pt x="273" y="218"/>
                    </a:lnTo>
                    <a:lnTo>
                      <a:pt x="255" y="202"/>
                    </a:lnTo>
                    <a:lnTo>
                      <a:pt x="236" y="189"/>
                    </a:lnTo>
                    <a:lnTo>
                      <a:pt x="216" y="175"/>
                    </a:lnTo>
                    <a:lnTo>
                      <a:pt x="196" y="163"/>
                    </a:lnTo>
                    <a:lnTo>
                      <a:pt x="175" y="150"/>
                    </a:lnTo>
                    <a:lnTo>
                      <a:pt x="154" y="139"/>
                    </a:lnTo>
                    <a:lnTo>
                      <a:pt x="133" y="128"/>
                    </a:lnTo>
                    <a:lnTo>
                      <a:pt x="111" y="117"/>
                    </a:lnTo>
                    <a:lnTo>
                      <a:pt x="89" y="107"/>
                    </a:lnTo>
                    <a:lnTo>
                      <a:pt x="67" y="97"/>
                    </a:lnTo>
                    <a:lnTo>
                      <a:pt x="45" y="87"/>
                    </a:lnTo>
                    <a:lnTo>
                      <a:pt x="23" y="76"/>
                    </a:lnTo>
                    <a:lnTo>
                      <a:pt x="0" y="66"/>
                    </a:lnTo>
                    <a:lnTo>
                      <a:pt x="4" y="61"/>
                    </a:lnTo>
                    <a:lnTo>
                      <a:pt x="8" y="56"/>
                    </a:lnTo>
                    <a:lnTo>
                      <a:pt x="13" y="53"/>
                    </a:lnTo>
                    <a:lnTo>
                      <a:pt x="19" y="48"/>
                    </a:lnTo>
                    <a:lnTo>
                      <a:pt x="25" y="45"/>
                    </a:lnTo>
                    <a:lnTo>
                      <a:pt x="32" y="41"/>
                    </a:lnTo>
                    <a:lnTo>
                      <a:pt x="37" y="37"/>
                    </a:lnTo>
                    <a:lnTo>
                      <a:pt x="43" y="33"/>
                    </a:lnTo>
                    <a:lnTo>
                      <a:pt x="60" y="16"/>
                    </a:lnTo>
                    <a:lnTo>
                      <a:pt x="80" y="6"/>
                    </a:lnTo>
                    <a:lnTo>
                      <a:pt x="101" y="1"/>
                    </a:lnTo>
                    <a:lnTo>
                      <a:pt x="124" y="0"/>
                    </a:lnTo>
                    <a:lnTo>
                      <a:pt x="147" y="1"/>
                    </a:lnTo>
                    <a:lnTo>
                      <a:pt x="170" y="5"/>
                    </a:lnTo>
                    <a:lnTo>
                      <a:pt x="191" y="8"/>
                    </a:lnTo>
                    <a:lnTo>
                      <a:pt x="211" y="10"/>
                    </a:lnTo>
                    <a:lnTo>
                      <a:pt x="229" y="14"/>
                    </a:lnTo>
                    <a:lnTo>
                      <a:pt x="246" y="17"/>
                    </a:lnTo>
                    <a:lnTo>
                      <a:pt x="263" y="19"/>
                    </a:lnTo>
                    <a:lnTo>
                      <a:pt x="280" y="23"/>
                    </a:lnTo>
                    <a:lnTo>
                      <a:pt x="295" y="27"/>
                    </a:lnTo>
                    <a:lnTo>
                      <a:pt x="311" y="31"/>
                    </a:lnTo>
                    <a:lnTo>
                      <a:pt x="328" y="36"/>
                    </a:lnTo>
                    <a:lnTo>
                      <a:pt x="344"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8"/>
              <p:cNvSpPr/>
              <p:nvPr/>
            </p:nvSpPr>
            <p:spPr>
              <a:xfrm>
                <a:off x="2624" y="1158"/>
                <a:ext cx="27" cy="28"/>
              </a:xfrm>
              <a:custGeom>
                <a:rect b="b" l="l" r="r" t="t"/>
                <a:pathLst>
                  <a:path extrusionOk="0" h="138" w="135">
                    <a:moveTo>
                      <a:pt x="24" y="10"/>
                    </a:moveTo>
                    <a:lnTo>
                      <a:pt x="37" y="24"/>
                    </a:lnTo>
                    <a:lnTo>
                      <a:pt x="49" y="39"/>
                    </a:lnTo>
                    <a:lnTo>
                      <a:pt x="62" y="52"/>
                    </a:lnTo>
                    <a:lnTo>
                      <a:pt x="77" y="66"/>
                    </a:lnTo>
                    <a:lnTo>
                      <a:pt x="91" y="78"/>
                    </a:lnTo>
                    <a:lnTo>
                      <a:pt x="106" y="91"/>
                    </a:lnTo>
                    <a:lnTo>
                      <a:pt x="121" y="103"/>
                    </a:lnTo>
                    <a:lnTo>
                      <a:pt x="135" y="115"/>
                    </a:lnTo>
                    <a:lnTo>
                      <a:pt x="135" y="138"/>
                    </a:lnTo>
                    <a:lnTo>
                      <a:pt x="123" y="134"/>
                    </a:lnTo>
                    <a:lnTo>
                      <a:pt x="112" y="128"/>
                    </a:lnTo>
                    <a:lnTo>
                      <a:pt x="102" y="120"/>
                    </a:lnTo>
                    <a:lnTo>
                      <a:pt x="92" y="110"/>
                    </a:lnTo>
                    <a:lnTo>
                      <a:pt x="82" y="100"/>
                    </a:lnTo>
                    <a:lnTo>
                      <a:pt x="71" y="89"/>
                    </a:lnTo>
                    <a:lnTo>
                      <a:pt x="62" y="79"/>
                    </a:lnTo>
                    <a:lnTo>
                      <a:pt x="52" y="71"/>
                    </a:lnTo>
                    <a:lnTo>
                      <a:pt x="46" y="63"/>
                    </a:lnTo>
                    <a:lnTo>
                      <a:pt x="38" y="55"/>
                    </a:lnTo>
                    <a:lnTo>
                      <a:pt x="28" y="47"/>
                    </a:lnTo>
                    <a:lnTo>
                      <a:pt x="19" y="40"/>
                    </a:lnTo>
                    <a:lnTo>
                      <a:pt x="10" y="32"/>
                    </a:lnTo>
                    <a:lnTo>
                      <a:pt x="3" y="23"/>
                    </a:lnTo>
                    <a:lnTo>
                      <a:pt x="0" y="13"/>
                    </a:lnTo>
                    <a:lnTo>
                      <a:pt x="1" y="0"/>
                    </a:lnTo>
                    <a:lnTo>
                      <a:pt x="24"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8"/>
              <p:cNvSpPr/>
              <p:nvPr/>
            </p:nvSpPr>
            <p:spPr>
              <a:xfrm>
                <a:off x="2597" y="1164"/>
                <a:ext cx="40" cy="31"/>
              </a:xfrm>
              <a:custGeom>
                <a:rect b="b" l="l" r="r" t="t"/>
                <a:pathLst>
                  <a:path extrusionOk="0" h="152" w="199">
                    <a:moveTo>
                      <a:pt x="199" y="148"/>
                    </a:moveTo>
                    <a:lnTo>
                      <a:pt x="191" y="152"/>
                    </a:lnTo>
                    <a:lnTo>
                      <a:pt x="183" y="149"/>
                    </a:lnTo>
                    <a:lnTo>
                      <a:pt x="176" y="143"/>
                    </a:lnTo>
                    <a:lnTo>
                      <a:pt x="168" y="139"/>
                    </a:lnTo>
                    <a:lnTo>
                      <a:pt x="148" y="126"/>
                    </a:lnTo>
                    <a:lnTo>
                      <a:pt x="130" y="112"/>
                    </a:lnTo>
                    <a:lnTo>
                      <a:pt x="111" y="98"/>
                    </a:lnTo>
                    <a:lnTo>
                      <a:pt x="93" y="83"/>
                    </a:lnTo>
                    <a:lnTo>
                      <a:pt x="75" y="70"/>
                    </a:lnTo>
                    <a:lnTo>
                      <a:pt x="56" y="55"/>
                    </a:lnTo>
                    <a:lnTo>
                      <a:pt x="36" y="43"/>
                    </a:lnTo>
                    <a:lnTo>
                      <a:pt x="15" y="30"/>
                    </a:lnTo>
                    <a:lnTo>
                      <a:pt x="10" y="22"/>
                    </a:lnTo>
                    <a:lnTo>
                      <a:pt x="4" y="17"/>
                    </a:lnTo>
                    <a:lnTo>
                      <a:pt x="0" y="10"/>
                    </a:lnTo>
                    <a:lnTo>
                      <a:pt x="1" y="0"/>
                    </a:lnTo>
                    <a:lnTo>
                      <a:pt x="16" y="3"/>
                    </a:lnTo>
                    <a:lnTo>
                      <a:pt x="33" y="10"/>
                    </a:lnTo>
                    <a:lnTo>
                      <a:pt x="48" y="18"/>
                    </a:lnTo>
                    <a:lnTo>
                      <a:pt x="65" y="27"/>
                    </a:lnTo>
                    <a:lnTo>
                      <a:pt x="82" y="38"/>
                    </a:lnTo>
                    <a:lnTo>
                      <a:pt x="99" y="49"/>
                    </a:lnTo>
                    <a:lnTo>
                      <a:pt x="116" y="62"/>
                    </a:lnTo>
                    <a:lnTo>
                      <a:pt x="131" y="74"/>
                    </a:lnTo>
                    <a:lnTo>
                      <a:pt x="146" y="86"/>
                    </a:lnTo>
                    <a:lnTo>
                      <a:pt x="159" y="99"/>
                    </a:lnTo>
                    <a:lnTo>
                      <a:pt x="171" y="110"/>
                    </a:lnTo>
                    <a:lnTo>
                      <a:pt x="181" y="120"/>
                    </a:lnTo>
                    <a:lnTo>
                      <a:pt x="190" y="130"/>
                    </a:lnTo>
                    <a:lnTo>
                      <a:pt x="195" y="138"/>
                    </a:lnTo>
                    <a:lnTo>
                      <a:pt x="199" y="143"/>
                    </a:lnTo>
                    <a:lnTo>
                      <a:pt x="199" y="1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8"/>
              <p:cNvSpPr/>
              <p:nvPr/>
            </p:nvSpPr>
            <p:spPr>
              <a:xfrm>
                <a:off x="2659" y="1172"/>
                <a:ext cx="24" cy="37"/>
              </a:xfrm>
              <a:custGeom>
                <a:rect b="b" l="l" r="r" t="t"/>
                <a:pathLst>
                  <a:path extrusionOk="0" h="182" w="118">
                    <a:moveTo>
                      <a:pt x="118" y="27"/>
                    </a:moveTo>
                    <a:lnTo>
                      <a:pt x="107" y="45"/>
                    </a:lnTo>
                    <a:lnTo>
                      <a:pt x="96" y="62"/>
                    </a:lnTo>
                    <a:lnTo>
                      <a:pt x="85" y="80"/>
                    </a:lnTo>
                    <a:lnTo>
                      <a:pt x="74" y="98"/>
                    </a:lnTo>
                    <a:lnTo>
                      <a:pt x="63" y="116"/>
                    </a:lnTo>
                    <a:lnTo>
                      <a:pt x="51" y="133"/>
                    </a:lnTo>
                    <a:lnTo>
                      <a:pt x="41" y="148"/>
                    </a:lnTo>
                    <a:lnTo>
                      <a:pt x="32" y="163"/>
                    </a:lnTo>
                    <a:lnTo>
                      <a:pt x="22" y="165"/>
                    </a:lnTo>
                    <a:lnTo>
                      <a:pt x="14" y="169"/>
                    </a:lnTo>
                    <a:lnTo>
                      <a:pt x="6" y="175"/>
                    </a:lnTo>
                    <a:lnTo>
                      <a:pt x="0" y="182"/>
                    </a:lnTo>
                    <a:lnTo>
                      <a:pt x="11" y="156"/>
                    </a:lnTo>
                    <a:lnTo>
                      <a:pt x="23" y="133"/>
                    </a:lnTo>
                    <a:lnTo>
                      <a:pt x="37" y="110"/>
                    </a:lnTo>
                    <a:lnTo>
                      <a:pt x="51" y="89"/>
                    </a:lnTo>
                    <a:lnTo>
                      <a:pt x="67" y="68"/>
                    </a:lnTo>
                    <a:lnTo>
                      <a:pt x="82" y="45"/>
                    </a:lnTo>
                    <a:lnTo>
                      <a:pt x="96" y="24"/>
                    </a:lnTo>
                    <a:lnTo>
                      <a:pt x="111" y="0"/>
                    </a:lnTo>
                    <a:lnTo>
                      <a:pt x="112" y="6"/>
                    </a:lnTo>
                    <a:lnTo>
                      <a:pt x="114" y="12"/>
                    </a:lnTo>
                    <a:lnTo>
                      <a:pt x="115" y="20"/>
                    </a:lnTo>
                    <a:lnTo>
                      <a:pt x="118"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8"/>
              <p:cNvSpPr/>
              <p:nvPr/>
            </p:nvSpPr>
            <p:spPr>
              <a:xfrm>
                <a:off x="2857" y="1175"/>
                <a:ext cx="5" cy="20"/>
              </a:xfrm>
              <a:custGeom>
                <a:rect b="b" l="l" r="r" t="t"/>
                <a:pathLst>
                  <a:path extrusionOk="0" h="99" w="28">
                    <a:moveTo>
                      <a:pt x="28" y="0"/>
                    </a:moveTo>
                    <a:lnTo>
                      <a:pt x="18" y="12"/>
                    </a:lnTo>
                    <a:lnTo>
                      <a:pt x="11" y="27"/>
                    </a:lnTo>
                    <a:lnTo>
                      <a:pt x="8" y="44"/>
                    </a:lnTo>
                    <a:lnTo>
                      <a:pt x="9" y="62"/>
                    </a:lnTo>
                    <a:lnTo>
                      <a:pt x="27" y="93"/>
                    </a:lnTo>
                    <a:lnTo>
                      <a:pt x="10" y="99"/>
                    </a:lnTo>
                    <a:lnTo>
                      <a:pt x="4" y="82"/>
                    </a:lnTo>
                    <a:lnTo>
                      <a:pt x="0" y="64"/>
                    </a:lnTo>
                    <a:lnTo>
                      <a:pt x="2" y="45"/>
                    </a:lnTo>
                    <a:lnTo>
                      <a:pt x="7" y="27"/>
                    </a:lnTo>
                    <a:lnTo>
                      <a:pt x="10" y="18"/>
                    </a:lnTo>
                    <a:lnTo>
                      <a:pt x="16" y="11"/>
                    </a:lnTo>
                    <a:lnTo>
                      <a:pt x="22" y="4"/>
                    </a:lnTo>
                    <a:lnTo>
                      <a:pt x="2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8"/>
              <p:cNvSpPr/>
              <p:nvPr/>
            </p:nvSpPr>
            <p:spPr>
              <a:xfrm>
                <a:off x="2597" y="1194"/>
                <a:ext cx="37" cy="20"/>
              </a:xfrm>
              <a:custGeom>
                <a:rect b="b" l="l" r="r" t="t"/>
                <a:pathLst>
                  <a:path extrusionOk="0" h="101" w="186">
                    <a:moveTo>
                      <a:pt x="186" y="101"/>
                    </a:moveTo>
                    <a:lnTo>
                      <a:pt x="165" y="97"/>
                    </a:lnTo>
                    <a:lnTo>
                      <a:pt x="144" y="91"/>
                    </a:lnTo>
                    <a:lnTo>
                      <a:pt x="123" y="83"/>
                    </a:lnTo>
                    <a:lnTo>
                      <a:pt x="103" y="73"/>
                    </a:lnTo>
                    <a:lnTo>
                      <a:pt x="82" y="62"/>
                    </a:lnTo>
                    <a:lnTo>
                      <a:pt x="62" y="51"/>
                    </a:lnTo>
                    <a:lnTo>
                      <a:pt x="40" y="41"/>
                    </a:lnTo>
                    <a:lnTo>
                      <a:pt x="19" y="32"/>
                    </a:lnTo>
                    <a:lnTo>
                      <a:pt x="15" y="30"/>
                    </a:lnTo>
                    <a:lnTo>
                      <a:pt x="7" y="25"/>
                    </a:lnTo>
                    <a:lnTo>
                      <a:pt x="0" y="17"/>
                    </a:lnTo>
                    <a:lnTo>
                      <a:pt x="1" y="4"/>
                    </a:lnTo>
                    <a:lnTo>
                      <a:pt x="3" y="2"/>
                    </a:lnTo>
                    <a:lnTo>
                      <a:pt x="8" y="0"/>
                    </a:lnTo>
                    <a:lnTo>
                      <a:pt x="11" y="0"/>
                    </a:lnTo>
                    <a:lnTo>
                      <a:pt x="17" y="0"/>
                    </a:lnTo>
                    <a:lnTo>
                      <a:pt x="21" y="0"/>
                    </a:lnTo>
                    <a:lnTo>
                      <a:pt x="27" y="0"/>
                    </a:lnTo>
                    <a:lnTo>
                      <a:pt x="31" y="1"/>
                    </a:lnTo>
                    <a:lnTo>
                      <a:pt x="36" y="2"/>
                    </a:lnTo>
                    <a:lnTo>
                      <a:pt x="47" y="12"/>
                    </a:lnTo>
                    <a:lnTo>
                      <a:pt x="67" y="25"/>
                    </a:lnTo>
                    <a:lnTo>
                      <a:pt x="92" y="37"/>
                    </a:lnTo>
                    <a:lnTo>
                      <a:pt x="118" y="49"/>
                    </a:lnTo>
                    <a:lnTo>
                      <a:pt x="144" y="63"/>
                    </a:lnTo>
                    <a:lnTo>
                      <a:pt x="166" y="75"/>
                    </a:lnTo>
                    <a:lnTo>
                      <a:pt x="181" y="88"/>
                    </a:lnTo>
                    <a:lnTo>
                      <a:pt x="186" y="10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8"/>
              <p:cNvSpPr/>
              <p:nvPr/>
            </p:nvSpPr>
            <p:spPr>
              <a:xfrm>
                <a:off x="2893" y="1195"/>
                <a:ext cx="13" cy="10"/>
              </a:xfrm>
              <a:custGeom>
                <a:rect b="b" l="l" r="r" t="t"/>
                <a:pathLst>
                  <a:path extrusionOk="0" h="51" w="68">
                    <a:moveTo>
                      <a:pt x="68" y="5"/>
                    </a:moveTo>
                    <a:lnTo>
                      <a:pt x="62" y="12"/>
                    </a:lnTo>
                    <a:lnTo>
                      <a:pt x="56" y="19"/>
                    </a:lnTo>
                    <a:lnTo>
                      <a:pt x="48" y="24"/>
                    </a:lnTo>
                    <a:lnTo>
                      <a:pt x="41" y="30"/>
                    </a:lnTo>
                    <a:lnTo>
                      <a:pt x="33" y="35"/>
                    </a:lnTo>
                    <a:lnTo>
                      <a:pt x="27" y="41"/>
                    </a:lnTo>
                    <a:lnTo>
                      <a:pt x="19" y="47"/>
                    </a:lnTo>
                    <a:lnTo>
                      <a:pt x="11" y="51"/>
                    </a:lnTo>
                    <a:lnTo>
                      <a:pt x="0" y="42"/>
                    </a:lnTo>
                    <a:lnTo>
                      <a:pt x="62" y="0"/>
                    </a:lnTo>
                    <a:lnTo>
                      <a:pt x="68"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8"/>
              <p:cNvSpPr/>
              <p:nvPr/>
            </p:nvSpPr>
            <p:spPr>
              <a:xfrm>
                <a:off x="2690" y="1199"/>
                <a:ext cx="10" cy="10"/>
              </a:xfrm>
              <a:custGeom>
                <a:rect b="b" l="l" r="r" t="t"/>
                <a:pathLst>
                  <a:path extrusionOk="0" h="49" w="48">
                    <a:moveTo>
                      <a:pt x="48" y="37"/>
                    </a:moveTo>
                    <a:lnTo>
                      <a:pt x="44" y="38"/>
                    </a:lnTo>
                    <a:lnTo>
                      <a:pt x="40" y="40"/>
                    </a:lnTo>
                    <a:lnTo>
                      <a:pt x="37" y="43"/>
                    </a:lnTo>
                    <a:lnTo>
                      <a:pt x="37" y="49"/>
                    </a:lnTo>
                    <a:lnTo>
                      <a:pt x="29" y="49"/>
                    </a:lnTo>
                    <a:lnTo>
                      <a:pt x="23" y="42"/>
                    </a:lnTo>
                    <a:lnTo>
                      <a:pt x="19" y="38"/>
                    </a:lnTo>
                    <a:lnTo>
                      <a:pt x="10" y="40"/>
                    </a:lnTo>
                    <a:lnTo>
                      <a:pt x="3" y="49"/>
                    </a:lnTo>
                    <a:lnTo>
                      <a:pt x="0" y="34"/>
                    </a:lnTo>
                    <a:lnTo>
                      <a:pt x="3" y="21"/>
                    </a:lnTo>
                    <a:lnTo>
                      <a:pt x="10" y="9"/>
                    </a:lnTo>
                    <a:lnTo>
                      <a:pt x="21" y="0"/>
                    </a:lnTo>
                    <a:lnTo>
                      <a:pt x="30" y="8"/>
                    </a:lnTo>
                    <a:lnTo>
                      <a:pt x="35" y="18"/>
                    </a:lnTo>
                    <a:lnTo>
                      <a:pt x="40" y="29"/>
                    </a:lnTo>
                    <a:lnTo>
                      <a:pt x="48" y="3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8"/>
              <p:cNvSpPr/>
              <p:nvPr/>
            </p:nvSpPr>
            <p:spPr>
              <a:xfrm>
                <a:off x="2702" y="1209"/>
                <a:ext cx="3" cy="3"/>
              </a:xfrm>
              <a:custGeom>
                <a:rect b="b" l="l" r="r" t="t"/>
                <a:pathLst>
                  <a:path extrusionOk="0" h="15" w="17">
                    <a:moveTo>
                      <a:pt x="0" y="13"/>
                    </a:moveTo>
                    <a:lnTo>
                      <a:pt x="0" y="0"/>
                    </a:lnTo>
                    <a:lnTo>
                      <a:pt x="17" y="15"/>
                    </a:lnTo>
                    <a:lnTo>
                      <a:pt x="0"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8"/>
              <p:cNvSpPr/>
              <p:nvPr/>
            </p:nvSpPr>
            <p:spPr>
              <a:xfrm>
                <a:off x="2962" y="1211"/>
                <a:ext cx="37" cy="24"/>
              </a:xfrm>
              <a:custGeom>
                <a:rect b="b" l="l" r="r" t="t"/>
                <a:pathLst>
                  <a:path extrusionOk="0" h="118" w="187">
                    <a:moveTo>
                      <a:pt x="161" y="97"/>
                    </a:moveTo>
                    <a:lnTo>
                      <a:pt x="187" y="95"/>
                    </a:lnTo>
                    <a:lnTo>
                      <a:pt x="187" y="98"/>
                    </a:lnTo>
                    <a:lnTo>
                      <a:pt x="174" y="104"/>
                    </a:lnTo>
                    <a:lnTo>
                      <a:pt x="161" y="108"/>
                    </a:lnTo>
                    <a:lnTo>
                      <a:pt x="147" y="113"/>
                    </a:lnTo>
                    <a:lnTo>
                      <a:pt x="134" y="115"/>
                    </a:lnTo>
                    <a:lnTo>
                      <a:pt x="120" y="117"/>
                    </a:lnTo>
                    <a:lnTo>
                      <a:pt x="106" y="118"/>
                    </a:lnTo>
                    <a:lnTo>
                      <a:pt x="92" y="118"/>
                    </a:lnTo>
                    <a:lnTo>
                      <a:pt x="79" y="118"/>
                    </a:lnTo>
                    <a:lnTo>
                      <a:pt x="61" y="88"/>
                    </a:lnTo>
                    <a:lnTo>
                      <a:pt x="65" y="89"/>
                    </a:lnTo>
                    <a:lnTo>
                      <a:pt x="71" y="90"/>
                    </a:lnTo>
                    <a:lnTo>
                      <a:pt x="76" y="92"/>
                    </a:lnTo>
                    <a:lnTo>
                      <a:pt x="81" y="95"/>
                    </a:lnTo>
                    <a:lnTo>
                      <a:pt x="87" y="96"/>
                    </a:lnTo>
                    <a:lnTo>
                      <a:pt x="91" y="96"/>
                    </a:lnTo>
                    <a:lnTo>
                      <a:pt x="96" y="93"/>
                    </a:lnTo>
                    <a:lnTo>
                      <a:pt x="99" y="89"/>
                    </a:lnTo>
                    <a:lnTo>
                      <a:pt x="86" y="79"/>
                    </a:lnTo>
                    <a:lnTo>
                      <a:pt x="72" y="68"/>
                    </a:lnTo>
                    <a:lnTo>
                      <a:pt x="61" y="56"/>
                    </a:lnTo>
                    <a:lnTo>
                      <a:pt x="49" y="45"/>
                    </a:lnTo>
                    <a:lnTo>
                      <a:pt x="37" y="33"/>
                    </a:lnTo>
                    <a:lnTo>
                      <a:pt x="25" y="22"/>
                    </a:lnTo>
                    <a:lnTo>
                      <a:pt x="14" y="11"/>
                    </a:lnTo>
                    <a:lnTo>
                      <a:pt x="0" y="0"/>
                    </a:lnTo>
                    <a:lnTo>
                      <a:pt x="26" y="7"/>
                    </a:lnTo>
                    <a:lnTo>
                      <a:pt x="46" y="21"/>
                    </a:lnTo>
                    <a:lnTo>
                      <a:pt x="63" y="37"/>
                    </a:lnTo>
                    <a:lnTo>
                      <a:pt x="78" y="56"/>
                    </a:lnTo>
                    <a:lnTo>
                      <a:pt x="93" y="74"/>
                    </a:lnTo>
                    <a:lnTo>
                      <a:pt x="110" y="89"/>
                    </a:lnTo>
                    <a:lnTo>
                      <a:pt x="133" y="97"/>
                    </a:lnTo>
                    <a:lnTo>
                      <a:pt x="161" y="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8"/>
              <p:cNvSpPr/>
              <p:nvPr/>
            </p:nvSpPr>
            <p:spPr>
              <a:xfrm>
                <a:off x="2904" y="1215"/>
                <a:ext cx="24" cy="20"/>
              </a:xfrm>
              <a:custGeom>
                <a:rect b="b" l="l" r="r" t="t"/>
                <a:pathLst>
                  <a:path extrusionOk="0" h="100" w="120">
                    <a:moveTo>
                      <a:pt x="120" y="7"/>
                    </a:moveTo>
                    <a:lnTo>
                      <a:pt x="107" y="18"/>
                    </a:lnTo>
                    <a:lnTo>
                      <a:pt x="92" y="31"/>
                    </a:lnTo>
                    <a:lnTo>
                      <a:pt x="76" y="42"/>
                    </a:lnTo>
                    <a:lnTo>
                      <a:pt x="61" y="53"/>
                    </a:lnTo>
                    <a:lnTo>
                      <a:pt x="45" y="65"/>
                    </a:lnTo>
                    <a:lnTo>
                      <a:pt x="29" y="77"/>
                    </a:lnTo>
                    <a:lnTo>
                      <a:pt x="15" y="89"/>
                    </a:lnTo>
                    <a:lnTo>
                      <a:pt x="0" y="100"/>
                    </a:lnTo>
                    <a:lnTo>
                      <a:pt x="0" y="91"/>
                    </a:lnTo>
                    <a:lnTo>
                      <a:pt x="107" y="0"/>
                    </a:lnTo>
                    <a:lnTo>
                      <a:pt x="120" y="0"/>
                    </a:lnTo>
                    <a:lnTo>
                      <a:pt x="12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8"/>
              <p:cNvSpPr/>
              <p:nvPr/>
            </p:nvSpPr>
            <p:spPr>
              <a:xfrm>
                <a:off x="2900" y="1216"/>
                <a:ext cx="17" cy="15"/>
              </a:xfrm>
              <a:custGeom>
                <a:rect b="b" l="l" r="r" t="t"/>
                <a:pathLst>
                  <a:path extrusionOk="0" h="73" w="82">
                    <a:moveTo>
                      <a:pt x="82" y="7"/>
                    </a:moveTo>
                    <a:lnTo>
                      <a:pt x="72" y="15"/>
                    </a:lnTo>
                    <a:lnTo>
                      <a:pt x="60" y="23"/>
                    </a:lnTo>
                    <a:lnTo>
                      <a:pt x="49" y="31"/>
                    </a:lnTo>
                    <a:lnTo>
                      <a:pt x="39" y="40"/>
                    </a:lnTo>
                    <a:lnTo>
                      <a:pt x="29" y="49"/>
                    </a:lnTo>
                    <a:lnTo>
                      <a:pt x="19" y="58"/>
                    </a:lnTo>
                    <a:lnTo>
                      <a:pt x="9" y="66"/>
                    </a:lnTo>
                    <a:lnTo>
                      <a:pt x="0" y="73"/>
                    </a:lnTo>
                    <a:lnTo>
                      <a:pt x="3" y="63"/>
                    </a:lnTo>
                    <a:lnTo>
                      <a:pt x="8" y="54"/>
                    </a:lnTo>
                    <a:lnTo>
                      <a:pt x="14" y="46"/>
                    </a:lnTo>
                    <a:lnTo>
                      <a:pt x="22" y="38"/>
                    </a:lnTo>
                    <a:lnTo>
                      <a:pt x="30" y="30"/>
                    </a:lnTo>
                    <a:lnTo>
                      <a:pt x="38" y="24"/>
                    </a:lnTo>
                    <a:lnTo>
                      <a:pt x="45" y="17"/>
                    </a:lnTo>
                    <a:lnTo>
                      <a:pt x="51" y="9"/>
                    </a:lnTo>
                    <a:lnTo>
                      <a:pt x="58" y="5"/>
                    </a:lnTo>
                    <a:lnTo>
                      <a:pt x="65" y="2"/>
                    </a:lnTo>
                    <a:lnTo>
                      <a:pt x="73" y="0"/>
                    </a:lnTo>
                    <a:lnTo>
                      <a:pt x="82" y="0"/>
                    </a:lnTo>
                    <a:lnTo>
                      <a:pt x="82"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8"/>
              <p:cNvSpPr/>
              <p:nvPr/>
            </p:nvSpPr>
            <p:spPr>
              <a:xfrm>
                <a:off x="2860" y="1222"/>
                <a:ext cx="19" cy="13"/>
              </a:xfrm>
              <a:custGeom>
                <a:rect b="b" l="l" r="r" t="t"/>
                <a:pathLst>
                  <a:path extrusionOk="0" h="69" w="96">
                    <a:moveTo>
                      <a:pt x="90" y="44"/>
                    </a:moveTo>
                    <a:lnTo>
                      <a:pt x="89" y="51"/>
                    </a:lnTo>
                    <a:lnTo>
                      <a:pt x="93" y="57"/>
                    </a:lnTo>
                    <a:lnTo>
                      <a:pt x="96" y="63"/>
                    </a:lnTo>
                    <a:lnTo>
                      <a:pt x="96" y="69"/>
                    </a:lnTo>
                    <a:lnTo>
                      <a:pt x="87" y="66"/>
                    </a:lnTo>
                    <a:lnTo>
                      <a:pt x="80" y="60"/>
                    </a:lnTo>
                    <a:lnTo>
                      <a:pt x="73" y="54"/>
                    </a:lnTo>
                    <a:lnTo>
                      <a:pt x="66" y="46"/>
                    </a:lnTo>
                    <a:lnTo>
                      <a:pt x="59" y="40"/>
                    </a:lnTo>
                    <a:lnTo>
                      <a:pt x="52" y="36"/>
                    </a:lnTo>
                    <a:lnTo>
                      <a:pt x="41" y="35"/>
                    </a:lnTo>
                    <a:lnTo>
                      <a:pt x="29" y="38"/>
                    </a:lnTo>
                    <a:lnTo>
                      <a:pt x="26" y="44"/>
                    </a:lnTo>
                    <a:lnTo>
                      <a:pt x="20" y="48"/>
                    </a:lnTo>
                    <a:lnTo>
                      <a:pt x="15" y="53"/>
                    </a:lnTo>
                    <a:lnTo>
                      <a:pt x="7" y="53"/>
                    </a:lnTo>
                    <a:lnTo>
                      <a:pt x="2" y="44"/>
                    </a:lnTo>
                    <a:lnTo>
                      <a:pt x="0" y="32"/>
                    </a:lnTo>
                    <a:lnTo>
                      <a:pt x="2" y="22"/>
                    </a:lnTo>
                    <a:lnTo>
                      <a:pt x="7" y="13"/>
                    </a:lnTo>
                    <a:lnTo>
                      <a:pt x="12" y="9"/>
                    </a:lnTo>
                    <a:lnTo>
                      <a:pt x="18" y="4"/>
                    </a:lnTo>
                    <a:lnTo>
                      <a:pt x="22" y="2"/>
                    </a:lnTo>
                    <a:lnTo>
                      <a:pt x="28" y="0"/>
                    </a:lnTo>
                    <a:lnTo>
                      <a:pt x="34" y="0"/>
                    </a:lnTo>
                    <a:lnTo>
                      <a:pt x="40" y="1"/>
                    </a:lnTo>
                    <a:lnTo>
                      <a:pt x="47" y="3"/>
                    </a:lnTo>
                    <a:lnTo>
                      <a:pt x="54" y="7"/>
                    </a:lnTo>
                    <a:lnTo>
                      <a:pt x="59" y="10"/>
                    </a:lnTo>
                    <a:lnTo>
                      <a:pt x="65" y="13"/>
                    </a:lnTo>
                    <a:lnTo>
                      <a:pt x="71" y="17"/>
                    </a:lnTo>
                    <a:lnTo>
                      <a:pt x="75" y="21"/>
                    </a:lnTo>
                    <a:lnTo>
                      <a:pt x="80" y="27"/>
                    </a:lnTo>
                    <a:lnTo>
                      <a:pt x="83" y="32"/>
                    </a:lnTo>
                    <a:lnTo>
                      <a:pt x="86" y="38"/>
                    </a:lnTo>
                    <a:lnTo>
                      <a:pt x="90" y="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8"/>
              <p:cNvSpPr/>
              <p:nvPr/>
            </p:nvSpPr>
            <p:spPr>
              <a:xfrm>
                <a:off x="2910" y="1222"/>
                <a:ext cx="19" cy="16"/>
              </a:xfrm>
              <a:custGeom>
                <a:rect b="b" l="l" r="r" t="t"/>
                <a:pathLst>
                  <a:path extrusionOk="0" h="78" w="96">
                    <a:moveTo>
                      <a:pt x="96" y="0"/>
                    </a:moveTo>
                    <a:lnTo>
                      <a:pt x="86" y="13"/>
                    </a:lnTo>
                    <a:lnTo>
                      <a:pt x="75" y="24"/>
                    </a:lnTo>
                    <a:lnTo>
                      <a:pt x="63" y="34"/>
                    </a:lnTo>
                    <a:lnTo>
                      <a:pt x="50" y="43"/>
                    </a:lnTo>
                    <a:lnTo>
                      <a:pt x="37" y="51"/>
                    </a:lnTo>
                    <a:lnTo>
                      <a:pt x="25" y="60"/>
                    </a:lnTo>
                    <a:lnTo>
                      <a:pt x="12" y="69"/>
                    </a:lnTo>
                    <a:lnTo>
                      <a:pt x="0" y="78"/>
                    </a:lnTo>
                    <a:lnTo>
                      <a:pt x="8" y="64"/>
                    </a:lnTo>
                    <a:lnTo>
                      <a:pt x="18" y="52"/>
                    </a:lnTo>
                    <a:lnTo>
                      <a:pt x="29" y="42"/>
                    </a:lnTo>
                    <a:lnTo>
                      <a:pt x="43" y="33"/>
                    </a:lnTo>
                    <a:lnTo>
                      <a:pt x="56" y="25"/>
                    </a:lnTo>
                    <a:lnTo>
                      <a:pt x="69" y="17"/>
                    </a:lnTo>
                    <a:lnTo>
                      <a:pt x="84" y="9"/>
                    </a:lnTo>
                    <a:lnTo>
                      <a:pt x="9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8"/>
              <p:cNvSpPr/>
              <p:nvPr/>
            </p:nvSpPr>
            <p:spPr>
              <a:xfrm>
                <a:off x="2771" y="1225"/>
                <a:ext cx="14" cy="17"/>
              </a:xfrm>
              <a:custGeom>
                <a:rect b="b" l="l" r="r" t="t"/>
                <a:pathLst>
                  <a:path extrusionOk="0" h="84" w="67">
                    <a:moveTo>
                      <a:pt x="66" y="28"/>
                    </a:moveTo>
                    <a:lnTo>
                      <a:pt x="67" y="47"/>
                    </a:lnTo>
                    <a:lnTo>
                      <a:pt x="64" y="66"/>
                    </a:lnTo>
                    <a:lnTo>
                      <a:pt x="59" y="80"/>
                    </a:lnTo>
                    <a:lnTo>
                      <a:pt x="51" y="84"/>
                    </a:lnTo>
                    <a:lnTo>
                      <a:pt x="46" y="69"/>
                    </a:lnTo>
                    <a:lnTo>
                      <a:pt x="50" y="52"/>
                    </a:lnTo>
                    <a:lnTo>
                      <a:pt x="51" y="40"/>
                    </a:lnTo>
                    <a:lnTo>
                      <a:pt x="49" y="32"/>
                    </a:lnTo>
                    <a:lnTo>
                      <a:pt x="46" y="28"/>
                    </a:lnTo>
                    <a:lnTo>
                      <a:pt x="41" y="26"/>
                    </a:lnTo>
                    <a:lnTo>
                      <a:pt x="37" y="26"/>
                    </a:lnTo>
                    <a:lnTo>
                      <a:pt x="31" y="28"/>
                    </a:lnTo>
                    <a:lnTo>
                      <a:pt x="26" y="29"/>
                    </a:lnTo>
                    <a:lnTo>
                      <a:pt x="20" y="31"/>
                    </a:lnTo>
                    <a:lnTo>
                      <a:pt x="14" y="32"/>
                    </a:lnTo>
                    <a:lnTo>
                      <a:pt x="10" y="31"/>
                    </a:lnTo>
                    <a:lnTo>
                      <a:pt x="6" y="30"/>
                    </a:lnTo>
                    <a:lnTo>
                      <a:pt x="2" y="23"/>
                    </a:lnTo>
                    <a:lnTo>
                      <a:pt x="0" y="15"/>
                    </a:lnTo>
                    <a:lnTo>
                      <a:pt x="1" y="7"/>
                    </a:lnTo>
                    <a:lnTo>
                      <a:pt x="6" y="1"/>
                    </a:lnTo>
                    <a:lnTo>
                      <a:pt x="17" y="0"/>
                    </a:lnTo>
                    <a:lnTo>
                      <a:pt x="27" y="1"/>
                    </a:lnTo>
                    <a:lnTo>
                      <a:pt x="37" y="2"/>
                    </a:lnTo>
                    <a:lnTo>
                      <a:pt x="45" y="4"/>
                    </a:lnTo>
                    <a:lnTo>
                      <a:pt x="51" y="7"/>
                    </a:lnTo>
                    <a:lnTo>
                      <a:pt x="58" y="13"/>
                    </a:lnTo>
                    <a:lnTo>
                      <a:pt x="63" y="20"/>
                    </a:lnTo>
                    <a:lnTo>
                      <a:pt x="66"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8"/>
              <p:cNvSpPr/>
              <p:nvPr/>
            </p:nvSpPr>
            <p:spPr>
              <a:xfrm>
                <a:off x="2944" y="1225"/>
                <a:ext cx="10" cy="24"/>
              </a:xfrm>
              <a:custGeom>
                <a:rect b="b" l="l" r="r" t="t"/>
                <a:pathLst>
                  <a:path extrusionOk="0" h="119" w="47">
                    <a:moveTo>
                      <a:pt x="45" y="37"/>
                    </a:moveTo>
                    <a:lnTo>
                      <a:pt x="45" y="51"/>
                    </a:lnTo>
                    <a:lnTo>
                      <a:pt x="45" y="66"/>
                    </a:lnTo>
                    <a:lnTo>
                      <a:pt x="45" y="80"/>
                    </a:lnTo>
                    <a:lnTo>
                      <a:pt x="47" y="93"/>
                    </a:lnTo>
                    <a:lnTo>
                      <a:pt x="38" y="98"/>
                    </a:lnTo>
                    <a:lnTo>
                      <a:pt x="29" y="102"/>
                    </a:lnTo>
                    <a:lnTo>
                      <a:pt x="21" y="107"/>
                    </a:lnTo>
                    <a:lnTo>
                      <a:pt x="17" y="119"/>
                    </a:lnTo>
                    <a:lnTo>
                      <a:pt x="8" y="111"/>
                    </a:lnTo>
                    <a:lnTo>
                      <a:pt x="5" y="97"/>
                    </a:lnTo>
                    <a:lnTo>
                      <a:pt x="3" y="82"/>
                    </a:lnTo>
                    <a:lnTo>
                      <a:pt x="0" y="72"/>
                    </a:lnTo>
                    <a:lnTo>
                      <a:pt x="2" y="72"/>
                    </a:lnTo>
                    <a:lnTo>
                      <a:pt x="1" y="51"/>
                    </a:lnTo>
                    <a:lnTo>
                      <a:pt x="0" y="33"/>
                    </a:lnTo>
                    <a:lnTo>
                      <a:pt x="2" y="18"/>
                    </a:lnTo>
                    <a:lnTo>
                      <a:pt x="13" y="0"/>
                    </a:lnTo>
                    <a:lnTo>
                      <a:pt x="15" y="5"/>
                    </a:lnTo>
                    <a:lnTo>
                      <a:pt x="20" y="10"/>
                    </a:lnTo>
                    <a:lnTo>
                      <a:pt x="26" y="12"/>
                    </a:lnTo>
                    <a:lnTo>
                      <a:pt x="32" y="14"/>
                    </a:lnTo>
                    <a:lnTo>
                      <a:pt x="39" y="18"/>
                    </a:lnTo>
                    <a:lnTo>
                      <a:pt x="43" y="22"/>
                    </a:lnTo>
                    <a:lnTo>
                      <a:pt x="46" y="28"/>
                    </a:lnTo>
                    <a:lnTo>
                      <a:pt x="45" y="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8"/>
              <p:cNvSpPr/>
              <p:nvPr/>
            </p:nvSpPr>
            <p:spPr>
              <a:xfrm>
                <a:off x="2908" y="1227"/>
                <a:ext cx="23" cy="18"/>
              </a:xfrm>
              <a:custGeom>
                <a:rect b="b" l="l" r="r" t="t"/>
                <a:pathLst>
                  <a:path extrusionOk="0" h="94" w="115">
                    <a:moveTo>
                      <a:pt x="115" y="1"/>
                    </a:moveTo>
                    <a:lnTo>
                      <a:pt x="110" y="11"/>
                    </a:lnTo>
                    <a:lnTo>
                      <a:pt x="104" y="21"/>
                    </a:lnTo>
                    <a:lnTo>
                      <a:pt x="100" y="31"/>
                    </a:lnTo>
                    <a:lnTo>
                      <a:pt x="101" y="44"/>
                    </a:lnTo>
                    <a:lnTo>
                      <a:pt x="89" y="53"/>
                    </a:lnTo>
                    <a:lnTo>
                      <a:pt x="77" y="61"/>
                    </a:lnTo>
                    <a:lnTo>
                      <a:pt x="66" y="70"/>
                    </a:lnTo>
                    <a:lnTo>
                      <a:pt x="54" y="77"/>
                    </a:lnTo>
                    <a:lnTo>
                      <a:pt x="43" y="84"/>
                    </a:lnTo>
                    <a:lnTo>
                      <a:pt x="29" y="89"/>
                    </a:lnTo>
                    <a:lnTo>
                      <a:pt x="16" y="93"/>
                    </a:lnTo>
                    <a:lnTo>
                      <a:pt x="0" y="94"/>
                    </a:lnTo>
                    <a:lnTo>
                      <a:pt x="2" y="87"/>
                    </a:lnTo>
                    <a:lnTo>
                      <a:pt x="8" y="80"/>
                    </a:lnTo>
                    <a:lnTo>
                      <a:pt x="15" y="76"/>
                    </a:lnTo>
                    <a:lnTo>
                      <a:pt x="24" y="71"/>
                    </a:lnTo>
                    <a:lnTo>
                      <a:pt x="33" y="68"/>
                    </a:lnTo>
                    <a:lnTo>
                      <a:pt x="40" y="63"/>
                    </a:lnTo>
                    <a:lnTo>
                      <a:pt x="48" y="59"/>
                    </a:lnTo>
                    <a:lnTo>
                      <a:pt x="54" y="53"/>
                    </a:lnTo>
                    <a:lnTo>
                      <a:pt x="62" y="48"/>
                    </a:lnTo>
                    <a:lnTo>
                      <a:pt x="69" y="42"/>
                    </a:lnTo>
                    <a:lnTo>
                      <a:pt x="75" y="35"/>
                    </a:lnTo>
                    <a:lnTo>
                      <a:pt x="83" y="30"/>
                    </a:lnTo>
                    <a:lnTo>
                      <a:pt x="89" y="23"/>
                    </a:lnTo>
                    <a:lnTo>
                      <a:pt x="95" y="15"/>
                    </a:lnTo>
                    <a:lnTo>
                      <a:pt x="102" y="7"/>
                    </a:lnTo>
                    <a:lnTo>
                      <a:pt x="108" y="0"/>
                    </a:lnTo>
                    <a:lnTo>
                      <a:pt x="115"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8"/>
              <p:cNvSpPr/>
              <p:nvPr/>
            </p:nvSpPr>
            <p:spPr>
              <a:xfrm>
                <a:off x="2955" y="1233"/>
                <a:ext cx="3" cy="17"/>
              </a:xfrm>
              <a:custGeom>
                <a:rect b="b" l="l" r="r" t="t"/>
                <a:pathLst>
                  <a:path extrusionOk="0" h="86" w="17">
                    <a:moveTo>
                      <a:pt x="16" y="86"/>
                    </a:moveTo>
                    <a:lnTo>
                      <a:pt x="6" y="86"/>
                    </a:lnTo>
                    <a:lnTo>
                      <a:pt x="0" y="65"/>
                    </a:lnTo>
                    <a:lnTo>
                      <a:pt x="2" y="42"/>
                    </a:lnTo>
                    <a:lnTo>
                      <a:pt x="5" y="21"/>
                    </a:lnTo>
                    <a:lnTo>
                      <a:pt x="6" y="0"/>
                    </a:lnTo>
                    <a:lnTo>
                      <a:pt x="15" y="14"/>
                    </a:lnTo>
                    <a:lnTo>
                      <a:pt x="17" y="37"/>
                    </a:lnTo>
                    <a:lnTo>
                      <a:pt x="16" y="63"/>
                    </a:lnTo>
                    <a:lnTo>
                      <a:pt x="16" y="8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8"/>
              <p:cNvSpPr/>
              <p:nvPr/>
            </p:nvSpPr>
            <p:spPr>
              <a:xfrm>
                <a:off x="2867" y="1240"/>
                <a:ext cx="8" cy="12"/>
              </a:xfrm>
              <a:custGeom>
                <a:rect b="b" l="l" r="r" t="t"/>
                <a:pathLst>
                  <a:path extrusionOk="0" h="59" w="41">
                    <a:moveTo>
                      <a:pt x="41" y="41"/>
                    </a:moveTo>
                    <a:lnTo>
                      <a:pt x="39" y="46"/>
                    </a:lnTo>
                    <a:lnTo>
                      <a:pt x="38" y="51"/>
                    </a:lnTo>
                    <a:lnTo>
                      <a:pt x="37" y="57"/>
                    </a:lnTo>
                    <a:lnTo>
                      <a:pt x="31" y="59"/>
                    </a:lnTo>
                    <a:lnTo>
                      <a:pt x="21" y="52"/>
                    </a:lnTo>
                    <a:lnTo>
                      <a:pt x="12" y="46"/>
                    </a:lnTo>
                    <a:lnTo>
                      <a:pt x="5" y="37"/>
                    </a:lnTo>
                    <a:lnTo>
                      <a:pt x="0" y="27"/>
                    </a:lnTo>
                    <a:lnTo>
                      <a:pt x="0" y="19"/>
                    </a:lnTo>
                    <a:lnTo>
                      <a:pt x="1" y="12"/>
                    </a:lnTo>
                    <a:lnTo>
                      <a:pt x="3" y="6"/>
                    </a:lnTo>
                    <a:lnTo>
                      <a:pt x="5" y="0"/>
                    </a:lnTo>
                    <a:lnTo>
                      <a:pt x="13" y="1"/>
                    </a:lnTo>
                    <a:lnTo>
                      <a:pt x="20" y="4"/>
                    </a:lnTo>
                    <a:lnTo>
                      <a:pt x="24" y="10"/>
                    </a:lnTo>
                    <a:lnTo>
                      <a:pt x="28" y="15"/>
                    </a:lnTo>
                    <a:lnTo>
                      <a:pt x="30" y="22"/>
                    </a:lnTo>
                    <a:lnTo>
                      <a:pt x="33" y="29"/>
                    </a:lnTo>
                    <a:lnTo>
                      <a:pt x="37" y="36"/>
                    </a:lnTo>
                    <a:lnTo>
                      <a:pt x="41"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8"/>
              <p:cNvSpPr/>
              <p:nvPr/>
            </p:nvSpPr>
            <p:spPr>
              <a:xfrm>
                <a:off x="2686" y="1243"/>
                <a:ext cx="10" cy="18"/>
              </a:xfrm>
              <a:custGeom>
                <a:rect b="b" l="l" r="r" t="t"/>
                <a:pathLst>
                  <a:path extrusionOk="0" h="90" w="51">
                    <a:moveTo>
                      <a:pt x="51" y="48"/>
                    </a:moveTo>
                    <a:lnTo>
                      <a:pt x="51" y="63"/>
                    </a:lnTo>
                    <a:lnTo>
                      <a:pt x="46" y="74"/>
                    </a:lnTo>
                    <a:lnTo>
                      <a:pt x="40" y="81"/>
                    </a:lnTo>
                    <a:lnTo>
                      <a:pt x="33" y="90"/>
                    </a:lnTo>
                    <a:lnTo>
                      <a:pt x="26" y="84"/>
                    </a:lnTo>
                    <a:lnTo>
                      <a:pt x="29" y="77"/>
                    </a:lnTo>
                    <a:lnTo>
                      <a:pt x="33" y="69"/>
                    </a:lnTo>
                    <a:lnTo>
                      <a:pt x="33" y="58"/>
                    </a:lnTo>
                    <a:lnTo>
                      <a:pt x="33" y="49"/>
                    </a:lnTo>
                    <a:lnTo>
                      <a:pt x="30" y="41"/>
                    </a:lnTo>
                    <a:lnTo>
                      <a:pt x="24" y="33"/>
                    </a:lnTo>
                    <a:lnTo>
                      <a:pt x="18" y="26"/>
                    </a:lnTo>
                    <a:lnTo>
                      <a:pt x="12" y="20"/>
                    </a:lnTo>
                    <a:lnTo>
                      <a:pt x="6" y="13"/>
                    </a:lnTo>
                    <a:lnTo>
                      <a:pt x="2" y="6"/>
                    </a:lnTo>
                    <a:lnTo>
                      <a:pt x="0" y="0"/>
                    </a:lnTo>
                    <a:lnTo>
                      <a:pt x="11" y="1"/>
                    </a:lnTo>
                    <a:lnTo>
                      <a:pt x="20" y="4"/>
                    </a:lnTo>
                    <a:lnTo>
                      <a:pt x="26" y="10"/>
                    </a:lnTo>
                    <a:lnTo>
                      <a:pt x="33" y="16"/>
                    </a:lnTo>
                    <a:lnTo>
                      <a:pt x="39" y="24"/>
                    </a:lnTo>
                    <a:lnTo>
                      <a:pt x="43" y="33"/>
                    </a:lnTo>
                    <a:lnTo>
                      <a:pt x="48" y="41"/>
                    </a:lnTo>
                    <a:lnTo>
                      <a:pt x="51"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8"/>
              <p:cNvSpPr/>
              <p:nvPr/>
            </p:nvSpPr>
            <p:spPr>
              <a:xfrm>
                <a:off x="2729" y="1244"/>
                <a:ext cx="10" cy="9"/>
              </a:xfrm>
              <a:custGeom>
                <a:rect b="b" l="l" r="r" t="t"/>
                <a:pathLst>
                  <a:path extrusionOk="0" h="46" w="49">
                    <a:moveTo>
                      <a:pt x="48" y="13"/>
                    </a:moveTo>
                    <a:lnTo>
                      <a:pt x="49" y="23"/>
                    </a:lnTo>
                    <a:lnTo>
                      <a:pt x="45" y="30"/>
                    </a:lnTo>
                    <a:lnTo>
                      <a:pt x="40" y="37"/>
                    </a:lnTo>
                    <a:lnTo>
                      <a:pt x="35" y="43"/>
                    </a:lnTo>
                    <a:lnTo>
                      <a:pt x="28" y="46"/>
                    </a:lnTo>
                    <a:lnTo>
                      <a:pt x="22" y="46"/>
                    </a:lnTo>
                    <a:lnTo>
                      <a:pt x="18" y="45"/>
                    </a:lnTo>
                    <a:lnTo>
                      <a:pt x="13" y="41"/>
                    </a:lnTo>
                    <a:lnTo>
                      <a:pt x="9" y="38"/>
                    </a:lnTo>
                    <a:lnTo>
                      <a:pt x="5" y="33"/>
                    </a:lnTo>
                    <a:lnTo>
                      <a:pt x="2" y="29"/>
                    </a:lnTo>
                    <a:lnTo>
                      <a:pt x="0" y="25"/>
                    </a:lnTo>
                    <a:lnTo>
                      <a:pt x="2" y="19"/>
                    </a:lnTo>
                    <a:lnTo>
                      <a:pt x="5" y="11"/>
                    </a:lnTo>
                    <a:lnTo>
                      <a:pt x="10" y="4"/>
                    </a:lnTo>
                    <a:lnTo>
                      <a:pt x="19" y="0"/>
                    </a:lnTo>
                    <a:lnTo>
                      <a:pt x="29" y="0"/>
                    </a:lnTo>
                    <a:lnTo>
                      <a:pt x="37" y="2"/>
                    </a:lnTo>
                    <a:lnTo>
                      <a:pt x="42" y="6"/>
                    </a:lnTo>
                    <a:lnTo>
                      <a:pt x="48"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8"/>
              <p:cNvSpPr/>
              <p:nvPr/>
            </p:nvSpPr>
            <p:spPr>
              <a:xfrm>
                <a:off x="2767" y="1244"/>
                <a:ext cx="9" cy="9"/>
              </a:xfrm>
              <a:custGeom>
                <a:rect b="b" l="l" r="r" t="t"/>
                <a:pathLst>
                  <a:path extrusionOk="0" h="41" w="46">
                    <a:moveTo>
                      <a:pt x="46" y="21"/>
                    </a:moveTo>
                    <a:lnTo>
                      <a:pt x="42" y="27"/>
                    </a:lnTo>
                    <a:lnTo>
                      <a:pt x="37" y="34"/>
                    </a:lnTo>
                    <a:lnTo>
                      <a:pt x="32" y="39"/>
                    </a:lnTo>
                    <a:lnTo>
                      <a:pt x="23" y="41"/>
                    </a:lnTo>
                    <a:lnTo>
                      <a:pt x="11" y="39"/>
                    </a:lnTo>
                    <a:lnTo>
                      <a:pt x="5" y="32"/>
                    </a:lnTo>
                    <a:lnTo>
                      <a:pt x="0" y="21"/>
                    </a:lnTo>
                    <a:lnTo>
                      <a:pt x="2" y="9"/>
                    </a:lnTo>
                    <a:lnTo>
                      <a:pt x="9" y="4"/>
                    </a:lnTo>
                    <a:lnTo>
                      <a:pt x="16" y="1"/>
                    </a:lnTo>
                    <a:lnTo>
                      <a:pt x="23" y="0"/>
                    </a:lnTo>
                    <a:lnTo>
                      <a:pt x="29" y="1"/>
                    </a:lnTo>
                    <a:lnTo>
                      <a:pt x="36" y="4"/>
                    </a:lnTo>
                    <a:lnTo>
                      <a:pt x="41" y="8"/>
                    </a:lnTo>
                    <a:lnTo>
                      <a:pt x="44" y="14"/>
                    </a:lnTo>
                    <a:lnTo>
                      <a:pt x="46"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8"/>
              <p:cNvSpPr/>
              <p:nvPr/>
            </p:nvSpPr>
            <p:spPr>
              <a:xfrm>
                <a:off x="2871" y="1252"/>
                <a:ext cx="16" cy="9"/>
              </a:xfrm>
              <a:custGeom>
                <a:rect b="b" l="l" r="r" t="t"/>
                <a:pathLst>
                  <a:path extrusionOk="0" h="48" w="81">
                    <a:moveTo>
                      <a:pt x="75" y="15"/>
                    </a:moveTo>
                    <a:lnTo>
                      <a:pt x="65" y="19"/>
                    </a:lnTo>
                    <a:lnTo>
                      <a:pt x="56" y="24"/>
                    </a:lnTo>
                    <a:lnTo>
                      <a:pt x="46" y="29"/>
                    </a:lnTo>
                    <a:lnTo>
                      <a:pt x="37" y="35"/>
                    </a:lnTo>
                    <a:lnTo>
                      <a:pt x="28" y="39"/>
                    </a:lnTo>
                    <a:lnTo>
                      <a:pt x="18" y="44"/>
                    </a:lnTo>
                    <a:lnTo>
                      <a:pt x="9" y="47"/>
                    </a:lnTo>
                    <a:lnTo>
                      <a:pt x="0" y="48"/>
                    </a:lnTo>
                    <a:lnTo>
                      <a:pt x="5" y="40"/>
                    </a:lnTo>
                    <a:lnTo>
                      <a:pt x="13" y="33"/>
                    </a:lnTo>
                    <a:lnTo>
                      <a:pt x="21" y="27"/>
                    </a:lnTo>
                    <a:lnTo>
                      <a:pt x="30" y="21"/>
                    </a:lnTo>
                    <a:lnTo>
                      <a:pt x="39" y="16"/>
                    </a:lnTo>
                    <a:lnTo>
                      <a:pt x="48" y="11"/>
                    </a:lnTo>
                    <a:lnTo>
                      <a:pt x="57" y="6"/>
                    </a:lnTo>
                    <a:lnTo>
                      <a:pt x="65" y="0"/>
                    </a:lnTo>
                    <a:lnTo>
                      <a:pt x="81" y="2"/>
                    </a:lnTo>
                    <a:lnTo>
                      <a:pt x="75"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8"/>
              <p:cNvSpPr/>
              <p:nvPr/>
            </p:nvSpPr>
            <p:spPr>
              <a:xfrm>
                <a:off x="2748" y="1256"/>
                <a:ext cx="17" cy="18"/>
              </a:xfrm>
              <a:custGeom>
                <a:rect b="b" l="l" r="r" t="t"/>
                <a:pathLst>
                  <a:path extrusionOk="0" h="93" w="81">
                    <a:moveTo>
                      <a:pt x="81" y="85"/>
                    </a:moveTo>
                    <a:lnTo>
                      <a:pt x="70" y="87"/>
                    </a:lnTo>
                    <a:lnTo>
                      <a:pt x="59" y="88"/>
                    </a:lnTo>
                    <a:lnTo>
                      <a:pt x="46" y="91"/>
                    </a:lnTo>
                    <a:lnTo>
                      <a:pt x="34" y="93"/>
                    </a:lnTo>
                    <a:lnTo>
                      <a:pt x="23" y="93"/>
                    </a:lnTo>
                    <a:lnTo>
                      <a:pt x="14" y="92"/>
                    </a:lnTo>
                    <a:lnTo>
                      <a:pt x="6" y="88"/>
                    </a:lnTo>
                    <a:lnTo>
                      <a:pt x="0" y="79"/>
                    </a:lnTo>
                    <a:lnTo>
                      <a:pt x="8" y="75"/>
                    </a:lnTo>
                    <a:lnTo>
                      <a:pt x="16" y="74"/>
                    </a:lnTo>
                    <a:lnTo>
                      <a:pt x="25" y="74"/>
                    </a:lnTo>
                    <a:lnTo>
                      <a:pt x="34" y="74"/>
                    </a:lnTo>
                    <a:lnTo>
                      <a:pt x="43" y="74"/>
                    </a:lnTo>
                    <a:lnTo>
                      <a:pt x="50" y="73"/>
                    </a:lnTo>
                    <a:lnTo>
                      <a:pt x="56" y="70"/>
                    </a:lnTo>
                    <a:lnTo>
                      <a:pt x="61" y="64"/>
                    </a:lnTo>
                    <a:lnTo>
                      <a:pt x="59" y="44"/>
                    </a:lnTo>
                    <a:lnTo>
                      <a:pt x="53" y="31"/>
                    </a:lnTo>
                    <a:lnTo>
                      <a:pt x="51" y="17"/>
                    </a:lnTo>
                    <a:lnTo>
                      <a:pt x="55" y="0"/>
                    </a:lnTo>
                    <a:lnTo>
                      <a:pt x="69" y="18"/>
                    </a:lnTo>
                    <a:lnTo>
                      <a:pt x="73" y="40"/>
                    </a:lnTo>
                    <a:lnTo>
                      <a:pt x="75" y="62"/>
                    </a:lnTo>
                    <a:lnTo>
                      <a:pt x="81" y="8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8"/>
              <p:cNvSpPr/>
              <p:nvPr/>
            </p:nvSpPr>
            <p:spPr>
              <a:xfrm>
                <a:off x="2723" y="1256"/>
                <a:ext cx="21" cy="5"/>
              </a:xfrm>
              <a:custGeom>
                <a:rect b="b" l="l" r="r" t="t"/>
                <a:pathLst>
                  <a:path extrusionOk="0" h="25" w="108">
                    <a:moveTo>
                      <a:pt x="108" y="13"/>
                    </a:moveTo>
                    <a:lnTo>
                      <a:pt x="93" y="14"/>
                    </a:lnTo>
                    <a:lnTo>
                      <a:pt x="79" y="15"/>
                    </a:lnTo>
                    <a:lnTo>
                      <a:pt x="64" y="17"/>
                    </a:lnTo>
                    <a:lnTo>
                      <a:pt x="51" y="19"/>
                    </a:lnTo>
                    <a:lnTo>
                      <a:pt x="37" y="22"/>
                    </a:lnTo>
                    <a:lnTo>
                      <a:pt x="24" y="24"/>
                    </a:lnTo>
                    <a:lnTo>
                      <a:pt x="13" y="25"/>
                    </a:lnTo>
                    <a:lnTo>
                      <a:pt x="1" y="25"/>
                    </a:lnTo>
                    <a:lnTo>
                      <a:pt x="0" y="23"/>
                    </a:lnTo>
                    <a:lnTo>
                      <a:pt x="11" y="16"/>
                    </a:lnTo>
                    <a:lnTo>
                      <a:pt x="23" y="10"/>
                    </a:lnTo>
                    <a:lnTo>
                      <a:pt x="36" y="6"/>
                    </a:lnTo>
                    <a:lnTo>
                      <a:pt x="50" y="3"/>
                    </a:lnTo>
                    <a:lnTo>
                      <a:pt x="63" y="1"/>
                    </a:lnTo>
                    <a:lnTo>
                      <a:pt x="78" y="0"/>
                    </a:lnTo>
                    <a:lnTo>
                      <a:pt x="93" y="1"/>
                    </a:lnTo>
                    <a:lnTo>
                      <a:pt x="108" y="4"/>
                    </a:lnTo>
                    <a:lnTo>
                      <a:pt x="108"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8"/>
              <p:cNvSpPr/>
              <p:nvPr/>
            </p:nvSpPr>
            <p:spPr>
              <a:xfrm>
                <a:off x="2874" y="1258"/>
                <a:ext cx="13" cy="7"/>
              </a:xfrm>
              <a:custGeom>
                <a:rect b="b" l="l" r="r" t="t"/>
                <a:pathLst>
                  <a:path extrusionOk="0" h="32" w="63">
                    <a:moveTo>
                      <a:pt x="63" y="0"/>
                    </a:moveTo>
                    <a:lnTo>
                      <a:pt x="56" y="5"/>
                    </a:lnTo>
                    <a:lnTo>
                      <a:pt x="48" y="11"/>
                    </a:lnTo>
                    <a:lnTo>
                      <a:pt x="41" y="15"/>
                    </a:lnTo>
                    <a:lnTo>
                      <a:pt x="33" y="19"/>
                    </a:lnTo>
                    <a:lnTo>
                      <a:pt x="26" y="22"/>
                    </a:lnTo>
                    <a:lnTo>
                      <a:pt x="17" y="24"/>
                    </a:lnTo>
                    <a:lnTo>
                      <a:pt x="9" y="29"/>
                    </a:lnTo>
                    <a:lnTo>
                      <a:pt x="0" y="32"/>
                    </a:lnTo>
                    <a:lnTo>
                      <a:pt x="3" y="23"/>
                    </a:lnTo>
                    <a:lnTo>
                      <a:pt x="9" y="16"/>
                    </a:lnTo>
                    <a:lnTo>
                      <a:pt x="17" y="11"/>
                    </a:lnTo>
                    <a:lnTo>
                      <a:pt x="26" y="6"/>
                    </a:lnTo>
                    <a:lnTo>
                      <a:pt x="35" y="3"/>
                    </a:lnTo>
                    <a:lnTo>
                      <a:pt x="45" y="1"/>
                    </a:lnTo>
                    <a:lnTo>
                      <a:pt x="54" y="0"/>
                    </a:lnTo>
                    <a:lnTo>
                      <a:pt x="6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8"/>
              <p:cNvSpPr/>
              <p:nvPr/>
            </p:nvSpPr>
            <p:spPr>
              <a:xfrm>
                <a:off x="2866" y="1276"/>
                <a:ext cx="25" cy="28"/>
              </a:xfrm>
              <a:custGeom>
                <a:rect b="b" l="l" r="r" t="t"/>
                <a:pathLst>
                  <a:path extrusionOk="0" h="142" w="127">
                    <a:moveTo>
                      <a:pt x="126" y="29"/>
                    </a:moveTo>
                    <a:lnTo>
                      <a:pt x="113" y="39"/>
                    </a:lnTo>
                    <a:lnTo>
                      <a:pt x="104" y="52"/>
                    </a:lnTo>
                    <a:lnTo>
                      <a:pt x="98" y="66"/>
                    </a:lnTo>
                    <a:lnTo>
                      <a:pt x="93" y="83"/>
                    </a:lnTo>
                    <a:lnTo>
                      <a:pt x="89" y="99"/>
                    </a:lnTo>
                    <a:lnTo>
                      <a:pt x="83" y="114"/>
                    </a:lnTo>
                    <a:lnTo>
                      <a:pt x="75" y="129"/>
                    </a:lnTo>
                    <a:lnTo>
                      <a:pt x="65" y="140"/>
                    </a:lnTo>
                    <a:lnTo>
                      <a:pt x="56" y="142"/>
                    </a:lnTo>
                    <a:lnTo>
                      <a:pt x="47" y="142"/>
                    </a:lnTo>
                    <a:lnTo>
                      <a:pt x="39" y="138"/>
                    </a:lnTo>
                    <a:lnTo>
                      <a:pt x="38" y="128"/>
                    </a:lnTo>
                    <a:lnTo>
                      <a:pt x="46" y="115"/>
                    </a:lnTo>
                    <a:lnTo>
                      <a:pt x="53" y="104"/>
                    </a:lnTo>
                    <a:lnTo>
                      <a:pt x="61" y="94"/>
                    </a:lnTo>
                    <a:lnTo>
                      <a:pt x="67" y="84"/>
                    </a:lnTo>
                    <a:lnTo>
                      <a:pt x="74" y="74"/>
                    </a:lnTo>
                    <a:lnTo>
                      <a:pt x="81" y="63"/>
                    </a:lnTo>
                    <a:lnTo>
                      <a:pt x="89" y="52"/>
                    </a:lnTo>
                    <a:lnTo>
                      <a:pt x="95" y="40"/>
                    </a:lnTo>
                    <a:lnTo>
                      <a:pt x="85" y="43"/>
                    </a:lnTo>
                    <a:lnTo>
                      <a:pt x="75" y="45"/>
                    </a:lnTo>
                    <a:lnTo>
                      <a:pt x="65" y="46"/>
                    </a:lnTo>
                    <a:lnTo>
                      <a:pt x="55" y="48"/>
                    </a:lnTo>
                    <a:lnTo>
                      <a:pt x="44" y="50"/>
                    </a:lnTo>
                    <a:lnTo>
                      <a:pt x="34" y="52"/>
                    </a:lnTo>
                    <a:lnTo>
                      <a:pt x="22" y="54"/>
                    </a:lnTo>
                    <a:lnTo>
                      <a:pt x="11" y="56"/>
                    </a:lnTo>
                    <a:lnTo>
                      <a:pt x="4" y="52"/>
                    </a:lnTo>
                    <a:lnTo>
                      <a:pt x="0" y="46"/>
                    </a:lnTo>
                    <a:lnTo>
                      <a:pt x="0" y="39"/>
                    </a:lnTo>
                    <a:lnTo>
                      <a:pt x="4" y="34"/>
                    </a:lnTo>
                    <a:lnTo>
                      <a:pt x="108" y="0"/>
                    </a:lnTo>
                    <a:lnTo>
                      <a:pt x="119" y="2"/>
                    </a:lnTo>
                    <a:lnTo>
                      <a:pt x="125" y="9"/>
                    </a:lnTo>
                    <a:lnTo>
                      <a:pt x="127" y="18"/>
                    </a:lnTo>
                    <a:lnTo>
                      <a:pt x="126" y="2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8"/>
              <p:cNvSpPr/>
              <p:nvPr/>
            </p:nvSpPr>
            <p:spPr>
              <a:xfrm>
                <a:off x="2691" y="1279"/>
                <a:ext cx="22" cy="49"/>
              </a:xfrm>
              <a:custGeom>
                <a:rect b="b" l="l" r="r" t="t"/>
                <a:pathLst>
                  <a:path extrusionOk="0" h="247" w="109">
                    <a:moveTo>
                      <a:pt x="86" y="62"/>
                    </a:moveTo>
                    <a:lnTo>
                      <a:pt x="73" y="79"/>
                    </a:lnTo>
                    <a:lnTo>
                      <a:pt x="65" y="99"/>
                    </a:lnTo>
                    <a:lnTo>
                      <a:pt x="56" y="121"/>
                    </a:lnTo>
                    <a:lnTo>
                      <a:pt x="47" y="141"/>
                    </a:lnTo>
                    <a:lnTo>
                      <a:pt x="38" y="161"/>
                    </a:lnTo>
                    <a:lnTo>
                      <a:pt x="29" y="182"/>
                    </a:lnTo>
                    <a:lnTo>
                      <a:pt x="22" y="204"/>
                    </a:lnTo>
                    <a:lnTo>
                      <a:pt x="14" y="225"/>
                    </a:lnTo>
                    <a:lnTo>
                      <a:pt x="7" y="247"/>
                    </a:lnTo>
                    <a:lnTo>
                      <a:pt x="0" y="247"/>
                    </a:lnTo>
                    <a:lnTo>
                      <a:pt x="8" y="215"/>
                    </a:lnTo>
                    <a:lnTo>
                      <a:pt x="18" y="183"/>
                    </a:lnTo>
                    <a:lnTo>
                      <a:pt x="31" y="153"/>
                    </a:lnTo>
                    <a:lnTo>
                      <a:pt x="44" y="123"/>
                    </a:lnTo>
                    <a:lnTo>
                      <a:pt x="59" y="94"/>
                    </a:lnTo>
                    <a:lnTo>
                      <a:pt x="72" y="65"/>
                    </a:lnTo>
                    <a:lnTo>
                      <a:pt x="86" y="35"/>
                    </a:lnTo>
                    <a:lnTo>
                      <a:pt x="97" y="6"/>
                    </a:lnTo>
                    <a:lnTo>
                      <a:pt x="108" y="0"/>
                    </a:lnTo>
                    <a:lnTo>
                      <a:pt x="109" y="18"/>
                    </a:lnTo>
                    <a:lnTo>
                      <a:pt x="103" y="33"/>
                    </a:lnTo>
                    <a:lnTo>
                      <a:pt x="95" y="48"/>
                    </a:lnTo>
                    <a:lnTo>
                      <a:pt x="86"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8"/>
              <p:cNvSpPr/>
              <p:nvPr/>
            </p:nvSpPr>
            <p:spPr>
              <a:xfrm>
                <a:off x="2700" y="1282"/>
                <a:ext cx="20" cy="47"/>
              </a:xfrm>
              <a:custGeom>
                <a:rect b="b" l="l" r="r" t="t"/>
                <a:pathLst>
                  <a:path extrusionOk="0" h="237" w="99">
                    <a:moveTo>
                      <a:pt x="67" y="126"/>
                    </a:moveTo>
                    <a:lnTo>
                      <a:pt x="70" y="113"/>
                    </a:lnTo>
                    <a:lnTo>
                      <a:pt x="74" y="98"/>
                    </a:lnTo>
                    <a:lnTo>
                      <a:pt x="79" y="82"/>
                    </a:lnTo>
                    <a:lnTo>
                      <a:pt x="82" y="65"/>
                    </a:lnTo>
                    <a:lnTo>
                      <a:pt x="79" y="60"/>
                    </a:lnTo>
                    <a:lnTo>
                      <a:pt x="69" y="75"/>
                    </a:lnTo>
                    <a:lnTo>
                      <a:pt x="60" y="92"/>
                    </a:lnTo>
                    <a:lnTo>
                      <a:pt x="52" y="109"/>
                    </a:lnTo>
                    <a:lnTo>
                      <a:pt x="45" y="127"/>
                    </a:lnTo>
                    <a:lnTo>
                      <a:pt x="39" y="145"/>
                    </a:lnTo>
                    <a:lnTo>
                      <a:pt x="33" y="162"/>
                    </a:lnTo>
                    <a:lnTo>
                      <a:pt x="26" y="178"/>
                    </a:lnTo>
                    <a:lnTo>
                      <a:pt x="18" y="194"/>
                    </a:lnTo>
                    <a:lnTo>
                      <a:pt x="17" y="205"/>
                    </a:lnTo>
                    <a:lnTo>
                      <a:pt x="15" y="216"/>
                    </a:lnTo>
                    <a:lnTo>
                      <a:pt x="10" y="227"/>
                    </a:lnTo>
                    <a:lnTo>
                      <a:pt x="6" y="237"/>
                    </a:lnTo>
                    <a:lnTo>
                      <a:pt x="1" y="231"/>
                    </a:lnTo>
                    <a:lnTo>
                      <a:pt x="0" y="224"/>
                    </a:lnTo>
                    <a:lnTo>
                      <a:pt x="1" y="216"/>
                    </a:lnTo>
                    <a:lnTo>
                      <a:pt x="1" y="210"/>
                    </a:lnTo>
                    <a:lnTo>
                      <a:pt x="6" y="206"/>
                    </a:lnTo>
                    <a:lnTo>
                      <a:pt x="1" y="201"/>
                    </a:lnTo>
                    <a:lnTo>
                      <a:pt x="7" y="187"/>
                    </a:lnTo>
                    <a:lnTo>
                      <a:pt x="12" y="174"/>
                    </a:lnTo>
                    <a:lnTo>
                      <a:pt x="19" y="159"/>
                    </a:lnTo>
                    <a:lnTo>
                      <a:pt x="26" y="146"/>
                    </a:lnTo>
                    <a:lnTo>
                      <a:pt x="32" y="132"/>
                    </a:lnTo>
                    <a:lnTo>
                      <a:pt x="37" y="119"/>
                    </a:lnTo>
                    <a:lnTo>
                      <a:pt x="42" y="104"/>
                    </a:lnTo>
                    <a:lnTo>
                      <a:pt x="46" y="90"/>
                    </a:lnTo>
                    <a:lnTo>
                      <a:pt x="53" y="80"/>
                    </a:lnTo>
                    <a:lnTo>
                      <a:pt x="58" y="67"/>
                    </a:lnTo>
                    <a:lnTo>
                      <a:pt x="63" y="56"/>
                    </a:lnTo>
                    <a:lnTo>
                      <a:pt x="69" y="44"/>
                    </a:lnTo>
                    <a:lnTo>
                      <a:pt x="73" y="32"/>
                    </a:lnTo>
                    <a:lnTo>
                      <a:pt x="79" y="20"/>
                    </a:lnTo>
                    <a:lnTo>
                      <a:pt x="84" y="9"/>
                    </a:lnTo>
                    <a:lnTo>
                      <a:pt x="90" y="0"/>
                    </a:lnTo>
                    <a:lnTo>
                      <a:pt x="97" y="23"/>
                    </a:lnTo>
                    <a:lnTo>
                      <a:pt x="99" y="42"/>
                    </a:lnTo>
                    <a:lnTo>
                      <a:pt x="98" y="60"/>
                    </a:lnTo>
                    <a:lnTo>
                      <a:pt x="94" y="75"/>
                    </a:lnTo>
                    <a:lnTo>
                      <a:pt x="89" y="90"/>
                    </a:lnTo>
                    <a:lnTo>
                      <a:pt x="82" y="102"/>
                    </a:lnTo>
                    <a:lnTo>
                      <a:pt x="74" y="114"/>
                    </a:lnTo>
                    <a:lnTo>
                      <a:pt x="67" y="1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8"/>
              <p:cNvSpPr/>
              <p:nvPr/>
            </p:nvSpPr>
            <p:spPr>
              <a:xfrm>
                <a:off x="2668" y="1283"/>
                <a:ext cx="20" cy="29"/>
              </a:xfrm>
              <a:custGeom>
                <a:rect b="b" l="l" r="r" t="t"/>
                <a:pathLst>
                  <a:path extrusionOk="0" h="141" w="98">
                    <a:moveTo>
                      <a:pt x="98" y="45"/>
                    </a:moveTo>
                    <a:lnTo>
                      <a:pt x="94" y="48"/>
                    </a:lnTo>
                    <a:lnTo>
                      <a:pt x="95" y="60"/>
                    </a:lnTo>
                    <a:lnTo>
                      <a:pt x="92" y="73"/>
                    </a:lnTo>
                    <a:lnTo>
                      <a:pt x="88" y="89"/>
                    </a:lnTo>
                    <a:lnTo>
                      <a:pt x="86" y="102"/>
                    </a:lnTo>
                    <a:lnTo>
                      <a:pt x="74" y="101"/>
                    </a:lnTo>
                    <a:lnTo>
                      <a:pt x="68" y="93"/>
                    </a:lnTo>
                    <a:lnTo>
                      <a:pt x="65" y="83"/>
                    </a:lnTo>
                    <a:lnTo>
                      <a:pt x="58" y="77"/>
                    </a:lnTo>
                    <a:lnTo>
                      <a:pt x="50" y="92"/>
                    </a:lnTo>
                    <a:lnTo>
                      <a:pt x="49" y="110"/>
                    </a:lnTo>
                    <a:lnTo>
                      <a:pt x="48" y="128"/>
                    </a:lnTo>
                    <a:lnTo>
                      <a:pt x="38" y="141"/>
                    </a:lnTo>
                    <a:lnTo>
                      <a:pt x="1" y="126"/>
                    </a:lnTo>
                    <a:lnTo>
                      <a:pt x="0" y="108"/>
                    </a:lnTo>
                    <a:lnTo>
                      <a:pt x="3" y="93"/>
                    </a:lnTo>
                    <a:lnTo>
                      <a:pt x="11" y="80"/>
                    </a:lnTo>
                    <a:lnTo>
                      <a:pt x="22" y="71"/>
                    </a:lnTo>
                    <a:lnTo>
                      <a:pt x="29" y="72"/>
                    </a:lnTo>
                    <a:lnTo>
                      <a:pt x="37" y="68"/>
                    </a:lnTo>
                    <a:lnTo>
                      <a:pt x="43" y="64"/>
                    </a:lnTo>
                    <a:lnTo>
                      <a:pt x="50" y="60"/>
                    </a:lnTo>
                    <a:lnTo>
                      <a:pt x="56" y="54"/>
                    </a:lnTo>
                    <a:lnTo>
                      <a:pt x="59" y="48"/>
                    </a:lnTo>
                    <a:lnTo>
                      <a:pt x="64" y="44"/>
                    </a:lnTo>
                    <a:lnTo>
                      <a:pt x="70" y="39"/>
                    </a:lnTo>
                    <a:lnTo>
                      <a:pt x="70" y="29"/>
                    </a:lnTo>
                    <a:lnTo>
                      <a:pt x="69" y="18"/>
                    </a:lnTo>
                    <a:lnTo>
                      <a:pt x="72" y="8"/>
                    </a:lnTo>
                    <a:lnTo>
                      <a:pt x="77" y="0"/>
                    </a:lnTo>
                    <a:lnTo>
                      <a:pt x="86" y="7"/>
                    </a:lnTo>
                    <a:lnTo>
                      <a:pt x="89" y="19"/>
                    </a:lnTo>
                    <a:lnTo>
                      <a:pt x="92" y="34"/>
                    </a:lnTo>
                    <a:lnTo>
                      <a:pt x="98"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8"/>
              <p:cNvSpPr/>
              <p:nvPr/>
            </p:nvSpPr>
            <p:spPr>
              <a:xfrm>
                <a:off x="2726" y="1285"/>
                <a:ext cx="39" cy="22"/>
              </a:xfrm>
              <a:custGeom>
                <a:rect b="b" l="l" r="r" t="t"/>
                <a:pathLst>
                  <a:path extrusionOk="0" h="108" w="196">
                    <a:moveTo>
                      <a:pt x="194" y="28"/>
                    </a:moveTo>
                    <a:lnTo>
                      <a:pt x="181" y="39"/>
                    </a:lnTo>
                    <a:lnTo>
                      <a:pt x="168" y="54"/>
                    </a:lnTo>
                    <a:lnTo>
                      <a:pt x="158" y="68"/>
                    </a:lnTo>
                    <a:lnTo>
                      <a:pt x="148" y="83"/>
                    </a:lnTo>
                    <a:lnTo>
                      <a:pt x="136" y="95"/>
                    </a:lnTo>
                    <a:lnTo>
                      <a:pt x="122" y="104"/>
                    </a:lnTo>
                    <a:lnTo>
                      <a:pt x="104" y="108"/>
                    </a:lnTo>
                    <a:lnTo>
                      <a:pt x="81" y="103"/>
                    </a:lnTo>
                    <a:lnTo>
                      <a:pt x="70" y="96"/>
                    </a:lnTo>
                    <a:lnTo>
                      <a:pt x="58" y="87"/>
                    </a:lnTo>
                    <a:lnTo>
                      <a:pt x="49" y="78"/>
                    </a:lnTo>
                    <a:lnTo>
                      <a:pt x="40" y="67"/>
                    </a:lnTo>
                    <a:lnTo>
                      <a:pt x="32" y="57"/>
                    </a:lnTo>
                    <a:lnTo>
                      <a:pt x="24" y="47"/>
                    </a:lnTo>
                    <a:lnTo>
                      <a:pt x="13" y="37"/>
                    </a:lnTo>
                    <a:lnTo>
                      <a:pt x="3" y="28"/>
                    </a:lnTo>
                    <a:lnTo>
                      <a:pt x="0" y="13"/>
                    </a:lnTo>
                    <a:lnTo>
                      <a:pt x="8" y="12"/>
                    </a:lnTo>
                    <a:lnTo>
                      <a:pt x="17" y="11"/>
                    </a:lnTo>
                    <a:lnTo>
                      <a:pt x="26" y="11"/>
                    </a:lnTo>
                    <a:lnTo>
                      <a:pt x="36" y="11"/>
                    </a:lnTo>
                    <a:lnTo>
                      <a:pt x="45" y="11"/>
                    </a:lnTo>
                    <a:lnTo>
                      <a:pt x="55" y="11"/>
                    </a:lnTo>
                    <a:lnTo>
                      <a:pt x="64" y="9"/>
                    </a:lnTo>
                    <a:lnTo>
                      <a:pt x="72" y="7"/>
                    </a:lnTo>
                    <a:lnTo>
                      <a:pt x="84" y="3"/>
                    </a:lnTo>
                    <a:lnTo>
                      <a:pt x="96" y="3"/>
                    </a:lnTo>
                    <a:lnTo>
                      <a:pt x="108" y="3"/>
                    </a:lnTo>
                    <a:lnTo>
                      <a:pt x="120" y="4"/>
                    </a:lnTo>
                    <a:lnTo>
                      <a:pt x="132" y="6"/>
                    </a:lnTo>
                    <a:lnTo>
                      <a:pt x="144" y="6"/>
                    </a:lnTo>
                    <a:lnTo>
                      <a:pt x="156" y="4"/>
                    </a:lnTo>
                    <a:lnTo>
                      <a:pt x="168" y="0"/>
                    </a:lnTo>
                    <a:lnTo>
                      <a:pt x="174" y="2"/>
                    </a:lnTo>
                    <a:lnTo>
                      <a:pt x="179" y="3"/>
                    </a:lnTo>
                    <a:lnTo>
                      <a:pt x="185" y="4"/>
                    </a:lnTo>
                    <a:lnTo>
                      <a:pt x="190" y="7"/>
                    </a:lnTo>
                    <a:lnTo>
                      <a:pt x="194" y="9"/>
                    </a:lnTo>
                    <a:lnTo>
                      <a:pt x="196" y="13"/>
                    </a:lnTo>
                    <a:lnTo>
                      <a:pt x="196" y="19"/>
                    </a:lnTo>
                    <a:lnTo>
                      <a:pt x="194"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8"/>
              <p:cNvSpPr/>
              <p:nvPr/>
            </p:nvSpPr>
            <p:spPr>
              <a:xfrm>
                <a:off x="2868" y="1286"/>
                <a:ext cx="137" cy="154"/>
              </a:xfrm>
              <a:custGeom>
                <a:rect b="b" l="l" r="r" t="t"/>
                <a:pathLst>
                  <a:path extrusionOk="0" h="766" w="684">
                    <a:moveTo>
                      <a:pt x="402" y="18"/>
                    </a:moveTo>
                    <a:lnTo>
                      <a:pt x="401" y="31"/>
                    </a:lnTo>
                    <a:lnTo>
                      <a:pt x="402" y="40"/>
                    </a:lnTo>
                    <a:lnTo>
                      <a:pt x="401" y="47"/>
                    </a:lnTo>
                    <a:lnTo>
                      <a:pt x="393" y="56"/>
                    </a:lnTo>
                    <a:lnTo>
                      <a:pt x="386" y="55"/>
                    </a:lnTo>
                    <a:lnTo>
                      <a:pt x="379" y="51"/>
                    </a:lnTo>
                    <a:lnTo>
                      <a:pt x="373" y="48"/>
                    </a:lnTo>
                    <a:lnTo>
                      <a:pt x="367" y="45"/>
                    </a:lnTo>
                    <a:lnTo>
                      <a:pt x="360" y="41"/>
                    </a:lnTo>
                    <a:lnTo>
                      <a:pt x="355" y="40"/>
                    </a:lnTo>
                    <a:lnTo>
                      <a:pt x="348" y="40"/>
                    </a:lnTo>
                    <a:lnTo>
                      <a:pt x="341" y="42"/>
                    </a:lnTo>
                    <a:lnTo>
                      <a:pt x="328" y="49"/>
                    </a:lnTo>
                    <a:lnTo>
                      <a:pt x="314" y="57"/>
                    </a:lnTo>
                    <a:lnTo>
                      <a:pt x="303" y="65"/>
                    </a:lnTo>
                    <a:lnTo>
                      <a:pt x="294" y="75"/>
                    </a:lnTo>
                    <a:lnTo>
                      <a:pt x="286" y="86"/>
                    </a:lnTo>
                    <a:lnTo>
                      <a:pt x="280" y="97"/>
                    </a:lnTo>
                    <a:lnTo>
                      <a:pt x="276" y="111"/>
                    </a:lnTo>
                    <a:lnTo>
                      <a:pt x="275" y="126"/>
                    </a:lnTo>
                    <a:lnTo>
                      <a:pt x="298" y="139"/>
                    </a:lnTo>
                    <a:lnTo>
                      <a:pt x="320" y="140"/>
                    </a:lnTo>
                    <a:lnTo>
                      <a:pt x="341" y="132"/>
                    </a:lnTo>
                    <a:lnTo>
                      <a:pt x="364" y="121"/>
                    </a:lnTo>
                    <a:lnTo>
                      <a:pt x="384" y="110"/>
                    </a:lnTo>
                    <a:lnTo>
                      <a:pt x="405" y="103"/>
                    </a:lnTo>
                    <a:lnTo>
                      <a:pt x="425" y="104"/>
                    </a:lnTo>
                    <a:lnTo>
                      <a:pt x="445" y="117"/>
                    </a:lnTo>
                    <a:lnTo>
                      <a:pt x="440" y="129"/>
                    </a:lnTo>
                    <a:lnTo>
                      <a:pt x="434" y="140"/>
                    </a:lnTo>
                    <a:lnTo>
                      <a:pt x="429" y="150"/>
                    </a:lnTo>
                    <a:lnTo>
                      <a:pt x="423" y="161"/>
                    </a:lnTo>
                    <a:lnTo>
                      <a:pt x="418" y="171"/>
                    </a:lnTo>
                    <a:lnTo>
                      <a:pt x="412" y="181"/>
                    </a:lnTo>
                    <a:lnTo>
                      <a:pt x="405" y="191"/>
                    </a:lnTo>
                    <a:lnTo>
                      <a:pt x="399" y="203"/>
                    </a:lnTo>
                    <a:lnTo>
                      <a:pt x="397" y="213"/>
                    </a:lnTo>
                    <a:lnTo>
                      <a:pt x="402" y="218"/>
                    </a:lnTo>
                    <a:lnTo>
                      <a:pt x="410" y="223"/>
                    </a:lnTo>
                    <a:lnTo>
                      <a:pt x="418" y="227"/>
                    </a:lnTo>
                    <a:lnTo>
                      <a:pt x="431" y="219"/>
                    </a:lnTo>
                    <a:lnTo>
                      <a:pt x="445" y="211"/>
                    </a:lnTo>
                    <a:lnTo>
                      <a:pt x="456" y="201"/>
                    </a:lnTo>
                    <a:lnTo>
                      <a:pt x="466" y="189"/>
                    </a:lnTo>
                    <a:lnTo>
                      <a:pt x="475" y="177"/>
                    </a:lnTo>
                    <a:lnTo>
                      <a:pt x="483" y="163"/>
                    </a:lnTo>
                    <a:lnTo>
                      <a:pt x="488" y="148"/>
                    </a:lnTo>
                    <a:lnTo>
                      <a:pt x="493" y="132"/>
                    </a:lnTo>
                    <a:lnTo>
                      <a:pt x="497" y="126"/>
                    </a:lnTo>
                    <a:lnTo>
                      <a:pt x="502" y="123"/>
                    </a:lnTo>
                    <a:lnTo>
                      <a:pt x="507" y="121"/>
                    </a:lnTo>
                    <a:lnTo>
                      <a:pt x="513" y="121"/>
                    </a:lnTo>
                    <a:lnTo>
                      <a:pt x="519" y="121"/>
                    </a:lnTo>
                    <a:lnTo>
                      <a:pt x="524" y="123"/>
                    </a:lnTo>
                    <a:lnTo>
                      <a:pt x="530" y="126"/>
                    </a:lnTo>
                    <a:lnTo>
                      <a:pt x="534" y="131"/>
                    </a:lnTo>
                    <a:lnTo>
                      <a:pt x="534" y="143"/>
                    </a:lnTo>
                    <a:lnTo>
                      <a:pt x="531" y="157"/>
                    </a:lnTo>
                    <a:lnTo>
                      <a:pt x="526" y="170"/>
                    </a:lnTo>
                    <a:lnTo>
                      <a:pt x="523" y="183"/>
                    </a:lnTo>
                    <a:lnTo>
                      <a:pt x="522" y="196"/>
                    </a:lnTo>
                    <a:lnTo>
                      <a:pt x="523" y="208"/>
                    </a:lnTo>
                    <a:lnTo>
                      <a:pt x="530" y="218"/>
                    </a:lnTo>
                    <a:lnTo>
                      <a:pt x="543" y="227"/>
                    </a:lnTo>
                    <a:lnTo>
                      <a:pt x="557" y="227"/>
                    </a:lnTo>
                    <a:lnTo>
                      <a:pt x="568" y="224"/>
                    </a:lnTo>
                    <a:lnTo>
                      <a:pt x="576" y="217"/>
                    </a:lnTo>
                    <a:lnTo>
                      <a:pt x="581" y="208"/>
                    </a:lnTo>
                    <a:lnTo>
                      <a:pt x="586" y="198"/>
                    </a:lnTo>
                    <a:lnTo>
                      <a:pt x="590" y="188"/>
                    </a:lnTo>
                    <a:lnTo>
                      <a:pt x="595" y="178"/>
                    </a:lnTo>
                    <a:lnTo>
                      <a:pt x="601" y="170"/>
                    </a:lnTo>
                    <a:lnTo>
                      <a:pt x="602" y="151"/>
                    </a:lnTo>
                    <a:lnTo>
                      <a:pt x="598" y="134"/>
                    </a:lnTo>
                    <a:lnTo>
                      <a:pt x="592" y="120"/>
                    </a:lnTo>
                    <a:lnTo>
                      <a:pt x="579" y="108"/>
                    </a:lnTo>
                    <a:lnTo>
                      <a:pt x="578" y="111"/>
                    </a:lnTo>
                    <a:lnTo>
                      <a:pt x="575" y="111"/>
                    </a:lnTo>
                    <a:lnTo>
                      <a:pt x="572" y="111"/>
                    </a:lnTo>
                    <a:lnTo>
                      <a:pt x="569" y="111"/>
                    </a:lnTo>
                    <a:lnTo>
                      <a:pt x="569" y="98"/>
                    </a:lnTo>
                    <a:lnTo>
                      <a:pt x="572" y="87"/>
                    </a:lnTo>
                    <a:lnTo>
                      <a:pt x="579" y="79"/>
                    </a:lnTo>
                    <a:lnTo>
                      <a:pt x="589" y="71"/>
                    </a:lnTo>
                    <a:lnTo>
                      <a:pt x="601" y="65"/>
                    </a:lnTo>
                    <a:lnTo>
                      <a:pt x="612" y="58"/>
                    </a:lnTo>
                    <a:lnTo>
                      <a:pt x="623" y="51"/>
                    </a:lnTo>
                    <a:lnTo>
                      <a:pt x="633" y="45"/>
                    </a:lnTo>
                    <a:lnTo>
                      <a:pt x="642" y="46"/>
                    </a:lnTo>
                    <a:lnTo>
                      <a:pt x="649" y="49"/>
                    </a:lnTo>
                    <a:lnTo>
                      <a:pt x="657" y="52"/>
                    </a:lnTo>
                    <a:lnTo>
                      <a:pt x="662" y="57"/>
                    </a:lnTo>
                    <a:lnTo>
                      <a:pt x="668" y="61"/>
                    </a:lnTo>
                    <a:lnTo>
                      <a:pt x="673" y="68"/>
                    </a:lnTo>
                    <a:lnTo>
                      <a:pt x="679" y="74"/>
                    </a:lnTo>
                    <a:lnTo>
                      <a:pt x="684" y="80"/>
                    </a:lnTo>
                    <a:lnTo>
                      <a:pt x="682" y="99"/>
                    </a:lnTo>
                    <a:lnTo>
                      <a:pt x="682" y="120"/>
                    </a:lnTo>
                    <a:lnTo>
                      <a:pt x="684" y="140"/>
                    </a:lnTo>
                    <a:lnTo>
                      <a:pt x="682" y="158"/>
                    </a:lnTo>
                    <a:lnTo>
                      <a:pt x="680" y="176"/>
                    </a:lnTo>
                    <a:lnTo>
                      <a:pt x="675" y="191"/>
                    </a:lnTo>
                    <a:lnTo>
                      <a:pt x="664" y="204"/>
                    </a:lnTo>
                    <a:lnTo>
                      <a:pt x="649" y="213"/>
                    </a:lnTo>
                    <a:lnTo>
                      <a:pt x="648" y="225"/>
                    </a:lnTo>
                    <a:lnTo>
                      <a:pt x="643" y="236"/>
                    </a:lnTo>
                    <a:lnTo>
                      <a:pt x="638" y="247"/>
                    </a:lnTo>
                    <a:lnTo>
                      <a:pt x="631" y="257"/>
                    </a:lnTo>
                    <a:lnTo>
                      <a:pt x="622" y="266"/>
                    </a:lnTo>
                    <a:lnTo>
                      <a:pt x="613" y="274"/>
                    </a:lnTo>
                    <a:lnTo>
                      <a:pt x="603" y="282"/>
                    </a:lnTo>
                    <a:lnTo>
                      <a:pt x="592" y="288"/>
                    </a:lnTo>
                    <a:lnTo>
                      <a:pt x="574" y="289"/>
                    </a:lnTo>
                    <a:lnTo>
                      <a:pt x="556" y="288"/>
                    </a:lnTo>
                    <a:lnTo>
                      <a:pt x="537" y="284"/>
                    </a:lnTo>
                    <a:lnTo>
                      <a:pt x="519" y="278"/>
                    </a:lnTo>
                    <a:lnTo>
                      <a:pt x="502" y="270"/>
                    </a:lnTo>
                    <a:lnTo>
                      <a:pt x="486" y="259"/>
                    </a:lnTo>
                    <a:lnTo>
                      <a:pt x="473" y="245"/>
                    </a:lnTo>
                    <a:lnTo>
                      <a:pt x="461" y="231"/>
                    </a:lnTo>
                    <a:lnTo>
                      <a:pt x="443" y="235"/>
                    </a:lnTo>
                    <a:lnTo>
                      <a:pt x="427" y="242"/>
                    </a:lnTo>
                    <a:lnTo>
                      <a:pt x="411" y="248"/>
                    </a:lnTo>
                    <a:lnTo>
                      <a:pt x="395" y="257"/>
                    </a:lnTo>
                    <a:lnTo>
                      <a:pt x="379" y="265"/>
                    </a:lnTo>
                    <a:lnTo>
                      <a:pt x="364" y="272"/>
                    </a:lnTo>
                    <a:lnTo>
                      <a:pt x="346" y="278"/>
                    </a:lnTo>
                    <a:lnTo>
                      <a:pt x="327" y="281"/>
                    </a:lnTo>
                    <a:lnTo>
                      <a:pt x="311" y="288"/>
                    </a:lnTo>
                    <a:lnTo>
                      <a:pt x="294" y="296"/>
                    </a:lnTo>
                    <a:lnTo>
                      <a:pt x="278" y="304"/>
                    </a:lnTo>
                    <a:lnTo>
                      <a:pt x="263" y="312"/>
                    </a:lnTo>
                    <a:lnTo>
                      <a:pt x="247" y="322"/>
                    </a:lnTo>
                    <a:lnTo>
                      <a:pt x="232" y="333"/>
                    </a:lnTo>
                    <a:lnTo>
                      <a:pt x="219" y="343"/>
                    </a:lnTo>
                    <a:lnTo>
                      <a:pt x="206" y="354"/>
                    </a:lnTo>
                    <a:lnTo>
                      <a:pt x="192" y="366"/>
                    </a:lnTo>
                    <a:lnTo>
                      <a:pt x="181" y="378"/>
                    </a:lnTo>
                    <a:lnTo>
                      <a:pt x="170" y="392"/>
                    </a:lnTo>
                    <a:lnTo>
                      <a:pt x="161" y="406"/>
                    </a:lnTo>
                    <a:lnTo>
                      <a:pt x="152" y="422"/>
                    </a:lnTo>
                    <a:lnTo>
                      <a:pt x="145" y="438"/>
                    </a:lnTo>
                    <a:lnTo>
                      <a:pt x="139" y="455"/>
                    </a:lnTo>
                    <a:lnTo>
                      <a:pt x="135" y="473"/>
                    </a:lnTo>
                    <a:lnTo>
                      <a:pt x="151" y="457"/>
                    </a:lnTo>
                    <a:lnTo>
                      <a:pt x="167" y="441"/>
                    </a:lnTo>
                    <a:lnTo>
                      <a:pt x="185" y="426"/>
                    </a:lnTo>
                    <a:lnTo>
                      <a:pt x="203" y="410"/>
                    </a:lnTo>
                    <a:lnTo>
                      <a:pt x="221" y="393"/>
                    </a:lnTo>
                    <a:lnTo>
                      <a:pt x="240" y="378"/>
                    </a:lnTo>
                    <a:lnTo>
                      <a:pt x="259" y="363"/>
                    </a:lnTo>
                    <a:lnTo>
                      <a:pt x="280" y="348"/>
                    </a:lnTo>
                    <a:lnTo>
                      <a:pt x="300" y="334"/>
                    </a:lnTo>
                    <a:lnTo>
                      <a:pt x="320" y="320"/>
                    </a:lnTo>
                    <a:lnTo>
                      <a:pt x="341" y="307"/>
                    </a:lnTo>
                    <a:lnTo>
                      <a:pt x="363" y="294"/>
                    </a:lnTo>
                    <a:lnTo>
                      <a:pt x="385" y="283"/>
                    </a:lnTo>
                    <a:lnTo>
                      <a:pt x="408" y="273"/>
                    </a:lnTo>
                    <a:lnTo>
                      <a:pt x="430" y="263"/>
                    </a:lnTo>
                    <a:lnTo>
                      <a:pt x="452" y="255"/>
                    </a:lnTo>
                    <a:lnTo>
                      <a:pt x="463" y="256"/>
                    </a:lnTo>
                    <a:lnTo>
                      <a:pt x="469" y="259"/>
                    </a:lnTo>
                    <a:lnTo>
                      <a:pt x="475" y="263"/>
                    </a:lnTo>
                    <a:lnTo>
                      <a:pt x="478" y="269"/>
                    </a:lnTo>
                    <a:lnTo>
                      <a:pt x="482" y="275"/>
                    </a:lnTo>
                    <a:lnTo>
                      <a:pt x="485" y="282"/>
                    </a:lnTo>
                    <a:lnTo>
                      <a:pt x="489" y="288"/>
                    </a:lnTo>
                    <a:lnTo>
                      <a:pt x="495" y="293"/>
                    </a:lnTo>
                    <a:lnTo>
                      <a:pt x="502" y="303"/>
                    </a:lnTo>
                    <a:lnTo>
                      <a:pt x="510" y="312"/>
                    </a:lnTo>
                    <a:lnTo>
                      <a:pt x="517" y="321"/>
                    </a:lnTo>
                    <a:lnTo>
                      <a:pt x="525" y="330"/>
                    </a:lnTo>
                    <a:lnTo>
                      <a:pt x="532" y="339"/>
                    </a:lnTo>
                    <a:lnTo>
                      <a:pt x="539" y="350"/>
                    </a:lnTo>
                    <a:lnTo>
                      <a:pt x="543" y="362"/>
                    </a:lnTo>
                    <a:lnTo>
                      <a:pt x="547" y="374"/>
                    </a:lnTo>
                    <a:lnTo>
                      <a:pt x="546" y="372"/>
                    </a:lnTo>
                    <a:lnTo>
                      <a:pt x="542" y="371"/>
                    </a:lnTo>
                    <a:lnTo>
                      <a:pt x="540" y="371"/>
                    </a:lnTo>
                    <a:lnTo>
                      <a:pt x="537" y="371"/>
                    </a:lnTo>
                    <a:lnTo>
                      <a:pt x="534" y="381"/>
                    </a:lnTo>
                    <a:lnTo>
                      <a:pt x="540" y="387"/>
                    </a:lnTo>
                    <a:lnTo>
                      <a:pt x="546" y="394"/>
                    </a:lnTo>
                    <a:lnTo>
                      <a:pt x="549" y="401"/>
                    </a:lnTo>
                    <a:lnTo>
                      <a:pt x="562" y="428"/>
                    </a:lnTo>
                    <a:lnTo>
                      <a:pt x="578" y="456"/>
                    </a:lnTo>
                    <a:lnTo>
                      <a:pt x="593" y="486"/>
                    </a:lnTo>
                    <a:lnTo>
                      <a:pt x="605" y="515"/>
                    </a:lnTo>
                    <a:lnTo>
                      <a:pt x="614" y="545"/>
                    </a:lnTo>
                    <a:lnTo>
                      <a:pt x="616" y="576"/>
                    </a:lnTo>
                    <a:lnTo>
                      <a:pt x="611" y="605"/>
                    </a:lnTo>
                    <a:lnTo>
                      <a:pt x="596" y="633"/>
                    </a:lnTo>
                    <a:lnTo>
                      <a:pt x="601" y="635"/>
                    </a:lnTo>
                    <a:lnTo>
                      <a:pt x="606" y="634"/>
                    </a:lnTo>
                    <a:lnTo>
                      <a:pt x="613" y="633"/>
                    </a:lnTo>
                    <a:lnTo>
                      <a:pt x="618" y="637"/>
                    </a:lnTo>
                    <a:lnTo>
                      <a:pt x="615" y="645"/>
                    </a:lnTo>
                    <a:lnTo>
                      <a:pt x="611" y="653"/>
                    </a:lnTo>
                    <a:lnTo>
                      <a:pt x="605" y="659"/>
                    </a:lnTo>
                    <a:lnTo>
                      <a:pt x="596" y="656"/>
                    </a:lnTo>
                    <a:lnTo>
                      <a:pt x="596" y="653"/>
                    </a:lnTo>
                    <a:lnTo>
                      <a:pt x="585" y="655"/>
                    </a:lnTo>
                    <a:lnTo>
                      <a:pt x="580" y="664"/>
                    </a:lnTo>
                    <a:lnTo>
                      <a:pt x="576" y="674"/>
                    </a:lnTo>
                    <a:lnTo>
                      <a:pt x="563" y="676"/>
                    </a:lnTo>
                    <a:lnTo>
                      <a:pt x="561" y="662"/>
                    </a:lnTo>
                    <a:lnTo>
                      <a:pt x="566" y="648"/>
                    </a:lnTo>
                    <a:lnTo>
                      <a:pt x="572" y="636"/>
                    </a:lnTo>
                    <a:lnTo>
                      <a:pt x="581" y="624"/>
                    </a:lnTo>
                    <a:lnTo>
                      <a:pt x="588" y="612"/>
                    </a:lnTo>
                    <a:lnTo>
                      <a:pt x="590" y="600"/>
                    </a:lnTo>
                    <a:lnTo>
                      <a:pt x="587" y="590"/>
                    </a:lnTo>
                    <a:lnTo>
                      <a:pt x="576" y="580"/>
                    </a:lnTo>
                    <a:lnTo>
                      <a:pt x="567" y="594"/>
                    </a:lnTo>
                    <a:lnTo>
                      <a:pt x="566" y="609"/>
                    </a:lnTo>
                    <a:lnTo>
                      <a:pt x="563" y="623"/>
                    </a:lnTo>
                    <a:lnTo>
                      <a:pt x="552" y="632"/>
                    </a:lnTo>
                    <a:lnTo>
                      <a:pt x="547" y="638"/>
                    </a:lnTo>
                    <a:lnTo>
                      <a:pt x="543" y="646"/>
                    </a:lnTo>
                    <a:lnTo>
                      <a:pt x="541" y="655"/>
                    </a:lnTo>
                    <a:lnTo>
                      <a:pt x="539" y="664"/>
                    </a:lnTo>
                    <a:lnTo>
                      <a:pt x="535" y="671"/>
                    </a:lnTo>
                    <a:lnTo>
                      <a:pt x="532" y="678"/>
                    </a:lnTo>
                    <a:lnTo>
                      <a:pt x="525" y="680"/>
                    </a:lnTo>
                    <a:lnTo>
                      <a:pt x="516" y="680"/>
                    </a:lnTo>
                    <a:lnTo>
                      <a:pt x="517" y="668"/>
                    </a:lnTo>
                    <a:lnTo>
                      <a:pt x="522" y="655"/>
                    </a:lnTo>
                    <a:lnTo>
                      <a:pt x="529" y="643"/>
                    </a:lnTo>
                    <a:lnTo>
                      <a:pt x="535" y="632"/>
                    </a:lnTo>
                    <a:lnTo>
                      <a:pt x="541" y="619"/>
                    </a:lnTo>
                    <a:lnTo>
                      <a:pt x="544" y="607"/>
                    </a:lnTo>
                    <a:lnTo>
                      <a:pt x="544" y="594"/>
                    </a:lnTo>
                    <a:lnTo>
                      <a:pt x="538" y="580"/>
                    </a:lnTo>
                    <a:lnTo>
                      <a:pt x="533" y="581"/>
                    </a:lnTo>
                    <a:lnTo>
                      <a:pt x="526" y="596"/>
                    </a:lnTo>
                    <a:lnTo>
                      <a:pt x="520" y="610"/>
                    </a:lnTo>
                    <a:lnTo>
                      <a:pt x="512" y="625"/>
                    </a:lnTo>
                    <a:lnTo>
                      <a:pt x="505" y="640"/>
                    </a:lnTo>
                    <a:lnTo>
                      <a:pt x="497" y="654"/>
                    </a:lnTo>
                    <a:lnTo>
                      <a:pt x="491" y="668"/>
                    </a:lnTo>
                    <a:lnTo>
                      <a:pt x="485" y="682"/>
                    </a:lnTo>
                    <a:lnTo>
                      <a:pt x="480" y="696"/>
                    </a:lnTo>
                    <a:lnTo>
                      <a:pt x="467" y="692"/>
                    </a:lnTo>
                    <a:lnTo>
                      <a:pt x="467" y="678"/>
                    </a:lnTo>
                    <a:lnTo>
                      <a:pt x="476" y="662"/>
                    </a:lnTo>
                    <a:lnTo>
                      <a:pt x="485" y="646"/>
                    </a:lnTo>
                    <a:lnTo>
                      <a:pt x="495" y="631"/>
                    </a:lnTo>
                    <a:lnTo>
                      <a:pt x="504" y="614"/>
                    </a:lnTo>
                    <a:lnTo>
                      <a:pt x="513" y="597"/>
                    </a:lnTo>
                    <a:lnTo>
                      <a:pt x="520" y="579"/>
                    </a:lnTo>
                    <a:lnTo>
                      <a:pt x="525" y="561"/>
                    </a:lnTo>
                    <a:lnTo>
                      <a:pt x="528" y="542"/>
                    </a:lnTo>
                    <a:lnTo>
                      <a:pt x="525" y="539"/>
                    </a:lnTo>
                    <a:lnTo>
                      <a:pt x="521" y="536"/>
                    </a:lnTo>
                    <a:lnTo>
                      <a:pt x="516" y="536"/>
                    </a:lnTo>
                    <a:lnTo>
                      <a:pt x="513" y="540"/>
                    </a:lnTo>
                    <a:lnTo>
                      <a:pt x="505" y="557"/>
                    </a:lnTo>
                    <a:lnTo>
                      <a:pt x="497" y="573"/>
                    </a:lnTo>
                    <a:lnTo>
                      <a:pt x="489" y="591"/>
                    </a:lnTo>
                    <a:lnTo>
                      <a:pt x="483" y="609"/>
                    </a:lnTo>
                    <a:lnTo>
                      <a:pt x="476" y="626"/>
                    </a:lnTo>
                    <a:lnTo>
                      <a:pt x="468" y="644"/>
                    </a:lnTo>
                    <a:lnTo>
                      <a:pt x="459" y="661"/>
                    </a:lnTo>
                    <a:lnTo>
                      <a:pt x="450" y="676"/>
                    </a:lnTo>
                    <a:lnTo>
                      <a:pt x="440" y="676"/>
                    </a:lnTo>
                    <a:lnTo>
                      <a:pt x="438" y="663"/>
                    </a:lnTo>
                    <a:lnTo>
                      <a:pt x="442" y="653"/>
                    </a:lnTo>
                    <a:lnTo>
                      <a:pt x="448" y="644"/>
                    </a:lnTo>
                    <a:lnTo>
                      <a:pt x="452" y="633"/>
                    </a:lnTo>
                    <a:lnTo>
                      <a:pt x="446" y="632"/>
                    </a:lnTo>
                    <a:lnTo>
                      <a:pt x="440" y="635"/>
                    </a:lnTo>
                    <a:lnTo>
                      <a:pt x="433" y="637"/>
                    </a:lnTo>
                    <a:lnTo>
                      <a:pt x="427" y="632"/>
                    </a:lnTo>
                    <a:lnTo>
                      <a:pt x="434" y="610"/>
                    </a:lnTo>
                    <a:lnTo>
                      <a:pt x="421" y="608"/>
                    </a:lnTo>
                    <a:lnTo>
                      <a:pt x="415" y="600"/>
                    </a:lnTo>
                    <a:lnTo>
                      <a:pt x="414" y="589"/>
                    </a:lnTo>
                    <a:lnTo>
                      <a:pt x="414" y="575"/>
                    </a:lnTo>
                    <a:lnTo>
                      <a:pt x="414" y="569"/>
                    </a:lnTo>
                    <a:lnTo>
                      <a:pt x="408" y="571"/>
                    </a:lnTo>
                    <a:lnTo>
                      <a:pt x="403" y="579"/>
                    </a:lnTo>
                    <a:lnTo>
                      <a:pt x="397" y="586"/>
                    </a:lnTo>
                    <a:lnTo>
                      <a:pt x="391" y="589"/>
                    </a:lnTo>
                    <a:lnTo>
                      <a:pt x="395" y="569"/>
                    </a:lnTo>
                    <a:lnTo>
                      <a:pt x="404" y="549"/>
                    </a:lnTo>
                    <a:lnTo>
                      <a:pt x="410" y="531"/>
                    </a:lnTo>
                    <a:lnTo>
                      <a:pt x="404" y="515"/>
                    </a:lnTo>
                    <a:lnTo>
                      <a:pt x="396" y="525"/>
                    </a:lnTo>
                    <a:lnTo>
                      <a:pt x="390" y="535"/>
                    </a:lnTo>
                    <a:lnTo>
                      <a:pt x="384" y="548"/>
                    </a:lnTo>
                    <a:lnTo>
                      <a:pt x="379" y="560"/>
                    </a:lnTo>
                    <a:lnTo>
                      <a:pt x="375" y="573"/>
                    </a:lnTo>
                    <a:lnTo>
                      <a:pt x="370" y="587"/>
                    </a:lnTo>
                    <a:lnTo>
                      <a:pt x="366" y="599"/>
                    </a:lnTo>
                    <a:lnTo>
                      <a:pt x="360" y="612"/>
                    </a:lnTo>
                    <a:lnTo>
                      <a:pt x="357" y="615"/>
                    </a:lnTo>
                    <a:lnTo>
                      <a:pt x="354" y="618"/>
                    </a:lnTo>
                    <a:lnTo>
                      <a:pt x="349" y="620"/>
                    </a:lnTo>
                    <a:lnTo>
                      <a:pt x="342" y="620"/>
                    </a:lnTo>
                    <a:lnTo>
                      <a:pt x="347" y="601"/>
                    </a:lnTo>
                    <a:lnTo>
                      <a:pt x="354" y="583"/>
                    </a:lnTo>
                    <a:lnTo>
                      <a:pt x="362" y="566"/>
                    </a:lnTo>
                    <a:lnTo>
                      <a:pt x="370" y="549"/>
                    </a:lnTo>
                    <a:lnTo>
                      <a:pt x="378" y="531"/>
                    </a:lnTo>
                    <a:lnTo>
                      <a:pt x="386" y="514"/>
                    </a:lnTo>
                    <a:lnTo>
                      <a:pt x="392" y="496"/>
                    </a:lnTo>
                    <a:lnTo>
                      <a:pt x="395" y="477"/>
                    </a:lnTo>
                    <a:lnTo>
                      <a:pt x="392" y="474"/>
                    </a:lnTo>
                    <a:lnTo>
                      <a:pt x="388" y="473"/>
                    </a:lnTo>
                    <a:lnTo>
                      <a:pt x="385" y="474"/>
                    </a:lnTo>
                    <a:lnTo>
                      <a:pt x="381" y="476"/>
                    </a:lnTo>
                    <a:lnTo>
                      <a:pt x="381" y="486"/>
                    </a:lnTo>
                    <a:lnTo>
                      <a:pt x="377" y="495"/>
                    </a:lnTo>
                    <a:lnTo>
                      <a:pt x="372" y="502"/>
                    </a:lnTo>
                    <a:lnTo>
                      <a:pt x="366" y="508"/>
                    </a:lnTo>
                    <a:lnTo>
                      <a:pt x="359" y="526"/>
                    </a:lnTo>
                    <a:lnTo>
                      <a:pt x="351" y="543"/>
                    </a:lnTo>
                    <a:lnTo>
                      <a:pt x="345" y="561"/>
                    </a:lnTo>
                    <a:lnTo>
                      <a:pt x="337" y="578"/>
                    </a:lnTo>
                    <a:lnTo>
                      <a:pt x="330" y="596"/>
                    </a:lnTo>
                    <a:lnTo>
                      <a:pt x="323" y="614"/>
                    </a:lnTo>
                    <a:lnTo>
                      <a:pt x="318" y="633"/>
                    </a:lnTo>
                    <a:lnTo>
                      <a:pt x="312" y="653"/>
                    </a:lnTo>
                    <a:lnTo>
                      <a:pt x="309" y="655"/>
                    </a:lnTo>
                    <a:lnTo>
                      <a:pt x="308" y="659"/>
                    </a:lnTo>
                    <a:lnTo>
                      <a:pt x="305" y="662"/>
                    </a:lnTo>
                    <a:lnTo>
                      <a:pt x="302" y="665"/>
                    </a:lnTo>
                    <a:lnTo>
                      <a:pt x="292" y="655"/>
                    </a:lnTo>
                    <a:lnTo>
                      <a:pt x="294" y="641"/>
                    </a:lnTo>
                    <a:lnTo>
                      <a:pt x="301" y="626"/>
                    </a:lnTo>
                    <a:lnTo>
                      <a:pt x="307" y="614"/>
                    </a:lnTo>
                    <a:lnTo>
                      <a:pt x="312" y="604"/>
                    </a:lnTo>
                    <a:lnTo>
                      <a:pt x="319" y="591"/>
                    </a:lnTo>
                    <a:lnTo>
                      <a:pt x="320" y="580"/>
                    </a:lnTo>
                    <a:lnTo>
                      <a:pt x="311" y="571"/>
                    </a:lnTo>
                    <a:lnTo>
                      <a:pt x="305" y="581"/>
                    </a:lnTo>
                    <a:lnTo>
                      <a:pt x="301" y="591"/>
                    </a:lnTo>
                    <a:lnTo>
                      <a:pt x="296" y="601"/>
                    </a:lnTo>
                    <a:lnTo>
                      <a:pt x="293" y="612"/>
                    </a:lnTo>
                    <a:lnTo>
                      <a:pt x="290" y="623"/>
                    </a:lnTo>
                    <a:lnTo>
                      <a:pt x="285" y="634"/>
                    </a:lnTo>
                    <a:lnTo>
                      <a:pt x="281" y="644"/>
                    </a:lnTo>
                    <a:lnTo>
                      <a:pt x="276" y="655"/>
                    </a:lnTo>
                    <a:lnTo>
                      <a:pt x="267" y="655"/>
                    </a:lnTo>
                    <a:lnTo>
                      <a:pt x="270" y="635"/>
                    </a:lnTo>
                    <a:lnTo>
                      <a:pt x="274" y="618"/>
                    </a:lnTo>
                    <a:lnTo>
                      <a:pt x="281" y="601"/>
                    </a:lnTo>
                    <a:lnTo>
                      <a:pt x="289" y="586"/>
                    </a:lnTo>
                    <a:lnTo>
                      <a:pt x="295" y="570"/>
                    </a:lnTo>
                    <a:lnTo>
                      <a:pt x="303" y="553"/>
                    </a:lnTo>
                    <a:lnTo>
                      <a:pt x="308" y="535"/>
                    </a:lnTo>
                    <a:lnTo>
                      <a:pt x="311" y="515"/>
                    </a:lnTo>
                    <a:lnTo>
                      <a:pt x="305" y="513"/>
                    </a:lnTo>
                    <a:lnTo>
                      <a:pt x="294" y="535"/>
                    </a:lnTo>
                    <a:lnTo>
                      <a:pt x="284" y="559"/>
                    </a:lnTo>
                    <a:lnTo>
                      <a:pt x="274" y="582"/>
                    </a:lnTo>
                    <a:lnTo>
                      <a:pt x="264" y="606"/>
                    </a:lnTo>
                    <a:lnTo>
                      <a:pt x="254" y="629"/>
                    </a:lnTo>
                    <a:lnTo>
                      <a:pt x="245" y="653"/>
                    </a:lnTo>
                    <a:lnTo>
                      <a:pt x="235" y="675"/>
                    </a:lnTo>
                    <a:lnTo>
                      <a:pt x="225" y="698"/>
                    </a:lnTo>
                    <a:lnTo>
                      <a:pt x="218" y="696"/>
                    </a:lnTo>
                    <a:lnTo>
                      <a:pt x="215" y="690"/>
                    </a:lnTo>
                    <a:lnTo>
                      <a:pt x="213" y="682"/>
                    </a:lnTo>
                    <a:lnTo>
                      <a:pt x="213" y="674"/>
                    </a:lnTo>
                    <a:lnTo>
                      <a:pt x="228" y="646"/>
                    </a:lnTo>
                    <a:lnTo>
                      <a:pt x="241" y="618"/>
                    </a:lnTo>
                    <a:lnTo>
                      <a:pt x="255" y="589"/>
                    </a:lnTo>
                    <a:lnTo>
                      <a:pt x="268" y="559"/>
                    </a:lnTo>
                    <a:lnTo>
                      <a:pt x="282" y="530"/>
                    </a:lnTo>
                    <a:lnTo>
                      <a:pt x="294" y="501"/>
                    </a:lnTo>
                    <a:lnTo>
                      <a:pt x="308" y="471"/>
                    </a:lnTo>
                    <a:lnTo>
                      <a:pt x="321" y="443"/>
                    </a:lnTo>
                    <a:lnTo>
                      <a:pt x="316" y="438"/>
                    </a:lnTo>
                    <a:lnTo>
                      <a:pt x="308" y="442"/>
                    </a:lnTo>
                    <a:lnTo>
                      <a:pt x="302" y="448"/>
                    </a:lnTo>
                    <a:lnTo>
                      <a:pt x="298" y="455"/>
                    </a:lnTo>
                    <a:lnTo>
                      <a:pt x="294" y="464"/>
                    </a:lnTo>
                    <a:lnTo>
                      <a:pt x="291" y="471"/>
                    </a:lnTo>
                    <a:lnTo>
                      <a:pt x="287" y="480"/>
                    </a:lnTo>
                    <a:lnTo>
                      <a:pt x="283" y="487"/>
                    </a:lnTo>
                    <a:lnTo>
                      <a:pt x="276" y="494"/>
                    </a:lnTo>
                    <a:lnTo>
                      <a:pt x="271" y="513"/>
                    </a:lnTo>
                    <a:lnTo>
                      <a:pt x="263" y="531"/>
                    </a:lnTo>
                    <a:lnTo>
                      <a:pt x="254" y="550"/>
                    </a:lnTo>
                    <a:lnTo>
                      <a:pt x="248" y="569"/>
                    </a:lnTo>
                    <a:lnTo>
                      <a:pt x="246" y="580"/>
                    </a:lnTo>
                    <a:lnTo>
                      <a:pt x="241" y="590"/>
                    </a:lnTo>
                    <a:lnTo>
                      <a:pt x="236" y="599"/>
                    </a:lnTo>
                    <a:lnTo>
                      <a:pt x="229" y="607"/>
                    </a:lnTo>
                    <a:lnTo>
                      <a:pt x="222" y="616"/>
                    </a:lnTo>
                    <a:lnTo>
                      <a:pt x="216" y="624"/>
                    </a:lnTo>
                    <a:lnTo>
                      <a:pt x="210" y="633"/>
                    </a:lnTo>
                    <a:lnTo>
                      <a:pt x="204" y="642"/>
                    </a:lnTo>
                    <a:lnTo>
                      <a:pt x="200" y="661"/>
                    </a:lnTo>
                    <a:lnTo>
                      <a:pt x="192" y="679"/>
                    </a:lnTo>
                    <a:lnTo>
                      <a:pt x="183" y="697"/>
                    </a:lnTo>
                    <a:lnTo>
                      <a:pt x="173" y="712"/>
                    </a:lnTo>
                    <a:lnTo>
                      <a:pt x="165" y="709"/>
                    </a:lnTo>
                    <a:lnTo>
                      <a:pt x="169" y="697"/>
                    </a:lnTo>
                    <a:lnTo>
                      <a:pt x="172" y="685"/>
                    </a:lnTo>
                    <a:lnTo>
                      <a:pt x="177" y="673"/>
                    </a:lnTo>
                    <a:lnTo>
                      <a:pt x="183" y="662"/>
                    </a:lnTo>
                    <a:lnTo>
                      <a:pt x="189" y="650"/>
                    </a:lnTo>
                    <a:lnTo>
                      <a:pt x="193" y="638"/>
                    </a:lnTo>
                    <a:lnTo>
                      <a:pt x="198" y="626"/>
                    </a:lnTo>
                    <a:lnTo>
                      <a:pt x="201" y="614"/>
                    </a:lnTo>
                    <a:lnTo>
                      <a:pt x="194" y="610"/>
                    </a:lnTo>
                    <a:lnTo>
                      <a:pt x="186" y="626"/>
                    </a:lnTo>
                    <a:lnTo>
                      <a:pt x="179" y="641"/>
                    </a:lnTo>
                    <a:lnTo>
                      <a:pt x="170" y="655"/>
                    </a:lnTo>
                    <a:lnTo>
                      <a:pt x="162" y="670"/>
                    </a:lnTo>
                    <a:lnTo>
                      <a:pt x="155" y="684"/>
                    </a:lnTo>
                    <a:lnTo>
                      <a:pt x="151" y="700"/>
                    </a:lnTo>
                    <a:lnTo>
                      <a:pt x="148" y="716"/>
                    </a:lnTo>
                    <a:lnTo>
                      <a:pt x="149" y="734"/>
                    </a:lnTo>
                    <a:lnTo>
                      <a:pt x="153" y="738"/>
                    </a:lnTo>
                    <a:lnTo>
                      <a:pt x="154" y="744"/>
                    </a:lnTo>
                    <a:lnTo>
                      <a:pt x="153" y="750"/>
                    </a:lnTo>
                    <a:lnTo>
                      <a:pt x="149" y="755"/>
                    </a:lnTo>
                    <a:lnTo>
                      <a:pt x="145" y="755"/>
                    </a:lnTo>
                    <a:lnTo>
                      <a:pt x="139" y="754"/>
                    </a:lnTo>
                    <a:lnTo>
                      <a:pt x="134" y="752"/>
                    </a:lnTo>
                    <a:lnTo>
                      <a:pt x="129" y="747"/>
                    </a:lnTo>
                    <a:lnTo>
                      <a:pt x="124" y="743"/>
                    </a:lnTo>
                    <a:lnTo>
                      <a:pt x="119" y="737"/>
                    </a:lnTo>
                    <a:lnTo>
                      <a:pt x="115" y="731"/>
                    </a:lnTo>
                    <a:lnTo>
                      <a:pt x="111" y="725"/>
                    </a:lnTo>
                    <a:lnTo>
                      <a:pt x="107" y="730"/>
                    </a:lnTo>
                    <a:lnTo>
                      <a:pt x="103" y="738"/>
                    </a:lnTo>
                    <a:lnTo>
                      <a:pt x="99" y="744"/>
                    </a:lnTo>
                    <a:lnTo>
                      <a:pt x="92" y="743"/>
                    </a:lnTo>
                    <a:lnTo>
                      <a:pt x="94" y="729"/>
                    </a:lnTo>
                    <a:lnTo>
                      <a:pt x="99" y="716"/>
                    </a:lnTo>
                    <a:lnTo>
                      <a:pt x="105" y="702"/>
                    </a:lnTo>
                    <a:lnTo>
                      <a:pt x="110" y="690"/>
                    </a:lnTo>
                    <a:lnTo>
                      <a:pt x="115" y="676"/>
                    </a:lnTo>
                    <a:lnTo>
                      <a:pt x="118" y="664"/>
                    </a:lnTo>
                    <a:lnTo>
                      <a:pt x="117" y="651"/>
                    </a:lnTo>
                    <a:lnTo>
                      <a:pt x="111" y="637"/>
                    </a:lnTo>
                    <a:lnTo>
                      <a:pt x="103" y="652"/>
                    </a:lnTo>
                    <a:lnTo>
                      <a:pt x="97" y="668"/>
                    </a:lnTo>
                    <a:lnTo>
                      <a:pt x="90" y="683"/>
                    </a:lnTo>
                    <a:lnTo>
                      <a:pt x="83" y="700"/>
                    </a:lnTo>
                    <a:lnTo>
                      <a:pt x="78" y="716"/>
                    </a:lnTo>
                    <a:lnTo>
                      <a:pt x="72" y="733"/>
                    </a:lnTo>
                    <a:lnTo>
                      <a:pt x="68" y="749"/>
                    </a:lnTo>
                    <a:lnTo>
                      <a:pt x="63" y="766"/>
                    </a:lnTo>
                    <a:lnTo>
                      <a:pt x="47" y="766"/>
                    </a:lnTo>
                    <a:lnTo>
                      <a:pt x="54" y="722"/>
                    </a:lnTo>
                    <a:lnTo>
                      <a:pt x="54" y="725"/>
                    </a:lnTo>
                    <a:lnTo>
                      <a:pt x="63" y="707"/>
                    </a:lnTo>
                    <a:lnTo>
                      <a:pt x="72" y="688"/>
                    </a:lnTo>
                    <a:lnTo>
                      <a:pt x="82" y="669"/>
                    </a:lnTo>
                    <a:lnTo>
                      <a:pt x="92" y="650"/>
                    </a:lnTo>
                    <a:lnTo>
                      <a:pt x="101" y="629"/>
                    </a:lnTo>
                    <a:lnTo>
                      <a:pt x="110" y="609"/>
                    </a:lnTo>
                    <a:lnTo>
                      <a:pt x="118" y="589"/>
                    </a:lnTo>
                    <a:lnTo>
                      <a:pt x="124" y="569"/>
                    </a:lnTo>
                    <a:lnTo>
                      <a:pt x="123" y="567"/>
                    </a:lnTo>
                    <a:lnTo>
                      <a:pt x="115" y="578"/>
                    </a:lnTo>
                    <a:lnTo>
                      <a:pt x="107" y="589"/>
                    </a:lnTo>
                    <a:lnTo>
                      <a:pt x="100" y="601"/>
                    </a:lnTo>
                    <a:lnTo>
                      <a:pt x="93" y="614"/>
                    </a:lnTo>
                    <a:lnTo>
                      <a:pt x="88" y="626"/>
                    </a:lnTo>
                    <a:lnTo>
                      <a:pt x="82" y="638"/>
                    </a:lnTo>
                    <a:lnTo>
                      <a:pt x="77" y="652"/>
                    </a:lnTo>
                    <a:lnTo>
                      <a:pt x="71" y="665"/>
                    </a:lnTo>
                    <a:lnTo>
                      <a:pt x="65" y="683"/>
                    </a:lnTo>
                    <a:lnTo>
                      <a:pt x="61" y="700"/>
                    </a:lnTo>
                    <a:lnTo>
                      <a:pt x="56" y="717"/>
                    </a:lnTo>
                    <a:lnTo>
                      <a:pt x="47" y="731"/>
                    </a:lnTo>
                    <a:lnTo>
                      <a:pt x="39" y="731"/>
                    </a:lnTo>
                    <a:lnTo>
                      <a:pt x="45" y="705"/>
                    </a:lnTo>
                    <a:lnTo>
                      <a:pt x="53" y="679"/>
                    </a:lnTo>
                    <a:lnTo>
                      <a:pt x="63" y="654"/>
                    </a:lnTo>
                    <a:lnTo>
                      <a:pt x="74" y="629"/>
                    </a:lnTo>
                    <a:lnTo>
                      <a:pt x="85" y="606"/>
                    </a:lnTo>
                    <a:lnTo>
                      <a:pt x="98" y="582"/>
                    </a:lnTo>
                    <a:lnTo>
                      <a:pt x="109" y="559"/>
                    </a:lnTo>
                    <a:lnTo>
                      <a:pt x="119" y="535"/>
                    </a:lnTo>
                    <a:lnTo>
                      <a:pt x="103" y="552"/>
                    </a:lnTo>
                    <a:lnTo>
                      <a:pt x="90" y="570"/>
                    </a:lnTo>
                    <a:lnTo>
                      <a:pt x="78" y="589"/>
                    </a:lnTo>
                    <a:lnTo>
                      <a:pt x="66" y="608"/>
                    </a:lnTo>
                    <a:lnTo>
                      <a:pt x="56" y="628"/>
                    </a:lnTo>
                    <a:lnTo>
                      <a:pt x="46" y="648"/>
                    </a:lnTo>
                    <a:lnTo>
                      <a:pt x="36" y="670"/>
                    </a:lnTo>
                    <a:lnTo>
                      <a:pt x="26" y="691"/>
                    </a:lnTo>
                    <a:lnTo>
                      <a:pt x="22" y="701"/>
                    </a:lnTo>
                    <a:lnTo>
                      <a:pt x="20" y="715"/>
                    </a:lnTo>
                    <a:lnTo>
                      <a:pt x="17" y="726"/>
                    </a:lnTo>
                    <a:lnTo>
                      <a:pt x="6" y="730"/>
                    </a:lnTo>
                    <a:lnTo>
                      <a:pt x="0" y="718"/>
                    </a:lnTo>
                    <a:lnTo>
                      <a:pt x="8" y="702"/>
                    </a:lnTo>
                    <a:lnTo>
                      <a:pt x="16" y="685"/>
                    </a:lnTo>
                    <a:lnTo>
                      <a:pt x="24" y="670"/>
                    </a:lnTo>
                    <a:lnTo>
                      <a:pt x="32" y="653"/>
                    </a:lnTo>
                    <a:lnTo>
                      <a:pt x="38" y="637"/>
                    </a:lnTo>
                    <a:lnTo>
                      <a:pt x="44" y="620"/>
                    </a:lnTo>
                    <a:lnTo>
                      <a:pt x="47" y="605"/>
                    </a:lnTo>
                    <a:lnTo>
                      <a:pt x="48" y="590"/>
                    </a:lnTo>
                    <a:lnTo>
                      <a:pt x="73" y="558"/>
                    </a:lnTo>
                    <a:lnTo>
                      <a:pt x="93" y="521"/>
                    </a:lnTo>
                    <a:lnTo>
                      <a:pt x="109" y="482"/>
                    </a:lnTo>
                    <a:lnTo>
                      <a:pt x="126" y="443"/>
                    </a:lnTo>
                    <a:lnTo>
                      <a:pt x="143" y="405"/>
                    </a:lnTo>
                    <a:lnTo>
                      <a:pt x="164" y="369"/>
                    </a:lnTo>
                    <a:lnTo>
                      <a:pt x="191" y="339"/>
                    </a:lnTo>
                    <a:lnTo>
                      <a:pt x="226" y="313"/>
                    </a:lnTo>
                    <a:lnTo>
                      <a:pt x="221" y="273"/>
                    </a:lnTo>
                    <a:lnTo>
                      <a:pt x="218" y="236"/>
                    </a:lnTo>
                    <a:lnTo>
                      <a:pt x="211" y="201"/>
                    </a:lnTo>
                    <a:lnTo>
                      <a:pt x="198" y="167"/>
                    </a:lnTo>
                    <a:lnTo>
                      <a:pt x="184" y="175"/>
                    </a:lnTo>
                    <a:lnTo>
                      <a:pt x="171" y="183"/>
                    </a:lnTo>
                    <a:lnTo>
                      <a:pt x="155" y="191"/>
                    </a:lnTo>
                    <a:lnTo>
                      <a:pt x="139" y="197"/>
                    </a:lnTo>
                    <a:lnTo>
                      <a:pt x="123" y="201"/>
                    </a:lnTo>
                    <a:lnTo>
                      <a:pt x="106" y="201"/>
                    </a:lnTo>
                    <a:lnTo>
                      <a:pt x="90" y="199"/>
                    </a:lnTo>
                    <a:lnTo>
                      <a:pt x="74" y="191"/>
                    </a:lnTo>
                    <a:lnTo>
                      <a:pt x="68" y="180"/>
                    </a:lnTo>
                    <a:lnTo>
                      <a:pt x="62" y="170"/>
                    </a:lnTo>
                    <a:lnTo>
                      <a:pt x="59" y="158"/>
                    </a:lnTo>
                    <a:lnTo>
                      <a:pt x="60" y="143"/>
                    </a:lnTo>
                    <a:lnTo>
                      <a:pt x="72" y="132"/>
                    </a:lnTo>
                    <a:lnTo>
                      <a:pt x="75" y="145"/>
                    </a:lnTo>
                    <a:lnTo>
                      <a:pt x="79" y="160"/>
                    </a:lnTo>
                    <a:lnTo>
                      <a:pt x="87" y="171"/>
                    </a:lnTo>
                    <a:lnTo>
                      <a:pt x="102" y="176"/>
                    </a:lnTo>
                    <a:lnTo>
                      <a:pt x="125" y="170"/>
                    </a:lnTo>
                    <a:lnTo>
                      <a:pt x="147" y="163"/>
                    </a:lnTo>
                    <a:lnTo>
                      <a:pt x="169" y="154"/>
                    </a:lnTo>
                    <a:lnTo>
                      <a:pt x="188" y="143"/>
                    </a:lnTo>
                    <a:lnTo>
                      <a:pt x="206" y="130"/>
                    </a:lnTo>
                    <a:lnTo>
                      <a:pt x="220" y="114"/>
                    </a:lnTo>
                    <a:lnTo>
                      <a:pt x="231" y="95"/>
                    </a:lnTo>
                    <a:lnTo>
                      <a:pt x="240" y="74"/>
                    </a:lnTo>
                    <a:lnTo>
                      <a:pt x="249" y="55"/>
                    </a:lnTo>
                    <a:lnTo>
                      <a:pt x="262" y="40"/>
                    </a:lnTo>
                    <a:lnTo>
                      <a:pt x="276" y="29"/>
                    </a:lnTo>
                    <a:lnTo>
                      <a:pt x="293" y="20"/>
                    </a:lnTo>
                    <a:lnTo>
                      <a:pt x="311" y="14"/>
                    </a:lnTo>
                    <a:lnTo>
                      <a:pt x="330" y="9"/>
                    </a:lnTo>
                    <a:lnTo>
                      <a:pt x="350" y="4"/>
                    </a:lnTo>
                    <a:lnTo>
                      <a:pt x="369" y="0"/>
                    </a:lnTo>
                    <a:lnTo>
                      <a:pt x="379" y="1"/>
                    </a:lnTo>
                    <a:lnTo>
                      <a:pt x="390" y="3"/>
                    </a:lnTo>
                    <a:lnTo>
                      <a:pt x="397" y="9"/>
                    </a:lnTo>
                    <a:lnTo>
                      <a:pt x="402"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8"/>
              <p:cNvSpPr/>
              <p:nvPr/>
            </p:nvSpPr>
            <p:spPr>
              <a:xfrm>
                <a:off x="2734" y="1291"/>
                <a:ext cx="24" cy="7"/>
              </a:xfrm>
              <a:custGeom>
                <a:rect b="b" l="l" r="r" t="t"/>
                <a:pathLst>
                  <a:path extrusionOk="0" h="38" w="121">
                    <a:moveTo>
                      <a:pt x="121" y="1"/>
                    </a:moveTo>
                    <a:lnTo>
                      <a:pt x="118" y="12"/>
                    </a:lnTo>
                    <a:lnTo>
                      <a:pt x="114" y="23"/>
                    </a:lnTo>
                    <a:lnTo>
                      <a:pt x="106" y="31"/>
                    </a:lnTo>
                    <a:lnTo>
                      <a:pt x="96" y="37"/>
                    </a:lnTo>
                    <a:lnTo>
                      <a:pt x="83" y="37"/>
                    </a:lnTo>
                    <a:lnTo>
                      <a:pt x="70" y="37"/>
                    </a:lnTo>
                    <a:lnTo>
                      <a:pt x="57" y="38"/>
                    </a:lnTo>
                    <a:lnTo>
                      <a:pt x="43" y="38"/>
                    </a:lnTo>
                    <a:lnTo>
                      <a:pt x="31" y="37"/>
                    </a:lnTo>
                    <a:lnTo>
                      <a:pt x="18" y="34"/>
                    </a:lnTo>
                    <a:lnTo>
                      <a:pt x="8" y="27"/>
                    </a:lnTo>
                    <a:lnTo>
                      <a:pt x="0" y="17"/>
                    </a:lnTo>
                    <a:lnTo>
                      <a:pt x="0" y="8"/>
                    </a:lnTo>
                    <a:lnTo>
                      <a:pt x="16" y="7"/>
                    </a:lnTo>
                    <a:lnTo>
                      <a:pt x="32" y="6"/>
                    </a:lnTo>
                    <a:lnTo>
                      <a:pt x="46" y="5"/>
                    </a:lnTo>
                    <a:lnTo>
                      <a:pt x="62" y="2"/>
                    </a:lnTo>
                    <a:lnTo>
                      <a:pt x="77" y="1"/>
                    </a:lnTo>
                    <a:lnTo>
                      <a:pt x="91" y="1"/>
                    </a:lnTo>
                    <a:lnTo>
                      <a:pt x="106" y="0"/>
                    </a:lnTo>
                    <a:lnTo>
                      <a:pt x="121"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8"/>
              <p:cNvSpPr/>
              <p:nvPr/>
            </p:nvSpPr>
            <p:spPr>
              <a:xfrm>
                <a:off x="2656" y="1294"/>
                <a:ext cx="9" cy="19"/>
              </a:xfrm>
              <a:custGeom>
                <a:rect b="b" l="l" r="r" t="t"/>
                <a:pathLst>
                  <a:path extrusionOk="0" h="92" w="46">
                    <a:moveTo>
                      <a:pt x="45" y="30"/>
                    </a:moveTo>
                    <a:lnTo>
                      <a:pt x="45" y="47"/>
                    </a:lnTo>
                    <a:lnTo>
                      <a:pt x="46" y="66"/>
                    </a:lnTo>
                    <a:lnTo>
                      <a:pt x="44" y="82"/>
                    </a:lnTo>
                    <a:lnTo>
                      <a:pt x="33" y="92"/>
                    </a:lnTo>
                    <a:lnTo>
                      <a:pt x="21" y="91"/>
                    </a:lnTo>
                    <a:lnTo>
                      <a:pt x="15" y="84"/>
                    </a:lnTo>
                    <a:lnTo>
                      <a:pt x="10" y="76"/>
                    </a:lnTo>
                    <a:lnTo>
                      <a:pt x="0" y="72"/>
                    </a:lnTo>
                    <a:lnTo>
                      <a:pt x="7" y="55"/>
                    </a:lnTo>
                    <a:lnTo>
                      <a:pt x="16" y="38"/>
                    </a:lnTo>
                    <a:lnTo>
                      <a:pt x="25" y="19"/>
                    </a:lnTo>
                    <a:lnTo>
                      <a:pt x="29" y="0"/>
                    </a:lnTo>
                    <a:lnTo>
                      <a:pt x="38" y="3"/>
                    </a:lnTo>
                    <a:lnTo>
                      <a:pt x="40" y="11"/>
                    </a:lnTo>
                    <a:lnTo>
                      <a:pt x="42" y="21"/>
                    </a:lnTo>
                    <a:lnTo>
                      <a:pt x="45"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8"/>
              <p:cNvSpPr/>
              <p:nvPr/>
            </p:nvSpPr>
            <p:spPr>
              <a:xfrm>
                <a:off x="2704" y="1297"/>
                <a:ext cx="23" cy="35"/>
              </a:xfrm>
              <a:custGeom>
                <a:rect b="b" l="l" r="r" t="t"/>
                <a:pathLst>
                  <a:path extrusionOk="0" h="176" w="116">
                    <a:moveTo>
                      <a:pt x="116" y="2"/>
                    </a:moveTo>
                    <a:lnTo>
                      <a:pt x="114" y="11"/>
                    </a:lnTo>
                    <a:lnTo>
                      <a:pt x="111" y="20"/>
                    </a:lnTo>
                    <a:lnTo>
                      <a:pt x="109" y="29"/>
                    </a:lnTo>
                    <a:lnTo>
                      <a:pt x="106" y="38"/>
                    </a:lnTo>
                    <a:lnTo>
                      <a:pt x="102" y="46"/>
                    </a:lnTo>
                    <a:lnTo>
                      <a:pt x="97" y="54"/>
                    </a:lnTo>
                    <a:lnTo>
                      <a:pt x="90" y="61"/>
                    </a:lnTo>
                    <a:lnTo>
                      <a:pt x="81" y="65"/>
                    </a:lnTo>
                    <a:lnTo>
                      <a:pt x="71" y="79"/>
                    </a:lnTo>
                    <a:lnTo>
                      <a:pt x="63" y="93"/>
                    </a:lnTo>
                    <a:lnTo>
                      <a:pt x="54" y="108"/>
                    </a:lnTo>
                    <a:lnTo>
                      <a:pt x="46" y="122"/>
                    </a:lnTo>
                    <a:lnTo>
                      <a:pt x="37" y="136"/>
                    </a:lnTo>
                    <a:lnTo>
                      <a:pt x="28" y="150"/>
                    </a:lnTo>
                    <a:lnTo>
                      <a:pt x="19" y="163"/>
                    </a:lnTo>
                    <a:lnTo>
                      <a:pt x="8" y="176"/>
                    </a:lnTo>
                    <a:lnTo>
                      <a:pt x="0" y="174"/>
                    </a:lnTo>
                    <a:lnTo>
                      <a:pt x="16" y="154"/>
                    </a:lnTo>
                    <a:lnTo>
                      <a:pt x="31" y="132"/>
                    </a:lnTo>
                    <a:lnTo>
                      <a:pt x="44" y="110"/>
                    </a:lnTo>
                    <a:lnTo>
                      <a:pt x="56" y="89"/>
                    </a:lnTo>
                    <a:lnTo>
                      <a:pt x="69" y="66"/>
                    </a:lnTo>
                    <a:lnTo>
                      <a:pt x="80" y="44"/>
                    </a:lnTo>
                    <a:lnTo>
                      <a:pt x="92" y="22"/>
                    </a:lnTo>
                    <a:lnTo>
                      <a:pt x="105" y="0"/>
                    </a:lnTo>
                    <a:lnTo>
                      <a:pt x="116"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8"/>
              <p:cNvSpPr/>
              <p:nvPr/>
            </p:nvSpPr>
            <p:spPr>
              <a:xfrm>
                <a:off x="2996" y="1301"/>
                <a:ext cx="3" cy="16"/>
              </a:xfrm>
              <a:custGeom>
                <a:rect b="b" l="l" r="r" t="t"/>
                <a:pathLst>
                  <a:path extrusionOk="0" h="78" w="18">
                    <a:moveTo>
                      <a:pt x="10" y="78"/>
                    </a:moveTo>
                    <a:lnTo>
                      <a:pt x="4" y="61"/>
                    </a:lnTo>
                    <a:lnTo>
                      <a:pt x="2" y="42"/>
                    </a:lnTo>
                    <a:lnTo>
                      <a:pt x="1" y="23"/>
                    </a:lnTo>
                    <a:lnTo>
                      <a:pt x="0" y="5"/>
                    </a:lnTo>
                    <a:lnTo>
                      <a:pt x="6" y="0"/>
                    </a:lnTo>
                    <a:lnTo>
                      <a:pt x="14" y="18"/>
                    </a:lnTo>
                    <a:lnTo>
                      <a:pt x="18" y="39"/>
                    </a:lnTo>
                    <a:lnTo>
                      <a:pt x="16" y="60"/>
                    </a:lnTo>
                    <a:lnTo>
                      <a:pt x="10" y="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8"/>
              <p:cNvSpPr/>
              <p:nvPr/>
            </p:nvSpPr>
            <p:spPr>
              <a:xfrm>
                <a:off x="2811" y="1304"/>
                <a:ext cx="39" cy="54"/>
              </a:xfrm>
              <a:custGeom>
                <a:rect b="b" l="l" r="r" t="t"/>
                <a:pathLst>
                  <a:path extrusionOk="0" h="267" w="193">
                    <a:moveTo>
                      <a:pt x="37" y="6"/>
                    </a:moveTo>
                    <a:lnTo>
                      <a:pt x="58" y="25"/>
                    </a:lnTo>
                    <a:lnTo>
                      <a:pt x="77" y="46"/>
                    </a:lnTo>
                    <a:lnTo>
                      <a:pt x="96" y="67"/>
                    </a:lnTo>
                    <a:lnTo>
                      <a:pt x="114" y="87"/>
                    </a:lnTo>
                    <a:lnTo>
                      <a:pt x="133" y="107"/>
                    </a:lnTo>
                    <a:lnTo>
                      <a:pt x="153" y="126"/>
                    </a:lnTo>
                    <a:lnTo>
                      <a:pt x="172" y="144"/>
                    </a:lnTo>
                    <a:lnTo>
                      <a:pt x="193" y="158"/>
                    </a:lnTo>
                    <a:lnTo>
                      <a:pt x="193" y="163"/>
                    </a:lnTo>
                    <a:lnTo>
                      <a:pt x="191" y="165"/>
                    </a:lnTo>
                    <a:lnTo>
                      <a:pt x="189" y="167"/>
                    </a:lnTo>
                    <a:lnTo>
                      <a:pt x="185" y="170"/>
                    </a:lnTo>
                    <a:lnTo>
                      <a:pt x="163" y="154"/>
                    </a:lnTo>
                    <a:lnTo>
                      <a:pt x="143" y="136"/>
                    </a:lnTo>
                    <a:lnTo>
                      <a:pt x="124" y="118"/>
                    </a:lnTo>
                    <a:lnTo>
                      <a:pt x="105" y="100"/>
                    </a:lnTo>
                    <a:lnTo>
                      <a:pt x="87" y="81"/>
                    </a:lnTo>
                    <a:lnTo>
                      <a:pt x="69" y="62"/>
                    </a:lnTo>
                    <a:lnTo>
                      <a:pt x="51" y="42"/>
                    </a:lnTo>
                    <a:lnTo>
                      <a:pt x="32" y="23"/>
                    </a:lnTo>
                    <a:lnTo>
                      <a:pt x="28" y="23"/>
                    </a:lnTo>
                    <a:lnTo>
                      <a:pt x="25" y="24"/>
                    </a:lnTo>
                    <a:lnTo>
                      <a:pt x="23" y="25"/>
                    </a:lnTo>
                    <a:lnTo>
                      <a:pt x="21" y="27"/>
                    </a:lnTo>
                    <a:lnTo>
                      <a:pt x="37" y="46"/>
                    </a:lnTo>
                    <a:lnTo>
                      <a:pt x="55" y="65"/>
                    </a:lnTo>
                    <a:lnTo>
                      <a:pt x="73" y="85"/>
                    </a:lnTo>
                    <a:lnTo>
                      <a:pt x="90" y="105"/>
                    </a:lnTo>
                    <a:lnTo>
                      <a:pt x="107" y="125"/>
                    </a:lnTo>
                    <a:lnTo>
                      <a:pt x="123" y="145"/>
                    </a:lnTo>
                    <a:lnTo>
                      <a:pt x="136" y="166"/>
                    </a:lnTo>
                    <a:lnTo>
                      <a:pt x="148" y="189"/>
                    </a:lnTo>
                    <a:lnTo>
                      <a:pt x="144" y="190"/>
                    </a:lnTo>
                    <a:lnTo>
                      <a:pt x="137" y="191"/>
                    </a:lnTo>
                    <a:lnTo>
                      <a:pt x="132" y="192"/>
                    </a:lnTo>
                    <a:lnTo>
                      <a:pt x="128" y="194"/>
                    </a:lnTo>
                    <a:lnTo>
                      <a:pt x="134" y="202"/>
                    </a:lnTo>
                    <a:lnTo>
                      <a:pt x="144" y="206"/>
                    </a:lnTo>
                    <a:lnTo>
                      <a:pt x="152" y="210"/>
                    </a:lnTo>
                    <a:lnTo>
                      <a:pt x="154" y="219"/>
                    </a:lnTo>
                    <a:lnTo>
                      <a:pt x="142" y="218"/>
                    </a:lnTo>
                    <a:lnTo>
                      <a:pt x="128" y="212"/>
                    </a:lnTo>
                    <a:lnTo>
                      <a:pt x="114" y="207"/>
                    </a:lnTo>
                    <a:lnTo>
                      <a:pt x="100" y="200"/>
                    </a:lnTo>
                    <a:lnTo>
                      <a:pt x="87" y="195"/>
                    </a:lnTo>
                    <a:lnTo>
                      <a:pt x="74" y="195"/>
                    </a:lnTo>
                    <a:lnTo>
                      <a:pt x="64" y="201"/>
                    </a:lnTo>
                    <a:lnTo>
                      <a:pt x="56" y="214"/>
                    </a:lnTo>
                    <a:lnTo>
                      <a:pt x="63" y="222"/>
                    </a:lnTo>
                    <a:lnTo>
                      <a:pt x="71" y="228"/>
                    </a:lnTo>
                    <a:lnTo>
                      <a:pt x="81" y="231"/>
                    </a:lnTo>
                    <a:lnTo>
                      <a:pt x="92" y="235"/>
                    </a:lnTo>
                    <a:lnTo>
                      <a:pt x="104" y="237"/>
                    </a:lnTo>
                    <a:lnTo>
                      <a:pt x="115" y="239"/>
                    </a:lnTo>
                    <a:lnTo>
                      <a:pt x="125" y="244"/>
                    </a:lnTo>
                    <a:lnTo>
                      <a:pt x="134" y="248"/>
                    </a:lnTo>
                    <a:lnTo>
                      <a:pt x="137" y="255"/>
                    </a:lnTo>
                    <a:lnTo>
                      <a:pt x="139" y="260"/>
                    </a:lnTo>
                    <a:lnTo>
                      <a:pt x="139" y="265"/>
                    </a:lnTo>
                    <a:lnTo>
                      <a:pt x="132" y="267"/>
                    </a:lnTo>
                    <a:lnTo>
                      <a:pt x="118" y="264"/>
                    </a:lnTo>
                    <a:lnTo>
                      <a:pt x="104" y="260"/>
                    </a:lnTo>
                    <a:lnTo>
                      <a:pt x="89" y="256"/>
                    </a:lnTo>
                    <a:lnTo>
                      <a:pt x="76" y="251"/>
                    </a:lnTo>
                    <a:lnTo>
                      <a:pt x="63" y="245"/>
                    </a:lnTo>
                    <a:lnTo>
                      <a:pt x="52" y="237"/>
                    </a:lnTo>
                    <a:lnTo>
                      <a:pt x="45" y="226"/>
                    </a:lnTo>
                    <a:lnTo>
                      <a:pt x="41" y="212"/>
                    </a:lnTo>
                    <a:lnTo>
                      <a:pt x="45" y="201"/>
                    </a:lnTo>
                    <a:lnTo>
                      <a:pt x="51" y="190"/>
                    </a:lnTo>
                    <a:lnTo>
                      <a:pt x="59" y="182"/>
                    </a:lnTo>
                    <a:lnTo>
                      <a:pt x="73" y="179"/>
                    </a:lnTo>
                    <a:lnTo>
                      <a:pt x="77" y="179"/>
                    </a:lnTo>
                    <a:lnTo>
                      <a:pt x="81" y="179"/>
                    </a:lnTo>
                    <a:lnTo>
                      <a:pt x="87" y="179"/>
                    </a:lnTo>
                    <a:lnTo>
                      <a:pt x="92" y="179"/>
                    </a:lnTo>
                    <a:lnTo>
                      <a:pt x="97" y="179"/>
                    </a:lnTo>
                    <a:lnTo>
                      <a:pt x="102" y="176"/>
                    </a:lnTo>
                    <a:lnTo>
                      <a:pt x="107" y="174"/>
                    </a:lnTo>
                    <a:lnTo>
                      <a:pt x="110" y="171"/>
                    </a:lnTo>
                    <a:lnTo>
                      <a:pt x="104" y="160"/>
                    </a:lnTo>
                    <a:lnTo>
                      <a:pt x="92" y="143"/>
                    </a:lnTo>
                    <a:lnTo>
                      <a:pt x="78" y="125"/>
                    </a:lnTo>
                    <a:lnTo>
                      <a:pt x="61" y="105"/>
                    </a:lnTo>
                    <a:lnTo>
                      <a:pt x="44" y="86"/>
                    </a:lnTo>
                    <a:lnTo>
                      <a:pt x="28" y="68"/>
                    </a:lnTo>
                    <a:lnTo>
                      <a:pt x="16" y="53"/>
                    </a:lnTo>
                    <a:lnTo>
                      <a:pt x="8" y="43"/>
                    </a:lnTo>
                    <a:lnTo>
                      <a:pt x="3" y="33"/>
                    </a:lnTo>
                    <a:lnTo>
                      <a:pt x="0" y="23"/>
                    </a:lnTo>
                    <a:lnTo>
                      <a:pt x="3" y="12"/>
                    </a:lnTo>
                    <a:lnTo>
                      <a:pt x="12" y="0"/>
                    </a:lnTo>
                    <a:lnTo>
                      <a:pt x="37"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8"/>
              <p:cNvSpPr/>
              <p:nvPr/>
            </p:nvSpPr>
            <p:spPr>
              <a:xfrm>
                <a:off x="2912" y="1313"/>
                <a:ext cx="33" cy="32"/>
              </a:xfrm>
              <a:custGeom>
                <a:rect b="b" l="l" r="r" t="t"/>
                <a:pathLst>
                  <a:path extrusionOk="0" h="161" w="166">
                    <a:moveTo>
                      <a:pt x="112" y="39"/>
                    </a:moveTo>
                    <a:lnTo>
                      <a:pt x="160" y="21"/>
                    </a:lnTo>
                    <a:lnTo>
                      <a:pt x="151" y="35"/>
                    </a:lnTo>
                    <a:lnTo>
                      <a:pt x="143" y="49"/>
                    </a:lnTo>
                    <a:lnTo>
                      <a:pt x="138" y="65"/>
                    </a:lnTo>
                    <a:lnTo>
                      <a:pt x="139" y="83"/>
                    </a:lnTo>
                    <a:lnTo>
                      <a:pt x="166" y="113"/>
                    </a:lnTo>
                    <a:lnTo>
                      <a:pt x="149" y="116"/>
                    </a:lnTo>
                    <a:lnTo>
                      <a:pt x="132" y="120"/>
                    </a:lnTo>
                    <a:lnTo>
                      <a:pt x="115" y="124"/>
                    </a:lnTo>
                    <a:lnTo>
                      <a:pt x="98" y="130"/>
                    </a:lnTo>
                    <a:lnTo>
                      <a:pt x="80" y="136"/>
                    </a:lnTo>
                    <a:lnTo>
                      <a:pt x="63" y="142"/>
                    </a:lnTo>
                    <a:lnTo>
                      <a:pt x="47" y="151"/>
                    </a:lnTo>
                    <a:lnTo>
                      <a:pt x="32" y="161"/>
                    </a:lnTo>
                    <a:lnTo>
                      <a:pt x="28" y="152"/>
                    </a:lnTo>
                    <a:lnTo>
                      <a:pt x="27" y="141"/>
                    </a:lnTo>
                    <a:lnTo>
                      <a:pt x="25" y="128"/>
                    </a:lnTo>
                    <a:lnTo>
                      <a:pt x="25" y="114"/>
                    </a:lnTo>
                    <a:lnTo>
                      <a:pt x="19" y="91"/>
                    </a:lnTo>
                    <a:lnTo>
                      <a:pt x="16" y="67"/>
                    </a:lnTo>
                    <a:lnTo>
                      <a:pt x="10" y="45"/>
                    </a:lnTo>
                    <a:lnTo>
                      <a:pt x="0" y="23"/>
                    </a:lnTo>
                    <a:lnTo>
                      <a:pt x="3" y="18"/>
                    </a:lnTo>
                    <a:lnTo>
                      <a:pt x="5" y="10"/>
                    </a:lnTo>
                    <a:lnTo>
                      <a:pt x="8" y="3"/>
                    </a:lnTo>
                    <a:lnTo>
                      <a:pt x="16" y="0"/>
                    </a:lnTo>
                    <a:lnTo>
                      <a:pt x="26" y="10"/>
                    </a:lnTo>
                    <a:lnTo>
                      <a:pt x="36" y="18"/>
                    </a:lnTo>
                    <a:lnTo>
                      <a:pt x="47" y="23"/>
                    </a:lnTo>
                    <a:lnTo>
                      <a:pt x="60" y="29"/>
                    </a:lnTo>
                    <a:lnTo>
                      <a:pt x="73" y="32"/>
                    </a:lnTo>
                    <a:lnTo>
                      <a:pt x="86" y="35"/>
                    </a:lnTo>
                    <a:lnTo>
                      <a:pt x="99" y="37"/>
                    </a:lnTo>
                    <a:lnTo>
                      <a:pt x="112" y="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8"/>
              <p:cNvSpPr/>
              <p:nvPr/>
            </p:nvSpPr>
            <p:spPr>
              <a:xfrm>
                <a:off x="2635" y="1317"/>
                <a:ext cx="8" cy="7"/>
              </a:xfrm>
              <a:custGeom>
                <a:rect b="b" l="l" r="r" t="t"/>
                <a:pathLst>
                  <a:path extrusionOk="0" h="35" w="38">
                    <a:moveTo>
                      <a:pt x="38" y="0"/>
                    </a:moveTo>
                    <a:lnTo>
                      <a:pt x="34" y="5"/>
                    </a:lnTo>
                    <a:lnTo>
                      <a:pt x="31" y="10"/>
                    </a:lnTo>
                    <a:lnTo>
                      <a:pt x="27" y="16"/>
                    </a:lnTo>
                    <a:lnTo>
                      <a:pt x="22" y="20"/>
                    </a:lnTo>
                    <a:lnTo>
                      <a:pt x="16" y="26"/>
                    </a:lnTo>
                    <a:lnTo>
                      <a:pt x="11" y="30"/>
                    </a:lnTo>
                    <a:lnTo>
                      <a:pt x="5" y="34"/>
                    </a:lnTo>
                    <a:lnTo>
                      <a:pt x="0" y="35"/>
                    </a:lnTo>
                    <a:lnTo>
                      <a:pt x="5" y="29"/>
                    </a:lnTo>
                    <a:lnTo>
                      <a:pt x="12" y="20"/>
                    </a:lnTo>
                    <a:lnTo>
                      <a:pt x="20" y="10"/>
                    </a:lnTo>
                    <a:lnTo>
                      <a:pt x="30" y="0"/>
                    </a:lnTo>
                    <a:lnTo>
                      <a:pt x="3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8"/>
              <p:cNvSpPr/>
              <p:nvPr/>
            </p:nvSpPr>
            <p:spPr>
              <a:xfrm>
                <a:off x="2650" y="1328"/>
                <a:ext cx="6" cy="6"/>
              </a:xfrm>
              <a:custGeom>
                <a:rect b="b" l="l" r="r" t="t"/>
                <a:pathLst>
                  <a:path extrusionOk="0" h="29" w="30">
                    <a:moveTo>
                      <a:pt x="30" y="0"/>
                    </a:moveTo>
                    <a:lnTo>
                      <a:pt x="27" y="12"/>
                    </a:lnTo>
                    <a:lnTo>
                      <a:pt x="20" y="20"/>
                    </a:lnTo>
                    <a:lnTo>
                      <a:pt x="11" y="26"/>
                    </a:lnTo>
                    <a:lnTo>
                      <a:pt x="0" y="29"/>
                    </a:lnTo>
                    <a:lnTo>
                      <a:pt x="5" y="19"/>
                    </a:lnTo>
                    <a:lnTo>
                      <a:pt x="10" y="9"/>
                    </a:lnTo>
                    <a:lnTo>
                      <a:pt x="18" y="1"/>
                    </a:lnTo>
                    <a:lnTo>
                      <a:pt x="3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8"/>
              <p:cNvSpPr/>
              <p:nvPr/>
            </p:nvSpPr>
            <p:spPr>
              <a:xfrm>
                <a:off x="2965" y="1328"/>
                <a:ext cx="23" cy="11"/>
              </a:xfrm>
              <a:custGeom>
                <a:rect b="b" l="l" r="r" t="t"/>
                <a:pathLst>
                  <a:path extrusionOk="0" h="54" w="115">
                    <a:moveTo>
                      <a:pt x="83" y="41"/>
                    </a:moveTo>
                    <a:lnTo>
                      <a:pt x="115" y="27"/>
                    </a:lnTo>
                    <a:lnTo>
                      <a:pt x="115" y="35"/>
                    </a:lnTo>
                    <a:lnTo>
                      <a:pt x="105" y="40"/>
                    </a:lnTo>
                    <a:lnTo>
                      <a:pt x="93" y="45"/>
                    </a:lnTo>
                    <a:lnTo>
                      <a:pt x="82" y="49"/>
                    </a:lnTo>
                    <a:lnTo>
                      <a:pt x="69" y="53"/>
                    </a:lnTo>
                    <a:lnTo>
                      <a:pt x="56" y="54"/>
                    </a:lnTo>
                    <a:lnTo>
                      <a:pt x="44" y="53"/>
                    </a:lnTo>
                    <a:lnTo>
                      <a:pt x="31" y="50"/>
                    </a:lnTo>
                    <a:lnTo>
                      <a:pt x="20" y="44"/>
                    </a:lnTo>
                    <a:lnTo>
                      <a:pt x="13" y="36"/>
                    </a:lnTo>
                    <a:lnTo>
                      <a:pt x="5" y="27"/>
                    </a:lnTo>
                    <a:lnTo>
                      <a:pt x="0" y="18"/>
                    </a:lnTo>
                    <a:lnTo>
                      <a:pt x="0" y="6"/>
                    </a:lnTo>
                    <a:lnTo>
                      <a:pt x="8" y="0"/>
                    </a:lnTo>
                    <a:lnTo>
                      <a:pt x="14" y="9"/>
                    </a:lnTo>
                    <a:lnTo>
                      <a:pt x="21" y="17"/>
                    </a:lnTo>
                    <a:lnTo>
                      <a:pt x="28" y="26"/>
                    </a:lnTo>
                    <a:lnTo>
                      <a:pt x="37" y="33"/>
                    </a:lnTo>
                    <a:lnTo>
                      <a:pt x="47" y="37"/>
                    </a:lnTo>
                    <a:lnTo>
                      <a:pt x="57" y="41"/>
                    </a:lnTo>
                    <a:lnTo>
                      <a:pt x="69" y="43"/>
                    </a:lnTo>
                    <a:lnTo>
                      <a:pt x="83"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8"/>
              <p:cNvSpPr/>
              <p:nvPr/>
            </p:nvSpPr>
            <p:spPr>
              <a:xfrm>
                <a:off x="2842" y="1333"/>
                <a:ext cx="37" cy="74"/>
              </a:xfrm>
              <a:custGeom>
                <a:rect b="b" l="l" r="r" t="t"/>
                <a:pathLst>
                  <a:path extrusionOk="0" h="372" w="183">
                    <a:moveTo>
                      <a:pt x="167" y="95"/>
                    </a:moveTo>
                    <a:lnTo>
                      <a:pt x="170" y="117"/>
                    </a:lnTo>
                    <a:lnTo>
                      <a:pt x="165" y="136"/>
                    </a:lnTo>
                    <a:lnTo>
                      <a:pt x="158" y="154"/>
                    </a:lnTo>
                    <a:lnTo>
                      <a:pt x="149" y="171"/>
                    </a:lnTo>
                    <a:lnTo>
                      <a:pt x="143" y="188"/>
                    </a:lnTo>
                    <a:lnTo>
                      <a:pt x="139" y="203"/>
                    </a:lnTo>
                    <a:lnTo>
                      <a:pt x="144" y="221"/>
                    </a:lnTo>
                    <a:lnTo>
                      <a:pt x="156" y="239"/>
                    </a:lnTo>
                    <a:lnTo>
                      <a:pt x="164" y="253"/>
                    </a:lnTo>
                    <a:lnTo>
                      <a:pt x="174" y="265"/>
                    </a:lnTo>
                    <a:lnTo>
                      <a:pt x="182" y="280"/>
                    </a:lnTo>
                    <a:lnTo>
                      <a:pt x="183" y="295"/>
                    </a:lnTo>
                    <a:lnTo>
                      <a:pt x="175" y="296"/>
                    </a:lnTo>
                    <a:lnTo>
                      <a:pt x="171" y="294"/>
                    </a:lnTo>
                    <a:lnTo>
                      <a:pt x="167" y="290"/>
                    </a:lnTo>
                    <a:lnTo>
                      <a:pt x="164" y="284"/>
                    </a:lnTo>
                    <a:lnTo>
                      <a:pt x="162" y="279"/>
                    </a:lnTo>
                    <a:lnTo>
                      <a:pt x="158" y="273"/>
                    </a:lnTo>
                    <a:lnTo>
                      <a:pt x="153" y="271"/>
                    </a:lnTo>
                    <a:lnTo>
                      <a:pt x="146" y="272"/>
                    </a:lnTo>
                    <a:lnTo>
                      <a:pt x="140" y="284"/>
                    </a:lnTo>
                    <a:lnTo>
                      <a:pt x="134" y="296"/>
                    </a:lnTo>
                    <a:lnTo>
                      <a:pt x="126" y="308"/>
                    </a:lnTo>
                    <a:lnTo>
                      <a:pt x="118" y="320"/>
                    </a:lnTo>
                    <a:lnTo>
                      <a:pt x="111" y="332"/>
                    </a:lnTo>
                    <a:lnTo>
                      <a:pt x="105" y="346"/>
                    </a:lnTo>
                    <a:lnTo>
                      <a:pt x="98" y="358"/>
                    </a:lnTo>
                    <a:lnTo>
                      <a:pt x="93" y="372"/>
                    </a:lnTo>
                    <a:lnTo>
                      <a:pt x="84" y="372"/>
                    </a:lnTo>
                    <a:lnTo>
                      <a:pt x="78" y="352"/>
                    </a:lnTo>
                    <a:lnTo>
                      <a:pt x="79" y="336"/>
                    </a:lnTo>
                    <a:lnTo>
                      <a:pt x="84" y="320"/>
                    </a:lnTo>
                    <a:lnTo>
                      <a:pt x="96" y="305"/>
                    </a:lnTo>
                    <a:lnTo>
                      <a:pt x="108" y="291"/>
                    </a:lnTo>
                    <a:lnTo>
                      <a:pt x="120" y="275"/>
                    </a:lnTo>
                    <a:lnTo>
                      <a:pt x="130" y="259"/>
                    </a:lnTo>
                    <a:lnTo>
                      <a:pt x="137" y="243"/>
                    </a:lnTo>
                    <a:lnTo>
                      <a:pt x="129" y="236"/>
                    </a:lnTo>
                    <a:lnTo>
                      <a:pt x="125" y="239"/>
                    </a:lnTo>
                    <a:lnTo>
                      <a:pt x="122" y="244"/>
                    </a:lnTo>
                    <a:lnTo>
                      <a:pt x="118" y="247"/>
                    </a:lnTo>
                    <a:lnTo>
                      <a:pt x="111" y="246"/>
                    </a:lnTo>
                    <a:lnTo>
                      <a:pt x="107" y="226"/>
                    </a:lnTo>
                    <a:lnTo>
                      <a:pt x="108" y="207"/>
                    </a:lnTo>
                    <a:lnTo>
                      <a:pt x="112" y="189"/>
                    </a:lnTo>
                    <a:lnTo>
                      <a:pt x="119" y="170"/>
                    </a:lnTo>
                    <a:lnTo>
                      <a:pt x="128" y="152"/>
                    </a:lnTo>
                    <a:lnTo>
                      <a:pt x="136" y="133"/>
                    </a:lnTo>
                    <a:lnTo>
                      <a:pt x="142" y="113"/>
                    </a:lnTo>
                    <a:lnTo>
                      <a:pt x="144" y="91"/>
                    </a:lnTo>
                    <a:lnTo>
                      <a:pt x="138" y="81"/>
                    </a:lnTo>
                    <a:lnTo>
                      <a:pt x="131" y="70"/>
                    </a:lnTo>
                    <a:lnTo>
                      <a:pt x="125" y="60"/>
                    </a:lnTo>
                    <a:lnTo>
                      <a:pt x="117" y="50"/>
                    </a:lnTo>
                    <a:lnTo>
                      <a:pt x="109" y="40"/>
                    </a:lnTo>
                    <a:lnTo>
                      <a:pt x="101" y="31"/>
                    </a:lnTo>
                    <a:lnTo>
                      <a:pt x="92" y="23"/>
                    </a:lnTo>
                    <a:lnTo>
                      <a:pt x="83" y="15"/>
                    </a:lnTo>
                    <a:lnTo>
                      <a:pt x="73" y="26"/>
                    </a:lnTo>
                    <a:lnTo>
                      <a:pt x="63" y="39"/>
                    </a:lnTo>
                    <a:lnTo>
                      <a:pt x="55" y="51"/>
                    </a:lnTo>
                    <a:lnTo>
                      <a:pt x="47" y="63"/>
                    </a:lnTo>
                    <a:lnTo>
                      <a:pt x="41" y="77"/>
                    </a:lnTo>
                    <a:lnTo>
                      <a:pt x="33" y="89"/>
                    </a:lnTo>
                    <a:lnTo>
                      <a:pt x="26" y="102"/>
                    </a:lnTo>
                    <a:lnTo>
                      <a:pt x="18" y="114"/>
                    </a:lnTo>
                    <a:lnTo>
                      <a:pt x="33" y="113"/>
                    </a:lnTo>
                    <a:lnTo>
                      <a:pt x="45" y="106"/>
                    </a:lnTo>
                    <a:lnTo>
                      <a:pt x="54" y="97"/>
                    </a:lnTo>
                    <a:lnTo>
                      <a:pt x="62" y="86"/>
                    </a:lnTo>
                    <a:lnTo>
                      <a:pt x="70" y="75"/>
                    </a:lnTo>
                    <a:lnTo>
                      <a:pt x="78" y="66"/>
                    </a:lnTo>
                    <a:lnTo>
                      <a:pt x="85" y="59"/>
                    </a:lnTo>
                    <a:lnTo>
                      <a:pt x="96" y="57"/>
                    </a:lnTo>
                    <a:lnTo>
                      <a:pt x="94" y="62"/>
                    </a:lnTo>
                    <a:lnTo>
                      <a:pt x="91" y="70"/>
                    </a:lnTo>
                    <a:lnTo>
                      <a:pt x="90" y="79"/>
                    </a:lnTo>
                    <a:lnTo>
                      <a:pt x="96" y="86"/>
                    </a:lnTo>
                    <a:lnTo>
                      <a:pt x="99" y="88"/>
                    </a:lnTo>
                    <a:lnTo>
                      <a:pt x="102" y="89"/>
                    </a:lnTo>
                    <a:lnTo>
                      <a:pt x="106" y="89"/>
                    </a:lnTo>
                    <a:lnTo>
                      <a:pt x="108" y="93"/>
                    </a:lnTo>
                    <a:lnTo>
                      <a:pt x="108" y="100"/>
                    </a:lnTo>
                    <a:lnTo>
                      <a:pt x="92" y="98"/>
                    </a:lnTo>
                    <a:lnTo>
                      <a:pt x="78" y="104"/>
                    </a:lnTo>
                    <a:lnTo>
                      <a:pt x="63" y="114"/>
                    </a:lnTo>
                    <a:lnTo>
                      <a:pt x="48" y="124"/>
                    </a:lnTo>
                    <a:lnTo>
                      <a:pt x="35" y="132"/>
                    </a:lnTo>
                    <a:lnTo>
                      <a:pt x="23" y="135"/>
                    </a:lnTo>
                    <a:lnTo>
                      <a:pt x="10" y="130"/>
                    </a:lnTo>
                    <a:lnTo>
                      <a:pt x="0" y="113"/>
                    </a:lnTo>
                    <a:lnTo>
                      <a:pt x="9" y="99"/>
                    </a:lnTo>
                    <a:lnTo>
                      <a:pt x="18" y="86"/>
                    </a:lnTo>
                    <a:lnTo>
                      <a:pt x="27" y="71"/>
                    </a:lnTo>
                    <a:lnTo>
                      <a:pt x="36" y="57"/>
                    </a:lnTo>
                    <a:lnTo>
                      <a:pt x="44" y="43"/>
                    </a:lnTo>
                    <a:lnTo>
                      <a:pt x="53" y="29"/>
                    </a:lnTo>
                    <a:lnTo>
                      <a:pt x="62" y="15"/>
                    </a:lnTo>
                    <a:lnTo>
                      <a:pt x="72" y="3"/>
                    </a:lnTo>
                    <a:lnTo>
                      <a:pt x="82" y="0"/>
                    </a:lnTo>
                    <a:lnTo>
                      <a:pt x="90" y="0"/>
                    </a:lnTo>
                    <a:lnTo>
                      <a:pt x="96" y="2"/>
                    </a:lnTo>
                    <a:lnTo>
                      <a:pt x="101" y="5"/>
                    </a:lnTo>
                    <a:lnTo>
                      <a:pt x="107" y="11"/>
                    </a:lnTo>
                    <a:lnTo>
                      <a:pt x="111" y="16"/>
                    </a:lnTo>
                    <a:lnTo>
                      <a:pt x="117" y="23"/>
                    </a:lnTo>
                    <a:lnTo>
                      <a:pt x="122" y="29"/>
                    </a:lnTo>
                    <a:lnTo>
                      <a:pt x="167" y="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8"/>
              <p:cNvSpPr/>
              <p:nvPr/>
            </p:nvSpPr>
            <p:spPr>
              <a:xfrm>
                <a:off x="2941" y="1343"/>
                <a:ext cx="14" cy="23"/>
              </a:xfrm>
              <a:custGeom>
                <a:rect b="b" l="l" r="r" t="t"/>
                <a:pathLst>
                  <a:path extrusionOk="0" h="113" w="74">
                    <a:moveTo>
                      <a:pt x="74" y="12"/>
                    </a:moveTo>
                    <a:lnTo>
                      <a:pt x="66" y="25"/>
                    </a:lnTo>
                    <a:lnTo>
                      <a:pt x="59" y="40"/>
                    </a:lnTo>
                    <a:lnTo>
                      <a:pt x="52" y="54"/>
                    </a:lnTo>
                    <a:lnTo>
                      <a:pt x="45" y="68"/>
                    </a:lnTo>
                    <a:lnTo>
                      <a:pt x="38" y="81"/>
                    </a:lnTo>
                    <a:lnTo>
                      <a:pt x="29" y="93"/>
                    </a:lnTo>
                    <a:lnTo>
                      <a:pt x="20" y="105"/>
                    </a:lnTo>
                    <a:lnTo>
                      <a:pt x="9" y="113"/>
                    </a:lnTo>
                    <a:lnTo>
                      <a:pt x="0" y="111"/>
                    </a:lnTo>
                    <a:lnTo>
                      <a:pt x="6" y="98"/>
                    </a:lnTo>
                    <a:lnTo>
                      <a:pt x="13" y="82"/>
                    </a:lnTo>
                    <a:lnTo>
                      <a:pt x="20" y="68"/>
                    </a:lnTo>
                    <a:lnTo>
                      <a:pt x="27" y="52"/>
                    </a:lnTo>
                    <a:lnTo>
                      <a:pt x="35" y="37"/>
                    </a:lnTo>
                    <a:lnTo>
                      <a:pt x="42" y="24"/>
                    </a:lnTo>
                    <a:lnTo>
                      <a:pt x="51" y="12"/>
                    </a:lnTo>
                    <a:lnTo>
                      <a:pt x="63" y="0"/>
                    </a:lnTo>
                    <a:lnTo>
                      <a:pt x="68" y="0"/>
                    </a:lnTo>
                    <a:lnTo>
                      <a:pt x="72" y="3"/>
                    </a:lnTo>
                    <a:lnTo>
                      <a:pt x="74" y="6"/>
                    </a:lnTo>
                    <a:lnTo>
                      <a:pt x="74"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8"/>
              <p:cNvSpPr/>
              <p:nvPr/>
            </p:nvSpPr>
            <p:spPr>
              <a:xfrm>
                <a:off x="2932" y="1347"/>
                <a:ext cx="13" cy="22"/>
              </a:xfrm>
              <a:custGeom>
                <a:rect b="b" l="l" r="r" t="t"/>
                <a:pathLst>
                  <a:path extrusionOk="0" h="109" w="65">
                    <a:moveTo>
                      <a:pt x="43" y="52"/>
                    </a:moveTo>
                    <a:lnTo>
                      <a:pt x="10" y="109"/>
                    </a:lnTo>
                    <a:lnTo>
                      <a:pt x="0" y="109"/>
                    </a:lnTo>
                    <a:lnTo>
                      <a:pt x="8" y="94"/>
                    </a:lnTo>
                    <a:lnTo>
                      <a:pt x="15" y="79"/>
                    </a:lnTo>
                    <a:lnTo>
                      <a:pt x="22" y="64"/>
                    </a:lnTo>
                    <a:lnTo>
                      <a:pt x="30" y="51"/>
                    </a:lnTo>
                    <a:lnTo>
                      <a:pt x="36" y="37"/>
                    </a:lnTo>
                    <a:lnTo>
                      <a:pt x="44" y="24"/>
                    </a:lnTo>
                    <a:lnTo>
                      <a:pt x="54" y="11"/>
                    </a:lnTo>
                    <a:lnTo>
                      <a:pt x="64" y="0"/>
                    </a:lnTo>
                    <a:lnTo>
                      <a:pt x="65" y="13"/>
                    </a:lnTo>
                    <a:lnTo>
                      <a:pt x="60" y="26"/>
                    </a:lnTo>
                    <a:lnTo>
                      <a:pt x="51" y="39"/>
                    </a:lnTo>
                    <a:lnTo>
                      <a:pt x="43" y="5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8"/>
              <p:cNvSpPr/>
              <p:nvPr/>
            </p:nvSpPr>
            <p:spPr>
              <a:xfrm>
                <a:off x="2950" y="1350"/>
                <a:ext cx="8" cy="13"/>
              </a:xfrm>
              <a:custGeom>
                <a:rect b="b" l="l" r="r" t="t"/>
                <a:pathLst>
                  <a:path extrusionOk="0" h="66" w="40">
                    <a:moveTo>
                      <a:pt x="20" y="60"/>
                    </a:moveTo>
                    <a:lnTo>
                      <a:pt x="16" y="64"/>
                    </a:lnTo>
                    <a:lnTo>
                      <a:pt x="12" y="66"/>
                    </a:lnTo>
                    <a:lnTo>
                      <a:pt x="5" y="66"/>
                    </a:lnTo>
                    <a:lnTo>
                      <a:pt x="0" y="64"/>
                    </a:lnTo>
                    <a:lnTo>
                      <a:pt x="3" y="55"/>
                    </a:lnTo>
                    <a:lnTo>
                      <a:pt x="7" y="46"/>
                    </a:lnTo>
                    <a:lnTo>
                      <a:pt x="12" y="38"/>
                    </a:lnTo>
                    <a:lnTo>
                      <a:pt x="18" y="30"/>
                    </a:lnTo>
                    <a:lnTo>
                      <a:pt x="23" y="22"/>
                    </a:lnTo>
                    <a:lnTo>
                      <a:pt x="28" y="14"/>
                    </a:lnTo>
                    <a:lnTo>
                      <a:pt x="33" y="7"/>
                    </a:lnTo>
                    <a:lnTo>
                      <a:pt x="38" y="0"/>
                    </a:lnTo>
                    <a:lnTo>
                      <a:pt x="40" y="14"/>
                    </a:lnTo>
                    <a:lnTo>
                      <a:pt x="34" y="29"/>
                    </a:lnTo>
                    <a:lnTo>
                      <a:pt x="25" y="45"/>
                    </a:lnTo>
                    <a:lnTo>
                      <a:pt x="20" y="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8"/>
              <p:cNvSpPr/>
              <p:nvPr/>
            </p:nvSpPr>
            <p:spPr>
              <a:xfrm>
                <a:off x="2925" y="1353"/>
                <a:ext cx="11" cy="17"/>
              </a:xfrm>
              <a:custGeom>
                <a:rect b="b" l="l" r="r" t="t"/>
                <a:pathLst>
                  <a:path extrusionOk="0" h="86" w="55">
                    <a:moveTo>
                      <a:pt x="46" y="24"/>
                    </a:moveTo>
                    <a:lnTo>
                      <a:pt x="41" y="32"/>
                    </a:lnTo>
                    <a:lnTo>
                      <a:pt x="35" y="41"/>
                    </a:lnTo>
                    <a:lnTo>
                      <a:pt x="31" y="51"/>
                    </a:lnTo>
                    <a:lnTo>
                      <a:pt x="26" y="61"/>
                    </a:lnTo>
                    <a:lnTo>
                      <a:pt x="21" y="71"/>
                    </a:lnTo>
                    <a:lnTo>
                      <a:pt x="15" y="79"/>
                    </a:lnTo>
                    <a:lnTo>
                      <a:pt x="8" y="84"/>
                    </a:lnTo>
                    <a:lnTo>
                      <a:pt x="0" y="86"/>
                    </a:lnTo>
                    <a:lnTo>
                      <a:pt x="8" y="73"/>
                    </a:lnTo>
                    <a:lnTo>
                      <a:pt x="14" y="61"/>
                    </a:lnTo>
                    <a:lnTo>
                      <a:pt x="20" y="49"/>
                    </a:lnTo>
                    <a:lnTo>
                      <a:pt x="25" y="35"/>
                    </a:lnTo>
                    <a:lnTo>
                      <a:pt x="32" y="24"/>
                    </a:lnTo>
                    <a:lnTo>
                      <a:pt x="37" y="14"/>
                    </a:lnTo>
                    <a:lnTo>
                      <a:pt x="45" y="5"/>
                    </a:lnTo>
                    <a:lnTo>
                      <a:pt x="55" y="0"/>
                    </a:lnTo>
                    <a:lnTo>
                      <a:pt x="46" y="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8"/>
              <p:cNvSpPr/>
              <p:nvPr/>
            </p:nvSpPr>
            <p:spPr>
              <a:xfrm>
                <a:off x="2818" y="1353"/>
                <a:ext cx="23" cy="17"/>
              </a:xfrm>
              <a:custGeom>
                <a:rect b="b" l="l" r="r" t="t"/>
                <a:pathLst>
                  <a:path extrusionOk="0" h="85" w="117">
                    <a:moveTo>
                      <a:pt x="20" y="31"/>
                    </a:moveTo>
                    <a:lnTo>
                      <a:pt x="31" y="36"/>
                    </a:lnTo>
                    <a:lnTo>
                      <a:pt x="44" y="40"/>
                    </a:lnTo>
                    <a:lnTo>
                      <a:pt x="56" y="45"/>
                    </a:lnTo>
                    <a:lnTo>
                      <a:pt x="68" y="48"/>
                    </a:lnTo>
                    <a:lnTo>
                      <a:pt x="81" y="51"/>
                    </a:lnTo>
                    <a:lnTo>
                      <a:pt x="93" y="56"/>
                    </a:lnTo>
                    <a:lnTo>
                      <a:pt x="105" y="60"/>
                    </a:lnTo>
                    <a:lnTo>
                      <a:pt x="117" y="66"/>
                    </a:lnTo>
                    <a:lnTo>
                      <a:pt x="117" y="76"/>
                    </a:lnTo>
                    <a:lnTo>
                      <a:pt x="110" y="82"/>
                    </a:lnTo>
                    <a:lnTo>
                      <a:pt x="100" y="84"/>
                    </a:lnTo>
                    <a:lnTo>
                      <a:pt x="90" y="85"/>
                    </a:lnTo>
                    <a:lnTo>
                      <a:pt x="77" y="79"/>
                    </a:lnTo>
                    <a:lnTo>
                      <a:pt x="65" y="75"/>
                    </a:lnTo>
                    <a:lnTo>
                      <a:pt x="51" y="70"/>
                    </a:lnTo>
                    <a:lnTo>
                      <a:pt x="39" y="67"/>
                    </a:lnTo>
                    <a:lnTo>
                      <a:pt x="27" y="61"/>
                    </a:lnTo>
                    <a:lnTo>
                      <a:pt x="16" y="55"/>
                    </a:lnTo>
                    <a:lnTo>
                      <a:pt x="7" y="46"/>
                    </a:lnTo>
                    <a:lnTo>
                      <a:pt x="1" y="33"/>
                    </a:lnTo>
                    <a:lnTo>
                      <a:pt x="1" y="24"/>
                    </a:lnTo>
                    <a:lnTo>
                      <a:pt x="0" y="14"/>
                    </a:lnTo>
                    <a:lnTo>
                      <a:pt x="1" y="6"/>
                    </a:lnTo>
                    <a:lnTo>
                      <a:pt x="4" y="0"/>
                    </a:lnTo>
                    <a:lnTo>
                      <a:pt x="12" y="5"/>
                    </a:lnTo>
                    <a:lnTo>
                      <a:pt x="17" y="12"/>
                    </a:lnTo>
                    <a:lnTo>
                      <a:pt x="19" y="20"/>
                    </a:lnTo>
                    <a:lnTo>
                      <a:pt x="20"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8"/>
              <p:cNvSpPr/>
              <p:nvPr/>
            </p:nvSpPr>
            <p:spPr>
              <a:xfrm>
                <a:off x="2958" y="1355"/>
                <a:ext cx="3" cy="5"/>
              </a:xfrm>
              <a:custGeom>
                <a:rect b="b" l="l" r="r" t="t"/>
                <a:pathLst>
                  <a:path extrusionOk="0" h="27" w="19">
                    <a:moveTo>
                      <a:pt x="19" y="6"/>
                    </a:moveTo>
                    <a:lnTo>
                      <a:pt x="16" y="12"/>
                    </a:lnTo>
                    <a:lnTo>
                      <a:pt x="11" y="20"/>
                    </a:lnTo>
                    <a:lnTo>
                      <a:pt x="7" y="25"/>
                    </a:lnTo>
                    <a:lnTo>
                      <a:pt x="0" y="27"/>
                    </a:lnTo>
                    <a:lnTo>
                      <a:pt x="14" y="0"/>
                    </a:lnTo>
                    <a:lnTo>
                      <a:pt x="15" y="2"/>
                    </a:lnTo>
                    <a:lnTo>
                      <a:pt x="16" y="3"/>
                    </a:lnTo>
                    <a:lnTo>
                      <a:pt x="18" y="5"/>
                    </a:lnTo>
                    <a:lnTo>
                      <a:pt x="1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8"/>
              <p:cNvSpPr/>
              <p:nvPr/>
            </p:nvSpPr>
            <p:spPr>
              <a:xfrm>
                <a:off x="2919" y="1358"/>
                <a:ext cx="9" cy="15"/>
              </a:xfrm>
              <a:custGeom>
                <a:rect b="b" l="l" r="r" t="t"/>
                <a:pathLst>
                  <a:path extrusionOk="0" h="75" w="47">
                    <a:moveTo>
                      <a:pt x="47" y="0"/>
                    </a:moveTo>
                    <a:lnTo>
                      <a:pt x="43" y="10"/>
                    </a:lnTo>
                    <a:lnTo>
                      <a:pt x="37" y="21"/>
                    </a:lnTo>
                    <a:lnTo>
                      <a:pt x="31" y="31"/>
                    </a:lnTo>
                    <a:lnTo>
                      <a:pt x="27" y="41"/>
                    </a:lnTo>
                    <a:lnTo>
                      <a:pt x="20" y="51"/>
                    </a:lnTo>
                    <a:lnTo>
                      <a:pt x="15" y="61"/>
                    </a:lnTo>
                    <a:lnTo>
                      <a:pt x="8" y="69"/>
                    </a:lnTo>
                    <a:lnTo>
                      <a:pt x="0" y="75"/>
                    </a:lnTo>
                    <a:lnTo>
                      <a:pt x="1" y="67"/>
                    </a:lnTo>
                    <a:lnTo>
                      <a:pt x="4" y="58"/>
                    </a:lnTo>
                    <a:lnTo>
                      <a:pt x="8" y="47"/>
                    </a:lnTo>
                    <a:lnTo>
                      <a:pt x="13" y="38"/>
                    </a:lnTo>
                    <a:lnTo>
                      <a:pt x="20" y="30"/>
                    </a:lnTo>
                    <a:lnTo>
                      <a:pt x="27" y="19"/>
                    </a:lnTo>
                    <a:lnTo>
                      <a:pt x="32" y="10"/>
                    </a:lnTo>
                    <a:lnTo>
                      <a:pt x="39" y="0"/>
                    </a:ln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8"/>
              <p:cNvSpPr/>
              <p:nvPr/>
            </p:nvSpPr>
            <p:spPr>
              <a:xfrm>
                <a:off x="2843" y="1362"/>
                <a:ext cx="4" cy="10"/>
              </a:xfrm>
              <a:custGeom>
                <a:rect b="b" l="l" r="r" t="t"/>
                <a:pathLst>
                  <a:path extrusionOk="0" h="52" w="20">
                    <a:moveTo>
                      <a:pt x="20" y="31"/>
                    </a:moveTo>
                    <a:lnTo>
                      <a:pt x="13" y="35"/>
                    </a:lnTo>
                    <a:lnTo>
                      <a:pt x="12" y="42"/>
                    </a:lnTo>
                    <a:lnTo>
                      <a:pt x="10" y="49"/>
                    </a:lnTo>
                    <a:lnTo>
                      <a:pt x="3" y="52"/>
                    </a:lnTo>
                    <a:lnTo>
                      <a:pt x="0" y="40"/>
                    </a:lnTo>
                    <a:lnTo>
                      <a:pt x="1" y="26"/>
                    </a:lnTo>
                    <a:lnTo>
                      <a:pt x="5" y="13"/>
                    </a:lnTo>
                    <a:lnTo>
                      <a:pt x="9" y="0"/>
                    </a:lnTo>
                    <a:lnTo>
                      <a:pt x="15" y="3"/>
                    </a:lnTo>
                    <a:lnTo>
                      <a:pt x="18" y="9"/>
                    </a:lnTo>
                    <a:lnTo>
                      <a:pt x="19" y="19"/>
                    </a:lnTo>
                    <a:lnTo>
                      <a:pt x="20"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8"/>
              <p:cNvSpPr/>
              <p:nvPr/>
            </p:nvSpPr>
            <p:spPr>
              <a:xfrm>
                <a:off x="2956" y="1362"/>
                <a:ext cx="14" cy="26"/>
              </a:xfrm>
              <a:custGeom>
                <a:rect b="b" l="l" r="r" t="t"/>
                <a:pathLst>
                  <a:path extrusionOk="0" h="128" w="72">
                    <a:moveTo>
                      <a:pt x="9" y="128"/>
                    </a:moveTo>
                    <a:lnTo>
                      <a:pt x="0" y="119"/>
                    </a:lnTo>
                    <a:lnTo>
                      <a:pt x="9" y="106"/>
                    </a:lnTo>
                    <a:lnTo>
                      <a:pt x="18" y="90"/>
                    </a:lnTo>
                    <a:lnTo>
                      <a:pt x="26" y="76"/>
                    </a:lnTo>
                    <a:lnTo>
                      <a:pt x="34" y="60"/>
                    </a:lnTo>
                    <a:lnTo>
                      <a:pt x="41" y="44"/>
                    </a:lnTo>
                    <a:lnTo>
                      <a:pt x="47" y="29"/>
                    </a:lnTo>
                    <a:lnTo>
                      <a:pt x="55" y="14"/>
                    </a:lnTo>
                    <a:lnTo>
                      <a:pt x="63" y="0"/>
                    </a:lnTo>
                    <a:lnTo>
                      <a:pt x="72" y="6"/>
                    </a:lnTo>
                    <a:lnTo>
                      <a:pt x="9" y="1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8"/>
              <p:cNvSpPr/>
              <p:nvPr/>
            </p:nvSpPr>
            <p:spPr>
              <a:xfrm>
                <a:off x="2953" y="1363"/>
                <a:ext cx="11" cy="20"/>
              </a:xfrm>
              <a:custGeom>
                <a:rect b="b" l="l" r="r" t="t"/>
                <a:pathLst>
                  <a:path extrusionOk="0" h="98" w="53">
                    <a:moveTo>
                      <a:pt x="53" y="2"/>
                    </a:moveTo>
                    <a:lnTo>
                      <a:pt x="47" y="13"/>
                    </a:lnTo>
                    <a:lnTo>
                      <a:pt x="41" y="26"/>
                    </a:lnTo>
                    <a:lnTo>
                      <a:pt x="37" y="37"/>
                    </a:lnTo>
                    <a:lnTo>
                      <a:pt x="32" y="49"/>
                    </a:lnTo>
                    <a:lnTo>
                      <a:pt x="27" y="63"/>
                    </a:lnTo>
                    <a:lnTo>
                      <a:pt x="21" y="74"/>
                    </a:lnTo>
                    <a:lnTo>
                      <a:pt x="13" y="86"/>
                    </a:lnTo>
                    <a:lnTo>
                      <a:pt x="4" y="98"/>
                    </a:lnTo>
                    <a:lnTo>
                      <a:pt x="0" y="83"/>
                    </a:lnTo>
                    <a:lnTo>
                      <a:pt x="1" y="71"/>
                    </a:lnTo>
                    <a:lnTo>
                      <a:pt x="4" y="61"/>
                    </a:lnTo>
                    <a:lnTo>
                      <a:pt x="10" y="50"/>
                    </a:lnTo>
                    <a:lnTo>
                      <a:pt x="16" y="42"/>
                    </a:lnTo>
                    <a:lnTo>
                      <a:pt x="22" y="30"/>
                    </a:lnTo>
                    <a:lnTo>
                      <a:pt x="25" y="19"/>
                    </a:lnTo>
                    <a:lnTo>
                      <a:pt x="25" y="6"/>
                    </a:lnTo>
                    <a:lnTo>
                      <a:pt x="32" y="3"/>
                    </a:lnTo>
                    <a:lnTo>
                      <a:pt x="40" y="0"/>
                    </a:lnTo>
                    <a:lnTo>
                      <a:pt x="47" y="0"/>
                    </a:lnTo>
                    <a:lnTo>
                      <a:pt x="53"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8"/>
              <p:cNvSpPr/>
              <p:nvPr/>
            </p:nvSpPr>
            <p:spPr>
              <a:xfrm>
                <a:off x="2817" y="1366"/>
                <a:ext cx="59" cy="71"/>
              </a:xfrm>
              <a:custGeom>
                <a:rect b="b" l="l" r="r" t="t"/>
                <a:pathLst>
                  <a:path extrusionOk="0" h="353" w="294">
                    <a:moveTo>
                      <a:pt x="24" y="2"/>
                    </a:moveTo>
                    <a:lnTo>
                      <a:pt x="21" y="15"/>
                    </a:lnTo>
                    <a:lnTo>
                      <a:pt x="22" y="28"/>
                    </a:lnTo>
                    <a:lnTo>
                      <a:pt x="29" y="38"/>
                    </a:lnTo>
                    <a:lnTo>
                      <a:pt x="41" y="44"/>
                    </a:lnTo>
                    <a:lnTo>
                      <a:pt x="54" y="44"/>
                    </a:lnTo>
                    <a:lnTo>
                      <a:pt x="67" y="47"/>
                    </a:lnTo>
                    <a:lnTo>
                      <a:pt x="79" y="50"/>
                    </a:lnTo>
                    <a:lnTo>
                      <a:pt x="92" y="55"/>
                    </a:lnTo>
                    <a:lnTo>
                      <a:pt x="103" y="60"/>
                    </a:lnTo>
                    <a:lnTo>
                      <a:pt x="114" y="66"/>
                    </a:lnTo>
                    <a:lnTo>
                      <a:pt x="125" y="71"/>
                    </a:lnTo>
                    <a:lnTo>
                      <a:pt x="134" y="78"/>
                    </a:lnTo>
                    <a:lnTo>
                      <a:pt x="134" y="89"/>
                    </a:lnTo>
                    <a:lnTo>
                      <a:pt x="127" y="89"/>
                    </a:lnTo>
                    <a:lnTo>
                      <a:pt x="118" y="88"/>
                    </a:lnTo>
                    <a:lnTo>
                      <a:pt x="109" y="87"/>
                    </a:lnTo>
                    <a:lnTo>
                      <a:pt x="100" y="84"/>
                    </a:lnTo>
                    <a:lnTo>
                      <a:pt x="91" y="80"/>
                    </a:lnTo>
                    <a:lnTo>
                      <a:pt x="81" y="77"/>
                    </a:lnTo>
                    <a:lnTo>
                      <a:pt x="72" y="74"/>
                    </a:lnTo>
                    <a:lnTo>
                      <a:pt x="63" y="71"/>
                    </a:lnTo>
                    <a:lnTo>
                      <a:pt x="61" y="70"/>
                    </a:lnTo>
                    <a:lnTo>
                      <a:pt x="60" y="70"/>
                    </a:lnTo>
                    <a:lnTo>
                      <a:pt x="58" y="72"/>
                    </a:lnTo>
                    <a:lnTo>
                      <a:pt x="57" y="74"/>
                    </a:lnTo>
                    <a:lnTo>
                      <a:pt x="70" y="84"/>
                    </a:lnTo>
                    <a:lnTo>
                      <a:pt x="84" y="91"/>
                    </a:lnTo>
                    <a:lnTo>
                      <a:pt x="96" y="99"/>
                    </a:lnTo>
                    <a:lnTo>
                      <a:pt x="109" y="106"/>
                    </a:lnTo>
                    <a:lnTo>
                      <a:pt x="120" y="113"/>
                    </a:lnTo>
                    <a:lnTo>
                      <a:pt x="132" y="121"/>
                    </a:lnTo>
                    <a:lnTo>
                      <a:pt x="143" y="130"/>
                    </a:lnTo>
                    <a:lnTo>
                      <a:pt x="156" y="141"/>
                    </a:lnTo>
                    <a:lnTo>
                      <a:pt x="162" y="140"/>
                    </a:lnTo>
                    <a:lnTo>
                      <a:pt x="167" y="137"/>
                    </a:lnTo>
                    <a:lnTo>
                      <a:pt x="173" y="134"/>
                    </a:lnTo>
                    <a:lnTo>
                      <a:pt x="177" y="130"/>
                    </a:lnTo>
                    <a:lnTo>
                      <a:pt x="180" y="126"/>
                    </a:lnTo>
                    <a:lnTo>
                      <a:pt x="185" y="123"/>
                    </a:lnTo>
                    <a:lnTo>
                      <a:pt x="189" y="120"/>
                    </a:lnTo>
                    <a:lnTo>
                      <a:pt x="194" y="118"/>
                    </a:lnTo>
                    <a:lnTo>
                      <a:pt x="193" y="126"/>
                    </a:lnTo>
                    <a:lnTo>
                      <a:pt x="188" y="133"/>
                    </a:lnTo>
                    <a:lnTo>
                      <a:pt x="183" y="141"/>
                    </a:lnTo>
                    <a:lnTo>
                      <a:pt x="177" y="146"/>
                    </a:lnTo>
                    <a:lnTo>
                      <a:pt x="173" y="154"/>
                    </a:lnTo>
                    <a:lnTo>
                      <a:pt x="169" y="161"/>
                    </a:lnTo>
                    <a:lnTo>
                      <a:pt x="169" y="170"/>
                    </a:lnTo>
                    <a:lnTo>
                      <a:pt x="174" y="179"/>
                    </a:lnTo>
                    <a:lnTo>
                      <a:pt x="182" y="202"/>
                    </a:lnTo>
                    <a:lnTo>
                      <a:pt x="186" y="225"/>
                    </a:lnTo>
                    <a:lnTo>
                      <a:pt x="190" y="248"/>
                    </a:lnTo>
                    <a:lnTo>
                      <a:pt x="203" y="270"/>
                    </a:lnTo>
                    <a:lnTo>
                      <a:pt x="215" y="262"/>
                    </a:lnTo>
                    <a:lnTo>
                      <a:pt x="225" y="253"/>
                    </a:lnTo>
                    <a:lnTo>
                      <a:pt x="234" y="242"/>
                    </a:lnTo>
                    <a:lnTo>
                      <a:pt x="242" y="229"/>
                    </a:lnTo>
                    <a:lnTo>
                      <a:pt x="250" y="217"/>
                    </a:lnTo>
                    <a:lnTo>
                      <a:pt x="259" y="207"/>
                    </a:lnTo>
                    <a:lnTo>
                      <a:pt x="269" y="198"/>
                    </a:lnTo>
                    <a:lnTo>
                      <a:pt x="283" y="191"/>
                    </a:lnTo>
                    <a:lnTo>
                      <a:pt x="294" y="197"/>
                    </a:lnTo>
                    <a:lnTo>
                      <a:pt x="284" y="219"/>
                    </a:lnTo>
                    <a:lnTo>
                      <a:pt x="272" y="241"/>
                    </a:lnTo>
                    <a:lnTo>
                      <a:pt x="259" y="260"/>
                    </a:lnTo>
                    <a:lnTo>
                      <a:pt x="245" y="277"/>
                    </a:lnTo>
                    <a:lnTo>
                      <a:pt x="233" y="295"/>
                    </a:lnTo>
                    <a:lnTo>
                      <a:pt x="221" y="313"/>
                    </a:lnTo>
                    <a:lnTo>
                      <a:pt x="212" y="332"/>
                    </a:lnTo>
                    <a:lnTo>
                      <a:pt x="204" y="353"/>
                    </a:lnTo>
                    <a:lnTo>
                      <a:pt x="197" y="349"/>
                    </a:lnTo>
                    <a:lnTo>
                      <a:pt x="192" y="344"/>
                    </a:lnTo>
                    <a:lnTo>
                      <a:pt x="187" y="338"/>
                    </a:lnTo>
                    <a:lnTo>
                      <a:pt x="183" y="331"/>
                    </a:lnTo>
                    <a:lnTo>
                      <a:pt x="179" y="325"/>
                    </a:lnTo>
                    <a:lnTo>
                      <a:pt x="175" y="318"/>
                    </a:lnTo>
                    <a:lnTo>
                      <a:pt x="170" y="311"/>
                    </a:lnTo>
                    <a:lnTo>
                      <a:pt x="165" y="304"/>
                    </a:lnTo>
                    <a:lnTo>
                      <a:pt x="168" y="267"/>
                    </a:lnTo>
                    <a:lnTo>
                      <a:pt x="165" y="230"/>
                    </a:lnTo>
                    <a:lnTo>
                      <a:pt x="157" y="196"/>
                    </a:lnTo>
                    <a:lnTo>
                      <a:pt x="149" y="163"/>
                    </a:lnTo>
                    <a:lnTo>
                      <a:pt x="133" y="150"/>
                    </a:lnTo>
                    <a:lnTo>
                      <a:pt x="116" y="141"/>
                    </a:lnTo>
                    <a:lnTo>
                      <a:pt x="100" y="133"/>
                    </a:lnTo>
                    <a:lnTo>
                      <a:pt x="83" y="125"/>
                    </a:lnTo>
                    <a:lnTo>
                      <a:pt x="66" y="118"/>
                    </a:lnTo>
                    <a:lnTo>
                      <a:pt x="52" y="108"/>
                    </a:lnTo>
                    <a:lnTo>
                      <a:pt x="41" y="96"/>
                    </a:lnTo>
                    <a:lnTo>
                      <a:pt x="33" y="78"/>
                    </a:lnTo>
                    <a:lnTo>
                      <a:pt x="31" y="67"/>
                    </a:lnTo>
                    <a:lnTo>
                      <a:pt x="26" y="57"/>
                    </a:lnTo>
                    <a:lnTo>
                      <a:pt x="18" y="48"/>
                    </a:lnTo>
                    <a:lnTo>
                      <a:pt x="9" y="39"/>
                    </a:lnTo>
                    <a:lnTo>
                      <a:pt x="3" y="31"/>
                    </a:lnTo>
                    <a:lnTo>
                      <a:pt x="0" y="21"/>
                    </a:lnTo>
                    <a:lnTo>
                      <a:pt x="3" y="11"/>
                    </a:lnTo>
                    <a:lnTo>
                      <a:pt x="14" y="0"/>
                    </a:lnTo>
                    <a:lnTo>
                      <a:pt x="24"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8"/>
              <p:cNvSpPr/>
              <p:nvPr/>
            </p:nvSpPr>
            <p:spPr>
              <a:xfrm>
                <a:off x="2949" y="1366"/>
                <a:ext cx="6" cy="10"/>
              </a:xfrm>
              <a:custGeom>
                <a:rect b="b" l="l" r="r" t="t"/>
                <a:pathLst>
                  <a:path extrusionOk="0" h="50" w="34">
                    <a:moveTo>
                      <a:pt x="34" y="0"/>
                    </a:moveTo>
                    <a:lnTo>
                      <a:pt x="29" y="14"/>
                    </a:lnTo>
                    <a:lnTo>
                      <a:pt x="24" y="27"/>
                    </a:lnTo>
                    <a:lnTo>
                      <a:pt x="16" y="39"/>
                    </a:lnTo>
                    <a:lnTo>
                      <a:pt x="9" y="50"/>
                    </a:lnTo>
                    <a:lnTo>
                      <a:pt x="0" y="47"/>
                    </a:lnTo>
                    <a:lnTo>
                      <a:pt x="1" y="39"/>
                    </a:lnTo>
                    <a:lnTo>
                      <a:pt x="2" y="31"/>
                    </a:lnTo>
                    <a:lnTo>
                      <a:pt x="5" y="23"/>
                    </a:lnTo>
                    <a:lnTo>
                      <a:pt x="9" y="16"/>
                    </a:lnTo>
                    <a:lnTo>
                      <a:pt x="14" y="10"/>
                    </a:lnTo>
                    <a:lnTo>
                      <a:pt x="19" y="5"/>
                    </a:lnTo>
                    <a:lnTo>
                      <a:pt x="26" y="2"/>
                    </a:lnTo>
                    <a:lnTo>
                      <a:pt x="3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8"/>
              <p:cNvSpPr/>
              <p:nvPr/>
            </p:nvSpPr>
            <p:spPr>
              <a:xfrm>
                <a:off x="2908" y="1367"/>
                <a:ext cx="10" cy="12"/>
              </a:xfrm>
              <a:custGeom>
                <a:rect b="b" l="l" r="r" t="t"/>
                <a:pathLst>
                  <a:path extrusionOk="0" h="60" w="49">
                    <a:moveTo>
                      <a:pt x="0" y="60"/>
                    </a:moveTo>
                    <a:lnTo>
                      <a:pt x="5" y="53"/>
                    </a:lnTo>
                    <a:lnTo>
                      <a:pt x="10" y="45"/>
                    </a:lnTo>
                    <a:lnTo>
                      <a:pt x="15" y="36"/>
                    </a:lnTo>
                    <a:lnTo>
                      <a:pt x="22" y="28"/>
                    </a:lnTo>
                    <a:lnTo>
                      <a:pt x="27" y="19"/>
                    </a:lnTo>
                    <a:lnTo>
                      <a:pt x="34" y="12"/>
                    </a:lnTo>
                    <a:lnTo>
                      <a:pt x="41" y="5"/>
                    </a:lnTo>
                    <a:lnTo>
                      <a:pt x="49" y="0"/>
                    </a:lnTo>
                    <a:lnTo>
                      <a:pt x="43" y="8"/>
                    </a:lnTo>
                    <a:lnTo>
                      <a:pt x="38" y="17"/>
                    </a:lnTo>
                    <a:lnTo>
                      <a:pt x="34" y="27"/>
                    </a:lnTo>
                    <a:lnTo>
                      <a:pt x="29" y="36"/>
                    </a:lnTo>
                    <a:lnTo>
                      <a:pt x="24" y="45"/>
                    </a:lnTo>
                    <a:lnTo>
                      <a:pt x="17" y="53"/>
                    </a:lnTo>
                    <a:lnTo>
                      <a:pt x="9" y="58"/>
                    </a:lnTo>
                    <a:lnTo>
                      <a:pt x="0" y="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8"/>
              <p:cNvSpPr/>
              <p:nvPr/>
            </p:nvSpPr>
            <p:spPr>
              <a:xfrm>
                <a:off x="2637" y="1368"/>
                <a:ext cx="25" cy="13"/>
              </a:xfrm>
              <a:custGeom>
                <a:rect b="b" l="l" r="r" t="t"/>
                <a:pathLst>
                  <a:path extrusionOk="0" h="63" w="124">
                    <a:moveTo>
                      <a:pt x="122" y="42"/>
                    </a:moveTo>
                    <a:lnTo>
                      <a:pt x="124" y="49"/>
                    </a:lnTo>
                    <a:lnTo>
                      <a:pt x="122" y="56"/>
                    </a:lnTo>
                    <a:lnTo>
                      <a:pt x="116" y="60"/>
                    </a:lnTo>
                    <a:lnTo>
                      <a:pt x="111" y="63"/>
                    </a:lnTo>
                    <a:lnTo>
                      <a:pt x="98" y="54"/>
                    </a:lnTo>
                    <a:lnTo>
                      <a:pt x="85" y="47"/>
                    </a:lnTo>
                    <a:lnTo>
                      <a:pt x="70" y="40"/>
                    </a:lnTo>
                    <a:lnTo>
                      <a:pt x="56" y="35"/>
                    </a:lnTo>
                    <a:lnTo>
                      <a:pt x="41" y="29"/>
                    </a:lnTo>
                    <a:lnTo>
                      <a:pt x="27" y="23"/>
                    </a:lnTo>
                    <a:lnTo>
                      <a:pt x="12" y="17"/>
                    </a:lnTo>
                    <a:lnTo>
                      <a:pt x="0" y="9"/>
                    </a:lnTo>
                    <a:lnTo>
                      <a:pt x="4" y="3"/>
                    </a:lnTo>
                    <a:lnTo>
                      <a:pt x="10" y="0"/>
                    </a:lnTo>
                    <a:lnTo>
                      <a:pt x="16" y="0"/>
                    </a:lnTo>
                    <a:lnTo>
                      <a:pt x="25" y="1"/>
                    </a:lnTo>
                    <a:lnTo>
                      <a:pt x="33" y="3"/>
                    </a:lnTo>
                    <a:lnTo>
                      <a:pt x="41" y="5"/>
                    </a:lnTo>
                    <a:lnTo>
                      <a:pt x="50" y="8"/>
                    </a:lnTo>
                    <a:lnTo>
                      <a:pt x="57" y="10"/>
                    </a:lnTo>
                    <a:lnTo>
                      <a:pt x="67" y="13"/>
                    </a:lnTo>
                    <a:lnTo>
                      <a:pt x="76" y="17"/>
                    </a:lnTo>
                    <a:lnTo>
                      <a:pt x="85" y="20"/>
                    </a:lnTo>
                    <a:lnTo>
                      <a:pt x="94" y="23"/>
                    </a:lnTo>
                    <a:lnTo>
                      <a:pt x="102" y="28"/>
                    </a:lnTo>
                    <a:lnTo>
                      <a:pt x="110" y="32"/>
                    </a:lnTo>
                    <a:lnTo>
                      <a:pt x="116" y="37"/>
                    </a:lnTo>
                    <a:lnTo>
                      <a:pt x="122"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8"/>
              <p:cNvSpPr/>
              <p:nvPr/>
            </p:nvSpPr>
            <p:spPr>
              <a:xfrm>
                <a:off x="2943" y="1369"/>
                <a:ext cx="3" cy="3"/>
              </a:xfrm>
              <a:custGeom>
                <a:rect b="b" l="l" r="r" t="t"/>
                <a:pathLst>
                  <a:path extrusionOk="0" h="16" w="18">
                    <a:moveTo>
                      <a:pt x="18" y="11"/>
                    </a:moveTo>
                    <a:lnTo>
                      <a:pt x="13" y="13"/>
                    </a:lnTo>
                    <a:lnTo>
                      <a:pt x="10" y="15"/>
                    </a:lnTo>
                    <a:lnTo>
                      <a:pt x="6" y="16"/>
                    </a:lnTo>
                    <a:lnTo>
                      <a:pt x="2" y="13"/>
                    </a:lnTo>
                    <a:lnTo>
                      <a:pt x="0" y="11"/>
                    </a:lnTo>
                    <a:lnTo>
                      <a:pt x="12" y="0"/>
                    </a:lnTo>
                    <a:lnTo>
                      <a:pt x="16" y="2"/>
                    </a:lnTo>
                    <a:lnTo>
                      <a:pt x="17" y="6"/>
                    </a:lnTo>
                    <a:lnTo>
                      <a:pt x="17" y="8"/>
                    </a:lnTo>
                    <a:lnTo>
                      <a:pt x="18" y="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8"/>
              <p:cNvSpPr/>
              <p:nvPr/>
            </p:nvSpPr>
            <p:spPr>
              <a:xfrm>
                <a:off x="2970" y="1369"/>
                <a:ext cx="3" cy="5"/>
              </a:xfrm>
              <a:custGeom>
                <a:rect b="b" l="l" r="r" t="t"/>
                <a:pathLst>
                  <a:path extrusionOk="0" h="27" w="17">
                    <a:moveTo>
                      <a:pt x="17" y="9"/>
                    </a:moveTo>
                    <a:lnTo>
                      <a:pt x="12" y="15"/>
                    </a:lnTo>
                    <a:lnTo>
                      <a:pt x="10" y="21"/>
                    </a:lnTo>
                    <a:lnTo>
                      <a:pt x="8" y="27"/>
                    </a:lnTo>
                    <a:lnTo>
                      <a:pt x="0" y="27"/>
                    </a:lnTo>
                    <a:lnTo>
                      <a:pt x="1" y="16"/>
                    </a:lnTo>
                    <a:lnTo>
                      <a:pt x="4" y="5"/>
                    </a:lnTo>
                    <a:lnTo>
                      <a:pt x="10" y="0"/>
                    </a:lnTo>
                    <a:lnTo>
                      <a:pt x="17"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8"/>
              <p:cNvSpPr/>
              <p:nvPr/>
            </p:nvSpPr>
            <p:spPr>
              <a:xfrm>
                <a:off x="2934" y="1374"/>
                <a:ext cx="4" cy="10"/>
              </a:xfrm>
              <a:custGeom>
                <a:rect b="b" l="l" r="r" t="t"/>
                <a:pathLst>
                  <a:path extrusionOk="0" h="50" w="20">
                    <a:moveTo>
                      <a:pt x="0" y="50"/>
                    </a:moveTo>
                    <a:lnTo>
                      <a:pt x="2" y="37"/>
                    </a:lnTo>
                    <a:lnTo>
                      <a:pt x="3" y="22"/>
                    </a:lnTo>
                    <a:lnTo>
                      <a:pt x="9" y="9"/>
                    </a:lnTo>
                    <a:lnTo>
                      <a:pt x="19" y="0"/>
                    </a:lnTo>
                    <a:lnTo>
                      <a:pt x="20" y="13"/>
                    </a:lnTo>
                    <a:lnTo>
                      <a:pt x="16" y="27"/>
                    </a:lnTo>
                    <a:lnTo>
                      <a:pt x="8" y="39"/>
                    </a:lnTo>
                    <a:lnTo>
                      <a:pt x="0" y="5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8"/>
              <p:cNvSpPr/>
              <p:nvPr/>
            </p:nvSpPr>
            <p:spPr>
              <a:xfrm>
                <a:off x="2920" y="1377"/>
                <a:ext cx="5" cy="7"/>
              </a:xfrm>
              <a:custGeom>
                <a:rect b="b" l="l" r="r" t="t"/>
                <a:pathLst>
                  <a:path extrusionOk="0" h="35" w="22">
                    <a:moveTo>
                      <a:pt x="22" y="0"/>
                    </a:moveTo>
                    <a:lnTo>
                      <a:pt x="22" y="9"/>
                    </a:lnTo>
                    <a:lnTo>
                      <a:pt x="19" y="17"/>
                    </a:lnTo>
                    <a:lnTo>
                      <a:pt x="13" y="25"/>
                    </a:lnTo>
                    <a:lnTo>
                      <a:pt x="8" y="32"/>
                    </a:lnTo>
                    <a:lnTo>
                      <a:pt x="0" y="35"/>
                    </a:lnTo>
                    <a:lnTo>
                      <a:pt x="0" y="26"/>
                    </a:lnTo>
                    <a:lnTo>
                      <a:pt x="4" y="16"/>
                    </a:lnTo>
                    <a:lnTo>
                      <a:pt x="12" y="7"/>
                    </a:lnTo>
                    <a:lnTo>
                      <a:pt x="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8"/>
              <p:cNvSpPr/>
              <p:nvPr/>
            </p:nvSpPr>
            <p:spPr>
              <a:xfrm>
                <a:off x="2932" y="1377"/>
                <a:ext cx="10" cy="19"/>
              </a:xfrm>
              <a:custGeom>
                <a:rect b="b" l="l" r="r" t="t"/>
                <a:pathLst>
                  <a:path extrusionOk="0" h="98" w="46">
                    <a:moveTo>
                      <a:pt x="28" y="59"/>
                    </a:moveTo>
                    <a:lnTo>
                      <a:pt x="21" y="68"/>
                    </a:lnTo>
                    <a:lnTo>
                      <a:pt x="15" y="79"/>
                    </a:lnTo>
                    <a:lnTo>
                      <a:pt x="9" y="90"/>
                    </a:lnTo>
                    <a:lnTo>
                      <a:pt x="0" y="98"/>
                    </a:lnTo>
                    <a:lnTo>
                      <a:pt x="6" y="87"/>
                    </a:lnTo>
                    <a:lnTo>
                      <a:pt x="10" y="74"/>
                    </a:lnTo>
                    <a:lnTo>
                      <a:pt x="15" y="61"/>
                    </a:lnTo>
                    <a:lnTo>
                      <a:pt x="21" y="47"/>
                    </a:lnTo>
                    <a:lnTo>
                      <a:pt x="25" y="34"/>
                    </a:lnTo>
                    <a:lnTo>
                      <a:pt x="31" y="22"/>
                    </a:lnTo>
                    <a:lnTo>
                      <a:pt x="37" y="9"/>
                    </a:lnTo>
                    <a:lnTo>
                      <a:pt x="46" y="0"/>
                    </a:lnTo>
                    <a:lnTo>
                      <a:pt x="46" y="14"/>
                    </a:lnTo>
                    <a:lnTo>
                      <a:pt x="42" y="29"/>
                    </a:lnTo>
                    <a:lnTo>
                      <a:pt x="34" y="44"/>
                    </a:lnTo>
                    <a:lnTo>
                      <a:pt x="28"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8"/>
              <p:cNvSpPr/>
              <p:nvPr/>
            </p:nvSpPr>
            <p:spPr>
              <a:xfrm>
                <a:off x="2974" y="1377"/>
                <a:ext cx="2" cy="4"/>
              </a:xfrm>
              <a:custGeom>
                <a:rect b="b" l="l" r="r" t="t"/>
                <a:pathLst>
                  <a:path extrusionOk="0" h="23" w="12">
                    <a:moveTo>
                      <a:pt x="12" y="0"/>
                    </a:moveTo>
                    <a:lnTo>
                      <a:pt x="11" y="9"/>
                    </a:lnTo>
                    <a:lnTo>
                      <a:pt x="11" y="14"/>
                    </a:lnTo>
                    <a:lnTo>
                      <a:pt x="10" y="17"/>
                    </a:lnTo>
                    <a:lnTo>
                      <a:pt x="4" y="23"/>
                    </a:lnTo>
                    <a:lnTo>
                      <a:pt x="1" y="23"/>
                    </a:lnTo>
                    <a:lnTo>
                      <a:pt x="0" y="15"/>
                    </a:lnTo>
                    <a:lnTo>
                      <a:pt x="0" y="6"/>
                    </a:lnTo>
                    <a:lnTo>
                      <a:pt x="3" y="0"/>
                    </a:lnTo>
                    <a:lnTo>
                      <a:pt x="1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8"/>
              <p:cNvSpPr/>
              <p:nvPr/>
            </p:nvSpPr>
            <p:spPr>
              <a:xfrm>
                <a:off x="2895" y="1379"/>
                <a:ext cx="10" cy="15"/>
              </a:xfrm>
              <a:custGeom>
                <a:rect b="b" l="l" r="r" t="t"/>
                <a:pathLst>
                  <a:path extrusionOk="0" h="74" w="49">
                    <a:moveTo>
                      <a:pt x="49" y="0"/>
                    </a:moveTo>
                    <a:lnTo>
                      <a:pt x="45" y="10"/>
                    </a:lnTo>
                    <a:lnTo>
                      <a:pt x="39" y="19"/>
                    </a:lnTo>
                    <a:lnTo>
                      <a:pt x="34" y="28"/>
                    </a:lnTo>
                    <a:lnTo>
                      <a:pt x="28" y="38"/>
                    </a:lnTo>
                    <a:lnTo>
                      <a:pt x="23" y="47"/>
                    </a:lnTo>
                    <a:lnTo>
                      <a:pt x="17" y="56"/>
                    </a:lnTo>
                    <a:lnTo>
                      <a:pt x="11" y="65"/>
                    </a:lnTo>
                    <a:lnTo>
                      <a:pt x="7" y="74"/>
                    </a:lnTo>
                    <a:lnTo>
                      <a:pt x="0" y="74"/>
                    </a:lnTo>
                    <a:lnTo>
                      <a:pt x="3" y="64"/>
                    </a:lnTo>
                    <a:lnTo>
                      <a:pt x="9" y="52"/>
                    </a:lnTo>
                    <a:lnTo>
                      <a:pt x="14" y="41"/>
                    </a:lnTo>
                    <a:lnTo>
                      <a:pt x="14" y="29"/>
                    </a:lnTo>
                    <a:lnTo>
                      <a:pt x="18" y="24"/>
                    </a:lnTo>
                    <a:lnTo>
                      <a:pt x="23" y="20"/>
                    </a:lnTo>
                    <a:lnTo>
                      <a:pt x="27" y="14"/>
                    </a:lnTo>
                    <a:lnTo>
                      <a:pt x="32" y="10"/>
                    </a:lnTo>
                    <a:lnTo>
                      <a:pt x="37" y="6"/>
                    </a:lnTo>
                    <a:lnTo>
                      <a:pt x="42" y="3"/>
                    </a:lnTo>
                    <a:lnTo>
                      <a:pt x="45" y="1"/>
                    </a:lnTo>
                    <a:lnTo>
                      <a:pt x="4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8"/>
              <p:cNvSpPr/>
              <p:nvPr/>
            </p:nvSpPr>
            <p:spPr>
              <a:xfrm>
                <a:off x="2896" y="1379"/>
                <a:ext cx="21" cy="40"/>
              </a:xfrm>
              <a:custGeom>
                <a:rect b="b" l="l" r="r" t="t"/>
                <a:pathLst>
                  <a:path extrusionOk="0" h="203" w="105">
                    <a:moveTo>
                      <a:pt x="105" y="2"/>
                    </a:moveTo>
                    <a:lnTo>
                      <a:pt x="103" y="8"/>
                    </a:lnTo>
                    <a:lnTo>
                      <a:pt x="97" y="11"/>
                    </a:lnTo>
                    <a:lnTo>
                      <a:pt x="92" y="12"/>
                    </a:lnTo>
                    <a:lnTo>
                      <a:pt x="87" y="15"/>
                    </a:lnTo>
                    <a:lnTo>
                      <a:pt x="78" y="41"/>
                    </a:lnTo>
                    <a:lnTo>
                      <a:pt x="69" y="64"/>
                    </a:lnTo>
                    <a:lnTo>
                      <a:pt x="59" y="89"/>
                    </a:lnTo>
                    <a:lnTo>
                      <a:pt x="49" y="113"/>
                    </a:lnTo>
                    <a:lnTo>
                      <a:pt x="38" y="135"/>
                    </a:lnTo>
                    <a:lnTo>
                      <a:pt x="27" y="158"/>
                    </a:lnTo>
                    <a:lnTo>
                      <a:pt x="15" y="181"/>
                    </a:lnTo>
                    <a:lnTo>
                      <a:pt x="4" y="203"/>
                    </a:lnTo>
                    <a:lnTo>
                      <a:pt x="1" y="202"/>
                    </a:lnTo>
                    <a:lnTo>
                      <a:pt x="0" y="195"/>
                    </a:lnTo>
                    <a:lnTo>
                      <a:pt x="1" y="188"/>
                    </a:lnTo>
                    <a:lnTo>
                      <a:pt x="3" y="182"/>
                    </a:lnTo>
                    <a:lnTo>
                      <a:pt x="12" y="161"/>
                    </a:lnTo>
                    <a:lnTo>
                      <a:pt x="21" y="141"/>
                    </a:lnTo>
                    <a:lnTo>
                      <a:pt x="31" y="119"/>
                    </a:lnTo>
                    <a:lnTo>
                      <a:pt x="41" y="98"/>
                    </a:lnTo>
                    <a:lnTo>
                      <a:pt x="52" y="77"/>
                    </a:lnTo>
                    <a:lnTo>
                      <a:pt x="63" y="55"/>
                    </a:lnTo>
                    <a:lnTo>
                      <a:pt x="73" y="35"/>
                    </a:lnTo>
                    <a:lnTo>
                      <a:pt x="83" y="14"/>
                    </a:lnTo>
                    <a:lnTo>
                      <a:pt x="89" y="11"/>
                    </a:lnTo>
                    <a:lnTo>
                      <a:pt x="94" y="5"/>
                    </a:lnTo>
                    <a:lnTo>
                      <a:pt x="98" y="0"/>
                    </a:lnTo>
                    <a:lnTo>
                      <a:pt x="105"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8"/>
              <p:cNvSpPr/>
              <p:nvPr/>
            </p:nvSpPr>
            <p:spPr>
              <a:xfrm>
                <a:off x="2960" y="1379"/>
                <a:ext cx="8" cy="16"/>
              </a:xfrm>
              <a:custGeom>
                <a:rect b="b" l="l" r="r" t="t"/>
                <a:pathLst>
                  <a:path extrusionOk="0" h="81" w="43">
                    <a:moveTo>
                      <a:pt x="4" y="81"/>
                    </a:moveTo>
                    <a:lnTo>
                      <a:pt x="0" y="76"/>
                    </a:lnTo>
                    <a:lnTo>
                      <a:pt x="2" y="67"/>
                    </a:lnTo>
                    <a:lnTo>
                      <a:pt x="6" y="56"/>
                    </a:lnTo>
                    <a:lnTo>
                      <a:pt x="8" y="46"/>
                    </a:lnTo>
                    <a:lnTo>
                      <a:pt x="36" y="0"/>
                    </a:lnTo>
                    <a:lnTo>
                      <a:pt x="43" y="13"/>
                    </a:lnTo>
                    <a:lnTo>
                      <a:pt x="4" y="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8"/>
              <p:cNvSpPr/>
              <p:nvPr/>
            </p:nvSpPr>
            <p:spPr>
              <a:xfrm>
                <a:off x="2976" y="1383"/>
                <a:ext cx="3" cy="7"/>
              </a:xfrm>
              <a:custGeom>
                <a:rect b="b" l="l" r="r" t="t"/>
                <a:pathLst>
                  <a:path extrusionOk="0" h="34" w="16">
                    <a:moveTo>
                      <a:pt x="13" y="32"/>
                    </a:moveTo>
                    <a:lnTo>
                      <a:pt x="10" y="34"/>
                    </a:lnTo>
                    <a:lnTo>
                      <a:pt x="8" y="34"/>
                    </a:lnTo>
                    <a:lnTo>
                      <a:pt x="6" y="34"/>
                    </a:lnTo>
                    <a:lnTo>
                      <a:pt x="4" y="34"/>
                    </a:lnTo>
                    <a:lnTo>
                      <a:pt x="1" y="25"/>
                    </a:lnTo>
                    <a:lnTo>
                      <a:pt x="0" y="15"/>
                    </a:lnTo>
                    <a:lnTo>
                      <a:pt x="1" y="6"/>
                    </a:lnTo>
                    <a:lnTo>
                      <a:pt x="7" y="0"/>
                    </a:lnTo>
                    <a:lnTo>
                      <a:pt x="15" y="4"/>
                    </a:lnTo>
                    <a:lnTo>
                      <a:pt x="16" y="13"/>
                    </a:lnTo>
                    <a:lnTo>
                      <a:pt x="15" y="23"/>
                    </a:lnTo>
                    <a:lnTo>
                      <a:pt x="13"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8"/>
              <p:cNvSpPr/>
              <p:nvPr/>
            </p:nvSpPr>
            <p:spPr>
              <a:xfrm>
                <a:off x="2897" y="1384"/>
                <a:ext cx="11" cy="23"/>
              </a:xfrm>
              <a:custGeom>
                <a:rect b="b" l="l" r="r" t="t"/>
                <a:pathLst>
                  <a:path extrusionOk="0" h="115" w="59">
                    <a:moveTo>
                      <a:pt x="59" y="2"/>
                    </a:moveTo>
                    <a:lnTo>
                      <a:pt x="54" y="16"/>
                    </a:lnTo>
                    <a:lnTo>
                      <a:pt x="47" y="30"/>
                    </a:lnTo>
                    <a:lnTo>
                      <a:pt x="39" y="45"/>
                    </a:lnTo>
                    <a:lnTo>
                      <a:pt x="31" y="61"/>
                    </a:lnTo>
                    <a:lnTo>
                      <a:pt x="23" y="75"/>
                    </a:lnTo>
                    <a:lnTo>
                      <a:pt x="16" y="89"/>
                    </a:lnTo>
                    <a:lnTo>
                      <a:pt x="8" y="103"/>
                    </a:lnTo>
                    <a:lnTo>
                      <a:pt x="0" y="115"/>
                    </a:lnTo>
                    <a:lnTo>
                      <a:pt x="0" y="97"/>
                    </a:lnTo>
                    <a:lnTo>
                      <a:pt x="3" y="80"/>
                    </a:lnTo>
                    <a:lnTo>
                      <a:pt x="9" y="64"/>
                    </a:lnTo>
                    <a:lnTo>
                      <a:pt x="17" y="48"/>
                    </a:lnTo>
                    <a:lnTo>
                      <a:pt x="27" y="35"/>
                    </a:lnTo>
                    <a:lnTo>
                      <a:pt x="37" y="21"/>
                    </a:lnTo>
                    <a:lnTo>
                      <a:pt x="47" y="10"/>
                    </a:lnTo>
                    <a:lnTo>
                      <a:pt x="57" y="0"/>
                    </a:lnTo>
                    <a:lnTo>
                      <a:pt x="59"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8"/>
              <p:cNvSpPr/>
              <p:nvPr/>
            </p:nvSpPr>
            <p:spPr>
              <a:xfrm>
                <a:off x="2915" y="1387"/>
                <a:ext cx="4" cy="9"/>
              </a:xfrm>
              <a:custGeom>
                <a:rect b="b" l="l" r="r" t="t"/>
                <a:pathLst>
                  <a:path extrusionOk="0" h="44" w="20">
                    <a:moveTo>
                      <a:pt x="2" y="44"/>
                    </a:moveTo>
                    <a:lnTo>
                      <a:pt x="0" y="34"/>
                    </a:lnTo>
                    <a:lnTo>
                      <a:pt x="2" y="21"/>
                    </a:lnTo>
                    <a:lnTo>
                      <a:pt x="6" y="10"/>
                    </a:lnTo>
                    <a:lnTo>
                      <a:pt x="11" y="0"/>
                    </a:lnTo>
                    <a:lnTo>
                      <a:pt x="20" y="0"/>
                    </a:lnTo>
                    <a:lnTo>
                      <a:pt x="2" y="4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8"/>
              <p:cNvSpPr/>
              <p:nvPr/>
            </p:nvSpPr>
            <p:spPr>
              <a:xfrm>
                <a:off x="2963" y="1387"/>
                <a:ext cx="8" cy="16"/>
              </a:xfrm>
              <a:custGeom>
                <a:rect b="b" l="l" r="r" t="t"/>
                <a:pathLst>
                  <a:path extrusionOk="0" h="79" w="41">
                    <a:moveTo>
                      <a:pt x="41" y="9"/>
                    </a:moveTo>
                    <a:lnTo>
                      <a:pt x="37" y="18"/>
                    </a:lnTo>
                    <a:lnTo>
                      <a:pt x="31" y="27"/>
                    </a:lnTo>
                    <a:lnTo>
                      <a:pt x="27" y="36"/>
                    </a:lnTo>
                    <a:lnTo>
                      <a:pt x="22" y="46"/>
                    </a:lnTo>
                    <a:lnTo>
                      <a:pt x="18" y="55"/>
                    </a:lnTo>
                    <a:lnTo>
                      <a:pt x="12" y="64"/>
                    </a:lnTo>
                    <a:lnTo>
                      <a:pt x="6" y="72"/>
                    </a:lnTo>
                    <a:lnTo>
                      <a:pt x="0" y="79"/>
                    </a:lnTo>
                    <a:lnTo>
                      <a:pt x="0" y="69"/>
                    </a:lnTo>
                    <a:lnTo>
                      <a:pt x="2" y="59"/>
                    </a:lnTo>
                    <a:lnTo>
                      <a:pt x="6" y="49"/>
                    </a:lnTo>
                    <a:lnTo>
                      <a:pt x="12" y="39"/>
                    </a:lnTo>
                    <a:lnTo>
                      <a:pt x="18" y="29"/>
                    </a:lnTo>
                    <a:lnTo>
                      <a:pt x="24" y="19"/>
                    </a:lnTo>
                    <a:lnTo>
                      <a:pt x="30" y="9"/>
                    </a:lnTo>
                    <a:lnTo>
                      <a:pt x="36" y="0"/>
                    </a:lnTo>
                    <a:lnTo>
                      <a:pt x="4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8"/>
              <p:cNvSpPr/>
              <p:nvPr/>
            </p:nvSpPr>
            <p:spPr>
              <a:xfrm>
                <a:off x="2979" y="1392"/>
                <a:ext cx="4" cy="8"/>
              </a:xfrm>
              <a:custGeom>
                <a:rect b="b" l="l" r="r" t="t"/>
                <a:pathLst>
                  <a:path extrusionOk="0" h="37" w="20">
                    <a:moveTo>
                      <a:pt x="20" y="21"/>
                    </a:moveTo>
                    <a:lnTo>
                      <a:pt x="18" y="25"/>
                    </a:lnTo>
                    <a:lnTo>
                      <a:pt x="13" y="30"/>
                    </a:lnTo>
                    <a:lnTo>
                      <a:pt x="10" y="33"/>
                    </a:lnTo>
                    <a:lnTo>
                      <a:pt x="7" y="37"/>
                    </a:lnTo>
                    <a:lnTo>
                      <a:pt x="2" y="31"/>
                    </a:lnTo>
                    <a:lnTo>
                      <a:pt x="0" y="23"/>
                    </a:lnTo>
                    <a:lnTo>
                      <a:pt x="0" y="14"/>
                    </a:lnTo>
                    <a:lnTo>
                      <a:pt x="0" y="5"/>
                    </a:lnTo>
                    <a:lnTo>
                      <a:pt x="9" y="0"/>
                    </a:lnTo>
                    <a:lnTo>
                      <a:pt x="14" y="3"/>
                    </a:lnTo>
                    <a:lnTo>
                      <a:pt x="18" y="12"/>
                    </a:lnTo>
                    <a:lnTo>
                      <a:pt x="20"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7" name="Google Shape;427;p8"/>
            <p:cNvGrpSpPr/>
            <p:nvPr/>
          </p:nvGrpSpPr>
          <p:grpSpPr>
            <a:xfrm>
              <a:off x="2630" y="1963"/>
              <a:ext cx="321" cy="303"/>
              <a:chOff x="2642" y="1561"/>
              <a:chExt cx="321" cy="303"/>
            </a:xfrm>
          </p:grpSpPr>
          <p:sp>
            <p:nvSpPr>
              <p:cNvPr id="428" name="Google Shape;428;p8"/>
              <p:cNvSpPr/>
              <p:nvPr/>
            </p:nvSpPr>
            <p:spPr>
              <a:xfrm>
                <a:off x="2642" y="1561"/>
                <a:ext cx="321" cy="303"/>
              </a:xfrm>
              <a:custGeom>
                <a:rect b="b" l="l" r="r" t="t"/>
                <a:pathLst>
                  <a:path extrusionOk="0" h="3033" w="3210">
                    <a:moveTo>
                      <a:pt x="3196" y="2516"/>
                    </a:moveTo>
                    <a:lnTo>
                      <a:pt x="3178" y="2502"/>
                    </a:lnTo>
                    <a:lnTo>
                      <a:pt x="3162" y="2496"/>
                    </a:lnTo>
                    <a:lnTo>
                      <a:pt x="3145" y="2494"/>
                    </a:lnTo>
                    <a:lnTo>
                      <a:pt x="3129" y="2496"/>
                    </a:lnTo>
                    <a:lnTo>
                      <a:pt x="3112" y="2497"/>
                    </a:lnTo>
                    <a:lnTo>
                      <a:pt x="3094" y="2498"/>
                    </a:lnTo>
                    <a:lnTo>
                      <a:pt x="3078" y="2494"/>
                    </a:lnTo>
                    <a:lnTo>
                      <a:pt x="3064" y="2485"/>
                    </a:lnTo>
                    <a:lnTo>
                      <a:pt x="3052" y="2482"/>
                    </a:lnTo>
                    <a:lnTo>
                      <a:pt x="3042" y="2484"/>
                    </a:lnTo>
                    <a:lnTo>
                      <a:pt x="3031" y="2487"/>
                    </a:lnTo>
                    <a:lnTo>
                      <a:pt x="3021" y="2493"/>
                    </a:lnTo>
                    <a:lnTo>
                      <a:pt x="3011" y="2499"/>
                    </a:lnTo>
                    <a:lnTo>
                      <a:pt x="3002" y="2507"/>
                    </a:lnTo>
                    <a:lnTo>
                      <a:pt x="2992" y="2514"/>
                    </a:lnTo>
                    <a:lnTo>
                      <a:pt x="2983" y="2521"/>
                    </a:lnTo>
                    <a:lnTo>
                      <a:pt x="2948" y="2509"/>
                    </a:lnTo>
                    <a:lnTo>
                      <a:pt x="2913" y="2503"/>
                    </a:lnTo>
                    <a:lnTo>
                      <a:pt x="2878" y="2501"/>
                    </a:lnTo>
                    <a:lnTo>
                      <a:pt x="2843" y="2502"/>
                    </a:lnTo>
                    <a:lnTo>
                      <a:pt x="2808" y="2504"/>
                    </a:lnTo>
                    <a:lnTo>
                      <a:pt x="2772" y="2509"/>
                    </a:lnTo>
                    <a:lnTo>
                      <a:pt x="2737" y="2515"/>
                    </a:lnTo>
                    <a:lnTo>
                      <a:pt x="2701" y="2521"/>
                    </a:lnTo>
                    <a:lnTo>
                      <a:pt x="2657" y="2492"/>
                    </a:lnTo>
                    <a:lnTo>
                      <a:pt x="2614" y="2463"/>
                    </a:lnTo>
                    <a:lnTo>
                      <a:pt x="2570" y="2434"/>
                    </a:lnTo>
                    <a:lnTo>
                      <a:pt x="2526" y="2409"/>
                    </a:lnTo>
                    <a:lnTo>
                      <a:pt x="2479" y="2384"/>
                    </a:lnTo>
                    <a:lnTo>
                      <a:pt x="2433" y="2365"/>
                    </a:lnTo>
                    <a:lnTo>
                      <a:pt x="2383" y="2349"/>
                    </a:lnTo>
                    <a:lnTo>
                      <a:pt x="2333" y="2339"/>
                    </a:lnTo>
                    <a:lnTo>
                      <a:pt x="2291" y="2317"/>
                    </a:lnTo>
                    <a:lnTo>
                      <a:pt x="2246" y="2304"/>
                    </a:lnTo>
                    <a:lnTo>
                      <a:pt x="2200" y="2298"/>
                    </a:lnTo>
                    <a:lnTo>
                      <a:pt x="2153" y="2297"/>
                    </a:lnTo>
                    <a:lnTo>
                      <a:pt x="2103" y="2298"/>
                    </a:lnTo>
                    <a:lnTo>
                      <a:pt x="2055" y="2303"/>
                    </a:lnTo>
                    <a:lnTo>
                      <a:pt x="2006" y="2309"/>
                    </a:lnTo>
                    <a:lnTo>
                      <a:pt x="1959" y="2314"/>
                    </a:lnTo>
                    <a:lnTo>
                      <a:pt x="1947" y="2288"/>
                    </a:lnTo>
                    <a:lnTo>
                      <a:pt x="1932" y="2267"/>
                    </a:lnTo>
                    <a:lnTo>
                      <a:pt x="1912" y="2247"/>
                    </a:lnTo>
                    <a:lnTo>
                      <a:pt x="1893" y="2230"/>
                    </a:lnTo>
                    <a:lnTo>
                      <a:pt x="1873" y="2212"/>
                    </a:lnTo>
                    <a:lnTo>
                      <a:pt x="1855" y="2192"/>
                    </a:lnTo>
                    <a:lnTo>
                      <a:pt x="1840" y="2171"/>
                    </a:lnTo>
                    <a:lnTo>
                      <a:pt x="1833" y="2147"/>
                    </a:lnTo>
                    <a:lnTo>
                      <a:pt x="1833" y="2120"/>
                    </a:lnTo>
                    <a:lnTo>
                      <a:pt x="1833" y="2096"/>
                    </a:lnTo>
                    <a:lnTo>
                      <a:pt x="1829" y="2072"/>
                    </a:lnTo>
                    <a:lnTo>
                      <a:pt x="1827" y="2049"/>
                    </a:lnTo>
                    <a:lnTo>
                      <a:pt x="1823" y="2024"/>
                    </a:lnTo>
                    <a:lnTo>
                      <a:pt x="1819" y="2000"/>
                    </a:lnTo>
                    <a:lnTo>
                      <a:pt x="1813" y="1976"/>
                    </a:lnTo>
                    <a:lnTo>
                      <a:pt x="1808" y="1951"/>
                    </a:lnTo>
                    <a:lnTo>
                      <a:pt x="1908" y="1951"/>
                    </a:lnTo>
                    <a:lnTo>
                      <a:pt x="1924" y="1965"/>
                    </a:lnTo>
                    <a:lnTo>
                      <a:pt x="1942" y="1981"/>
                    </a:lnTo>
                    <a:lnTo>
                      <a:pt x="1959" y="1997"/>
                    </a:lnTo>
                    <a:lnTo>
                      <a:pt x="1978" y="2014"/>
                    </a:lnTo>
                    <a:lnTo>
                      <a:pt x="1995" y="2029"/>
                    </a:lnTo>
                    <a:lnTo>
                      <a:pt x="2015" y="2045"/>
                    </a:lnTo>
                    <a:lnTo>
                      <a:pt x="2033" y="2059"/>
                    </a:lnTo>
                    <a:lnTo>
                      <a:pt x="2055" y="2072"/>
                    </a:lnTo>
                    <a:lnTo>
                      <a:pt x="2067" y="2082"/>
                    </a:lnTo>
                    <a:lnTo>
                      <a:pt x="2084" y="2090"/>
                    </a:lnTo>
                    <a:lnTo>
                      <a:pt x="2102" y="2095"/>
                    </a:lnTo>
                    <a:lnTo>
                      <a:pt x="2121" y="2102"/>
                    </a:lnTo>
                    <a:lnTo>
                      <a:pt x="2137" y="2109"/>
                    </a:lnTo>
                    <a:lnTo>
                      <a:pt x="2147" y="2120"/>
                    </a:lnTo>
                    <a:lnTo>
                      <a:pt x="2148" y="2137"/>
                    </a:lnTo>
                    <a:lnTo>
                      <a:pt x="2141" y="2162"/>
                    </a:lnTo>
                    <a:lnTo>
                      <a:pt x="2146" y="2180"/>
                    </a:lnTo>
                    <a:lnTo>
                      <a:pt x="2157" y="2194"/>
                    </a:lnTo>
                    <a:lnTo>
                      <a:pt x="2171" y="2203"/>
                    </a:lnTo>
                    <a:lnTo>
                      <a:pt x="2189" y="2210"/>
                    </a:lnTo>
                    <a:lnTo>
                      <a:pt x="2208" y="2213"/>
                    </a:lnTo>
                    <a:lnTo>
                      <a:pt x="2226" y="2216"/>
                    </a:lnTo>
                    <a:lnTo>
                      <a:pt x="2244" y="2218"/>
                    </a:lnTo>
                    <a:lnTo>
                      <a:pt x="2262" y="2224"/>
                    </a:lnTo>
                    <a:lnTo>
                      <a:pt x="2277" y="2231"/>
                    </a:lnTo>
                    <a:lnTo>
                      <a:pt x="2293" y="2234"/>
                    </a:lnTo>
                    <a:lnTo>
                      <a:pt x="2307" y="2232"/>
                    </a:lnTo>
                    <a:lnTo>
                      <a:pt x="2322" y="2229"/>
                    </a:lnTo>
                    <a:lnTo>
                      <a:pt x="2335" y="2224"/>
                    </a:lnTo>
                    <a:lnTo>
                      <a:pt x="2350" y="2218"/>
                    </a:lnTo>
                    <a:lnTo>
                      <a:pt x="2366" y="2214"/>
                    </a:lnTo>
                    <a:lnTo>
                      <a:pt x="2383" y="2213"/>
                    </a:lnTo>
                    <a:lnTo>
                      <a:pt x="2392" y="2199"/>
                    </a:lnTo>
                    <a:lnTo>
                      <a:pt x="2405" y="2188"/>
                    </a:lnTo>
                    <a:lnTo>
                      <a:pt x="2418" y="2178"/>
                    </a:lnTo>
                    <a:lnTo>
                      <a:pt x="2433" y="2171"/>
                    </a:lnTo>
                    <a:lnTo>
                      <a:pt x="2446" y="2163"/>
                    </a:lnTo>
                    <a:lnTo>
                      <a:pt x="2460" y="2156"/>
                    </a:lnTo>
                    <a:lnTo>
                      <a:pt x="2472" y="2147"/>
                    </a:lnTo>
                    <a:lnTo>
                      <a:pt x="2483" y="2137"/>
                    </a:lnTo>
                    <a:lnTo>
                      <a:pt x="2494" y="2123"/>
                    </a:lnTo>
                    <a:lnTo>
                      <a:pt x="2506" y="2110"/>
                    </a:lnTo>
                    <a:lnTo>
                      <a:pt x="2517" y="2097"/>
                    </a:lnTo>
                    <a:lnTo>
                      <a:pt x="2528" y="2084"/>
                    </a:lnTo>
                    <a:lnTo>
                      <a:pt x="2535" y="2069"/>
                    </a:lnTo>
                    <a:lnTo>
                      <a:pt x="2543" y="2054"/>
                    </a:lnTo>
                    <a:lnTo>
                      <a:pt x="2547" y="2038"/>
                    </a:lnTo>
                    <a:lnTo>
                      <a:pt x="2549" y="2021"/>
                    </a:lnTo>
                    <a:lnTo>
                      <a:pt x="2540" y="1991"/>
                    </a:lnTo>
                    <a:lnTo>
                      <a:pt x="2526" y="1965"/>
                    </a:lnTo>
                    <a:lnTo>
                      <a:pt x="2507" y="1941"/>
                    </a:lnTo>
                    <a:lnTo>
                      <a:pt x="2487" y="1921"/>
                    </a:lnTo>
                    <a:lnTo>
                      <a:pt x="2461" y="1901"/>
                    </a:lnTo>
                    <a:lnTo>
                      <a:pt x="2436" y="1885"/>
                    </a:lnTo>
                    <a:lnTo>
                      <a:pt x="2409" y="1871"/>
                    </a:lnTo>
                    <a:lnTo>
                      <a:pt x="2383" y="1859"/>
                    </a:lnTo>
                    <a:lnTo>
                      <a:pt x="2361" y="1813"/>
                    </a:lnTo>
                    <a:lnTo>
                      <a:pt x="2332" y="1768"/>
                    </a:lnTo>
                    <a:lnTo>
                      <a:pt x="2298" y="1723"/>
                    </a:lnTo>
                    <a:lnTo>
                      <a:pt x="2262" y="1683"/>
                    </a:lnTo>
                    <a:lnTo>
                      <a:pt x="2220" y="1646"/>
                    </a:lnTo>
                    <a:lnTo>
                      <a:pt x="2175" y="1616"/>
                    </a:lnTo>
                    <a:lnTo>
                      <a:pt x="2128" y="1592"/>
                    </a:lnTo>
                    <a:lnTo>
                      <a:pt x="2081" y="1577"/>
                    </a:lnTo>
                    <a:lnTo>
                      <a:pt x="2067" y="1553"/>
                    </a:lnTo>
                    <a:lnTo>
                      <a:pt x="2053" y="1533"/>
                    </a:lnTo>
                    <a:lnTo>
                      <a:pt x="2035" y="1515"/>
                    </a:lnTo>
                    <a:lnTo>
                      <a:pt x="2018" y="1499"/>
                    </a:lnTo>
                    <a:lnTo>
                      <a:pt x="1999" y="1483"/>
                    </a:lnTo>
                    <a:lnTo>
                      <a:pt x="1979" y="1467"/>
                    </a:lnTo>
                    <a:lnTo>
                      <a:pt x="1959" y="1449"/>
                    </a:lnTo>
                    <a:lnTo>
                      <a:pt x="1938" y="1430"/>
                    </a:lnTo>
                    <a:lnTo>
                      <a:pt x="1915" y="1409"/>
                    </a:lnTo>
                    <a:lnTo>
                      <a:pt x="1892" y="1390"/>
                    </a:lnTo>
                    <a:lnTo>
                      <a:pt x="1868" y="1372"/>
                    </a:lnTo>
                    <a:lnTo>
                      <a:pt x="1846" y="1357"/>
                    </a:lnTo>
                    <a:lnTo>
                      <a:pt x="1820" y="1341"/>
                    </a:lnTo>
                    <a:lnTo>
                      <a:pt x="1795" y="1328"/>
                    </a:lnTo>
                    <a:lnTo>
                      <a:pt x="1769" y="1317"/>
                    </a:lnTo>
                    <a:lnTo>
                      <a:pt x="1742" y="1309"/>
                    </a:lnTo>
                    <a:lnTo>
                      <a:pt x="1734" y="1303"/>
                    </a:lnTo>
                    <a:lnTo>
                      <a:pt x="1726" y="1297"/>
                    </a:lnTo>
                    <a:lnTo>
                      <a:pt x="1719" y="1291"/>
                    </a:lnTo>
                    <a:lnTo>
                      <a:pt x="1711" y="1285"/>
                    </a:lnTo>
                    <a:lnTo>
                      <a:pt x="1703" y="1278"/>
                    </a:lnTo>
                    <a:lnTo>
                      <a:pt x="1696" y="1275"/>
                    </a:lnTo>
                    <a:lnTo>
                      <a:pt x="1688" y="1273"/>
                    </a:lnTo>
                    <a:lnTo>
                      <a:pt x="1682" y="1274"/>
                    </a:lnTo>
                    <a:lnTo>
                      <a:pt x="1672" y="1259"/>
                    </a:lnTo>
                    <a:lnTo>
                      <a:pt x="1661" y="1248"/>
                    </a:lnTo>
                    <a:lnTo>
                      <a:pt x="1648" y="1237"/>
                    </a:lnTo>
                    <a:lnTo>
                      <a:pt x="1636" y="1228"/>
                    </a:lnTo>
                    <a:lnTo>
                      <a:pt x="1622" y="1219"/>
                    </a:lnTo>
                    <a:lnTo>
                      <a:pt x="1610" y="1209"/>
                    </a:lnTo>
                    <a:lnTo>
                      <a:pt x="1598" y="1198"/>
                    </a:lnTo>
                    <a:lnTo>
                      <a:pt x="1590" y="1188"/>
                    </a:lnTo>
                    <a:lnTo>
                      <a:pt x="1610" y="1157"/>
                    </a:lnTo>
                    <a:lnTo>
                      <a:pt x="1634" y="1134"/>
                    </a:lnTo>
                    <a:lnTo>
                      <a:pt x="1662" y="1112"/>
                    </a:lnTo>
                    <a:lnTo>
                      <a:pt x="1694" y="1093"/>
                    </a:lnTo>
                    <a:lnTo>
                      <a:pt x="1723" y="1072"/>
                    </a:lnTo>
                    <a:lnTo>
                      <a:pt x="1752" y="1050"/>
                    </a:lnTo>
                    <a:lnTo>
                      <a:pt x="1776" y="1023"/>
                    </a:lnTo>
                    <a:lnTo>
                      <a:pt x="1797" y="991"/>
                    </a:lnTo>
                    <a:lnTo>
                      <a:pt x="1799" y="983"/>
                    </a:lnTo>
                    <a:lnTo>
                      <a:pt x="1803" y="974"/>
                    </a:lnTo>
                    <a:lnTo>
                      <a:pt x="1807" y="965"/>
                    </a:lnTo>
                    <a:lnTo>
                      <a:pt x="1813" y="957"/>
                    </a:lnTo>
                    <a:lnTo>
                      <a:pt x="1819" y="947"/>
                    </a:lnTo>
                    <a:lnTo>
                      <a:pt x="1825" y="939"/>
                    </a:lnTo>
                    <a:lnTo>
                      <a:pt x="1832" y="929"/>
                    </a:lnTo>
                    <a:lnTo>
                      <a:pt x="1838" y="920"/>
                    </a:lnTo>
                    <a:lnTo>
                      <a:pt x="1860" y="920"/>
                    </a:lnTo>
                    <a:lnTo>
                      <a:pt x="1880" y="916"/>
                    </a:lnTo>
                    <a:lnTo>
                      <a:pt x="1898" y="906"/>
                    </a:lnTo>
                    <a:lnTo>
                      <a:pt x="1918" y="893"/>
                    </a:lnTo>
                    <a:lnTo>
                      <a:pt x="1935" y="877"/>
                    </a:lnTo>
                    <a:lnTo>
                      <a:pt x="1952" y="861"/>
                    </a:lnTo>
                    <a:lnTo>
                      <a:pt x="1968" y="845"/>
                    </a:lnTo>
                    <a:lnTo>
                      <a:pt x="1985" y="830"/>
                    </a:lnTo>
                    <a:lnTo>
                      <a:pt x="1990" y="805"/>
                    </a:lnTo>
                    <a:lnTo>
                      <a:pt x="1998" y="781"/>
                    </a:lnTo>
                    <a:lnTo>
                      <a:pt x="2003" y="755"/>
                    </a:lnTo>
                    <a:lnTo>
                      <a:pt x="2008" y="729"/>
                    </a:lnTo>
                    <a:lnTo>
                      <a:pt x="2009" y="702"/>
                    </a:lnTo>
                    <a:lnTo>
                      <a:pt x="2007" y="678"/>
                    </a:lnTo>
                    <a:lnTo>
                      <a:pt x="1999" y="654"/>
                    </a:lnTo>
                    <a:lnTo>
                      <a:pt x="1985" y="632"/>
                    </a:lnTo>
                    <a:lnTo>
                      <a:pt x="1976" y="628"/>
                    </a:lnTo>
                    <a:lnTo>
                      <a:pt x="1968" y="628"/>
                    </a:lnTo>
                    <a:lnTo>
                      <a:pt x="1961" y="628"/>
                    </a:lnTo>
                    <a:lnTo>
                      <a:pt x="1953" y="631"/>
                    </a:lnTo>
                    <a:lnTo>
                      <a:pt x="1945" y="632"/>
                    </a:lnTo>
                    <a:lnTo>
                      <a:pt x="1938" y="635"/>
                    </a:lnTo>
                    <a:lnTo>
                      <a:pt x="1930" y="637"/>
                    </a:lnTo>
                    <a:lnTo>
                      <a:pt x="1923" y="638"/>
                    </a:lnTo>
                    <a:lnTo>
                      <a:pt x="1917" y="622"/>
                    </a:lnTo>
                    <a:lnTo>
                      <a:pt x="1914" y="606"/>
                    </a:lnTo>
                    <a:lnTo>
                      <a:pt x="1912" y="589"/>
                    </a:lnTo>
                    <a:lnTo>
                      <a:pt x="1912" y="572"/>
                    </a:lnTo>
                    <a:lnTo>
                      <a:pt x="1912" y="553"/>
                    </a:lnTo>
                    <a:lnTo>
                      <a:pt x="1914" y="535"/>
                    </a:lnTo>
                    <a:lnTo>
                      <a:pt x="1914" y="519"/>
                    </a:lnTo>
                    <a:lnTo>
                      <a:pt x="1914" y="506"/>
                    </a:lnTo>
                    <a:lnTo>
                      <a:pt x="1897" y="443"/>
                    </a:lnTo>
                    <a:lnTo>
                      <a:pt x="1873" y="382"/>
                    </a:lnTo>
                    <a:lnTo>
                      <a:pt x="1840" y="323"/>
                    </a:lnTo>
                    <a:lnTo>
                      <a:pt x="1803" y="269"/>
                    </a:lnTo>
                    <a:lnTo>
                      <a:pt x="1757" y="218"/>
                    </a:lnTo>
                    <a:lnTo>
                      <a:pt x="1706" y="177"/>
                    </a:lnTo>
                    <a:lnTo>
                      <a:pt x="1650" y="144"/>
                    </a:lnTo>
                    <a:lnTo>
                      <a:pt x="1590" y="122"/>
                    </a:lnTo>
                    <a:lnTo>
                      <a:pt x="1596" y="115"/>
                    </a:lnTo>
                    <a:lnTo>
                      <a:pt x="1604" y="111"/>
                    </a:lnTo>
                    <a:lnTo>
                      <a:pt x="1613" y="107"/>
                    </a:lnTo>
                    <a:lnTo>
                      <a:pt x="1624" y="105"/>
                    </a:lnTo>
                    <a:lnTo>
                      <a:pt x="1633" y="102"/>
                    </a:lnTo>
                    <a:lnTo>
                      <a:pt x="1645" y="100"/>
                    </a:lnTo>
                    <a:lnTo>
                      <a:pt x="1656" y="95"/>
                    </a:lnTo>
                    <a:lnTo>
                      <a:pt x="1667" y="92"/>
                    </a:lnTo>
                    <a:lnTo>
                      <a:pt x="1647" y="86"/>
                    </a:lnTo>
                    <a:lnTo>
                      <a:pt x="1630" y="86"/>
                    </a:lnTo>
                    <a:lnTo>
                      <a:pt x="1614" y="88"/>
                    </a:lnTo>
                    <a:lnTo>
                      <a:pt x="1598" y="93"/>
                    </a:lnTo>
                    <a:lnTo>
                      <a:pt x="1581" y="98"/>
                    </a:lnTo>
                    <a:lnTo>
                      <a:pt x="1564" y="103"/>
                    </a:lnTo>
                    <a:lnTo>
                      <a:pt x="1547" y="106"/>
                    </a:lnTo>
                    <a:lnTo>
                      <a:pt x="1530" y="107"/>
                    </a:lnTo>
                    <a:lnTo>
                      <a:pt x="1528" y="103"/>
                    </a:lnTo>
                    <a:lnTo>
                      <a:pt x="1525" y="100"/>
                    </a:lnTo>
                    <a:lnTo>
                      <a:pt x="1521" y="95"/>
                    </a:lnTo>
                    <a:lnTo>
                      <a:pt x="1520" y="92"/>
                    </a:lnTo>
                    <a:lnTo>
                      <a:pt x="1512" y="75"/>
                    </a:lnTo>
                    <a:lnTo>
                      <a:pt x="1503" y="59"/>
                    </a:lnTo>
                    <a:lnTo>
                      <a:pt x="1492" y="43"/>
                    </a:lnTo>
                    <a:lnTo>
                      <a:pt x="1481" y="28"/>
                    </a:lnTo>
                    <a:lnTo>
                      <a:pt x="1467" y="14"/>
                    </a:lnTo>
                    <a:lnTo>
                      <a:pt x="1452" y="5"/>
                    </a:lnTo>
                    <a:lnTo>
                      <a:pt x="1434" y="0"/>
                    </a:lnTo>
                    <a:lnTo>
                      <a:pt x="1414" y="2"/>
                    </a:lnTo>
                    <a:lnTo>
                      <a:pt x="1395" y="14"/>
                    </a:lnTo>
                    <a:lnTo>
                      <a:pt x="1379" y="29"/>
                    </a:lnTo>
                    <a:lnTo>
                      <a:pt x="1365" y="45"/>
                    </a:lnTo>
                    <a:lnTo>
                      <a:pt x="1352" y="63"/>
                    </a:lnTo>
                    <a:lnTo>
                      <a:pt x="1339" y="80"/>
                    </a:lnTo>
                    <a:lnTo>
                      <a:pt x="1327" y="99"/>
                    </a:lnTo>
                    <a:lnTo>
                      <a:pt x="1314" y="116"/>
                    </a:lnTo>
                    <a:lnTo>
                      <a:pt x="1303" y="133"/>
                    </a:lnTo>
                    <a:lnTo>
                      <a:pt x="1283" y="119"/>
                    </a:lnTo>
                    <a:lnTo>
                      <a:pt x="1264" y="110"/>
                    </a:lnTo>
                    <a:lnTo>
                      <a:pt x="1241" y="102"/>
                    </a:lnTo>
                    <a:lnTo>
                      <a:pt x="1220" y="97"/>
                    </a:lnTo>
                    <a:lnTo>
                      <a:pt x="1196" y="92"/>
                    </a:lnTo>
                    <a:lnTo>
                      <a:pt x="1172" y="90"/>
                    </a:lnTo>
                    <a:lnTo>
                      <a:pt x="1149" y="90"/>
                    </a:lnTo>
                    <a:lnTo>
                      <a:pt x="1126" y="92"/>
                    </a:lnTo>
                    <a:lnTo>
                      <a:pt x="1136" y="93"/>
                    </a:lnTo>
                    <a:lnTo>
                      <a:pt x="1145" y="95"/>
                    </a:lnTo>
                    <a:lnTo>
                      <a:pt x="1155" y="98"/>
                    </a:lnTo>
                    <a:lnTo>
                      <a:pt x="1165" y="101"/>
                    </a:lnTo>
                    <a:lnTo>
                      <a:pt x="1173" y="104"/>
                    </a:lnTo>
                    <a:lnTo>
                      <a:pt x="1182" y="108"/>
                    </a:lnTo>
                    <a:lnTo>
                      <a:pt x="1189" y="115"/>
                    </a:lnTo>
                    <a:lnTo>
                      <a:pt x="1197" y="122"/>
                    </a:lnTo>
                    <a:lnTo>
                      <a:pt x="1175" y="122"/>
                    </a:lnTo>
                    <a:lnTo>
                      <a:pt x="1156" y="125"/>
                    </a:lnTo>
                    <a:lnTo>
                      <a:pt x="1137" y="127"/>
                    </a:lnTo>
                    <a:lnTo>
                      <a:pt x="1118" y="130"/>
                    </a:lnTo>
                    <a:lnTo>
                      <a:pt x="1099" y="133"/>
                    </a:lnTo>
                    <a:lnTo>
                      <a:pt x="1080" y="136"/>
                    </a:lnTo>
                    <a:lnTo>
                      <a:pt x="1060" y="140"/>
                    </a:lnTo>
                    <a:lnTo>
                      <a:pt x="1041" y="143"/>
                    </a:lnTo>
                    <a:lnTo>
                      <a:pt x="977" y="183"/>
                    </a:lnTo>
                    <a:lnTo>
                      <a:pt x="921" y="232"/>
                    </a:lnTo>
                    <a:lnTo>
                      <a:pt x="873" y="288"/>
                    </a:lnTo>
                    <a:lnTo>
                      <a:pt x="833" y="351"/>
                    </a:lnTo>
                    <a:lnTo>
                      <a:pt x="801" y="418"/>
                    </a:lnTo>
                    <a:lnTo>
                      <a:pt x="778" y="488"/>
                    </a:lnTo>
                    <a:lnTo>
                      <a:pt x="765" y="559"/>
                    </a:lnTo>
                    <a:lnTo>
                      <a:pt x="763" y="632"/>
                    </a:lnTo>
                    <a:lnTo>
                      <a:pt x="763" y="661"/>
                    </a:lnTo>
                    <a:lnTo>
                      <a:pt x="755" y="677"/>
                    </a:lnTo>
                    <a:lnTo>
                      <a:pt x="740" y="679"/>
                    </a:lnTo>
                    <a:lnTo>
                      <a:pt x="722" y="675"/>
                    </a:lnTo>
                    <a:lnTo>
                      <a:pt x="699" y="667"/>
                    </a:lnTo>
                    <a:lnTo>
                      <a:pt x="677" y="659"/>
                    </a:lnTo>
                    <a:lnTo>
                      <a:pt x="655" y="656"/>
                    </a:lnTo>
                    <a:lnTo>
                      <a:pt x="637" y="663"/>
                    </a:lnTo>
                    <a:lnTo>
                      <a:pt x="623" y="671"/>
                    </a:lnTo>
                    <a:lnTo>
                      <a:pt x="610" y="681"/>
                    </a:lnTo>
                    <a:lnTo>
                      <a:pt x="597" y="689"/>
                    </a:lnTo>
                    <a:lnTo>
                      <a:pt x="586" y="699"/>
                    </a:lnTo>
                    <a:lnTo>
                      <a:pt x="575" y="709"/>
                    </a:lnTo>
                    <a:lnTo>
                      <a:pt x="568" y="721"/>
                    </a:lnTo>
                    <a:lnTo>
                      <a:pt x="560" y="734"/>
                    </a:lnTo>
                    <a:lnTo>
                      <a:pt x="556" y="749"/>
                    </a:lnTo>
                    <a:lnTo>
                      <a:pt x="553" y="777"/>
                    </a:lnTo>
                    <a:lnTo>
                      <a:pt x="553" y="805"/>
                    </a:lnTo>
                    <a:lnTo>
                      <a:pt x="556" y="831"/>
                    </a:lnTo>
                    <a:lnTo>
                      <a:pt x="564" y="858"/>
                    </a:lnTo>
                    <a:lnTo>
                      <a:pt x="573" y="882"/>
                    </a:lnTo>
                    <a:lnTo>
                      <a:pt x="587" y="905"/>
                    </a:lnTo>
                    <a:lnTo>
                      <a:pt x="607" y="927"/>
                    </a:lnTo>
                    <a:lnTo>
                      <a:pt x="631" y="946"/>
                    </a:lnTo>
                    <a:lnTo>
                      <a:pt x="644" y="951"/>
                    </a:lnTo>
                    <a:lnTo>
                      <a:pt x="658" y="956"/>
                    </a:lnTo>
                    <a:lnTo>
                      <a:pt x="673" y="958"/>
                    </a:lnTo>
                    <a:lnTo>
                      <a:pt x="690" y="959"/>
                    </a:lnTo>
                    <a:lnTo>
                      <a:pt x="705" y="958"/>
                    </a:lnTo>
                    <a:lnTo>
                      <a:pt x="721" y="956"/>
                    </a:lnTo>
                    <a:lnTo>
                      <a:pt x="737" y="953"/>
                    </a:lnTo>
                    <a:lnTo>
                      <a:pt x="753" y="950"/>
                    </a:lnTo>
                    <a:lnTo>
                      <a:pt x="776" y="977"/>
                    </a:lnTo>
                    <a:lnTo>
                      <a:pt x="799" y="1004"/>
                    </a:lnTo>
                    <a:lnTo>
                      <a:pt x="823" y="1029"/>
                    </a:lnTo>
                    <a:lnTo>
                      <a:pt x="849" y="1054"/>
                    </a:lnTo>
                    <a:lnTo>
                      <a:pt x="875" y="1074"/>
                    </a:lnTo>
                    <a:lnTo>
                      <a:pt x="904" y="1095"/>
                    </a:lnTo>
                    <a:lnTo>
                      <a:pt x="933" y="1111"/>
                    </a:lnTo>
                    <a:lnTo>
                      <a:pt x="965" y="1127"/>
                    </a:lnTo>
                    <a:lnTo>
                      <a:pt x="974" y="1131"/>
                    </a:lnTo>
                    <a:lnTo>
                      <a:pt x="986" y="1135"/>
                    </a:lnTo>
                    <a:lnTo>
                      <a:pt x="999" y="1136"/>
                    </a:lnTo>
                    <a:lnTo>
                      <a:pt x="1013" y="1138"/>
                    </a:lnTo>
                    <a:lnTo>
                      <a:pt x="1025" y="1140"/>
                    </a:lnTo>
                    <a:lnTo>
                      <a:pt x="1033" y="1147"/>
                    </a:lnTo>
                    <a:lnTo>
                      <a:pt x="1037" y="1156"/>
                    </a:lnTo>
                    <a:lnTo>
                      <a:pt x="1035" y="1172"/>
                    </a:lnTo>
                    <a:lnTo>
                      <a:pt x="1015" y="1168"/>
                    </a:lnTo>
                    <a:lnTo>
                      <a:pt x="994" y="1167"/>
                    </a:lnTo>
                    <a:lnTo>
                      <a:pt x="974" y="1169"/>
                    </a:lnTo>
                    <a:lnTo>
                      <a:pt x="954" y="1174"/>
                    </a:lnTo>
                    <a:lnTo>
                      <a:pt x="932" y="1179"/>
                    </a:lnTo>
                    <a:lnTo>
                      <a:pt x="910" y="1185"/>
                    </a:lnTo>
                    <a:lnTo>
                      <a:pt x="889" y="1192"/>
                    </a:lnTo>
                    <a:lnTo>
                      <a:pt x="869" y="1198"/>
                    </a:lnTo>
                    <a:lnTo>
                      <a:pt x="857" y="1199"/>
                    </a:lnTo>
                    <a:lnTo>
                      <a:pt x="845" y="1202"/>
                    </a:lnTo>
                    <a:lnTo>
                      <a:pt x="833" y="1204"/>
                    </a:lnTo>
                    <a:lnTo>
                      <a:pt x="822" y="1208"/>
                    </a:lnTo>
                    <a:lnTo>
                      <a:pt x="810" y="1211"/>
                    </a:lnTo>
                    <a:lnTo>
                      <a:pt x="801" y="1218"/>
                    </a:lnTo>
                    <a:lnTo>
                      <a:pt x="791" y="1224"/>
                    </a:lnTo>
                    <a:lnTo>
                      <a:pt x="783" y="1234"/>
                    </a:lnTo>
                    <a:lnTo>
                      <a:pt x="726" y="1267"/>
                    </a:lnTo>
                    <a:lnTo>
                      <a:pt x="670" y="1302"/>
                    </a:lnTo>
                    <a:lnTo>
                      <a:pt x="613" y="1337"/>
                    </a:lnTo>
                    <a:lnTo>
                      <a:pt x="558" y="1377"/>
                    </a:lnTo>
                    <a:lnTo>
                      <a:pt x="503" y="1418"/>
                    </a:lnTo>
                    <a:lnTo>
                      <a:pt x="453" y="1465"/>
                    </a:lnTo>
                    <a:lnTo>
                      <a:pt x="405" y="1514"/>
                    </a:lnTo>
                    <a:lnTo>
                      <a:pt x="364" y="1571"/>
                    </a:lnTo>
                    <a:lnTo>
                      <a:pt x="321" y="1618"/>
                    </a:lnTo>
                    <a:lnTo>
                      <a:pt x="276" y="1664"/>
                    </a:lnTo>
                    <a:lnTo>
                      <a:pt x="231" y="1713"/>
                    </a:lnTo>
                    <a:lnTo>
                      <a:pt x="189" y="1763"/>
                    </a:lnTo>
                    <a:lnTo>
                      <a:pt x="151" y="1815"/>
                    </a:lnTo>
                    <a:lnTo>
                      <a:pt x="123" y="1872"/>
                    </a:lnTo>
                    <a:lnTo>
                      <a:pt x="107" y="1932"/>
                    </a:lnTo>
                    <a:lnTo>
                      <a:pt x="107" y="2000"/>
                    </a:lnTo>
                    <a:lnTo>
                      <a:pt x="89" y="2012"/>
                    </a:lnTo>
                    <a:lnTo>
                      <a:pt x="73" y="2026"/>
                    </a:lnTo>
                    <a:lnTo>
                      <a:pt x="57" y="2041"/>
                    </a:lnTo>
                    <a:lnTo>
                      <a:pt x="43" y="2059"/>
                    </a:lnTo>
                    <a:lnTo>
                      <a:pt x="29" y="2076"/>
                    </a:lnTo>
                    <a:lnTo>
                      <a:pt x="19" y="2096"/>
                    </a:lnTo>
                    <a:lnTo>
                      <a:pt x="11" y="2116"/>
                    </a:lnTo>
                    <a:lnTo>
                      <a:pt x="6" y="2137"/>
                    </a:lnTo>
                    <a:lnTo>
                      <a:pt x="1" y="2155"/>
                    </a:lnTo>
                    <a:lnTo>
                      <a:pt x="0" y="2173"/>
                    </a:lnTo>
                    <a:lnTo>
                      <a:pt x="0" y="2190"/>
                    </a:lnTo>
                    <a:lnTo>
                      <a:pt x="4" y="2208"/>
                    </a:lnTo>
                    <a:lnTo>
                      <a:pt x="9" y="2225"/>
                    </a:lnTo>
                    <a:lnTo>
                      <a:pt x="16" y="2241"/>
                    </a:lnTo>
                    <a:lnTo>
                      <a:pt x="25" y="2257"/>
                    </a:lnTo>
                    <a:lnTo>
                      <a:pt x="37" y="2273"/>
                    </a:lnTo>
                    <a:lnTo>
                      <a:pt x="39" y="2293"/>
                    </a:lnTo>
                    <a:lnTo>
                      <a:pt x="45" y="2310"/>
                    </a:lnTo>
                    <a:lnTo>
                      <a:pt x="54" y="2325"/>
                    </a:lnTo>
                    <a:lnTo>
                      <a:pt x="67" y="2339"/>
                    </a:lnTo>
                    <a:lnTo>
                      <a:pt x="80" y="2350"/>
                    </a:lnTo>
                    <a:lnTo>
                      <a:pt x="96" y="2359"/>
                    </a:lnTo>
                    <a:lnTo>
                      <a:pt x="113" y="2367"/>
                    </a:lnTo>
                    <a:lnTo>
                      <a:pt x="133" y="2374"/>
                    </a:lnTo>
                    <a:lnTo>
                      <a:pt x="141" y="2399"/>
                    </a:lnTo>
                    <a:lnTo>
                      <a:pt x="157" y="2413"/>
                    </a:lnTo>
                    <a:lnTo>
                      <a:pt x="176" y="2418"/>
                    </a:lnTo>
                    <a:lnTo>
                      <a:pt x="198" y="2419"/>
                    </a:lnTo>
                    <a:lnTo>
                      <a:pt x="221" y="2414"/>
                    </a:lnTo>
                    <a:lnTo>
                      <a:pt x="245" y="2413"/>
                    </a:lnTo>
                    <a:lnTo>
                      <a:pt x="267" y="2415"/>
                    </a:lnTo>
                    <a:lnTo>
                      <a:pt x="289" y="2425"/>
                    </a:lnTo>
                    <a:lnTo>
                      <a:pt x="290" y="2429"/>
                    </a:lnTo>
                    <a:lnTo>
                      <a:pt x="290" y="2433"/>
                    </a:lnTo>
                    <a:lnTo>
                      <a:pt x="289" y="2434"/>
                    </a:lnTo>
                    <a:lnTo>
                      <a:pt x="289" y="2435"/>
                    </a:lnTo>
                    <a:lnTo>
                      <a:pt x="289" y="2484"/>
                    </a:lnTo>
                    <a:lnTo>
                      <a:pt x="292" y="2535"/>
                    </a:lnTo>
                    <a:lnTo>
                      <a:pt x="298" y="2585"/>
                    </a:lnTo>
                    <a:lnTo>
                      <a:pt x="311" y="2633"/>
                    </a:lnTo>
                    <a:lnTo>
                      <a:pt x="329" y="2677"/>
                    </a:lnTo>
                    <a:lnTo>
                      <a:pt x="353" y="2719"/>
                    </a:lnTo>
                    <a:lnTo>
                      <a:pt x="387" y="2754"/>
                    </a:lnTo>
                    <a:lnTo>
                      <a:pt x="430" y="2783"/>
                    </a:lnTo>
                    <a:lnTo>
                      <a:pt x="460" y="2785"/>
                    </a:lnTo>
                    <a:lnTo>
                      <a:pt x="484" y="2798"/>
                    </a:lnTo>
                    <a:lnTo>
                      <a:pt x="502" y="2815"/>
                    </a:lnTo>
                    <a:lnTo>
                      <a:pt x="518" y="2839"/>
                    </a:lnTo>
                    <a:lnTo>
                      <a:pt x="531" y="2864"/>
                    </a:lnTo>
                    <a:lnTo>
                      <a:pt x="547" y="2889"/>
                    </a:lnTo>
                    <a:lnTo>
                      <a:pt x="566" y="2910"/>
                    </a:lnTo>
                    <a:lnTo>
                      <a:pt x="592" y="2930"/>
                    </a:lnTo>
                    <a:lnTo>
                      <a:pt x="640" y="2968"/>
                    </a:lnTo>
                    <a:lnTo>
                      <a:pt x="698" y="2999"/>
                    </a:lnTo>
                    <a:lnTo>
                      <a:pt x="761" y="3019"/>
                    </a:lnTo>
                    <a:lnTo>
                      <a:pt x="827" y="3031"/>
                    </a:lnTo>
                    <a:lnTo>
                      <a:pt x="895" y="3033"/>
                    </a:lnTo>
                    <a:lnTo>
                      <a:pt x="963" y="3029"/>
                    </a:lnTo>
                    <a:lnTo>
                      <a:pt x="1029" y="3017"/>
                    </a:lnTo>
                    <a:lnTo>
                      <a:pt x="1091" y="3001"/>
                    </a:lnTo>
                    <a:lnTo>
                      <a:pt x="1102" y="2994"/>
                    </a:lnTo>
                    <a:lnTo>
                      <a:pt x="1114" y="2989"/>
                    </a:lnTo>
                    <a:lnTo>
                      <a:pt x="1124" y="2981"/>
                    </a:lnTo>
                    <a:lnTo>
                      <a:pt x="1133" y="2975"/>
                    </a:lnTo>
                    <a:lnTo>
                      <a:pt x="1142" y="2968"/>
                    </a:lnTo>
                    <a:lnTo>
                      <a:pt x="1152" y="2964"/>
                    </a:lnTo>
                    <a:lnTo>
                      <a:pt x="1163" y="2962"/>
                    </a:lnTo>
                    <a:lnTo>
                      <a:pt x="1177" y="2965"/>
                    </a:lnTo>
                    <a:lnTo>
                      <a:pt x="1239" y="3009"/>
                    </a:lnTo>
                    <a:lnTo>
                      <a:pt x="1306" y="3030"/>
                    </a:lnTo>
                    <a:lnTo>
                      <a:pt x="1373" y="3031"/>
                    </a:lnTo>
                    <a:lnTo>
                      <a:pt x="1442" y="3019"/>
                    </a:lnTo>
                    <a:lnTo>
                      <a:pt x="1509" y="2996"/>
                    </a:lnTo>
                    <a:lnTo>
                      <a:pt x="1578" y="2972"/>
                    </a:lnTo>
                    <a:lnTo>
                      <a:pt x="1645" y="2947"/>
                    </a:lnTo>
                    <a:lnTo>
                      <a:pt x="1712" y="2930"/>
                    </a:lnTo>
                    <a:lnTo>
                      <a:pt x="1729" y="2953"/>
                    </a:lnTo>
                    <a:lnTo>
                      <a:pt x="1752" y="2971"/>
                    </a:lnTo>
                    <a:lnTo>
                      <a:pt x="1778" y="2980"/>
                    </a:lnTo>
                    <a:lnTo>
                      <a:pt x="1808" y="2986"/>
                    </a:lnTo>
                    <a:lnTo>
                      <a:pt x="1837" y="2988"/>
                    </a:lnTo>
                    <a:lnTo>
                      <a:pt x="1868" y="2990"/>
                    </a:lnTo>
                    <a:lnTo>
                      <a:pt x="1896" y="2993"/>
                    </a:lnTo>
                    <a:lnTo>
                      <a:pt x="1923" y="3001"/>
                    </a:lnTo>
                    <a:lnTo>
                      <a:pt x="1943" y="2994"/>
                    </a:lnTo>
                    <a:lnTo>
                      <a:pt x="1962" y="2989"/>
                    </a:lnTo>
                    <a:lnTo>
                      <a:pt x="1980" y="2984"/>
                    </a:lnTo>
                    <a:lnTo>
                      <a:pt x="1999" y="2978"/>
                    </a:lnTo>
                    <a:lnTo>
                      <a:pt x="2016" y="2974"/>
                    </a:lnTo>
                    <a:lnTo>
                      <a:pt x="2035" y="2973"/>
                    </a:lnTo>
                    <a:lnTo>
                      <a:pt x="2054" y="2974"/>
                    </a:lnTo>
                    <a:lnTo>
                      <a:pt x="2075" y="2980"/>
                    </a:lnTo>
                    <a:lnTo>
                      <a:pt x="2085" y="2971"/>
                    </a:lnTo>
                    <a:lnTo>
                      <a:pt x="2092" y="2961"/>
                    </a:lnTo>
                    <a:lnTo>
                      <a:pt x="2099" y="2950"/>
                    </a:lnTo>
                    <a:lnTo>
                      <a:pt x="2105" y="2940"/>
                    </a:lnTo>
                    <a:lnTo>
                      <a:pt x="2112" y="2931"/>
                    </a:lnTo>
                    <a:lnTo>
                      <a:pt x="2119" y="2922"/>
                    </a:lnTo>
                    <a:lnTo>
                      <a:pt x="2128" y="2915"/>
                    </a:lnTo>
                    <a:lnTo>
                      <a:pt x="2141" y="2910"/>
                    </a:lnTo>
                    <a:lnTo>
                      <a:pt x="2141" y="2901"/>
                    </a:lnTo>
                    <a:lnTo>
                      <a:pt x="2141" y="2892"/>
                    </a:lnTo>
                    <a:lnTo>
                      <a:pt x="2140" y="2883"/>
                    </a:lnTo>
                    <a:lnTo>
                      <a:pt x="2135" y="2879"/>
                    </a:lnTo>
                    <a:lnTo>
                      <a:pt x="2142" y="2871"/>
                    </a:lnTo>
                    <a:lnTo>
                      <a:pt x="2148" y="2866"/>
                    </a:lnTo>
                    <a:lnTo>
                      <a:pt x="2155" y="2863"/>
                    </a:lnTo>
                    <a:lnTo>
                      <a:pt x="2166" y="2864"/>
                    </a:lnTo>
                    <a:lnTo>
                      <a:pt x="2179" y="2856"/>
                    </a:lnTo>
                    <a:lnTo>
                      <a:pt x="2185" y="2848"/>
                    </a:lnTo>
                    <a:lnTo>
                      <a:pt x="2186" y="2837"/>
                    </a:lnTo>
                    <a:lnTo>
                      <a:pt x="2185" y="2827"/>
                    </a:lnTo>
                    <a:lnTo>
                      <a:pt x="2181" y="2815"/>
                    </a:lnTo>
                    <a:lnTo>
                      <a:pt x="2177" y="2806"/>
                    </a:lnTo>
                    <a:lnTo>
                      <a:pt x="2175" y="2796"/>
                    </a:lnTo>
                    <a:lnTo>
                      <a:pt x="2176" y="2788"/>
                    </a:lnTo>
                    <a:lnTo>
                      <a:pt x="2185" y="2787"/>
                    </a:lnTo>
                    <a:lnTo>
                      <a:pt x="2194" y="2782"/>
                    </a:lnTo>
                    <a:lnTo>
                      <a:pt x="2200" y="2775"/>
                    </a:lnTo>
                    <a:lnTo>
                      <a:pt x="2211" y="2773"/>
                    </a:lnTo>
                    <a:lnTo>
                      <a:pt x="2228" y="2789"/>
                    </a:lnTo>
                    <a:lnTo>
                      <a:pt x="2248" y="2806"/>
                    </a:lnTo>
                    <a:lnTo>
                      <a:pt x="2268" y="2819"/>
                    </a:lnTo>
                    <a:lnTo>
                      <a:pt x="2291" y="2830"/>
                    </a:lnTo>
                    <a:lnTo>
                      <a:pt x="2313" y="2838"/>
                    </a:lnTo>
                    <a:lnTo>
                      <a:pt x="2336" y="2846"/>
                    </a:lnTo>
                    <a:lnTo>
                      <a:pt x="2360" y="2850"/>
                    </a:lnTo>
                    <a:lnTo>
                      <a:pt x="2383" y="2854"/>
                    </a:lnTo>
                    <a:lnTo>
                      <a:pt x="2408" y="2853"/>
                    </a:lnTo>
                    <a:lnTo>
                      <a:pt x="2433" y="2849"/>
                    </a:lnTo>
                    <a:lnTo>
                      <a:pt x="2458" y="2842"/>
                    </a:lnTo>
                    <a:lnTo>
                      <a:pt x="2482" y="2835"/>
                    </a:lnTo>
                    <a:lnTo>
                      <a:pt x="2505" y="2826"/>
                    </a:lnTo>
                    <a:lnTo>
                      <a:pt x="2529" y="2819"/>
                    </a:lnTo>
                    <a:lnTo>
                      <a:pt x="2551" y="2812"/>
                    </a:lnTo>
                    <a:lnTo>
                      <a:pt x="2575" y="2809"/>
                    </a:lnTo>
                    <a:lnTo>
                      <a:pt x="2575" y="2814"/>
                    </a:lnTo>
                    <a:lnTo>
                      <a:pt x="2571" y="2823"/>
                    </a:lnTo>
                    <a:lnTo>
                      <a:pt x="2571" y="2832"/>
                    </a:lnTo>
                    <a:lnTo>
                      <a:pt x="2573" y="2839"/>
                    </a:lnTo>
                    <a:lnTo>
                      <a:pt x="2578" y="2848"/>
                    </a:lnTo>
                    <a:lnTo>
                      <a:pt x="2584" y="2855"/>
                    </a:lnTo>
                    <a:lnTo>
                      <a:pt x="2591" y="2863"/>
                    </a:lnTo>
                    <a:lnTo>
                      <a:pt x="2598" y="2870"/>
                    </a:lnTo>
                    <a:lnTo>
                      <a:pt x="2605" y="2879"/>
                    </a:lnTo>
                    <a:lnTo>
                      <a:pt x="2618" y="2883"/>
                    </a:lnTo>
                    <a:lnTo>
                      <a:pt x="2634" y="2889"/>
                    </a:lnTo>
                    <a:lnTo>
                      <a:pt x="2649" y="2893"/>
                    </a:lnTo>
                    <a:lnTo>
                      <a:pt x="2667" y="2896"/>
                    </a:lnTo>
                    <a:lnTo>
                      <a:pt x="2683" y="2896"/>
                    </a:lnTo>
                    <a:lnTo>
                      <a:pt x="2699" y="2896"/>
                    </a:lnTo>
                    <a:lnTo>
                      <a:pt x="2713" y="2892"/>
                    </a:lnTo>
                    <a:lnTo>
                      <a:pt x="2726" y="2884"/>
                    </a:lnTo>
                    <a:lnTo>
                      <a:pt x="2749" y="2856"/>
                    </a:lnTo>
                    <a:lnTo>
                      <a:pt x="2775" y="2833"/>
                    </a:lnTo>
                    <a:lnTo>
                      <a:pt x="2802" y="2810"/>
                    </a:lnTo>
                    <a:lnTo>
                      <a:pt x="2833" y="2794"/>
                    </a:lnTo>
                    <a:lnTo>
                      <a:pt x="2863" y="2780"/>
                    </a:lnTo>
                    <a:lnTo>
                      <a:pt x="2896" y="2771"/>
                    </a:lnTo>
                    <a:lnTo>
                      <a:pt x="2928" y="2766"/>
                    </a:lnTo>
                    <a:lnTo>
                      <a:pt x="2963" y="2768"/>
                    </a:lnTo>
                    <a:lnTo>
                      <a:pt x="2980" y="2761"/>
                    </a:lnTo>
                    <a:lnTo>
                      <a:pt x="2997" y="2755"/>
                    </a:lnTo>
                    <a:lnTo>
                      <a:pt x="3014" y="2744"/>
                    </a:lnTo>
                    <a:lnTo>
                      <a:pt x="3030" y="2732"/>
                    </a:lnTo>
                    <a:lnTo>
                      <a:pt x="3043" y="2717"/>
                    </a:lnTo>
                    <a:lnTo>
                      <a:pt x="3055" y="2702"/>
                    </a:lnTo>
                    <a:lnTo>
                      <a:pt x="3064" y="2685"/>
                    </a:lnTo>
                    <a:lnTo>
                      <a:pt x="3074" y="2668"/>
                    </a:lnTo>
                    <a:lnTo>
                      <a:pt x="3077" y="2639"/>
                    </a:lnTo>
                    <a:lnTo>
                      <a:pt x="3089" y="2621"/>
                    </a:lnTo>
                    <a:lnTo>
                      <a:pt x="3106" y="2612"/>
                    </a:lnTo>
                    <a:lnTo>
                      <a:pt x="3128" y="2607"/>
                    </a:lnTo>
                    <a:lnTo>
                      <a:pt x="3149" y="2603"/>
                    </a:lnTo>
                    <a:lnTo>
                      <a:pt x="3171" y="2599"/>
                    </a:lnTo>
                    <a:lnTo>
                      <a:pt x="3190" y="2589"/>
                    </a:lnTo>
                    <a:lnTo>
                      <a:pt x="3205" y="2572"/>
                    </a:lnTo>
                    <a:lnTo>
                      <a:pt x="3206" y="2564"/>
                    </a:lnTo>
                    <a:lnTo>
                      <a:pt x="3208" y="2558"/>
                    </a:lnTo>
                    <a:lnTo>
                      <a:pt x="3209" y="2549"/>
                    </a:lnTo>
                    <a:lnTo>
                      <a:pt x="3210" y="2542"/>
                    </a:lnTo>
                    <a:lnTo>
                      <a:pt x="3208" y="2533"/>
                    </a:lnTo>
                    <a:lnTo>
                      <a:pt x="3205" y="2526"/>
                    </a:lnTo>
                    <a:lnTo>
                      <a:pt x="3201" y="2520"/>
                    </a:lnTo>
                    <a:lnTo>
                      <a:pt x="3196" y="2516"/>
                    </a:lnTo>
                    <a:close/>
                    <a:moveTo>
                      <a:pt x="520" y="2041"/>
                    </a:moveTo>
                    <a:lnTo>
                      <a:pt x="513" y="2047"/>
                    </a:lnTo>
                    <a:lnTo>
                      <a:pt x="506" y="2053"/>
                    </a:lnTo>
                    <a:lnTo>
                      <a:pt x="500" y="2061"/>
                    </a:lnTo>
                    <a:lnTo>
                      <a:pt x="496" y="2069"/>
                    </a:lnTo>
                    <a:lnTo>
                      <a:pt x="491" y="2078"/>
                    </a:lnTo>
                    <a:lnTo>
                      <a:pt x="489" y="2088"/>
                    </a:lnTo>
                    <a:lnTo>
                      <a:pt x="489" y="2097"/>
                    </a:lnTo>
                    <a:lnTo>
                      <a:pt x="490" y="2107"/>
                    </a:lnTo>
                    <a:lnTo>
                      <a:pt x="483" y="2109"/>
                    </a:lnTo>
                    <a:lnTo>
                      <a:pt x="476" y="2112"/>
                    </a:lnTo>
                    <a:lnTo>
                      <a:pt x="470" y="2116"/>
                    </a:lnTo>
                    <a:lnTo>
                      <a:pt x="465" y="2122"/>
                    </a:lnTo>
                    <a:lnTo>
                      <a:pt x="460" y="2117"/>
                    </a:lnTo>
                    <a:lnTo>
                      <a:pt x="450" y="2128"/>
                    </a:lnTo>
                    <a:lnTo>
                      <a:pt x="434" y="2107"/>
                    </a:lnTo>
                    <a:lnTo>
                      <a:pt x="432" y="2091"/>
                    </a:lnTo>
                    <a:lnTo>
                      <a:pt x="440" y="2075"/>
                    </a:lnTo>
                    <a:lnTo>
                      <a:pt x="455" y="2062"/>
                    </a:lnTo>
                    <a:lnTo>
                      <a:pt x="472" y="2048"/>
                    </a:lnTo>
                    <a:lnTo>
                      <a:pt x="490" y="2035"/>
                    </a:lnTo>
                    <a:lnTo>
                      <a:pt x="505" y="2021"/>
                    </a:lnTo>
                    <a:lnTo>
                      <a:pt x="516" y="2006"/>
                    </a:lnTo>
                    <a:lnTo>
                      <a:pt x="519" y="1996"/>
                    </a:lnTo>
                    <a:lnTo>
                      <a:pt x="523" y="1989"/>
                    </a:lnTo>
                    <a:lnTo>
                      <a:pt x="527" y="1982"/>
                    </a:lnTo>
                    <a:lnTo>
                      <a:pt x="531" y="1976"/>
                    </a:lnTo>
                    <a:lnTo>
                      <a:pt x="534" y="1969"/>
                    </a:lnTo>
                    <a:lnTo>
                      <a:pt x="540" y="1964"/>
                    </a:lnTo>
                    <a:lnTo>
                      <a:pt x="544" y="1957"/>
                    </a:lnTo>
                    <a:lnTo>
                      <a:pt x="551" y="1951"/>
                    </a:lnTo>
                    <a:lnTo>
                      <a:pt x="547" y="1963"/>
                    </a:lnTo>
                    <a:lnTo>
                      <a:pt x="548" y="1977"/>
                    </a:lnTo>
                    <a:lnTo>
                      <a:pt x="552" y="1992"/>
                    </a:lnTo>
                    <a:lnTo>
                      <a:pt x="556" y="2007"/>
                    </a:lnTo>
                    <a:lnTo>
                      <a:pt x="556" y="2020"/>
                    </a:lnTo>
                    <a:lnTo>
                      <a:pt x="553" y="2031"/>
                    </a:lnTo>
                    <a:lnTo>
                      <a:pt x="541" y="2038"/>
                    </a:lnTo>
                    <a:lnTo>
                      <a:pt x="520" y="20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8"/>
              <p:cNvSpPr/>
              <p:nvPr/>
            </p:nvSpPr>
            <p:spPr>
              <a:xfrm>
                <a:off x="2670" y="1562"/>
                <a:ext cx="27" cy="10"/>
              </a:xfrm>
              <a:custGeom>
                <a:rect b="b" l="l" r="r" t="t"/>
                <a:pathLst>
                  <a:path extrusionOk="0" h="105" w="273">
                    <a:moveTo>
                      <a:pt x="272" y="56"/>
                    </a:moveTo>
                    <a:lnTo>
                      <a:pt x="272" y="60"/>
                    </a:lnTo>
                    <a:lnTo>
                      <a:pt x="273" y="66"/>
                    </a:lnTo>
                    <a:lnTo>
                      <a:pt x="272" y="70"/>
                    </a:lnTo>
                    <a:lnTo>
                      <a:pt x="267" y="76"/>
                    </a:lnTo>
                    <a:lnTo>
                      <a:pt x="235" y="60"/>
                    </a:lnTo>
                    <a:lnTo>
                      <a:pt x="203" y="61"/>
                    </a:lnTo>
                    <a:lnTo>
                      <a:pt x="168" y="69"/>
                    </a:lnTo>
                    <a:lnTo>
                      <a:pt x="135" y="84"/>
                    </a:lnTo>
                    <a:lnTo>
                      <a:pt x="99" y="97"/>
                    </a:lnTo>
                    <a:lnTo>
                      <a:pt x="66" y="105"/>
                    </a:lnTo>
                    <a:lnTo>
                      <a:pt x="31" y="101"/>
                    </a:lnTo>
                    <a:lnTo>
                      <a:pt x="0" y="81"/>
                    </a:lnTo>
                    <a:lnTo>
                      <a:pt x="5" y="62"/>
                    </a:lnTo>
                    <a:lnTo>
                      <a:pt x="15" y="48"/>
                    </a:lnTo>
                    <a:lnTo>
                      <a:pt x="27" y="36"/>
                    </a:lnTo>
                    <a:lnTo>
                      <a:pt x="43" y="27"/>
                    </a:lnTo>
                    <a:lnTo>
                      <a:pt x="59" y="20"/>
                    </a:lnTo>
                    <a:lnTo>
                      <a:pt x="77" y="13"/>
                    </a:lnTo>
                    <a:lnTo>
                      <a:pt x="94" y="7"/>
                    </a:lnTo>
                    <a:lnTo>
                      <a:pt x="111" y="0"/>
                    </a:lnTo>
                    <a:lnTo>
                      <a:pt x="133" y="0"/>
                    </a:lnTo>
                    <a:lnTo>
                      <a:pt x="155" y="4"/>
                    </a:lnTo>
                    <a:lnTo>
                      <a:pt x="177" y="7"/>
                    </a:lnTo>
                    <a:lnTo>
                      <a:pt x="198" y="14"/>
                    </a:lnTo>
                    <a:lnTo>
                      <a:pt x="218" y="22"/>
                    </a:lnTo>
                    <a:lnTo>
                      <a:pt x="237" y="32"/>
                    </a:lnTo>
                    <a:lnTo>
                      <a:pt x="254" y="42"/>
                    </a:lnTo>
                    <a:lnTo>
                      <a:pt x="272" y="56"/>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8"/>
              <p:cNvSpPr/>
              <p:nvPr/>
            </p:nvSpPr>
            <p:spPr>
              <a:xfrm>
                <a:off x="2700" y="1563"/>
                <a:ext cx="130" cy="137"/>
              </a:xfrm>
              <a:custGeom>
                <a:rect b="b" l="l" r="r" t="t"/>
                <a:pathLst>
                  <a:path extrusionOk="0" h="1373" w="1302">
                    <a:moveTo>
                      <a:pt x="925" y="132"/>
                    </a:moveTo>
                    <a:lnTo>
                      <a:pt x="927" y="141"/>
                    </a:lnTo>
                    <a:lnTo>
                      <a:pt x="927" y="150"/>
                    </a:lnTo>
                    <a:lnTo>
                      <a:pt x="924" y="160"/>
                    </a:lnTo>
                    <a:lnTo>
                      <a:pt x="923" y="171"/>
                    </a:lnTo>
                    <a:lnTo>
                      <a:pt x="921" y="179"/>
                    </a:lnTo>
                    <a:lnTo>
                      <a:pt x="923" y="188"/>
                    </a:lnTo>
                    <a:lnTo>
                      <a:pt x="927" y="196"/>
                    </a:lnTo>
                    <a:lnTo>
                      <a:pt x="936" y="203"/>
                    </a:lnTo>
                    <a:lnTo>
                      <a:pt x="943" y="195"/>
                    </a:lnTo>
                    <a:lnTo>
                      <a:pt x="949" y="186"/>
                    </a:lnTo>
                    <a:lnTo>
                      <a:pt x="952" y="177"/>
                    </a:lnTo>
                    <a:lnTo>
                      <a:pt x="956" y="169"/>
                    </a:lnTo>
                    <a:lnTo>
                      <a:pt x="957" y="159"/>
                    </a:lnTo>
                    <a:lnTo>
                      <a:pt x="958" y="150"/>
                    </a:lnTo>
                    <a:lnTo>
                      <a:pt x="958" y="141"/>
                    </a:lnTo>
                    <a:lnTo>
                      <a:pt x="961" y="132"/>
                    </a:lnTo>
                    <a:lnTo>
                      <a:pt x="1014" y="138"/>
                    </a:lnTo>
                    <a:lnTo>
                      <a:pt x="1064" y="155"/>
                    </a:lnTo>
                    <a:lnTo>
                      <a:pt x="1112" y="181"/>
                    </a:lnTo>
                    <a:lnTo>
                      <a:pt x="1155" y="214"/>
                    </a:lnTo>
                    <a:lnTo>
                      <a:pt x="1193" y="252"/>
                    </a:lnTo>
                    <a:lnTo>
                      <a:pt x="1227" y="296"/>
                    </a:lnTo>
                    <a:lnTo>
                      <a:pt x="1256" y="343"/>
                    </a:lnTo>
                    <a:lnTo>
                      <a:pt x="1279" y="395"/>
                    </a:lnTo>
                    <a:lnTo>
                      <a:pt x="1290" y="445"/>
                    </a:lnTo>
                    <a:lnTo>
                      <a:pt x="1297" y="496"/>
                    </a:lnTo>
                    <a:lnTo>
                      <a:pt x="1300" y="550"/>
                    </a:lnTo>
                    <a:lnTo>
                      <a:pt x="1302" y="605"/>
                    </a:lnTo>
                    <a:lnTo>
                      <a:pt x="1298" y="658"/>
                    </a:lnTo>
                    <a:lnTo>
                      <a:pt x="1292" y="712"/>
                    </a:lnTo>
                    <a:lnTo>
                      <a:pt x="1282" y="764"/>
                    </a:lnTo>
                    <a:lnTo>
                      <a:pt x="1269" y="813"/>
                    </a:lnTo>
                    <a:lnTo>
                      <a:pt x="1261" y="817"/>
                    </a:lnTo>
                    <a:lnTo>
                      <a:pt x="1255" y="823"/>
                    </a:lnTo>
                    <a:lnTo>
                      <a:pt x="1249" y="829"/>
                    </a:lnTo>
                    <a:lnTo>
                      <a:pt x="1245" y="837"/>
                    </a:lnTo>
                    <a:lnTo>
                      <a:pt x="1242" y="845"/>
                    </a:lnTo>
                    <a:lnTo>
                      <a:pt x="1240" y="853"/>
                    </a:lnTo>
                    <a:lnTo>
                      <a:pt x="1239" y="861"/>
                    </a:lnTo>
                    <a:lnTo>
                      <a:pt x="1239" y="869"/>
                    </a:lnTo>
                    <a:lnTo>
                      <a:pt x="1220" y="906"/>
                    </a:lnTo>
                    <a:lnTo>
                      <a:pt x="1197" y="941"/>
                    </a:lnTo>
                    <a:lnTo>
                      <a:pt x="1169" y="972"/>
                    </a:lnTo>
                    <a:lnTo>
                      <a:pt x="1139" y="1001"/>
                    </a:lnTo>
                    <a:lnTo>
                      <a:pt x="1105" y="1027"/>
                    </a:lnTo>
                    <a:lnTo>
                      <a:pt x="1072" y="1052"/>
                    </a:lnTo>
                    <a:lnTo>
                      <a:pt x="1039" y="1074"/>
                    </a:lnTo>
                    <a:lnTo>
                      <a:pt x="1006" y="1097"/>
                    </a:lnTo>
                    <a:lnTo>
                      <a:pt x="987" y="1119"/>
                    </a:lnTo>
                    <a:lnTo>
                      <a:pt x="979" y="1145"/>
                    </a:lnTo>
                    <a:lnTo>
                      <a:pt x="977" y="1171"/>
                    </a:lnTo>
                    <a:lnTo>
                      <a:pt x="979" y="1199"/>
                    </a:lnTo>
                    <a:lnTo>
                      <a:pt x="979" y="1225"/>
                    </a:lnTo>
                    <a:lnTo>
                      <a:pt x="977" y="1251"/>
                    </a:lnTo>
                    <a:lnTo>
                      <a:pt x="966" y="1276"/>
                    </a:lnTo>
                    <a:lnTo>
                      <a:pt x="946" y="1298"/>
                    </a:lnTo>
                    <a:lnTo>
                      <a:pt x="904" y="1325"/>
                    </a:lnTo>
                    <a:lnTo>
                      <a:pt x="858" y="1348"/>
                    </a:lnTo>
                    <a:lnTo>
                      <a:pt x="807" y="1362"/>
                    </a:lnTo>
                    <a:lnTo>
                      <a:pt x="756" y="1372"/>
                    </a:lnTo>
                    <a:lnTo>
                      <a:pt x="702" y="1373"/>
                    </a:lnTo>
                    <a:lnTo>
                      <a:pt x="650" y="1369"/>
                    </a:lnTo>
                    <a:lnTo>
                      <a:pt x="599" y="1359"/>
                    </a:lnTo>
                    <a:lnTo>
                      <a:pt x="553" y="1344"/>
                    </a:lnTo>
                    <a:lnTo>
                      <a:pt x="537" y="1332"/>
                    </a:lnTo>
                    <a:lnTo>
                      <a:pt x="523" y="1320"/>
                    </a:lnTo>
                    <a:lnTo>
                      <a:pt x="507" y="1307"/>
                    </a:lnTo>
                    <a:lnTo>
                      <a:pt x="496" y="1295"/>
                    </a:lnTo>
                    <a:lnTo>
                      <a:pt x="484" y="1281"/>
                    </a:lnTo>
                    <a:lnTo>
                      <a:pt x="476" y="1266"/>
                    </a:lnTo>
                    <a:lnTo>
                      <a:pt x="470" y="1250"/>
                    </a:lnTo>
                    <a:lnTo>
                      <a:pt x="467" y="1233"/>
                    </a:lnTo>
                    <a:lnTo>
                      <a:pt x="477" y="1222"/>
                    </a:lnTo>
                    <a:lnTo>
                      <a:pt x="486" y="1210"/>
                    </a:lnTo>
                    <a:lnTo>
                      <a:pt x="492" y="1197"/>
                    </a:lnTo>
                    <a:lnTo>
                      <a:pt x="498" y="1185"/>
                    </a:lnTo>
                    <a:lnTo>
                      <a:pt x="500" y="1171"/>
                    </a:lnTo>
                    <a:lnTo>
                      <a:pt x="503" y="1158"/>
                    </a:lnTo>
                    <a:lnTo>
                      <a:pt x="504" y="1144"/>
                    </a:lnTo>
                    <a:lnTo>
                      <a:pt x="507" y="1131"/>
                    </a:lnTo>
                    <a:lnTo>
                      <a:pt x="482" y="1111"/>
                    </a:lnTo>
                    <a:lnTo>
                      <a:pt x="456" y="1096"/>
                    </a:lnTo>
                    <a:lnTo>
                      <a:pt x="428" y="1083"/>
                    </a:lnTo>
                    <a:lnTo>
                      <a:pt x="401" y="1073"/>
                    </a:lnTo>
                    <a:lnTo>
                      <a:pt x="372" y="1061"/>
                    </a:lnTo>
                    <a:lnTo>
                      <a:pt x="345" y="1050"/>
                    </a:lnTo>
                    <a:lnTo>
                      <a:pt x="318" y="1035"/>
                    </a:lnTo>
                    <a:lnTo>
                      <a:pt x="295" y="1016"/>
                    </a:lnTo>
                    <a:lnTo>
                      <a:pt x="273" y="997"/>
                    </a:lnTo>
                    <a:lnTo>
                      <a:pt x="253" y="977"/>
                    </a:lnTo>
                    <a:lnTo>
                      <a:pt x="234" y="957"/>
                    </a:lnTo>
                    <a:lnTo>
                      <a:pt x="217" y="937"/>
                    </a:lnTo>
                    <a:lnTo>
                      <a:pt x="198" y="917"/>
                    </a:lnTo>
                    <a:lnTo>
                      <a:pt x="180" y="897"/>
                    </a:lnTo>
                    <a:lnTo>
                      <a:pt x="159" y="879"/>
                    </a:lnTo>
                    <a:lnTo>
                      <a:pt x="139" y="864"/>
                    </a:lnTo>
                    <a:lnTo>
                      <a:pt x="130" y="868"/>
                    </a:lnTo>
                    <a:lnTo>
                      <a:pt x="127" y="874"/>
                    </a:lnTo>
                    <a:lnTo>
                      <a:pt x="127" y="879"/>
                    </a:lnTo>
                    <a:lnTo>
                      <a:pt x="131" y="884"/>
                    </a:lnTo>
                    <a:lnTo>
                      <a:pt x="135" y="889"/>
                    </a:lnTo>
                    <a:lnTo>
                      <a:pt x="140" y="894"/>
                    </a:lnTo>
                    <a:lnTo>
                      <a:pt x="142" y="898"/>
                    </a:lnTo>
                    <a:lnTo>
                      <a:pt x="143" y="905"/>
                    </a:lnTo>
                    <a:lnTo>
                      <a:pt x="133" y="907"/>
                    </a:lnTo>
                    <a:lnTo>
                      <a:pt x="122" y="908"/>
                    </a:lnTo>
                    <a:lnTo>
                      <a:pt x="110" y="907"/>
                    </a:lnTo>
                    <a:lnTo>
                      <a:pt x="99" y="906"/>
                    </a:lnTo>
                    <a:lnTo>
                      <a:pt x="86" y="903"/>
                    </a:lnTo>
                    <a:lnTo>
                      <a:pt x="75" y="900"/>
                    </a:lnTo>
                    <a:lnTo>
                      <a:pt x="66" y="894"/>
                    </a:lnTo>
                    <a:lnTo>
                      <a:pt x="58" y="890"/>
                    </a:lnTo>
                    <a:lnTo>
                      <a:pt x="39" y="870"/>
                    </a:lnTo>
                    <a:lnTo>
                      <a:pt x="24" y="851"/>
                    </a:lnTo>
                    <a:lnTo>
                      <a:pt x="12" y="829"/>
                    </a:lnTo>
                    <a:lnTo>
                      <a:pt x="5" y="808"/>
                    </a:lnTo>
                    <a:lnTo>
                      <a:pt x="1" y="784"/>
                    </a:lnTo>
                    <a:lnTo>
                      <a:pt x="0" y="761"/>
                    </a:lnTo>
                    <a:lnTo>
                      <a:pt x="2" y="737"/>
                    </a:lnTo>
                    <a:lnTo>
                      <a:pt x="8" y="713"/>
                    </a:lnTo>
                    <a:lnTo>
                      <a:pt x="14" y="703"/>
                    </a:lnTo>
                    <a:lnTo>
                      <a:pt x="23" y="694"/>
                    </a:lnTo>
                    <a:lnTo>
                      <a:pt x="32" y="684"/>
                    </a:lnTo>
                    <a:lnTo>
                      <a:pt x="42" y="676"/>
                    </a:lnTo>
                    <a:lnTo>
                      <a:pt x="52" y="669"/>
                    </a:lnTo>
                    <a:lnTo>
                      <a:pt x="62" y="663"/>
                    </a:lnTo>
                    <a:lnTo>
                      <a:pt x="74" y="659"/>
                    </a:lnTo>
                    <a:lnTo>
                      <a:pt x="88" y="657"/>
                    </a:lnTo>
                    <a:lnTo>
                      <a:pt x="102" y="656"/>
                    </a:lnTo>
                    <a:lnTo>
                      <a:pt x="116" y="658"/>
                    </a:lnTo>
                    <a:lnTo>
                      <a:pt x="129" y="662"/>
                    </a:lnTo>
                    <a:lnTo>
                      <a:pt x="142" y="670"/>
                    </a:lnTo>
                    <a:lnTo>
                      <a:pt x="153" y="676"/>
                    </a:lnTo>
                    <a:lnTo>
                      <a:pt x="164" y="685"/>
                    </a:lnTo>
                    <a:lnTo>
                      <a:pt x="171" y="694"/>
                    </a:lnTo>
                    <a:lnTo>
                      <a:pt x="179" y="702"/>
                    </a:lnTo>
                    <a:lnTo>
                      <a:pt x="190" y="693"/>
                    </a:lnTo>
                    <a:lnTo>
                      <a:pt x="196" y="609"/>
                    </a:lnTo>
                    <a:lnTo>
                      <a:pt x="210" y="525"/>
                    </a:lnTo>
                    <a:lnTo>
                      <a:pt x="233" y="444"/>
                    </a:lnTo>
                    <a:lnTo>
                      <a:pt x="265" y="368"/>
                    </a:lnTo>
                    <a:lnTo>
                      <a:pt x="305" y="297"/>
                    </a:lnTo>
                    <a:lnTo>
                      <a:pt x="356" y="234"/>
                    </a:lnTo>
                    <a:lnTo>
                      <a:pt x="417" y="182"/>
                    </a:lnTo>
                    <a:lnTo>
                      <a:pt x="492" y="142"/>
                    </a:lnTo>
                    <a:lnTo>
                      <a:pt x="515" y="138"/>
                    </a:lnTo>
                    <a:lnTo>
                      <a:pt x="540" y="135"/>
                    </a:lnTo>
                    <a:lnTo>
                      <a:pt x="565" y="132"/>
                    </a:lnTo>
                    <a:lnTo>
                      <a:pt x="590" y="130"/>
                    </a:lnTo>
                    <a:lnTo>
                      <a:pt x="615" y="128"/>
                    </a:lnTo>
                    <a:lnTo>
                      <a:pt x="640" y="130"/>
                    </a:lnTo>
                    <a:lnTo>
                      <a:pt x="665" y="133"/>
                    </a:lnTo>
                    <a:lnTo>
                      <a:pt x="688" y="142"/>
                    </a:lnTo>
                    <a:lnTo>
                      <a:pt x="691" y="147"/>
                    </a:lnTo>
                    <a:lnTo>
                      <a:pt x="691" y="154"/>
                    </a:lnTo>
                    <a:lnTo>
                      <a:pt x="686" y="160"/>
                    </a:lnTo>
                    <a:lnTo>
                      <a:pt x="683" y="168"/>
                    </a:lnTo>
                    <a:lnTo>
                      <a:pt x="679" y="173"/>
                    </a:lnTo>
                    <a:lnTo>
                      <a:pt x="679" y="178"/>
                    </a:lnTo>
                    <a:lnTo>
                      <a:pt x="683" y="181"/>
                    </a:lnTo>
                    <a:lnTo>
                      <a:pt x="694" y="183"/>
                    </a:lnTo>
                    <a:lnTo>
                      <a:pt x="711" y="159"/>
                    </a:lnTo>
                    <a:lnTo>
                      <a:pt x="728" y="134"/>
                    </a:lnTo>
                    <a:lnTo>
                      <a:pt x="744" y="109"/>
                    </a:lnTo>
                    <a:lnTo>
                      <a:pt x="761" y="86"/>
                    </a:lnTo>
                    <a:lnTo>
                      <a:pt x="777" y="61"/>
                    </a:lnTo>
                    <a:lnTo>
                      <a:pt x="796" y="39"/>
                    </a:lnTo>
                    <a:lnTo>
                      <a:pt x="817" y="18"/>
                    </a:lnTo>
                    <a:lnTo>
                      <a:pt x="840" y="0"/>
                    </a:lnTo>
                    <a:lnTo>
                      <a:pt x="860" y="6"/>
                    </a:lnTo>
                    <a:lnTo>
                      <a:pt x="877" y="18"/>
                    </a:lnTo>
                    <a:lnTo>
                      <a:pt x="890" y="33"/>
                    </a:lnTo>
                    <a:lnTo>
                      <a:pt x="902" y="51"/>
                    </a:lnTo>
                    <a:lnTo>
                      <a:pt x="908" y="69"/>
                    </a:lnTo>
                    <a:lnTo>
                      <a:pt x="916" y="91"/>
                    </a:lnTo>
                    <a:lnTo>
                      <a:pt x="920" y="112"/>
                    </a:lnTo>
                    <a:lnTo>
                      <a:pt x="925" y="132"/>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8"/>
              <p:cNvSpPr/>
              <p:nvPr/>
            </p:nvSpPr>
            <p:spPr>
              <a:xfrm>
                <a:off x="2672" y="1564"/>
                <a:ext cx="16" cy="5"/>
              </a:xfrm>
              <a:custGeom>
                <a:rect b="b" l="l" r="r" t="t"/>
                <a:pathLst>
                  <a:path extrusionOk="0" h="51" w="161">
                    <a:moveTo>
                      <a:pt x="161" y="10"/>
                    </a:moveTo>
                    <a:lnTo>
                      <a:pt x="140" y="19"/>
                    </a:lnTo>
                    <a:lnTo>
                      <a:pt x="121" y="27"/>
                    </a:lnTo>
                    <a:lnTo>
                      <a:pt x="101" y="35"/>
                    </a:lnTo>
                    <a:lnTo>
                      <a:pt x="82" y="42"/>
                    </a:lnTo>
                    <a:lnTo>
                      <a:pt x="61" y="48"/>
                    </a:lnTo>
                    <a:lnTo>
                      <a:pt x="42" y="51"/>
                    </a:lnTo>
                    <a:lnTo>
                      <a:pt x="21" y="51"/>
                    </a:lnTo>
                    <a:lnTo>
                      <a:pt x="0" y="50"/>
                    </a:lnTo>
                    <a:lnTo>
                      <a:pt x="15" y="37"/>
                    </a:lnTo>
                    <a:lnTo>
                      <a:pt x="33" y="25"/>
                    </a:lnTo>
                    <a:lnTo>
                      <a:pt x="53" y="14"/>
                    </a:lnTo>
                    <a:lnTo>
                      <a:pt x="74" y="7"/>
                    </a:lnTo>
                    <a:lnTo>
                      <a:pt x="95" y="1"/>
                    </a:lnTo>
                    <a:lnTo>
                      <a:pt x="117" y="0"/>
                    </a:lnTo>
                    <a:lnTo>
                      <a:pt x="139" y="2"/>
                    </a:lnTo>
                    <a:lnTo>
                      <a:pt x="161" y="1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8"/>
              <p:cNvSpPr/>
              <p:nvPr/>
            </p:nvSpPr>
            <p:spPr>
              <a:xfrm>
                <a:off x="2826" y="1566"/>
                <a:ext cx="27" cy="8"/>
              </a:xfrm>
              <a:custGeom>
                <a:rect b="b" l="l" r="r" t="t"/>
                <a:pathLst>
                  <a:path extrusionOk="0" h="78" w="273">
                    <a:moveTo>
                      <a:pt x="273" y="45"/>
                    </a:moveTo>
                    <a:lnTo>
                      <a:pt x="269" y="53"/>
                    </a:lnTo>
                    <a:lnTo>
                      <a:pt x="264" y="60"/>
                    </a:lnTo>
                    <a:lnTo>
                      <a:pt x="259" y="68"/>
                    </a:lnTo>
                    <a:lnTo>
                      <a:pt x="254" y="76"/>
                    </a:lnTo>
                    <a:lnTo>
                      <a:pt x="222" y="78"/>
                    </a:lnTo>
                    <a:lnTo>
                      <a:pt x="194" y="74"/>
                    </a:lnTo>
                    <a:lnTo>
                      <a:pt x="168" y="63"/>
                    </a:lnTo>
                    <a:lnTo>
                      <a:pt x="145" y="51"/>
                    </a:lnTo>
                    <a:lnTo>
                      <a:pt x="120" y="40"/>
                    </a:lnTo>
                    <a:lnTo>
                      <a:pt x="95" y="34"/>
                    </a:lnTo>
                    <a:lnTo>
                      <a:pt x="69" y="35"/>
                    </a:lnTo>
                    <a:lnTo>
                      <a:pt x="41" y="50"/>
                    </a:lnTo>
                    <a:lnTo>
                      <a:pt x="30" y="50"/>
                    </a:lnTo>
                    <a:lnTo>
                      <a:pt x="19" y="48"/>
                    </a:lnTo>
                    <a:lnTo>
                      <a:pt x="9" y="44"/>
                    </a:lnTo>
                    <a:lnTo>
                      <a:pt x="0" y="41"/>
                    </a:lnTo>
                    <a:lnTo>
                      <a:pt x="4" y="36"/>
                    </a:lnTo>
                    <a:lnTo>
                      <a:pt x="10" y="34"/>
                    </a:lnTo>
                    <a:lnTo>
                      <a:pt x="17" y="32"/>
                    </a:lnTo>
                    <a:lnTo>
                      <a:pt x="23" y="31"/>
                    </a:lnTo>
                    <a:lnTo>
                      <a:pt x="30" y="28"/>
                    </a:lnTo>
                    <a:lnTo>
                      <a:pt x="36" y="26"/>
                    </a:lnTo>
                    <a:lnTo>
                      <a:pt x="41" y="20"/>
                    </a:lnTo>
                    <a:lnTo>
                      <a:pt x="47" y="15"/>
                    </a:lnTo>
                    <a:lnTo>
                      <a:pt x="77" y="13"/>
                    </a:lnTo>
                    <a:lnTo>
                      <a:pt x="108" y="7"/>
                    </a:lnTo>
                    <a:lnTo>
                      <a:pt x="139" y="2"/>
                    </a:lnTo>
                    <a:lnTo>
                      <a:pt x="171" y="0"/>
                    </a:lnTo>
                    <a:lnTo>
                      <a:pt x="200" y="0"/>
                    </a:lnTo>
                    <a:lnTo>
                      <a:pt x="228" y="6"/>
                    </a:lnTo>
                    <a:lnTo>
                      <a:pt x="251" y="20"/>
                    </a:lnTo>
                    <a:lnTo>
                      <a:pt x="273" y="45"/>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8"/>
              <p:cNvSpPr/>
              <p:nvPr/>
            </p:nvSpPr>
            <p:spPr>
              <a:xfrm>
                <a:off x="2840" y="1569"/>
                <a:ext cx="11" cy="3"/>
              </a:xfrm>
              <a:custGeom>
                <a:rect b="b" l="l" r="r" t="t"/>
                <a:pathLst>
                  <a:path extrusionOk="0" h="35" w="105">
                    <a:moveTo>
                      <a:pt x="105" y="22"/>
                    </a:moveTo>
                    <a:lnTo>
                      <a:pt x="91" y="30"/>
                    </a:lnTo>
                    <a:lnTo>
                      <a:pt x="77" y="35"/>
                    </a:lnTo>
                    <a:lnTo>
                      <a:pt x="63" y="35"/>
                    </a:lnTo>
                    <a:lnTo>
                      <a:pt x="50" y="34"/>
                    </a:lnTo>
                    <a:lnTo>
                      <a:pt x="36" y="28"/>
                    </a:lnTo>
                    <a:lnTo>
                      <a:pt x="23" y="24"/>
                    </a:lnTo>
                    <a:lnTo>
                      <a:pt x="10" y="18"/>
                    </a:lnTo>
                    <a:lnTo>
                      <a:pt x="0" y="12"/>
                    </a:lnTo>
                    <a:lnTo>
                      <a:pt x="13" y="7"/>
                    </a:lnTo>
                    <a:lnTo>
                      <a:pt x="25" y="4"/>
                    </a:lnTo>
                    <a:lnTo>
                      <a:pt x="38" y="0"/>
                    </a:lnTo>
                    <a:lnTo>
                      <a:pt x="51" y="0"/>
                    </a:lnTo>
                    <a:lnTo>
                      <a:pt x="64" y="0"/>
                    </a:lnTo>
                    <a:lnTo>
                      <a:pt x="78" y="4"/>
                    </a:lnTo>
                    <a:lnTo>
                      <a:pt x="91" y="10"/>
                    </a:lnTo>
                    <a:lnTo>
                      <a:pt x="105" y="22"/>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8"/>
              <p:cNvSpPr/>
              <p:nvPr/>
            </p:nvSpPr>
            <p:spPr>
              <a:xfrm>
                <a:off x="2872" y="1568"/>
                <a:ext cx="23" cy="15"/>
              </a:xfrm>
              <a:custGeom>
                <a:rect b="b" l="l" r="r" t="t"/>
                <a:pathLst>
                  <a:path extrusionOk="0" h="145" w="234">
                    <a:moveTo>
                      <a:pt x="189" y="36"/>
                    </a:moveTo>
                    <a:lnTo>
                      <a:pt x="194" y="48"/>
                    </a:lnTo>
                    <a:lnTo>
                      <a:pt x="204" y="61"/>
                    </a:lnTo>
                    <a:lnTo>
                      <a:pt x="215" y="73"/>
                    </a:lnTo>
                    <a:lnTo>
                      <a:pt x="226" y="86"/>
                    </a:lnTo>
                    <a:lnTo>
                      <a:pt x="232" y="99"/>
                    </a:lnTo>
                    <a:lnTo>
                      <a:pt x="234" y="112"/>
                    </a:lnTo>
                    <a:lnTo>
                      <a:pt x="229" y="125"/>
                    </a:lnTo>
                    <a:lnTo>
                      <a:pt x="214" y="141"/>
                    </a:lnTo>
                    <a:lnTo>
                      <a:pt x="186" y="145"/>
                    </a:lnTo>
                    <a:lnTo>
                      <a:pt x="165" y="138"/>
                    </a:lnTo>
                    <a:lnTo>
                      <a:pt x="151" y="123"/>
                    </a:lnTo>
                    <a:lnTo>
                      <a:pt x="140" y="106"/>
                    </a:lnTo>
                    <a:lnTo>
                      <a:pt x="130" y="84"/>
                    </a:lnTo>
                    <a:lnTo>
                      <a:pt x="119" y="64"/>
                    </a:lnTo>
                    <a:lnTo>
                      <a:pt x="104" y="47"/>
                    </a:lnTo>
                    <a:lnTo>
                      <a:pt x="83" y="36"/>
                    </a:lnTo>
                    <a:lnTo>
                      <a:pt x="93" y="25"/>
                    </a:lnTo>
                    <a:lnTo>
                      <a:pt x="81" y="23"/>
                    </a:lnTo>
                    <a:lnTo>
                      <a:pt x="70" y="21"/>
                    </a:lnTo>
                    <a:lnTo>
                      <a:pt x="59" y="17"/>
                    </a:lnTo>
                    <a:lnTo>
                      <a:pt x="48" y="16"/>
                    </a:lnTo>
                    <a:lnTo>
                      <a:pt x="36" y="13"/>
                    </a:lnTo>
                    <a:lnTo>
                      <a:pt x="25" y="13"/>
                    </a:lnTo>
                    <a:lnTo>
                      <a:pt x="13" y="13"/>
                    </a:lnTo>
                    <a:lnTo>
                      <a:pt x="2" y="15"/>
                    </a:lnTo>
                    <a:lnTo>
                      <a:pt x="0" y="8"/>
                    </a:lnTo>
                    <a:lnTo>
                      <a:pt x="2" y="4"/>
                    </a:lnTo>
                    <a:lnTo>
                      <a:pt x="6" y="3"/>
                    </a:lnTo>
                    <a:lnTo>
                      <a:pt x="10" y="3"/>
                    </a:lnTo>
                    <a:lnTo>
                      <a:pt x="20" y="3"/>
                    </a:lnTo>
                    <a:lnTo>
                      <a:pt x="27" y="0"/>
                    </a:lnTo>
                    <a:lnTo>
                      <a:pt x="45" y="1"/>
                    </a:lnTo>
                    <a:lnTo>
                      <a:pt x="65" y="3"/>
                    </a:lnTo>
                    <a:lnTo>
                      <a:pt x="87" y="3"/>
                    </a:lnTo>
                    <a:lnTo>
                      <a:pt x="109" y="6"/>
                    </a:lnTo>
                    <a:lnTo>
                      <a:pt x="131" y="8"/>
                    </a:lnTo>
                    <a:lnTo>
                      <a:pt x="152" y="14"/>
                    </a:lnTo>
                    <a:lnTo>
                      <a:pt x="172" y="22"/>
                    </a:lnTo>
                    <a:lnTo>
                      <a:pt x="189" y="36"/>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8"/>
              <p:cNvSpPr/>
              <p:nvPr/>
            </p:nvSpPr>
            <p:spPr>
              <a:xfrm>
                <a:off x="2883" y="1571"/>
                <a:ext cx="10" cy="9"/>
              </a:xfrm>
              <a:custGeom>
                <a:rect b="b" l="l" r="r" t="t"/>
                <a:pathLst>
                  <a:path extrusionOk="0" h="88" w="96">
                    <a:moveTo>
                      <a:pt x="91" y="57"/>
                    </a:moveTo>
                    <a:lnTo>
                      <a:pt x="93" y="63"/>
                    </a:lnTo>
                    <a:lnTo>
                      <a:pt x="95" y="69"/>
                    </a:lnTo>
                    <a:lnTo>
                      <a:pt x="95" y="75"/>
                    </a:lnTo>
                    <a:lnTo>
                      <a:pt x="96" y="82"/>
                    </a:lnTo>
                    <a:lnTo>
                      <a:pt x="87" y="87"/>
                    </a:lnTo>
                    <a:lnTo>
                      <a:pt x="77" y="88"/>
                    </a:lnTo>
                    <a:lnTo>
                      <a:pt x="66" y="88"/>
                    </a:lnTo>
                    <a:lnTo>
                      <a:pt x="55" y="88"/>
                    </a:lnTo>
                    <a:lnTo>
                      <a:pt x="48" y="77"/>
                    </a:lnTo>
                    <a:lnTo>
                      <a:pt x="42" y="66"/>
                    </a:lnTo>
                    <a:lnTo>
                      <a:pt x="36" y="55"/>
                    </a:lnTo>
                    <a:lnTo>
                      <a:pt x="32" y="44"/>
                    </a:lnTo>
                    <a:lnTo>
                      <a:pt x="25" y="33"/>
                    </a:lnTo>
                    <a:lnTo>
                      <a:pt x="19" y="22"/>
                    </a:lnTo>
                    <a:lnTo>
                      <a:pt x="10" y="11"/>
                    </a:lnTo>
                    <a:lnTo>
                      <a:pt x="0" y="1"/>
                    </a:lnTo>
                    <a:lnTo>
                      <a:pt x="14" y="0"/>
                    </a:lnTo>
                    <a:lnTo>
                      <a:pt x="28" y="2"/>
                    </a:lnTo>
                    <a:lnTo>
                      <a:pt x="41" y="8"/>
                    </a:lnTo>
                    <a:lnTo>
                      <a:pt x="54" y="15"/>
                    </a:lnTo>
                    <a:lnTo>
                      <a:pt x="65" y="24"/>
                    </a:lnTo>
                    <a:lnTo>
                      <a:pt x="76" y="35"/>
                    </a:lnTo>
                    <a:lnTo>
                      <a:pt x="83" y="46"/>
                    </a:lnTo>
                    <a:lnTo>
                      <a:pt x="91" y="57"/>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8"/>
              <p:cNvSpPr/>
              <p:nvPr/>
            </p:nvSpPr>
            <p:spPr>
              <a:xfrm>
                <a:off x="2779" y="1573"/>
                <a:ext cx="2" cy="8"/>
              </a:xfrm>
              <a:custGeom>
                <a:rect b="b" l="l" r="r" t="t"/>
                <a:pathLst>
                  <a:path extrusionOk="0" h="81" w="17">
                    <a:moveTo>
                      <a:pt x="17" y="0"/>
                    </a:moveTo>
                    <a:lnTo>
                      <a:pt x="17" y="7"/>
                    </a:lnTo>
                    <a:lnTo>
                      <a:pt x="17" y="17"/>
                    </a:lnTo>
                    <a:lnTo>
                      <a:pt x="16" y="26"/>
                    </a:lnTo>
                    <a:lnTo>
                      <a:pt x="16" y="37"/>
                    </a:lnTo>
                    <a:lnTo>
                      <a:pt x="14" y="47"/>
                    </a:lnTo>
                    <a:lnTo>
                      <a:pt x="13" y="59"/>
                    </a:lnTo>
                    <a:lnTo>
                      <a:pt x="12" y="69"/>
                    </a:lnTo>
                    <a:lnTo>
                      <a:pt x="12" y="81"/>
                    </a:lnTo>
                    <a:lnTo>
                      <a:pt x="4" y="72"/>
                    </a:lnTo>
                    <a:lnTo>
                      <a:pt x="1" y="61"/>
                    </a:lnTo>
                    <a:lnTo>
                      <a:pt x="0" y="49"/>
                    </a:lnTo>
                    <a:lnTo>
                      <a:pt x="1" y="38"/>
                    </a:lnTo>
                    <a:lnTo>
                      <a:pt x="3" y="26"/>
                    </a:lnTo>
                    <a:lnTo>
                      <a:pt x="6" y="16"/>
                    </a:lnTo>
                    <a:lnTo>
                      <a:pt x="11" y="6"/>
                    </a:lnTo>
                    <a:lnTo>
                      <a:pt x="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8"/>
              <p:cNvSpPr/>
              <p:nvPr/>
            </p:nvSpPr>
            <p:spPr>
              <a:xfrm>
                <a:off x="2784" y="1575"/>
                <a:ext cx="3" cy="5"/>
              </a:xfrm>
              <a:custGeom>
                <a:rect b="b" l="l" r="r" t="t"/>
                <a:pathLst>
                  <a:path extrusionOk="0" h="57" w="29">
                    <a:moveTo>
                      <a:pt x="26" y="2"/>
                    </a:moveTo>
                    <a:lnTo>
                      <a:pt x="29" y="8"/>
                    </a:lnTo>
                    <a:lnTo>
                      <a:pt x="29" y="15"/>
                    </a:lnTo>
                    <a:lnTo>
                      <a:pt x="26" y="21"/>
                    </a:lnTo>
                    <a:lnTo>
                      <a:pt x="23" y="29"/>
                    </a:lnTo>
                    <a:lnTo>
                      <a:pt x="19" y="35"/>
                    </a:lnTo>
                    <a:lnTo>
                      <a:pt x="16" y="43"/>
                    </a:lnTo>
                    <a:lnTo>
                      <a:pt x="14" y="49"/>
                    </a:lnTo>
                    <a:lnTo>
                      <a:pt x="15" y="57"/>
                    </a:lnTo>
                    <a:lnTo>
                      <a:pt x="7" y="54"/>
                    </a:lnTo>
                    <a:lnTo>
                      <a:pt x="5" y="48"/>
                    </a:lnTo>
                    <a:lnTo>
                      <a:pt x="4" y="42"/>
                    </a:lnTo>
                    <a:lnTo>
                      <a:pt x="0" y="37"/>
                    </a:lnTo>
                    <a:lnTo>
                      <a:pt x="2" y="31"/>
                    </a:lnTo>
                    <a:lnTo>
                      <a:pt x="4" y="25"/>
                    </a:lnTo>
                    <a:lnTo>
                      <a:pt x="5" y="17"/>
                    </a:lnTo>
                    <a:lnTo>
                      <a:pt x="6" y="12"/>
                    </a:lnTo>
                    <a:lnTo>
                      <a:pt x="7" y="5"/>
                    </a:lnTo>
                    <a:lnTo>
                      <a:pt x="12" y="2"/>
                    </a:lnTo>
                    <a:lnTo>
                      <a:pt x="17" y="0"/>
                    </a:lnTo>
                    <a:lnTo>
                      <a:pt x="26"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8"/>
              <p:cNvSpPr/>
              <p:nvPr/>
            </p:nvSpPr>
            <p:spPr>
              <a:xfrm>
                <a:off x="2644" y="1583"/>
                <a:ext cx="30" cy="17"/>
              </a:xfrm>
              <a:custGeom>
                <a:rect b="b" l="l" r="r" t="t"/>
                <a:pathLst>
                  <a:path extrusionOk="0" h="165" w="298">
                    <a:moveTo>
                      <a:pt x="298" y="12"/>
                    </a:moveTo>
                    <a:lnTo>
                      <a:pt x="266" y="28"/>
                    </a:lnTo>
                    <a:lnTo>
                      <a:pt x="235" y="47"/>
                    </a:lnTo>
                    <a:lnTo>
                      <a:pt x="202" y="67"/>
                    </a:lnTo>
                    <a:lnTo>
                      <a:pt x="170" y="87"/>
                    </a:lnTo>
                    <a:lnTo>
                      <a:pt x="136" y="107"/>
                    </a:lnTo>
                    <a:lnTo>
                      <a:pt x="102" y="126"/>
                    </a:lnTo>
                    <a:lnTo>
                      <a:pt x="69" y="144"/>
                    </a:lnTo>
                    <a:lnTo>
                      <a:pt x="35" y="163"/>
                    </a:lnTo>
                    <a:lnTo>
                      <a:pt x="24" y="165"/>
                    </a:lnTo>
                    <a:lnTo>
                      <a:pt x="14" y="160"/>
                    </a:lnTo>
                    <a:lnTo>
                      <a:pt x="8" y="154"/>
                    </a:lnTo>
                    <a:lnTo>
                      <a:pt x="5" y="149"/>
                    </a:lnTo>
                    <a:lnTo>
                      <a:pt x="1" y="143"/>
                    </a:lnTo>
                    <a:lnTo>
                      <a:pt x="0" y="138"/>
                    </a:lnTo>
                    <a:lnTo>
                      <a:pt x="8" y="112"/>
                    </a:lnTo>
                    <a:lnTo>
                      <a:pt x="25" y="92"/>
                    </a:lnTo>
                    <a:lnTo>
                      <a:pt x="43" y="73"/>
                    </a:lnTo>
                    <a:lnTo>
                      <a:pt x="66" y="59"/>
                    </a:lnTo>
                    <a:lnTo>
                      <a:pt x="88" y="46"/>
                    </a:lnTo>
                    <a:lnTo>
                      <a:pt x="113" y="36"/>
                    </a:lnTo>
                    <a:lnTo>
                      <a:pt x="137" y="26"/>
                    </a:lnTo>
                    <a:lnTo>
                      <a:pt x="161" y="17"/>
                    </a:lnTo>
                    <a:lnTo>
                      <a:pt x="179" y="12"/>
                    </a:lnTo>
                    <a:lnTo>
                      <a:pt x="197" y="9"/>
                    </a:lnTo>
                    <a:lnTo>
                      <a:pt x="214" y="4"/>
                    </a:lnTo>
                    <a:lnTo>
                      <a:pt x="233" y="2"/>
                    </a:lnTo>
                    <a:lnTo>
                      <a:pt x="249" y="0"/>
                    </a:lnTo>
                    <a:lnTo>
                      <a:pt x="266" y="2"/>
                    </a:lnTo>
                    <a:lnTo>
                      <a:pt x="282" y="5"/>
                    </a:lnTo>
                    <a:lnTo>
                      <a:pt x="298" y="12"/>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8"/>
              <p:cNvSpPr/>
              <p:nvPr/>
            </p:nvSpPr>
            <p:spPr>
              <a:xfrm>
                <a:off x="2864" y="1584"/>
                <a:ext cx="13" cy="21"/>
              </a:xfrm>
              <a:custGeom>
                <a:rect b="b" l="l" r="r" t="t"/>
                <a:pathLst>
                  <a:path extrusionOk="0" h="213" w="124">
                    <a:moveTo>
                      <a:pt x="122" y="112"/>
                    </a:moveTo>
                    <a:lnTo>
                      <a:pt x="123" y="124"/>
                    </a:lnTo>
                    <a:lnTo>
                      <a:pt x="124" y="137"/>
                    </a:lnTo>
                    <a:lnTo>
                      <a:pt x="124" y="150"/>
                    </a:lnTo>
                    <a:lnTo>
                      <a:pt x="124" y="163"/>
                    </a:lnTo>
                    <a:lnTo>
                      <a:pt x="121" y="175"/>
                    </a:lnTo>
                    <a:lnTo>
                      <a:pt x="117" y="188"/>
                    </a:lnTo>
                    <a:lnTo>
                      <a:pt x="112" y="200"/>
                    </a:lnTo>
                    <a:lnTo>
                      <a:pt x="107" y="213"/>
                    </a:lnTo>
                    <a:lnTo>
                      <a:pt x="85" y="209"/>
                    </a:lnTo>
                    <a:lnTo>
                      <a:pt x="72" y="199"/>
                    </a:lnTo>
                    <a:lnTo>
                      <a:pt x="65" y="184"/>
                    </a:lnTo>
                    <a:lnTo>
                      <a:pt x="60" y="166"/>
                    </a:lnTo>
                    <a:lnTo>
                      <a:pt x="57" y="146"/>
                    </a:lnTo>
                    <a:lnTo>
                      <a:pt x="54" y="127"/>
                    </a:lnTo>
                    <a:lnTo>
                      <a:pt x="48" y="107"/>
                    </a:lnTo>
                    <a:lnTo>
                      <a:pt x="41" y="92"/>
                    </a:lnTo>
                    <a:lnTo>
                      <a:pt x="37" y="81"/>
                    </a:lnTo>
                    <a:lnTo>
                      <a:pt x="37" y="72"/>
                    </a:lnTo>
                    <a:lnTo>
                      <a:pt x="37" y="62"/>
                    </a:lnTo>
                    <a:lnTo>
                      <a:pt x="38" y="52"/>
                    </a:lnTo>
                    <a:lnTo>
                      <a:pt x="36" y="43"/>
                    </a:lnTo>
                    <a:lnTo>
                      <a:pt x="32" y="34"/>
                    </a:lnTo>
                    <a:lnTo>
                      <a:pt x="25" y="26"/>
                    </a:lnTo>
                    <a:lnTo>
                      <a:pt x="15" y="21"/>
                    </a:lnTo>
                    <a:lnTo>
                      <a:pt x="0" y="21"/>
                    </a:lnTo>
                    <a:lnTo>
                      <a:pt x="0" y="0"/>
                    </a:lnTo>
                    <a:lnTo>
                      <a:pt x="18" y="6"/>
                    </a:lnTo>
                    <a:lnTo>
                      <a:pt x="37" y="16"/>
                    </a:lnTo>
                    <a:lnTo>
                      <a:pt x="55" y="27"/>
                    </a:lnTo>
                    <a:lnTo>
                      <a:pt x="72" y="43"/>
                    </a:lnTo>
                    <a:lnTo>
                      <a:pt x="87" y="58"/>
                    </a:lnTo>
                    <a:lnTo>
                      <a:pt x="100" y="76"/>
                    </a:lnTo>
                    <a:lnTo>
                      <a:pt x="112" y="93"/>
                    </a:lnTo>
                    <a:lnTo>
                      <a:pt x="122" y="112"/>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8"/>
              <p:cNvSpPr/>
              <p:nvPr/>
            </p:nvSpPr>
            <p:spPr>
              <a:xfrm>
                <a:off x="2646" y="1585"/>
                <a:ext cx="22" cy="12"/>
              </a:xfrm>
              <a:custGeom>
                <a:rect b="b" l="l" r="r" t="t"/>
                <a:pathLst>
                  <a:path extrusionOk="0" h="121" w="218">
                    <a:moveTo>
                      <a:pt x="218" y="0"/>
                    </a:moveTo>
                    <a:lnTo>
                      <a:pt x="189" y="12"/>
                    </a:lnTo>
                    <a:lnTo>
                      <a:pt x="162" y="28"/>
                    </a:lnTo>
                    <a:lnTo>
                      <a:pt x="136" y="46"/>
                    </a:lnTo>
                    <a:lnTo>
                      <a:pt x="110" y="64"/>
                    </a:lnTo>
                    <a:lnTo>
                      <a:pt x="83" y="80"/>
                    </a:lnTo>
                    <a:lnTo>
                      <a:pt x="56" y="97"/>
                    </a:lnTo>
                    <a:lnTo>
                      <a:pt x="28" y="110"/>
                    </a:lnTo>
                    <a:lnTo>
                      <a:pt x="0" y="121"/>
                    </a:lnTo>
                    <a:lnTo>
                      <a:pt x="4" y="105"/>
                    </a:lnTo>
                    <a:lnTo>
                      <a:pt x="12" y="93"/>
                    </a:lnTo>
                    <a:lnTo>
                      <a:pt x="24" y="82"/>
                    </a:lnTo>
                    <a:lnTo>
                      <a:pt x="39" y="74"/>
                    </a:lnTo>
                    <a:lnTo>
                      <a:pt x="54" y="65"/>
                    </a:lnTo>
                    <a:lnTo>
                      <a:pt x="70" y="56"/>
                    </a:lnTo>
                    <a:lnTo>
                      <a:pt x="85" y="46"/>
                    </a:lnTo>
                    <a:lnTo>
                      <a:pt x="102" y="35"/>
                    </a:lnTo>
                    <a:lnTo>
                      <a:pt x="115" y="29"/>
                    </a:lnTo>
                    <a:lnTo>
                      <a:pt x="129" y="24"/>
                    </a:lnTo>
                    <a:lnTo>
                      <a:pt x="143" y="19"/>
                    </a:lnTo>
                    <a:lnTo>
                      <a:pt x="158" y="13"/>
                    </a:lnTo>
                    <a:lnTo>
                      <a:pt x="172" y="7"/>
                    </a:lnTo>
                    <a:lnTo>
                      <a:pt x="187" y="3"/>
                    </a:lnTo>
                    <a:lnTo>
                      <a:pt x="202" y="0"/>
                    </a:lnTo>
                    <a:lnTo>
                      <a:pt x="218" y="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8"/>
              <p:cNvSpPr/>
              <p:nvPr/>
            </p:nvSpPr>
            <p:spPr>
              <a:xfrm>
                <a:off x="2673" y="1590"/>
                <a:ext cx="26" cy="16"/>
              </a:xfrm>
              <a:custGeom>
                <a:rect b="b" l="l" r="r" t="t"/>
                <a:pathLst>
                  <a:path extrusionOk="0" h="162" w="253">
                    <a:moveTo>
                      <a:pt x="253" y="5"/>
                    </a:moveTo>
                    <a:lnTo>
                      <a:pt x="250" y="8"/>
                    </a:lnTo>
                    <a:lnTo>
                      <a:pt x="246" y="13"/>
                    </a:lnTo>
                    <a:lnTo>
                      <a:pt x="240" y="15"/>
                    </a:lnTo>
                    <a:lnTo>
                      <a:pt x="235" y="17"/>
                    </a:lnTo>
                    <a:lnTo>
                      <a:pt x="228" y="17"/>
                    </a:lnTo>
                    <a:lnTo>
                      <a:pt x="222" y="19"/>
                    </a:lnTo>
                    <a:lnTo>
                      <a:pt x="216" y="21"/>
                    </a:lnTo>
                    <a:lnTo>
                      <a:pt x="213" y="26"/>
                    </a:lnTo>
                    <a:lnTo>
                      <a:pt x="186" y="46"/>
                    </a:lnTo>
                    <a:lnTo>
                      <a:pt x="163" y="67"/>
                    </a:lnTo>
                    <a:lnTo>
                      <a:pt x="139" y="84"/>
                    </a:lnTo>
                    <a:lnTo>
                      <a:pt x="116" y="101"/>
                    </a:lnTo>
                    <a:lnTo>
                      <a:pt x="91" y="116"/>
                    </a:lnTo>
                    <a:lnTo>
                      <a:pt x="68" y="131"/>
                    </a:lnTo>
                    <a:lnTo>
                      <a:pt x="42" y="145"/>
                    </a:lnTo>
                    <a:lnTo>
                      <a:pt x="16" y="162"/>
                    </a:lnTo>
                    <a:lnTo>
                      <a:pt x="7" y="153"/>
                    </a:lnTo>
                    <a:lnTo>
                      <a:pt x="3" y="145"/>
                    </a:lnTo>
                    <a:lnTo>
                      <a:pt x="0" y="137"/>
                    </a:lnTo>
                    <a:lnTo>
                      <a:pt x="0" y="128"/>
                    </a:lnTo>
                    <a:lnTo>
                      <a:pt x="0" y="118"/>
                    </a:lnTo>
                    <a:lnTo>
                      <a:pt x="3" y="110"/>
                    </a:lnTo>
                    <a:lnTo>
                      <a:pt x="6" y="100"/>
                    </a:lnTo>
                    <a:lnTo>
                      <a:pt x="11" y="91"/>
                    </a:lnTo>
                    <a:lnTo>
                      <a:pt x="31" y="72"/>
                    </a:lnTo>
                    <a:lnTo>
                      <a:pt x="53" y="56"/>
                    </a:lnTo>
                    <a:lnTo>
                      <a:pt x="75" y="42"/>
                    </a:lnTo>
                    <a:lnTo>
                      <a:pt x="99" y="31"/>
                    </a:lnTo>
                    <a:lnTo>
                      <a:pt x="122" y="21"/>
                    </a:lnTo>
                    <a:lnTo>
                      <a:pt x="147" y="16"/>
                    </a:lnTo>
                    <a:lnTo>
                      <a:pt x="173" y="12"/>
                    </a:lnTo>
                    <a:lnTo>
                      <a:pt x="202" y="11"/>
                    </a:lnTo>
                    <a:lnTo>
                      <a:pt x="206" y="5"/>
                    </a:lnTo>
                    <a:lnTo>
                      <a:pt x="212" y="2"/>
                    </a:lnTo>
                    <a:lnTo>
                      <a:pt x="219" y="0"/>
                    </a:lnTo>
                    <a:lnTo>
                      <a:pt x="226" y="0"/>
                    </a:lnTo>
                    <a:lnTo>
                      <a:pt x="233" y="0"/>
                    </a:lnTo>
                    <a:lnTo>
                      <a:pt x="239" y="1"/>
                    </a:lnTo>
                    <a:lnTo>
                      <a:pt x="246" y="2"/>
                    </a:lnTo>
                    <a:lnTo>
                      <a:pt x="253" y="5"/>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8"/>
              <p:cNvSpPr/>
              <p:nvPr/>
            </p:nvSpPr>
            <p:spPr>
              <a:xfrm>
                <a:off x="2870" y="1591"/>
                <a:ext cx="5" cy="12"/>
              </a:xfrm>
              <a:custGeom>
                <a:rect b="b" l="l" r="r" t="t"/>
                <a:pathLst>
                  <a:path extrusionOk="0" h="122" w="48">
                    <a:moveTo>
                      <a:pt x="48" y="66"/>
                    </a:moveTo>
                    <a:lnTo>
                      <a:pt x="42" y="71"/>
                    </a:lnTo>
                    <a:lnTo>
                      <a:pt x="41" y="78"/>
                    </a:lnTo>
                    <a:lnTo>
                      <a:pt x="40" y="85"/>
                    </a:lnTo>
                    <a:lnTo>
                      <a:pt x="41" y="93"/>
                    </a:lnTo>
                    <a:lnTo>
                      <a:pt x="40" y="100"/>
                    </a:lnTo>
                    <a:lnTo>
                      <a:pt x="40" y="108"/>
                    </a:lnTo>
                    <a:lnTo>
                      <a:pt x="37" y="115"/>
                    </a:lnTo>
                    <a:lnTo>
                      <a:pt x="33" y="122"/>
                    </a:lnTo>
                    <a:lnTo>
                      <a:pt x="26" y="107"/>
                    </a:lnTo>
                    <a:lnTo>
                      <a:pt x="20" y="93"/>
                    </a:lnTo>
                    <a:lnTo>
                      <a:pt x="13" y="78"/>
                    </a:lnTo>
                    <a:lnTo>
                      <a:pt x="9" y="63"/>
                    </a:lnTo>
                    <a:lnTo>
                      <a:pt x="5" y="47"/>
                    </a:lnTo>
                    <a:lnTo>
                      <a:pt x="2" y="31"/>
                    </a:lnTo>
                    <a:lnTo>
                      <a:pt x="0" y="15"/>
                    </a:lnTo>
                    <a:lnTo>
                      <a:pt x="2" y="0"/>
                    </a:lnTo>
                    <a:lnTo>
                      <a:pt x="12" y="2"/>
                    </a:lnTo>
                    <a:lnTo>
                      <a:pt x="20" y="9"/>
                    </a:lnTo>
                    <a:lnTo>
                      <a:pt x="25" y="15"/>
                    </a:lnTo>
                    <a:lnTo>
                      <a:pt x="30" y="25"/>
                    </a:lnTo>
                    <a:lnTo>
                      <a:pt x="34" y="35"/>
                    </a:lnTo>
                    <a:lnTo>
                      <a:pt x="38" y="46"/>
                    </a:lnTo>
                    <a:lnTo>
                      <a:pt x="41" y="55"/>
                    </a:lnTo>
                    <a:lnTo>
                      <a:pt x="48" y="66"/>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8"/>
              <p:cNvSpPr/>
              <p:nvPr/>
            </p:nvSpPr>
            <p:spPr>
              <a:xfrm>
                <a:off x="2676" y="1594"/>
                <a:ext cx="13" cy="10"/>
              </a:xfrm>
              <a:custGeom>
                <a:rect b="b" l="l" r="r" t="t"/>
                <a:pathLst>
                  <a:path extrusionOk="0" h="96" w="132">
                    <a:moveTo>
                      <a:pt x="132" y="0"/>
                    </a:moveTo>
                    <a:lnTo>
                      <a:pt x="117" y="13"/>
                    </a:lnTo>
                    <a:lnTo>
                      <a:pt x="103" y="27"/>
                    </a:lnTo>
                    <a:lnTo>
                      <a:pt x="87" y="41"/>
                    </a:lnTo>
                    <a:lnTo>
                      <a:pt x="72" y="55"/>
                    </a:lnTo>
                    <a:lnTo>
                      <a:pt x="53" y="67"/>
                    </a:lnTo>
                    <a:lnTo>
                      <a:pt x="36" y="79"/>
                    </a:lnTo>
                    <a:lnTo>
                      <a:pt x="18" y="88"/>
                    </a:lnTo>
                    <a:lnTo>
                      <a:pt x="0" y="96"/>
                    </a:lnTo>
                    <a:lnTo>
                      <a:pt x="4" y="75"/>
                    </a:lnTo>
                    <a:lnTo>
                      <a:pt x="12" y="59"/>
                    </a:lnTo>
                    <a:lnTo>
                      <a:pt x="24" y="44"/>
                    </a:lnTo>
                    <a:lnTo>
                      <a:pt x="40" y="32"/>
                    </a:lnTo>
                    <a:lnTo>
                      <a:pt x="56" y="21"/>
                    </a:lnTo>
                    <a:lnTo>
                      <a:pt x="75" y="13"/>
                    </a:lnTo>
                    <a:lnTo>
                      <a:pt x="93" y="5"/>
                    </a:lnTo>
                    <a:lnTo>
                      <a:pt x="111" y="0"/>
                    </a:lnTo>
                    <a:lnTo>
                      <a:pt x="132" y="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8"/>
              <p:cNvSpPr/>
              <p:nvPr/>
            </p:nvSpPr>
            <p:spPr>
              <a:xfrm>
                <a:off x="2748" y="1597"/>
                <a:ext cx="64" cy="46"/>
              </a:xfrm>
              <a:custGeom>
                <a:rect b="b" l="l" r="r" t="t"/>
                <a:pathLst>
                  <a:path extrusionOk="0" h="458" w="640">
                    <a:moveTo>
                      <a:pt x="586" y="111"/>
                    </a:moveTo>
                    <a:lnTo>
                      <a:pt x="600" y="139"/>
                    </a:lnTo>
                    <a:lnTo>
                      <a:pt x="614" y="171"/>
                    </a:lnTo>
                    <a:lnTo>
                      <a:pt x="626" y="204"/>
                    </a:lnTo>
                    <a:lnTo>
                      <a:pt x="636" y="238"/>
                    </a:lnTo>
                    <a:lnTo>
                      <a:pt x="640" y="272"/>
                    </a:lnTo>
                    <a:lnTo>
                      <a:pt x="640" y="306"/>
                    </a:lnTo>
                    <a:lnTo>
                      <a:pt x="634" y="341"/>
                    </a:lnTo>
                    <a:lnTo>
                      <a:pt x="622" y="374"/>
                    </a:lnTo>
                    <a:lnTo>
                      <a:pt x="606" y="389"/>
                    </a:lnTo>
                    <a:lnTo>
                      <a:pt x="590" y="402"/>
                    </a:lnTo>
                    <a:lnTo>
                      <a:pt x="570" y="412"/>
                    </a:lnTo>
                    <a:lnTo>
                      <a:pt x="551" y="419"/>
                    </a:lnTo>
                    <a:lnTo>
                      <a:pt x="529" y="424"/>
                    </a:lnTo>
                    <a:lnTo>
                      <a:pt x="508" y="426"/>
                    </a:lnTo>
                    <a:lnTo>
                      <a:pt x="485" y="426"/>
                    </a:lnTo>
                    <a:lnTo>
                      <a:pt x="465" y="424"/>
                    </a:lnTo>
                    <a:lnTo>
                      <a:pt x="443" y="414"/>
                    </a:lnTo>
                    <a:lnTo>
                      <a:pt x="423" y="405"/>
                    </a:lnTo>
                    <a:lnTo>
                      <a:pt x="401" y="395"/>
                    </a:lnTo>
                    <a:lnTo>
                      <a:pt x="382" y="386"/>
                    </a:lnTo>
                    <a:lnTo>
                      <a:pt x="360" y="377"/>
                    </a:lnTo>
                    <a:lnTo>
                      <a:pt x="340" y="372"/>
                    </a:lnTo>
                    <a:lnTo>
                      <a:pt x="318" y="370"/>
                    </a:lnTo>
                    <a:lnTo>
                      <a:pt x="299" y="374"/>
                    </a:lnTo>
                    <a:lnTo>
                      <a:pt x="272" y="392"/>
                    </a:lnTo>
                    <a:lnTo>
                      <a:pt x="245" y="412"/>
                    </a:lnTo>
                    <a:lnTo>
                      <a:pt x="216" y="428"/>
                    </a:lnTo>
                    <a:lnTo>
                      <a:pt x="187" y="442"/>
                    </a:lnTo>
                    <a:lnTo>
                      <a:pt x="155" y="452"/>
                    </a:lnTo>
                    <a:lnTo>
                      <a:pt x="124" y="458"/>
                    </a:lnTo>
                    <a:lnTo>
                      <a:pt x="93" y="458"/>
                    </a:lnTo>
                    <a:lnTo>
                      <a:pt x="62" y="455"/>
                    </a:lnTo>
                    <a:lnTo>
                      <a:pt x="39" y="437"/>
                    </a:lnTo>
                    <a:lnTo>
                      <a:pt x="23" y="415"/>
                    </a:lnTo>
                    <a:lnTo>
                      <a:pt x="11" y="390"/>
                    </a:lnTo>
                    <a:lnTo>
                      <a:pt x="5" y="364"/>
                    </a:lnTo>
                    <a:lnTo>
                      <a:pt x="0" y="335"/>
                    </a:lnTo>
                    <a:lnTo>
                      <a:pt x="0" y="307"/>
                    </a:lnTo>
                    <a:lnTo>
                      <a:pt x="1" y="279"/>
                    </a:lnTo>
                    <a:lnTo>
                      <a:pt x="6" y="252"/>
                    </a:lnTo>
                    <a:lnTo>
                      <a:pt x="11" y="218"/>
                    </a:lnTo>
                    <a:lnTo>
                      <a:pt x="23" y="184"/>
                    </a:lnTo>
                    <a:lnTo>
                      <a:pt x="39" y="152"/>
                    </a:lnTo>
                    <a:lnTo>
                      <a:pt x="61" y="124"/>
                    </a:lnTo>
                    <a:lnTo>
                      <a:pt x="83" y="97"/>
                    </a:lnTo>
                    <a:lnTo>
                      <a:pt x="111" y="75"/>
                    </a:lnTo>
                    <a:lnTo>
                      <a:pt x="140" y="57"/>
                    </a:lnTo>
                    <a:lnTo>
                      <a:pt x="173" y="45"/>
                    </a:lnTo>
                    <a:lnTo>
                      <a:pt x="197" y="24"/>
                    </a:lnTo>
                    <a:lnTo>
                      <a:pt x="223" y="13"/>
                    </a:lnTo>
                    <a:lnTo>
                      <a:pt x="250" y="8"/>
                    </a:lnTo>
                    <a:lnTo>
                      <a:pt x="279" y="6"/>
                    </a:lnTo>
                    <a:lnTo>
                      <a:pt x="307" y="6"/>
                    </a:lnTo>
                    <a:lnTo>
                      <a:pt x="336" y="8"/>
                    </a:lnTo>
                    <a:lnTo>
                      <a:pt x="365" y="5"/>
                    </a:lnTo>
                    <a:lnTo>
                      <a:pt x="395" y="0"/>
                    </a:lnTo>
                    <a:lnTo>
                      <a:pt x="424" y="2"/>
                    </a:lnTo>
                    <a:lnTo>
                      <a:pt x="453" y="8"/>
                    </a:lnTo>
                    <a:lnTo>
                      <a:pt x="480" y="15"/>
                    </a:lnTo>
                    <a:lnTo>
                      <a:pt x="507" y="27"/>
                    </a:lnTo>
                    <a:lnTo>
                      <a:pt x="529" y="41"/>
                    </a:lnTo>
                    <a:lnTo>
                      <a:pt x="552" y="59"/>
                    </a:lnTo>
                    <a:lnTo>
                      <a:pt x="570" y="82"/>
                    </a:lnTo>
                    <a:lnTo>
                      <a:pt x="586" y="1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8"/>
              <p:cNvSpPr/>
              <p:nvPr/>
            </p:nvSpPr>
            <p:spPr>
              <a:xfrm>
                <a:off x="2774" y="1600"/>
                <a:ext cx="10" cy="8"/>
              </a:xfrm>
              <a:custGeom>
                <a:rect b="b" l="l" r="r" t="t"/>
                <a:pathLst>
                  <a:path extrusionOk="0" h="81" w="101">
                    <a:moveTo>
                      <a:pt x="101" y="71"/>
                    </a:moveTo>
                    <a:lnTo>
                      <a:pt x="92" y="73"/>
                    </a:lnTo>
                    <a:lnTo>
                      <a:pt x="83" y="75"/>
                    </a:lnTo>
                    <a:lnTo>
                      <a:pt x="74" y="75"/>
                    </a:lnTo>
                    <a:lnTo>
                      <a:pt x="65" y="76"/>
                    </a:lnTo>
                    <a:lnTo>
                      <a:pt x="55" y="76"/>
                    </a:lnTo>
                    <a:lnTo>
                      <a:pt x="47" y="76"/>
                    </a:lnTo>
                    <a:lnTo>
                      <a:pt x="37" y="77"/>
                    </a:lnTo>
                    <a:lnTo>
                      <a:pt x="31" y="81"/>
                    </a:lnTo>
                    <a:lnTo>
                      <a:pt x="18" y="75"/>
                    </a:lnTo>
                    <a:lnTo>
                      <a:pt x="10" y="67"/>
                    </a:lnTo>
                    <a:lnTo>
                      <a:pt x="5" y="56"/>
                    </a:lnTo>
                    <a:lnTo>
                      <a:pt x="3" y="47"/>
                    </a:lnTo>
                    <a:lnTo>
                      <a:pt x="0" y="35"/>
                    </a:lnTo>
                    <a:lnTo>
                      <a:pt x="2" y="24"/>
                    </a:lnTo>
                    <a:lnTo>
                      <a:pt x="3" y="13"/>
                    </a:lnTo>
                    <a:lnTo>
                      <a:pt x="5" y="6"/>
                    </a:lnTo>
                    <a:lnTo>
                      <a:pt x="14" y="2"/>
                    </a:lnTo>
                    <a:lnTo>
                      <a:pt x="25" y="1"/>
                    </a:lnTo>
                    <a:lnTo>
                      <a:pt x="36" y="0"/>
                    </a:lnTo>
                    <a:lnTo>
                      <a:pt x="49" y="0"/>
                    </a:lnTo>
                    <a:lnTo>
                      <a:pt x="60" y="0"/>
                    </a:lnTo>
                    <a:lnTo>
                      <a:pt x="73" y="0"/>
                    </a:lnTo>
                    <a:lnTo>
                      <a:pt x="85" y="0"/>
                    </a:lnTo>
                    <a:lnTo>
                      <a:pt x="96" y="0"/>
                    </a:lnTo>
                    <a:lnTo>
                      <a:pt x="101" y="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8"/>
              <p:cNvSpPr/>
              <p:nvPr/>
            </p:nvSpPr>
            <p:spPr>
              <a:xfrm>
                <a:off x="2766" y="1625"/>
                <a:ext cx="23" cy="13"/>
              </a:xfrm>
              <a:custGeom>
                <a:rect b="b" l="l" r="r" t="t"/>
                <a:pathLst>
                  <a:path extrusionOk="0" h="134" w="231">
                    <a:moveTo>
                      <a:pt x="221" y="38"/>
                    </a:moveTo>
                    <a:lnTo>
                      <a:pt x="222" y="48"/>
                    </a:lnTo>
                    <a:lnTo>
                      <a:pt x="225" y="60"/>
                    </a:lnTo>
                    <a:lnTo>
                      <a:pt x="226" y="67"/>
                    </a:lnTo>
                    <a:lnTo>
                      <a:pt x="228" y="73"/>
                    </a:lnTo>
                    <a:lnTo>
                      <a:pt x="230" y="80"/>
                    </a:lnTo>
                    <a:lnTo>
                      <a:pt x="231" y="88"/>
                    </a:lnTo>
                    <a:lnTo>
                      <a:pt x="199" y="73"/>
                    </a:lnTo>
                    <a:lnTo>
                      <a:pt x="169" y="67"/>
                    </a:lnTo>
                    <a:lnTo>
                      <a:pt x="140" y="67"/>
                    </a:lnTo>
                    <a:lnTo>
                      <a:pt x="111" y="74"/>
                    </a:lnTo>
                    <a:lnTo>
                      <a:pt x="82" y="85"/>
                    </a:lnTo>
                    <a:lnTo>
                      <a:pt x="56" y="99"/>
                    </a:lnTo>
                    <a:lnTo>
                      <a:pt x="31" y="115"/>
                    </a:lnTo>
                    <a:lnTo>
                      <a:pt x="9" y="134"/>
                    </a:lnTo>
                    <a:lnTo>
                      <a:pt x="3" y="123"/>
                    </a:lnTo>
                    <a:lnTo>
                      <a:pt x="1" y="112"/>
                    </a:lnTo>
                    <a:lnTo>
                      <a:pt x="0" y="101"/>
                    </a:lnTo>
                    <a:lnTo>
                      <a:pt x="2" y="90"/>
                    </a:lnTo>
                    <a:lnTo>
                      <a:pt x="4" y="79"/>
                    </a:lnTo>
                    <a:lnTo>
                      <a:pt x="8" y="68"/>
                    </a:lnTo>
                    <a:lnTo>
                      <a:pt x="12" y="57"/>
                    </a:lnTo>
                    <a:lnTo>
                      <a:pt x="18" y="48"/>
                    </a:lnTo>
                    <a:lnTo>
                      <a:pt x="27" y="40"/>
                    </a:lnTo>
                    <a:lnTo>
                      <a:pt x="37" y="33"/>
                    </a:lnTo>
                    <a:lnTo>
                      <a:pt x="46" y="27"/>
                    </a:lnTo>
                    <a:lnTo>
                      <a:pt x="56" y="23"/>
                    </a:lnTo>
                    <a:lnTo>
                      <a:pt x="65" y="20"/>
                    </a:lnTo>
                    <a:lnTo>
                      <a:pt x="74" y="21"/>
                    </a:lnTo>
                    <a:lnTo>
                      <a:pt x="84" y="25"/>
                    </a:lnTo>
                    <a:lnTo>
                      <a:pt x="94" y="33"/>
                    </a:lnTo>
                    <a:lnTo>
                      <a:pt x="99" y="35"/>
                    </a:lnTo>
                    <a:lnTo>
                      <a:pt x="106" y="42"/>
                    </a:lnTo>
                    <a:lnTo>
                      <a:pt x="110" y="48"/>
                    </a:lnTo>
                    <a:lnTo>
                      <a:pt x="114" y="57"/>
                    </a:lnTo>
                    <a:lnTo>
                      <a:pt x="119" y="62"/>
                    </a:lnTo>
                    <a:lnTo>
                      <a:pt x="124" y="67"/>
                    </a:lnTo>
                    <a:lnTo>
                      <a:pt x="130" y="67"/>
                    </a:lnTo>
                    <a:lnTo>
                      <a:pt x="140" y="63"/>
                    </a:lnTo>
                    <a:lnTo>
                      <a:pt x="136" y="53"/>
                    </a:lnTo>
                    <a:lnTo>
                      <a:pt x="132" y="43"/>
                    </a:lnTo>
                    <a:lnTo>
                      <a:pt x="125" y="34"/>
                    </a:lnTo>
                    <a:lnTo>
                      <a:pt x="120" y="28"/>
                    </a:lnTo>
                    <a:lnTo>
                      <a:pt x="128" y="13"/>
                    </a:lnTo>
                    <a:lnTo>
                      <a:pt x="140" y="4"/>
                    </a:lnTo>
                    <a:lnTo>
                      <a:pt x="154" y="0"/>
                    </a:lnTo>
                    <a:lnTo>
                      <a:pt x="170" y="0"/>
                    </a:lnTo>
                    <a:lnTo>
                      <a:pt x="184" y="3"/>
                    </a:lnTo>
                    <a:lnTo>
                      <a:pt x="198" y="12"/>
                    </a:lnTo>
                    <a:lnTo>
                      <a:pt x="210" y="23"/>
                    </a:lnTo>
                    <a:lnTo>
                      <a:pt x="221" y="38"/>
                    </a:lnTo>
                    <a:close/>
                  </a:path>
                </a:pathLst>
              </a:custGeom>
              <a:solidFill>
                <a:srgbClr val="FF4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8"/>
              <p:cNvSpPr/>
              <p:nvPr/>
            </p:nvSpPr>
            <p:spPr>
              <a:xfrm>
                <a:off x="2833" y="1626"/>
                <a:ext cx="7" cy="9"/>
              </a:xfrm>
              <a:custGeom>
                <a:rect b="b" l="l" r="r" t="t"/>
                <a:pathLst>
                  <a:path extrusionOk="0" h="84" w="73">
                    <a:moveTo>
                      <a:pt x="73" y="18"/>
                    </a:moveTo>
                    <a:lnTo>
                      <a:pt x="73" y="38"/>
                    </a:lnTo>
                    <a:lnTo>
                      <a:pt x="61" y="38"/>
                    </a:lnTo>
                    <a:lnTo>
                      <a:pt x="51" y="42"/>
                    </a:lnTo>
                    <a:lnTo>
                      <a:pt x="41" y="46"/>
                    </a:lnTo>
                    <a:lnTo>
                      <a:pt x="33" y="53"/>
                    </a:lnTo>
                    <a:lnTo>
                      <a:pt x="24" y="59"/>
                    </a:lnTo>
                    <a:lnTo>
                      <a:pt x="17" y="67"/>
                    </a:lnTo>
                    <a:lnTo>
                      <a:pt x="8" y="75"/>
                    </a:lnTo>
                    <a:lnTo>
                      <a:pt x="2" y="84"/>
                    </a:lnTo>
                    <a:lnTo>
                      <a:pt x="2" y="74"/>
                    </a:lnTo>
                    <a:lnTo>
                      <a:pt x="2" y="63"/>
                    </a:lnTo>
                    <a:lnTo>
                      <a:pt x="0" y="50"/>
                    </a:lnTo>
                    <a:lnTo>
                      <a:pt x="0" y="37"/>
                    </a:lnTo>
                    <a:lnTo>
                      <a:pt x="0" y="24"/>
                    </a:lnTo>
                    <a:lnTo>
                      <a:pt x="4" y="14"/>
                    </a:lnTo>
                    <a:lnTo>
                      <a:pt x="10" y="6"/>
                    </a:lnTo>
                    <a:lnTo>
                      <a:pt x="22" y="3"/>
                    </a:lnTo>
                    <a:lnTo>
                      <a:pt x="28" y="3"/>
                    </a:lnTo>
                    <a:lnTo>
                      <a:pt x="36" y="2"/>
                    </a:lnTo>
                    <a:lnTo>
                      <a:pt x="42" y="1"/>
                    </a:lnTo>
                    <a:lnTo>
                      <a:pt x="50" y="1"/>
                    </a:lnTo>
                    <a:lnTo>
                      <a:pt x="56" y="0"/>
                    </a:lnTo>
                    <a:lnTo>
                      <a:pt x="63" y="3"/>
                    </a:lnTo>
                    <a:lnTo>
                      <a:pt x="67" y="9"/>
                    </a:lnTo>
                    <a:lnTo>
                      <a:pt x="73" y="18"/>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8"/>
              <p:cNvSpPr/>
              <p:nvPr/>
            </p:nvSpPr>
            <p:spPr>
              <a:xfrm>
                <a:off x="2828" y="1632"/>
                <a:ext cx="12" cy="17"/>
              </a:xfrm>
              <a:custGeom>
                <a:rect b="b" l="l" r="r" t="t"/>
                <a:pathLst>
                  <a:path extrusionOk="0" h="166" w="122">
                    <a:moveTo>
                      <a:pt x="122" y="0"/>
                    </a:moveTo>
                    <a:lnTo>
                      <a:pt x="116" y="23"/>
                    </a:lnTo>
                    <a:lnTo>
                      <a:pt x="110" y="48"/>
                    </a:lnTo>
                    <a:lnTo>
                      <a:pt x="99" y="72"/>
                    </a:lnTo>
                    <a:lnTo>
                      <a:pt x="86" y="96"/>
                    </a:lnTo>
                    <a:lnTo>
                      <a:pt x="70" y="116"/>
                    </a:lnTo>
                    <a:lnTo>
                      <a:pt x="52" y="135"/>
                    </a:lnTo>
                    <a:lnTo>
                      <a:pt x="32" y="152"/>
                    </a:lnTo>
                    <a:lnTo>
                      <a:pt x="11" y="166"/>
                    </a:lnTo>
                    <a:lnTo>
                      <a:pt x="0" y="166"/>
                    </a:lnTo>
                    <a:lnTo>
                      <a:pt x="7" y="141"/>
                    </a:lnTo>
                    <a:lnTo>
                      <a:pt x="18" y="116"/>
                    </a:lnTo>
                    <a:lnTo>
                      <a:pt x="30" y="91"/>
                    </a:lnTo>
                    <a:lnTo>
                      <a:pt x="45" y="70"/>
                    </a:lnTo>
                    <a:lnTo>
                      <a:pt x="60" y="47"/>
                    </a:lnTo>
                    <a:lnTo>
                      <a:pt x="79" y="29"/>
                    </a:lnTo>
                    <a:lnTo>
                      <a:pt x="98" y="13"/>
                    </a:lnTo>
                    <a:lnTo>
                      <a:pt x="122" y="0"/>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8"/>
              <p:cNvSpPr/>
              <p:nvPr/>
            </p:nvSpPr>
            <p:spPr>
              <a:xfrm>
                <a:off x="2703" y="1636"/>
                <a:ext cx="11" cy="13"/>
              </a:xfrm>
              <a:custGeom>
                <a:rect b="b" l="l" r="r" t="t"/>
                <a:pathLst>
                  <a:path extrusionOk="0" h="126" w="107">
                    <a:moveTo>
                      <a:pt x="107" y="45"/>
                    </a:moveTo>
                    <a:lnTo>
                      <a:pt x="107" y="76"/>
                    </a:lnTo>
                    <a:lnTo>
                      <a:pt x="102" y="70"/>
                    </a:lnTo>
                    <a:lnTo>
                      <a:pt x="97" y="65"/>
                    </a:lnTo>
                    <a:lnTo>
                      <a:pt x="94" y="59"/>
                    </a:lnTo>
                    <a:lnTo>
                      <a:pt x="92" y="54"/>
                    </a:lnTo>
                    <a:lnTo>
                      <a:pt x="88" y="48"/>
                    </a:lnTo>
                    <a:lnTo>
                      <a:pt x="84" y="43"/>
                    </a:lnTo>
                    <a:lnTo>
                      <a:pt x="78" y="40"/>
                    </a:lnTo>
                    <a:lnTo>
                      <a:pt x="71" y="40"/>
                    </a:lnTo>
                    <a:lnTo>
                      <a:pt x="63" y="45"/>
                    </a:lnTo>
                    <a:lnTo>
                      <a:pt x="57" y="52"/>
                    </a:lnTo>
                    <a:lnTo>
                      <a:pt x="54" y="58"/>
                    </a:lnTo>
                    <a:lnTo>
                      <a:pt x="53" y="66"/>
                    </a:lnTo>
                    <a:lnTo>
                      <a:pt x="52" y="72"/>
                    </a:lnTo>
                    <a:lnTo>
                      <a:pt x="52" y="80"/>
                    </a:lnTo>
                    <a:lnTo>
                      <a:pt x="51" y="87"/>
                    </a:lnTo>
                    <a:lnTo>
                      <a:pt x="51" y="96"/>
                    </a:lnTo>
                    <a:lnTo>
                      <a:pt x="53" y="101"/>
                    </a:lnTo>
                    <a:lnTo>
                      <a:pt x="56" y="107"/>
                    </a:lnTo>
                    <a:lnTo>
                      <a:pt x="61" y="110"/>
                    </a:lnTo>
                    <a:lnTo>
                      <a:pt x="67" y="113"/>
                    </a:lnTo>
                    <a:lnTo>
                      <a:pt x="72" y="114"/>
                    </a:lnTo>
                    <a:lnTo>
                      <a:pt x="79" y="117"/>
                    </a:lnTo>
                    <a:lnTo>
                      <a:pt x="85" y="118"/>
                    </a:lnTo>
                    <a:lnTo>
                      <a:pt x="92" y="121"/>
                    </a:lnTo>
                    <a:lnTo>
                      <a:pt x="82" y="125"/>
                    </a:lnTo>
                    <a:lnTo>
                      <a:pt x="74" y="126"/>
                    </a:lnTo>
                    <a:lnTo>
                      <a:pt x="64" y="126"/>
                    </a:lnTo>
                    <a:lnTo>
                      <a:pt x="56" y="126"/>
                    </a:lnTo>
                    <a:lnTo>
                      <a:pt x="47" y="119"/>
                    </a:lnTo>
                    <a:lnTo>
                      <a:pt x="40" y="110"/>
                    </a:lnTo>
                    <a:lnTo>
                      <a:pt x="37" y="99"/>
                    </a:lnTo>
                    <a:lnTo>
                      <a:pt x="38" y="89"/>
                    </a:lnTo>
                    <a:lnTo>
                      <a:pt x="38" y="77"/>
                    </a:lnTo>
                    <a:lnTo>
                      <a:pt x="40" y="65"/>
                    </a:lnTo>
                    <a:lnTo>
                      <a:pt x="43" y="54"/>
                    </a:lnTo>
                    <a:lnTo>
                      <a:pt x="47" y="45"/>
                    </a:lnTo>
                    <a:lnTo>
                      <a:pt x="48" y="43"/>
                    </a:lnTo>
                    <a:lnTo>
                      <a:pt x="48" y="39"/>
                    </a:lnTo>
                    <a:lnTo>
                      <a:pt x="47" y="34"/>
                    </a:lnTo>
                    <a:lnTo>
                      <a:pt x="47" y="30"/>
                    </a:lnTo>
                    <a:lnTo>
                      <a:pt x="40" y="23"/>
                    </a:lnTo>
                    <a:lnTo>
                      <a:pt x="34" y="21"/>
                    </a:lnTo>
                    <a:lnTo>
                      <a:pt x="26" y="21"/>
                    </a:lnTo>
                    <a:lnTo>
                      <a:pt x="19" y="23"/>
                    </a:lnTo>
                    <a:lnTo>
                      <a:pt x="11" y="24"/>
                    </a:lnTo>
                    <a:lnTo>
                      <a:pt x="6" y="24"/>
                    </a:lnTo>
                    <a:lnTo>
                      <a:pt x="1" y="18"/>
                    </a:lnTo>
                    <a:lnTo>
                      <a:pt x="0" y="10"/>
                    </a:lnTo>
                    <a:lnTo>
                      <a:pt x="13" y="2"/>
                    </a:lnTo>
                    <a:lnTo>
                      <a:pt x="28" y="0"/>
                    </a:lnTo>
                    <a:lnTo>
                      <a:pt x="43" y="1"/>
                    </a:lnTo>
                    <a:lnTo>
                      <a:pt x="58" y="7"/>
                    </a:lnTo>
                    <a:lnTo>
                      <a:pt x="72" y="13"/>
                    </a:lnTo>
                    <a:lnTo>
                      <a:pt x="85" y="23"/>
                    </a:lnTo>
                    <a:lnTo>
                      <a:pt x="97" y="34"/>
                    </a:lnTo>
                    <a:lnTo>
                      <a:pt x="107" y="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8"/>
              <p:cNvSpPr/>
              <p:nvPr/>
            </p:nvSpPr>
            <p:spPr>
              <a:xfrm>
                <a:off x="2763" y="1655"/>
                <a:ext cx="40" cy="23"/>
              </a:xfrm>
              <a:custGeom>
                <a:rect b="b" l="l" r="r" t="t"/>
                <a:pathLst>
                  <a:path extrusionOk="0" h="229" w="393">
                    <a:moveTo>
                      <a:pt x="291" y="197"/>
                    </a:moveTo>
                    <a:lnTo>
                      <a:pt x="271" y="208"/>
                    </a:lnTo>
                    <a:lnTo>
                      <a:pt x="251" y="217"/>
                    </a:lnTo>
                    <a:lnTo>
                      <a:pt x="229" y="224"/>
                    </a:lnTo>
                    <a:lnTo>
                      <a:pt x="207" y="229"/>
                    </a:lnTo>
                    <a:lnTo>
                      <a:pt x="184" y="229"/>
                    </a:lnTo>
                    <a:lnTo>
                      <a:pt x="161" y="228"/>
                    </a:lnTo>
                    <a:lnTo>
                      <a:pt x="137" y="224"/>
                    </a:lnTo>
                    <a:lnTo>
                      <a:pt x="115" y="216"/>
                    </a:lnTo>
                    <a:lnTo>
                      <a:pt x="94" y="204"/>
                    </a:lnTo>
                    <a:lnTo>
                      <a:pt x="76" y="190"/>
                    </a:lnTo>
                    <a:lnTo>
                      <a:pt x="59" y="174"/>
                    </a:lnTo>
                    <a:lnTo>
                      <a:pt x="44" y="157"/>
                    </a:lnTo>
                    <a:lnTo>
                      <a:pt x="30" y="137"/>
                    </a:lnTo>
                    <a:lnTo>
                      <a:pt x="18" y="117"/>
                    </a:lnTo>
                    <a:lnTo>
                      <a:pt x="7" y="96"/>
                    </a:lnTo>
                    <a:lnTo>
                      <a:pt x="0" y="75"/>
                    </a:lnTo>
                    <a:lnTo>
                      <a:pt x="5" y="81"/>
                    </a:lnTo>
                    <a:lnTo>
                      <a:pt x="11" y="91"/>
                    </a:lnTo>
                    <a:lnTo>
                      <a:pt x="17" y="101"/>
                    </a:lnTo>
                    <a:lnTo>
                      <a:pt x="24" y="111"/>
                    </a:lnTo>
                    <a:lnTo>
                      <a:pt x="42" y="130"/>
                    </a:lnTo>
                    <a:lnTo>
                      <a:pt x="62" y="152"/>
                    </a:lnTo>
                    <a:lnTo>
                      <a:pt x="85" y="170"/>
                    </a:lnTo>
                    <a:lnTo>
                      <a:pt x="109" y="187"/>
                    </a:lnTo>
                    <a:lnTo>
                      <a:pt x="134" y="199"/>
                    </a:lnTo>
                    <a:lnTo>
                      <a:pt x="162" y="207"/>
                    </a:lnTo>
                    <a:lnTo>
                      <a:pt x="190" y="208"/>
                    </a:lnTo>
                    <a:lnTo>
                      <a:pt x="221" y="201"/>
                    </a:lnTo>
                    <a:lnTo>
                      <a:pt x="254" y="189"/>
                    </a:lnTo>
                    <a:lnTo>
                      <a:pt x="283" y="171"/>
                    </a:lnTo>
                    <a:lnTo>
                      <a:pt x="307" y="147"/>
                    </a:lnTo>
                    <a:lnTo>
                      <a:pt x="328" y="121"/>
                    </a:lnTo>
                    <a:lnTo>
                      <a:pt x="345" y="90"/>
                    </a:lnTo>
                    <a:lnTo>
                      <a:pt x="362" y="60"/>
                    </a:lnTo>
                    <a:lnTo>
                      <a:pt x="377" y="28"/>
                    </a:lnTo>
                    <a:lnTo>
                      <a:pt x="393" y="0"/>
                    </a:lnTo>
                    <a:lnTo>
                      <a:pt x="391" y="26"/>
                    </a:lnTo>
                    <a:lnTo>
                      <a:pt x="385" y="52"/>
                    </a:lnTo>
                    <a:lnTo>
                      <a:pt x="376" y="78"/>
                    </a:lnTo>
                    <a:lnTo>
                      <a:pt x="365" y="105"/>
                    </a:lnTo>
                    <a:lnTo>
                      <a:pt x="350" y="130"/>
                    </a:lnTo>
                    <a:lnTo>
                      <a:pt x="332" y="154"/>
                    </a:lnTo>
                    <a:lnTo>
                      <a:pt x="313" y="175"/>
                    </a:lnTo>
                    <a:lnTo>
                      <a:pt x="291" y="19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8"/>
              <p:cNvSpPr/>
              <p:nvPr/>
            </p:nvSpPr>
            <p:spPr>
              <a:xfrm>
                <a:off x="2700" y="1680"/>
                <a:ext cx="122" cy="114"/>
              </a:xfrm>
              <a:custGeom>
                <a:rect b="b" l="l" r="r" t="t"/>
                <a:pathLst>
                  <a:path extrusionOk="0" h="1132" w="1226">
                    <a:moveTo>
                      <a:pt x="471" y="16"/>
                    </a:moveTo>
                    <a:lnTo>
                      <a:pt x="465" y="17"/>
                    </a:lnTo>
                    <a:lnTo>
                      <a:pt x="461" y="16"/>
                    </a:lnTo>
                    <a:lnTo>
                      <a:pt x="454" y="24"/>
                    </a:lnTo>
                    <a:lnTo>
                      <a:pt x="450" y="34"/>
                    </a:lnTo>
                    <a:lnTo>
                      <a:pt x="446" y="43"/>
                    </a:lnTo>
                    <a:lnTo>
                      <a:pt x="444" y="54"/>
                    </a:lnTo>
                    <a:lnTo>
                      <a:pt x="441" y="65"/>
                    </a:lnTo>
                    <a:lnTo>
                      <a:pt x="442" y="76"/>
                    </a:lnTo>
                    <a:lnTo>
                      <a:pt x="445" y="86"/>
                    </a:lnTo>
                    <a:lnTo>
                      <a:pt x="450" y="97"/>
                    </a:lnTo>
                    <a:lnTo>
                      <a:pt x="469" y="133"/>
                    </a:lnTo>
                    <a:lnTo>
                      <a:pt x="495" y="162"/>
                    </a:lnTo>
                    <a:lnTo>
                      <a:pt x="524" y="185"/>
                    </a:lnTo>
                    <a:lnTo>
                      <a:pt x="558" y="202"/>
                    </a:lnTo>
                    <a:lnTo>
                      <a:pt x="592" y="213"/>
                    </a:lnTo>
                    <a:lnTo>
                      <a:pt x="629" y="222"/>
                    </a:lnTo>
                    <a:lnTo>
                      <a:pt x="666" y="230"/>
                    </a:lnTo>
                    <a:lnTo>
                      <a:pt x="703" y="238"/>
                    </a:lnTo>
                    <a:lnTo>
                      <a:pt x="746" y="233"/>
                    </a:lnTo>
                    <a:lnTo>
                      <a:pt x="793" y="228"/>
                    </a:lnTo>
                    <a:lnTo>
                      <a:pt x="837" y="220"/>
                    </a:lnTo>
                    <a:lnTo>
                      <a:pt x="881" y="210"/>
                    </a:lnTo>
                    <a:lnTo>
                      <a:pt x="920" y="193"/>
                    </a:lnTo>
                    <a:lnTo>
                      <a:pt x="954" y="169"/>
                    </a:lnTo>
                    <a:lnTo>
                      <a:pt x="981" y="136"/>
                    </a:lnTo>
                    <a:lnTo>
                      <a:pt x="1001" y="92"/>
                    </a:lnTo>
                    <a:lnTo>
                      <a:pt x="1010" y="85"/>
                    </a:lnTo>
                    <a:lnTo>
                      <a:pt x="1016" y="79"/>
                    </a:lnTo>
                    <a:lnTo>
                      <a:pt x="1017" y="71"/>
                    </a:lnTo>
                    <a:lnTo>
                      <a:pt x="1018" y="64"/>
                    </a:lnTo>
                    <a:lnTo>
                      <a:pt x="1016" y="55"/>
                    </a:lnTo>
                    <a:lnTo>
                      <a:pt x="1014" y="47"/>
                    </a:lnTo>
                    <a:lnTo>
                      <a:pt x="1012" y="36"/>
                    </a:lnTo>
                    <a:lnTo>
                      <a:pt x="1016" y="26"/>
                    </a:lnTo>
                    <a:lnTo>
                      <a:pt x="1029" y="31"/>
                    </a:lnTo>
                    <a:lnTo>
                      <a:pt x="1042" y="40"/>
                    </a:lnTo>
                    <a:lnTo>
                      <a:pt x="1052" y="49"/>
                    </a:lnTo>
                    <a:lnTo>
                      <a:pt x="1064" y="61"/>
                    </a:lnTo>
                    <a:lnTo>
                      <a:pt x="1073" y="72"/>
                    </a:lnTo>
                    <a:lnTo>
                      <a:pt x="1081" y="85"/>
                    </a:lnTo>
                    <a:lnTo>
                      <a:pt x="1088" y="98"/>
                    </a:lnTo>
                    <a:lnTo>
                      <a:pt x="1091" y="112"/>
                    </a:lnTo>
                    <a:lnTo>
                      <a:pt x="1117" y="125"/>
                    </a:lnTo>
                    <a:lnTo>
                      <a:pt x="1136" y="143"/>
                    </a:lnTo>
                    <a:lnTo>
                      <a:pt x="1150" y="163"/>
                    </a:lnTo>
                    <a:lnTo>
                      <a:pt x="1162" y="187"/>
                    </a:lnTo>
                    <a:lnTo>
                      <a:pt x="1169" y="212"/>
                    </a:lnTo>
                    <a:lnTo>
                      <a:pt x="1176" y="237"/>
                    </a:lnTo>
                    <a:lnTo>
                      <a:pt x="1183" y="263"/>
                    </a:lnTo>
                    <a:lnTo>
                      <a:pt x="1192" y="289"/>
                    </a:lnTo>
                    <a:lnTo>
                      <a:pt x="1205" y="339"/>
                    </a:lnTo>
                    <a:lnTo>
                      <a:pt x="1212" y="390"/>
                    </a:lnTo>
                    <a:lnTo>
                      <a:pt x="1211" y="442"/>
                    </a:lnTo>
                    <a:lnTo>
                      <a:pt x="1206" y="495"/>
                    </a:lnTo>
                    <a:lnTo>
                      <a:pt x="1199" y="547"/>
                    </a:lnTo>
                    <a:lnTo>
                      <a:pt x="1192" y="599"/>
                    </a:lnTo>
                    <a:lnTo>
                      <a:pt x="1187" y="648"/>
                    </a:lnTo>
                    <a:lnTo>
                      <a:pt x="1187" y="698"/>
                    </a:lnTo>
                    <a:lnTo>
                      <a:pt x="1191" y="703"/>
                    </a:lnTo>
                    <a:lnTo>
                      <a:pt x="1195" y="711"/>
                    </a:lnTo>
                    <a:lnTo>
                      <a:pt x="1193" y="718"/>
                    </a:lnTo>
                    <a:lnTo>
                      <a:pt x="1193" y="728"/>
                    </a:lnTo>
                    <a:lnTo>
                      <a:pt x="1191" y="737"/>
                    </a:lnTo>
                    <a:lnTo>
                      <a:pt x="1192" y="745"/>
                    </a:lnTo>
                    <a:lnTo>
                      <a:pt x="1193" y="754"/>
                    </a:lnTo>
                    <a:lnTo>
                      <a:pt x="1198" y="763"/>
                    </a:lnTo>
                    <a:lnTo>
                      <a:pt x="1209" y="794"/>
                    </a:lnTo>
                    <a:lnTo>
                      <a:pt x="1218" y="828"/>
                    </a:lnTo>
                    <a:lnTo>
                      <a:pt x="1224" y="863"/>
                    </a:lnTo>
                    <a:lnTo>
                      <a:pt x="1226" y="898"/>
                    </a:lnTo>
                    <a:lnTo>
                      <a:pt x="1223" y="932"/>
                    </a:lnTo>
                    <a:lnTo>
                      <a:pt x="1216" y="966"/>
                    </a:lnTo>
                    <a:lnTo>
                      <a:pt x="1204" y="997"/>
                    </a:lnTo>
                    <a:lnTo>
                      <a:pt x="1187" y="1027"/>
                    </a:lnTo>
                    <a:lnTo>
                      <a:pt x="1139" y="1061"/>
                    </a:lnTo>
                    <a:lnTo>
                      <a:pt x="1085" y="1088"/>
                    </a:lnTo>
                    <a:lnTo>
                      <a:pt x="1028" y="1105"/>
                    </a:lnTo>
                    <a:lnTo>
                      <a:pt x="967" y="1117"/>
                    </a:lnTo>
                    <a:lnTo>
                      <a:pt x="904" y="1122"/>
                    </a:lnTo>
                    <a:lnTo>
                      <a:pt x="840" y="1126"/>
                    </a:lnTo>
                    <a:lnTo>
                      <a:pt x="775" y="1128"/>
                    </a:lnTo>
                    <a:lnTo>
                      <a:pt x="713" y="1132"/>
                    </a:lnTo>
                    <a:lnTo>
                      <a:pt x="611" y="1132"/>
                    </a:lnTo>
                    <a:lnTo>
                      <a:pt x="511" y="1127"/>
                    </a:lnTo>
                    <a:lnTo>
                      <a:pt x="414" y="1113"/>
                    </a:lnTo>
                    <a:lnTo>
                      <a:pt x="323" y="1092"/>
                    </a:lnTo>
                    <a:lnTo>
                      <a:pt x="233" y="1060"/>
                    </a:lnTo>
                    <a:lnTo>
                      <a:pt x="151" y="1018"/>
                    </a:lnTo>
                    <a:lnTo>
                      <a:pt x="73" y="963"/>
                    </a:lnTo>
                    <a:lnTo>
                      <a:pt x="2" y="895"/>
                    </a:lnTo>
                    <a:lnTo>
                      <a:pt x="1" y="871"/>
                    </a:lnTo>
                    <a:lnTo>
                      <a:pt x="1" y="848"/>
                    </a:lnTo>
                    <a:lnTo>
                      <a:pt x="0" y="823"/>
                    </a:lnTo>
                    <a:lnTo>
                      <a:pt x="1" y="799"/>
                    </a:lnTo>
                    <a:lnTo>
                      <a:pt x="2" y="774"/>
                    </a:lnTo>
                    <a:lnTo>
                      <a:pt x="5" y="752"/>
                    </a:lnTo>
                    <a:lnTo>
                      <a:pt x="9" y="728"/>
                    </a:lnTo>
                    <a:lnTo>
                      <a:pt x="17" y="707"/>
                    </a:lnTo>
                    <a:lnTo>
                      <a:pt x="26" y="711"/>
                    </a:lnTo>
                    <a:lnTo>
                      <a:pt x="32" y="720"/>
                    </a:lnTo>
                    <a:lnTo>
                      <a:pt x="35" y="726"/>
                    </a:lnTo>
                    <a:lnTo>
                      <a:pt x="40" y="731"/>
                    </a:lnTo>
                    <a:lnTo>
                      <a:pt x="44" y="734"/>
                    </a:lnTo>
                    <a:lnTo>
                      <a:pt x="51" y="739"/>
                    </a:lnTo>
                    <a:lnTo>
                      <a:pt x="73" y="732"/>
                    </a:lnTo>
                    <a:lnTo>
                      <a:pt x="93" y="723"/>
                    </a:lnTo>
                    <a:lnTo>
                      <a:pt x="110" y="708"/>
                    </a:lnTo>
                    <a:lnTo>
                      <a:pt x="127" y="693"/>
                    </a:lnTo>
                    <a:lnTo>
                      <a:pt x="140" y="674"/>
                    </a:lnTo>
                    <a:lnTo>
                      <a:pt x="154" y="656"/>
                    </a:lnTo>
                    <a:lnTo>
                      <a:pt x="168" y="637"/>
                    </a:lnTo>
                    <a:lnTo>
                      <a:pt x="183" y="622"/>
                    </a:lnTo>
                    <a:lnTo>
                      <a:pt x="218" y="560"/>
                    </a:lnTo>
                    <a:lnTo>
                      <a:pt x="250" y="491"/>
                    </a:lnTo>
                    <a:lnTo>
                      <a:pt x="272" y="415"/>
                    </a:lnTo>
                    <a:lnTo>
                      <a:pt x="288" y="338"/>
                    </a:lnTo>
                    <a:lnTo>
                      <a:pt x="293" y="258"/>
                    </a:lnTo>
                    <a:lnTo>
                      <a:pt x="286" y="180"/>
                    </a:lnTo>
                    <a:lnTo>
                      <a:pt x="269" y="105"/>
                    </a:lnTo>
                    <a:lnTo>
                      <a:pt x="239" y="37"/>
                    </a:lnTo>
                    <a:lnTo>
                      <a:pt x="268" y="30"/>
                    </a:lnTo>
                    <a:lnTo>
                      <a:pt x="297" y="24"/>
                    </a:lnTo>
                    <a:lnTo>
                      <a:pt x="325" y="16"/>
                    </a:lnTo>
                    <a:lnTo>
                      <a:pt x="354" y="10"/>
                    </a:lnTo>
                    <a:lnTo>
                      <a:pt x="382" y="3"/>
                    </a:lnTo>
                    <a:lnTo>
                      <a:pt x="410" y="0"/>
                    </a:lnTo>
                    <a:lnTo>
                      <a:pt x="439" y="0"/>
                    </a:lnTo>
                    <a:lnTo>
                      <a:pt x="471" y="6"/>
                    </a:lnTo>
                    <a:lnTo>
                      <a:pt x="471" y="16"/>
                    </a:lnTo>
                    <a:close/>
                  </a:path>
                </a:pathLst>
              </a:custGeom>
              <a:solidFill>
                <a:srgbClr val="FF8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8"/>
              <p:cNvSpPr/>
              <p:nvPr/>
            </p:nvSpPr>
            <p:spPr>
              <a:xfrm>
                <a:off x="2644" y="1686"/>
                <a:ext cx="83" cy="100"/>
              </a:xfrm>
              <a:custGeom>
                <a:rect b="b" l="l" r="r" t="t"/>
                <a:pathLst>
                  <a:path extrusionOk="0" h="1000" w="821">
                    <a:moveTo>
                      <a:pt x="821" y="253"/>
                    </a:moveTo>
                    <a:lnTo>
                      <a:pt x="815" y="263"/>
                    </a:lnTo>
                    <a:lnTo>
                      <a:pt x="811" y="275"/>
                    </a:lnTo>
                    <a:lnTo>
                      <a:pt x="808" y="287"/>
                    </a:lnTo>
                    <a:lnTo>
                      <a:pt x="807" y="300"/>
                    </a:lnTo>
                    <a:lnTo>
                      <a:pt x="804" y="312"/>
                    </a:lnTo>
                    <a:lnTo>
                      <a:pt x="803" y="325"/>
                    </a:lnTo>
                    <a:lnTo>
                      <a:pt x="802" y="337"/>
                    </a:lnTo>
                    <a:lnTo>
                      <a:pt x="801" y="348"/>
                    </a:lnTo>
                    <a:lnTo>
                      <a:pt x="785" y="386"/>
                    </a:lnTo>
                    <a:lnTo>
                      <a:pt x="770" y="424"/>
                    </a:lnTo>
                    <a:lnTo>
                      <a:pt x="753" y="461"/>
                    </a:lnTo>
                    <a:lnTo>
                      <a:pt x="736" y="497"/>
                    </a:lnTo>
                    <a:lnTo>
                      <a:pt x="714" y="532"/>
                    </a:lnTo>
                    <a:lnTo>
                      <a:pt x="692" y="565"/>
                    </a:lnTo>
                    <a:lnTo>
                      <a:pt x="667" y="596"/>
                    </a:lnTo>
                    <a:lnTo>
                      <a:pt x="639" y="627"/>
                    </a:lnTo>
                    <a:lnTo>
                      <a:pt x="629" y="622"/>
                    </a:lnTo>
                    <a:lnTo>
                      <a:pt x="621" y="621"/>
                    </a:lnTo>
                    <a:lnTo>
                      <a:pt x="612" y="621"/>
                    </a:lnTo>
                    <a:lnTo>
                      <a:pt x="603" y="621"/>
                    </a:lnTo>
                    <a:lnTo>
                      <a:pt x="594" y="620"/>
                    </a:lnTo>
                    <a:lnTo>
                      <a:pt x="584" y="620"/>
                    </a:lnTo>
                    <a:lnTo>
                      <a:pt x="575" y="619"/>
                    </a:lnTo>
                    <a:lnTo>
                      <a:pt x="569" y="617"/>
                    </a:lnTo>
                    <a:lnTo>
                      <a:pt x="571" y="586"/>
                    </a:lnTo>
                    <a:lnTo>
                      <a:pt x="570" y="558"/>
                    </a:lnTo>
                    <a:lnTo>
                      <a:pt x="565" y="530"/>
                    </a:lnTo>
                    <a:lnTo>
                      <a:pt x="556" y="504"/>
                    </a:lnTo>
                    <a:lnTo>
                      <a:pt x="543" y="478"/>
                    </a:lnTo>
                    <a:lnTo>
                      <a:pt x="528" y="455"/>
                    </a:lnTo>
                    <a:lnTo>
                      <a:pt x="509" y="433"/>
                    </a:lnTo>
                    <a:lnTo>
                      <a:pt x="488" y="414"/>
                    </a:lnTo>
                    <a:lnTo>
                      <a:pt x="481" y="405"/>
                    </a:lnTo>
                    <a:lnTo>
                      <a:pt x="471" y="400"/>
                    </a:lnTo>
                    <a:lnTo>
                      <a:pt x="464" y="398"/>
                    </a:lnTo>
                    <a:lnTo>
                      <a:pt x="459" y="397"/>
                    </a:lnTo>
                    <a:lnTo>
                      <a:pt x="453" y="396"/>
                    </a:lnTo>
                    <a:lnTo>
                      <a:pt x="447" y="395"/>
                    </a:lnTo>
                    <a:lnTo>
                      <a:pt x="443" y="405"/>
                    </a:lnTo>
                    <a:lnTo>
                      <a:pt x="446" y="413"/>
                    </a:lnTo>
                    <a:lnTo>
                      <a:pt x="451" y="421"/>
                    </a:lnTo>
                    <a:lnTo>
                      <a:pt x="461" y="428"/>
                    </a:lnTo>
                    <a:lnTo>
                      <a:pt x="471" y="434"/>
                    </a:lnTo>
                    <a:lnTo>
                      <a:pt x="483" y="440"/>
                    </a:lnTo>
                    <a:lnTo>
                      <a:pt x="493" y="447"/>
                    </a:lnTo>
                    <a:lnTo>
                      <a:pt x="503" y="455"/>
                    </a:lnTo>
                    <a:lnTo>
                      <a:pt x="515" y="472"/>
                    </a:lnTo>
                    <a:lnTo>
                      <a:pt x="526" y="492"/>
                    </a:lnTo>
                    <a:lnTo>
                      <a:pt x="536" y="511"/>
                    </a:lnTo>
                    <a:lnTo>
                      <a:pt x="542" y="534"/>
                    </a:lnTo>
                    <a:lnTo>
                      <a:pt x="544" y="555"/>
                    </a:lnTo>
                    <a:lnTo>
                      <a:pt x="543" y="577"/>
                    </a:lnTo>
                    <a:lnTo>
                      <a:pt x="538" y="599"/>
                    </a:lnTo>
                    <a:lnTo>
                      <a:pt x="528" y="621"/>
                    </a:lnTo>
                    <a:lnTo>
                      <a:pt x="511" y="649"/>
                    </a:lnTo>
                    <a:lnTo>
                      <a:pt x="493" y="678"/>
                    </a:lnTo>
                    <a:lnTo>
                      <a:pt x="476" y="706"/>
                    </a:lnTo>
                    <a:lnTo>
                      <a:pt x="458" y="736"/>
                    </a:lnTo>
                    <a:lnTo>
                      <a:pt x="437" y="761"/>
                    </a:lnTo>
                    <a:lnTo>
                      <a:pt x="415" y="786"/>
                    </a:lnTo>
                    <a:lnTo>
                      <a:pt x="389" y="809"/>
                    </a:lnTo>
                    <a:lnTo>
                      <a:pt x="362" y="828"/>
                    </a:lnTo>
                    <a:lnTo>
                      <a:pt x="351" y="811"/>
                    </a:lnTo>
                    <a:lnTo>
                      <a:pt x="339" y="797"/>
                    </a:lnTo>
                    <a:lnTo>
                      <a:pt x="323" y="786"/>
                    </a:lnTo>
                    <a:lnTo>
                      <a:pt x="307" y="779"/>
                    </a:lnTo>
                    <a:lnTo>
                      <a:pt x="288" y="771"/>
                    </a:lnTo>
                    <a:lnTo>
                      <a:pt x="268" y="768"/>
                    </a:lnTo>
                    <a:lnTo>
                      <a:pt x="249" y="765"/>
                    </a:lnTo>
                    <a:lnTo>
                      <a:pt x="231" y="764"/>
                    </a:lnTo>
                    <a:lnTo>
                      <a:pt x="216" y="779"/>
                    </a:lnTo>
                    <a:lnTo>
                      <a:pt x="233" y="784"/>
                    </a:lnTo>
                    <a:lnTo>
                      <a:pt x="253" y="788"/>
                    </a:lnTo>
                    <a:lnTo>
                      <a:pt x="274" y="792"/>
                    </a:lnTo>
                    <a:lnTo>
                      <a:pt x="294" y="796"/>
                    </a:lnTo>
                    <a:lnTo>
                      <a:pt x="312" y="801"/>
                    </a:lnTo>
                    <a:lnTo>
                      <a:pt x="330" y="812"/>
                    </a:lnTo>
                    <a:lnTo>
                      <a:pt x="342" y="826"/>
                    </a:lnTo>
                    <a:lnTo>
                      <a:pt x="351" y="849"/>
                    </a:lnTo>
                    <a:lnTo>
                      <a:pt x="350" y="867"/>
                    </a:lnTo>
                    <a:lnTo>
                      <a:pt x="347" y="886"/>
                    </a:lnTo>
                    <a:lnTo>
                      <a:pt x="343" y="906"/>
                    </a:lnTo>
                    <a:lnTo>
                      <a:pt x="337" y="925"/>
                    </a:lnTo>
                    <a:lnTo>
                      <a:pt x="328" y="941"/>
                    </a:lnTo>
                    <a:lnTo>
                      <a:pt x="316" y="958"/>
                    </a:lnTo>
                    <a:lnTo>
                      <a:pt x="302" y="969"/>
                    </a:lnTo>
                    <a:lnTo>
                      <a:pt x="286" y="980"/>
                    </a:lnTo>
                    <a:lnTo>
                      <a:pt x="276" y="978"/>
                    </a:lnTo>
                    <a:lnTo>
                      <a:pt x="268" y="976"/>
                    </a:lnTo>
                    <a:lnTo>
                      <a:pt x="261" y="972"/>
                    </a:lnTo>
                    <a:lnTo>
                      <a:pt x="255" y="967"/>
                    </a:lnTo>
                    <a:lnTo>
                      <a:pt x="250" y="960"/>
                    </a:lnTo>
                    <a:lnTo>
                      <a:pt x="248" y="953"/>
                    </a:lnTo>
                    <a:lnTo>
                      <a:pt x="246" y="946"/>
                    </a:lnTo>
                    <a:lnTo>
                      <a:pt x="246" y="939"/>
                    </a:lnTo>
                    <a:lnTo>
                      <a:pt x="246" y="925"/>
                    </a:lnTo>
                    <a:lnTo>
                      <a:pt x="248" y="912"/>
                    </a:lnTo>
                    <a:lnTo>
                      <a:pt x="250" y="898"/>
                    </a:lnTo>
                    <a:lnTo>
                      <a:pt x="253" y="885"/>
                    </a:lnTo>
                    <a:lnTo>
                      <a:pt x="253" y="871"/>
                    </a:lnTo>
                    <a:lnTo>
                      <a:pt x="253" y="859"/>
                    </a:lnTo>
                    <a:lnTo>
                      <a:pt x="250" y="848"/>
                    </a:lnTo>
                    <a:lnTo>
                      <a:pt x="246" y="839"/>
                    </a:lnTo>
                    <a:lnTo>
                      <a:pt x="236" y="851"/>
                    </a:lnTo>
                    <a:lnTo>
                      <a:pt x="226" y="854"/>
                    </a:lnTo>
                    <a:lnTo>
                      <a:pt x="218" y="849"/>
                    </a:lnTo>
                    <a:lnTo>
                      <a:pt x="210" y="841"/>
                    </a:lnTo>
                    <a:lnTo>
                      <a:pt x="200" y="831"/>
                    </a:lnTo>
                    <a:lnTo>
                      <a:pt x="192" y="826"/>
                    </a:lnTo>
                    <a:lnTo>
                      <a:pt x="183" y="825"/>
                    </a:lnTo>
                    <a:lnTo>
                      <a:pt x="175" y="834"/>
                    </a:lnTo>
                    <a:lnTo>
                      <a:pt x="200" y="859"/>
                    </a:lnTo>
                    <a:lnTo>
                      <a:pt x="187" y="862"/>
                    </a:lnTo>
                    <a:lnTo>
                      <a:pt x="173" y="863"/>
                    </a:lnTo>
                    <a:lnTo>
                      <a:pt x="158" y="864"/>
                    </a:lnTo>
                    <a:lnTo>
                      <a:pt x="143" y="866"/>
                    </a:lnTo>
                    <a:lnTo>
                      <a:pt x="127" y="868"/>
                    </a:lnTo>
                    <a:lnTo>
                      <a:pt x="114" y="872"/>
                    </a:lnTo>
                    <a:lnTo>
                      <a:pt x="102" y="879"/>
                    </a:lnTo>
                    <a:lnTo>
                      <a:pt x="94" y="890"/>
                    </a:lnTo>
                    <a:lnTo>
                      <a:pt x="107" y="885"/>
                    </a:lnTo>
                    <a:lnTo>
                      <a:pt x="121" y="883"/>
                    </a:lnTo>
                    <a:lnTo>
                      <a:pt x="136" y="882"/>
                    </a:lnTo>
                    <a:lnTo>
                      <a:pt x="152" y="883"/>
                    </a:lnTo>
                    <a:lnTo>
                      <a:pt x="167" y="884"/>
                    </a:lnTo>
                    <a:lnTo>
                      <a:pt x="183" y="886"/>
                    </a:lnTo>
                    <a:lnTo>
                      <a:pt x="199" y="890"/>
                    </a:lnTo>
                    <a:lnTo>
                      <a:pt x="216" y="894"/>
                    </a:lnTo>
                    <a:lnTo>
                      <a:pt x="225" y="955"/>
                    </a:lnTo>
                    <a:lnTo>
                      <a:pt x="203" y="966"/>
                    </a:lnTo>
                    <a:lnTo>
                      <a:pt x="180" y="977"/>
                    </a:lnTo>
                    <a:lnTo>
                      <a:pt x="155" y="986"/>
                    </a:lnTo>
                    <a:lnTo>
                      <a:pt x="130" y="993"/>
                    </a:lnTo>
                    <a:lnTo>
                      <a:pt x="103" y="997"/>
                    </a:lnTo>
                    <a:lnTo>
                      <a:pt x="78" y="1000"/>
                    </a:lnTo>
                    <a:lnTo>
                      <a:pt x="52" y="996"/>
                    </a:lnTo>
                    <a:lnTo>
                      <a:pt x="28" y="990"/>
                    </a:lnTo>
                    <a:lnTo>
                      <a:pt x="16" y="978"/>
                    </a:lnTo>
                    <a:lnTo>
                      <a:pt x="9" y="965"/>
                    </a:lnTo>
                    <a:lnTo>
                      <a:pt x="3" y="950"/>
                    </a:lnTo>
                    <a:lnTo>
                      <a:pt x="1" y="935"/>
                    </a:lnTo>
                    <a:lnTo>
                      <a:pt x="0" y="917"/>
                    </a:lnTo>
                    <a:lnTo>
                      <a:pt x="1" y="900"/>
                    </a:lnTo>
                    <a:lnTo>
                      <a:pt x="4" y="884"/>
                    </a:lnTo>
                    <a:lnTo>
                      <a:pt x="9" y="869"/>
                    </a:lnTo>
                    <a:lnTo>
                      <a:pt x="15" y="852"/>
                    </a:lnTo>
                    <a:lnTo>
                      <a:pt x="25" y="836"/>
                    </a:lnTo>
                    <a:lnTo>
                      <a:pt x="36" y="820"/>
                    </a:lnTo>
                    <a:lnTo>
                      <a:pt x="49" y="805"/>
                    </a:lnTo>
                    <a:lnTo>
                      <a:pt x="61" y="789"/>
                    </a:lnTo>
                    <a:lnTo>
                      <a:pt x="75" y="776"/>
                    </a:lnTo>
                    <a:lnTo>
                      <a:pt x="89" y="764"/>
                    </a:lnTo>
                    <a:lnTo>
                      <a:pt x="105" y="753"/>
                    </a:lnTo>
                    <a:lnTo>
                      <a:pt x="110" y="752"/>
                    </a:lnTo>
                    <a:lnTo>
                      <a:pt x="116" y="751"/>
                    </a:lnTo>
                    <a:lnTo>
                      <a:pt x="122" y="747"/>
                    </a:lnTo>
                    <a:lnTo>
                      <a:pt x="129" y="743"/>
                    </a:lnTo>
                    <a:lnTo>
                      <a:pt x="121" y="737"/>
                    </a:lnTo>
                    <a:lnTo>
                      <a:pt x="114" y="733"/>
                    </a:lnTo>
                    <a:lnTo>
                      <a:pt x="106" y="732"/>
                    </a:lnTo>
                    <a:lnTo>
                      <a:pt x="99" y="732"/>
                    </a:lnTo>
                    <a:lnTo>
                      <a:pt x="108" y="668"/>
                    </a:lnTo>
                    <a:lnTo>
                      <a:pt x="129" y="607"/>
                    </a:lnTo>
                    <a:lnTo>
                      <a:pt x="162" y="550"/>
                    </a:lnTo>
                    <a:lnTo>
                      <a:pt x="202" y="497"/>
                    </a:lnTo>
                    <a:lnTo>
                      <a:pt x="244" y="444"/>
                    </a:lnTo>
                    <a:lnTo>
                      <a:pt x="289" y="396"/>
                    </a:lnTo>
                    <a:lnTo>
                      <a:pt x="332" y="348"/>
                    </a:lnTo>
                    <a:lnTo>
                      <a:pt x="372" y="303"/>
                    </a:lnTo>
                    <a:lnTo>
                      <a:pt x="401" y="267"/>
                    </a:lnTo>
                    <a:lnTo>
                      <a:pt x="435" y="233"/>
                    </a:lnTo>
                    <a:lnTo>
                      <a:pt x="471" y="201"/>
                    </a:lnTo>
                    <a:lnTo>
                      <a:pt x="510" y="172"/>
                    </a:lnTo>
                    <a:lnTo>
                      <a:pt x="548" y="143"/>
                    </a:lnTo>
                    <a:lnTo>
                      <a:pt x="588" y="113"/>
                    </a:lnTo>
                    <a:lnTo>
                      <a:pt x="626" y="84"/>
                    </a:lnTo>
                    <a:lnTo>
                      <a:pt x="665" y="56"/>
                    </a:lnTo>
                    <a:lnTo>
                      <a:pt x="761" y="0"/>
                    </a:lnTo>
                    <a:lnTo>
                      <a:pt x="782" y="24"/>
                    </a:lnTo>
                    <a:lnTo>
                      <a:pt x="797" y="53"/>
                    </a:lnTo>
                    <a:lnTo>
                      <a:pt x="807" y="83"/>
                    </a:lnTo>
                    <a:lnTo>
                      <a:pt x="812" y="117"/>
                    </a:lnTo>
                    <a:lnTo>
                      <a:pt x="815" y="150"/>
                    </a:lnTo>
                    <a:lnTo>
                      <a:pt x="817" y="185"/>
                    </a:lnTo>
                    <a:lnTo>
                      <a:pt x="817" y="219"/>
                    </a:lnTo>
                    <a:lnTo>
                      <a:pt x="821" y="253"/>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8"/>
              <p:cNvSpPr/>
              <p:nvPr/>
            </p:nvSpPr>
            <p:spPr>
              <a:xfrm>
                <a:off x="2817" y="1695"/>
                <a:ext cx="77" cy="77"/>
              </a:xfrm>
              <a:custGeom>
                <a:rect b="b" l="l" r="r" t="t"/>
                <a:pathLst>
                  <a:path extrusionOk="0" h="773" w="772">
                    <a:moveTo>
                      <a:pt x="96" y="55"/>
                    </a:moveTo>
                    <a:lnTo>
                      <a:pt x="127" y="73"/>
                    </a:lnTo>
                    <a:lnTo>
                      <a:pt x="157" y="95"/>
                    </a:lnTo>
                    <a:lnTo>
                      <a:pt x="185" y="119"/>
                    </a:lnTo>
                    <a:lnTo>
                      <a:pt x="214" y="145"/>
                    </a:lnTo>
                    <a:lnTo>
                      <a:pt x="241" y="172"/>
                    </a:lnTo>
                    <a:lnTo>
                      <a:pt x="269" y="200"/>
                    </a:lnTo>
                    <a:lnTo>
                      <a:pt x="296" y="228"/>
                    </a:lnTo>
                    <a:lnTo>
                      <a:pt x="323" y="256"/>
                    </a:lnTo>
                    <a:lnTo>
                      <a:pt x="341" y="264"/>
                    </a:lnTo>
                    <a:lnTo>
                      <a:pt x="363" y="274"/>
                    </a:lnTo>
                    <a:lnTo>
                      <a:pt x="385" y="285"/>
                    </a:lnTo>
                    <a:lnTo>
                      <a:pt x="407" y="299"/>
                    </a:lnTo>
                    <a:lnTo>
                      <a:pt x="428" y="311"/>
                    </a:lnTo>
                    <a:lnTo>
                      <a:pt x="449" y="328"/>
                    </a:lnTo>
                    <a:lnTo>
                      <a:pt x="468" y="344"/>
                    </a:lnTo>
                    <a:lnTo>
                      <a:pt x="485" y="363"/>
                    </a:lnTo>
                    <a:lnTo>
                      <a:pt x="501" y="379"/>
                    </a:lnTo>
                    <a:lnTo>
                      <a:pt x="519" y="399"/>
                    </a:lnTo>
                    <a:lnTo>
                      <a:pt x="536" y="417"/>
                    </a:lnTo>
                    <a:lnTo>
                      <a:pt x="554" y="438"/>
                    </a:lnTo>
                    <a:lnTo>
                      <a:pt x="569" y="457"/>
                    </a:lnTo>
                    <a:lnTo>
                      <a:pt x="584" y="477"/>
                    </a:lnTo>
                    <a:lnTo>
                      <a:pt x="596" y="498"/>
                    </a:lnTo>
                    <a:lnTo>
                      <a:pt x="605" y="520"/>
                    </a:lnTo>
                    <a:lnTo>
                      <a:pt x="593" y="521"/>
                    </a:lnTo>
                    <a:lnTo>
                      <a:pt x="581" y="523"/>
                    </a:lnTo>
                    <a:lnTo>
                      <a:pt x="569" y="525"/>
                    </a:lnTo>
                    <a:lnTo>
                      <a:pt x="557" y="528"/>
                    </a:lnTo>
                    <a:lnTo>
                      <a:pt x="544" y="531"/>
                    </a:lnTo>
                    <a:lnTo>
                      <a:pt x="532" y="536"/>
                    </a:lnTo>
                    <a:lnTo>
                      <a:pt x="520" y="542"/>
                    </a:lnTo>
                    <a:lnTo>
                      <a:pt x="510" y="550"/>
                    </a:lnTo>
                    <a:lnTo>
                      <a:pt x="524" y="553"/>
                    </a:lnTo>
                    <a:lnTo>
                      <a:pt x="538" y="554"/>
                    </a:lnTo>
                    <a:lnTo>
                      <a:pt x="550" y="553"/>
                    </a:lnTo>
                    <a:lnTo>
                      <a:pt x="564" y="552"/>
                    </a:lnTo>
                    <a:lnTo>
                      <a:pt x="577" y="550"/>
                    </a:lnTo>
                    <a:lnTo>
                      <a:pt x="591" y="550"/>
                    </a:lnTo>
                    <a:lnTo>
                      <a:pt x="604" y="551"/>
                    </a:lnTo>
                    <a:lnTo>
                      <a:pt x="621" y="555"/>
                    </a:lnTo>
                    <a:lnTo>
                      <a:pt x="645" y="556"/>
                    </a:lnTo>
                    <a:lnTo>
                      <a:pt x="670" y="564"/>
                    </a:lnTo>
                    <a:lnTo>
                      <a:pt x="692" y="573"/>
                    </a:lnTo>
                    <a:lnTo>
                      <a:pt x="713" y="589"/>
                    </a:lnTo>
                    <a:lnTo>
                      <a:pt x="730" y="605"/>
                    </a:lnTo>
                    <a:lnTo>
                      <a:pt x="748" y="625"/>
                    </a:lnTo>
                    <a:lnTo>
                      <a:pt x="761" y="647"/>
                    </a:lnTo>
                    <a:lnTo>
                      <a:pt x="772" y="672"/>
                    </a:lnTo>
                    <a:lnTo>
                      <a:pt x="769" y="680"/>
                    </a:lnTo>
                    <a:lnTo>
                      <a:pt x="768" y="690"/>
                    </a:lnTo>
                    <a:lnTo>
                      <a:pt x="766" y="700"/>
                    </a:lnTo>
                    <a:lnTo>
                      <a:pt x="764" y="709"/>
                    </a:lnTo>
                    <a:lnTo>
                      <a:pt x="760" y="718"/>
                    </a:lnTo>
                    <a:lnTo>
                      <a:pt x="754" y="727"/>
                    </a:lnTo>
                    <a:lnTo>
                      <a:pt x="747" y="734"/>
                    </a:lnTo>
                    <a:lnTo>
                      <a:pt x="737" y="742"/>
                    </a:lnTo>
                    <a:lnTo>
                      <a:pt x="717" y="750"/>
                    </a:lnTo>
                    <a:lnTo>
                      <a:pt x="698" y="758"/>
                    </a:lnTo>
                    <a:lnTo>
                      <a:pt x="679" y="764"/>
                    </a:lnTo>
                    <a:lnTo>
                      <a:pt x="660" y="770"/>
                    </a:lnTo>
                    <a:lnTo>
                      <a:pt x="641" y="772"/>
                    </a:lnTo>
                    <a:lnTo>
                      <a:pt x="623" y="773"/>
                    </a:lnTo>
                    <a:lnTo>
                      <a:pt x="603" y="771"/>
                    </a:lnTo>
                    <a:lnTo>
                      <a:pt x="585" y="767"/>
                    </a:lnTo>
                    <a:lnTo>
                      <a:pt x="590" y="758"/>
                    </a:lnTo>
                    <a:lnTo>
                      <a:pt x="597" y="749"/>
                    </a:lnTo>
                    <a:lnTo>
                      <a:pt x="602" y="738"/>
                    </a:lnTo>
                    <a:lnTo>
                      <a:pt x="607" y="728"/>
                    </a:lnTo>
                    <a:lnTo>
                      <a:pt x="609" y="716"/>
                    </a:lnTo>
                    <a:lnTo>
                      <a:pt x="609" y="704"/>
                    </a:lnTo>
                    <a:lnTo>
                      <a:pt x="608" y="692"/>
                    </a:lnTo>
                    <a:lnTo>
                      <a:pt x="605" y="681"/>
                    </a:lnTo>
                    <a:lnTo>
                      <a:pt x="601" y="674"/>
                    </a:lnTo>
                    <a:lnTo>
                      <a:pt x="597" y="668"/>
                    </a:lnTo>
                    <a:lnTo>
                      <a:pt x="594" y="662"/>
                    </a:lnTo>
                    <a:lnTo>
                      <a:pt x="596" y="655"/>
                    </a:lnTo>
                    <a:lnTo>
                      <a:pt x="603" y="648"/>
                    </a:lnTo>
                    <a:lnTo>
                      <a:pt x="614" y="648"/>
                    </a:lnTo>
                    <a:lnTo>
                      <a:pt x="624" y="651"/>
                    </a:lnTo>
                    <a:lnTo>
                      <a:pt x="636" y="656"/>
                    </a:lnTo>
                    <a:lnTo>
                      <a:pt x="644" y="659"/>
                    </a:lnTo>
                    <a:lnTo>
                      <a:pt x="653" y="661"/>
                    </a:lnTo>
                    <a:lnTo>
                      <a:pt x="658" y="656"/>
                    </a:lnTo>
                    <a:lnTo>
                      <a:pt x="661" y="646"/>
                    </a:lnTo>
                    <a:lnTo>
                      <a:pt x="655" y="639"/>
                    </a:lnTo>
                    <a:lnTo>
                      <a:pt x="649" y="634"/>
                    </a:lnTo>
                    <a:lnTo>
                      <a:pt x="641" y="628"/>
                    </a:lnTo>
                    <a:lnTo>
                      <a:pt x="635" y="625"/>
                    </a:lnTo>
                    <a:lnTo>
                      <a:pt x="627" y="621"/>
                    </a:lnTo>
                    <a:lnTo>
                      <a:pt x="619" y="620"/>
                    </a:lnTo>
                    <a:lnTo>
                      <a:pt x="612" y="619"/>
                    </a:lnTo>
                    <a:lnTo>
                      <a:pt x="605" y="621"/>
                    </a:lnTo>
                    <a:lnTo>
                      <a:pt x="594" y="634"/>
                    </a:lnTo>
                    <a:lnTo>
                      <a:pt x="581" y="639"/>
                    </a:lnTo>
                    <a:lnTo>
                      <a:pt x="567" y="639"/>
                    </a:lnTo>
                    <a:lnTo>
                      <a:pt x="554" y="636"/>
                    </a:lnTo>
                    <a:lnTo>
                      <a:pt x="539" y="631"/>
                    </a:lnTo>
                    <a:lnTo>
                      <a:pt x="527" y="629"/>
                    </a:lnTo>
                    <a:lnTo>
                      <a:pt x="516" y="631"/>
                    </a:lnTo>
                    <a:lnTo>
                      <a:pt x="510" y="640"/>
                    </a:lnTo>
                    <a:lnTo>
                      <a:pt x="519" y="646"/>
                    </a:lnTo>
                    <a:lnTo>
                      <a:pt x="531" y="651"/>
                    </a:lnTo>
                    <a:lnTo>
                      <a:pt x="543" y="655"/>
                    </a:lnTo>
                    <a:lnTo>
                      <a:pt x="556" y="661"/>
                    </a:lnTo>
                    <a:lnTo>
                      <a:pt x="566" y="666"/>
                    </a:lnTo>
                    <a:lnTo>
                      <a:pt x="574" y="675"/>
                    </a:lnTo>
                    <a:lnTo>
                      <a:pt x="578" y="686"/>
                    </a:lnTo>
                    <a:lnTo>
                      <a:pt x="581" y="702"/>
                    </a:lnTo>
                    <a:lnTo>
                      <a:pt x="576" y="707"/>
                    </a:lnTo>
                    <a:lnTo>
                      <a:pt x="575" y="715"/>
                    </a:lnTo>
                    <a:lnTo>
                      <a:pt x="574" y="723"/>
                    </a:lnTo>
                    <a:lnTo>
                      <a:pt x="573" y="732"/>
                    </a:lnTo>
                    <a:lnTo>
                      <a:pt x="570" y="738"/>
                    </a:lnTo>
                    <a:lnTo>
                      <a:pt x="568" y="745"/>
                    </a:lnTo>
                    <a:lnTo>
                      <a:pt x="562" y="749"/>
                    </a:lnTo>
                    <a:lnTo>
                      <a:pt x="555" y="751"/>
                    </a:lnTo>
                    <a:lnTo>
                      <a:pt x="535" y="755"/>
                    </a:lnTo>
                    <a:lnTo>
                      <a:pt x="519" y="756"/>
                    </a:lnTo>
                    <a:lnTo>
                      <a:pt x="502" y="753"/>
                    </a:lnTo>
                    <a:lnTo>
                      <a:pt x="488" y="749"/>
                    </a:lnTo>
                    <a:lnTo>
                      <a:pt x="474" y="742"/>
                    </a:lnTo>
                    <a:lnTo>
                      <a:pt x="462" y="732"/>
                    </a:lnTo>
                    <a:lnTo>
                      <a:pt x="451" y="719"/>
                    </a:lnTo>
                    <a:lnTo>
                      <a:pt x="444" y="706"/>
                    </a:lnTo>
                    <a:lnTo>
                      <a:pt x="438" y="697"/>
                    </a:lnTo>
                    <a:lnTo>
                      <a:pt x="435" y="689"/>
                    </a:lnTo>
                    <a:lnTo>
                      <a:pt x="433" y="679"/>
                    </a:lnTo>
                    <a:lnTo>
                      <a:pt x="433" y="670"/>
                    </a:lnTo>
                    <a:lnTo>
                      <a:pt x="433" y="661"/>
                    </a:lnTo>
                    <a:lnTo>
                      <a:pt x="435" y="651"/>
                    </a:lnTo>
                    <a:lnTo>
                      <a:pt x="436" y="642"/>
                    </a:lnTo>
                    <a:lnTo>
                      <a:pt x="440" y="636"/>
                    </a:lnTo>
                    <a:lnTo>
                      <a:pt x="445" y="623"/>
                    </a:lnTo>
                    <a:lnTo>
                      <a:pt x="454" y="613"/>
                    </a:lnTo>
                    <a:lnTo>
                      <a:pt x="463" y="605"/>
                    </a:lnTo>
                    <a:lnTo>
                      <a:pt x="475" y="598"/>
                    </a:lnTo>
                    <a:lnTo>
                      <a:pt x="485" y="591"/>
                    </a:lnTo>
                    <a:lnTo>
                      <a:pt x="496" y="583"/>
                    </a:lnTo>
                    <a:lnTo>
                      <a:pt x="505" y="575"/>
                    </a:lnTo>
                    <a:lnTo>
                      <a:pt x="515" y="565"/>
                    </a:lnTo>
                    <a:lnTo>
                      <a:pt x="503" y="559"/>
                    </a:lnTo>
                    <a:lnTo>
                      <a:pt x="493" y="559"/>
                    </a:lnTo>
                    <a:lnTo>
                      <a:pt x="484" y="564"/>
                    </a:lnTo>
                    <a:lnTo>
                      <a:pt x="474" y="571"/>
                    </a:lnTo>
                    <a:lnTo>
                      <a:pt x="464" y="579"/>
                    </a:lnTo>
                    <a:lnTo>
                      <a:pt x="455" y="586"/>
                    </a:lnTo>
                    <a:lnTo>
                      <a:pt x="444" y="592"/>
                    </a:lnTo>
                    <a:lnTo>
                      <a:pt x="434" y="595"/>
                    </a:lnTo>
                    <a:lnTo>
                      <a:pt x="423" y="605"/>
                    </a:lnTo>
                    <a:lnTo>
                      <a:pt x="415" y="617"/>
                    </a:lnTo>
                    <a:lnTo>
                      <a:pt x="407" y="628"/>
                    </a:lnTo>
                    <a:lnTo>
                      <a:pt x="403" y="641"/>
                    </a:lnTo>
                    <a:lnTo>
                      <a:pt x="400" y="654"/>
                    </a:lnTo>
                    <a:lnTo>
                      <a:pt x="400" y="668"/>
                    </a:lnTo>
                    <a:lnTo>
                      <a:pt x="400" y="682"/>
                    </a:lnTo>
                    <a:lnTo>
                      <a:pt x="404" y="696"/>
                    </a:lnTo>
                    <a:lnTo>
                      <a:pt x="406" y="703"/>
                    </a:lnTo>
                    <a:lnTo>
                      <a:pt x="410" y="709"/>
                    </a:lnTo>
                    <a:lnTo>
                      <a:pt x="415" y="716"/>
                    </a:lnTo>
                    <a:lnTo>
                      <a:pt x="419" y="723"/>
                    </a:lnTo>
                    <a:lnTo>
                      <a:pt x="420" y="729"/>
                    </a:lnTo>
                    <a:lnTo>
                      <a:pt x="419" y="735"/>
                    </a:lnTo>
                    <a:lnTo>
                      <a:pt x="414" y="741"/>
                    </a:lnTo>
                    <a:lnTo>
                      <a:pt x="404" y="747"/>
                    </a:lnTo>
                    <a:lnTo>
                      <a:pt x="385" y="737"/>
                    </a:lnTo>
                    <a:lnTo>
                      <a:pt x="366" y="728"/>
                    </a:lnTo>
                    <a:lnTo>
                      <a:pt x="348" y="716"/>
                    </a:lnTo>
                    <a:lnTo>
                      <a:pt x="331" y="705"/>
                    </a:lnTo>
                    <a:lnTo>
                      <a:pt x="311" y="693"/>
                    </a:lnTo>
                    <a:lnTo>
                      <a:pt x="294" y="681"/>
                    </a:lnTo>
                    <a:lnTo>
                      <a:pt x="275" y="670"/>
                    </a:lnTo>
                    <a:lnTo>
                      <a:pt x="257" y="661"/>
                    </a:lnTo>
                    <a:lnTo>
                      <a:pt x="238" y="642"/>
                    </a:lnTo>
                    <a:lnTo>
                      <a:pt x="220" y="624"/>
                    </a:lnTo>
                    <a:lnTo>
                      <a:pt x="202" y="605"/>
                    </a:lnTo>
                    <a:lnTo>
                      <a:pt x="190" y="585"/>
                    </a:lnTo>
                    <a:lnTo>
                      <a:pt x="178" y="563"/>
                    </a:lnTo>
                    <a:lnTo>
                      <a:pt x="170" y="539"/>
                    </a:lnTo>
                    <a:lnTo>
                      <a:pt x="167" y="512"/>
                    </a:lnTo>
                    <a:lnTo>
                      <a:pt x="171" y="484"/>
                    </a:lnTo>
                    <a:lnTo>
                      <a:pt x="177" y="470"/>
                    </a:lnTo>
                    <a:lnTo>
                      <a:pt x="183" y="457"/>
                    </a:lnTo>
                    <a:lnTo>
                      <a:pt x="190" y="443"/>
                    </a:lnTo>
                    <a:lnTo>
                      <a:pt x="196" y="430"/>
                    </a:lnTo>
                    <a:lnTo>
                      <a:pt x="202" y="416"/>
                    </a:lnTo>
                    <a:lnTo>
                      <a:pt x="209" y="402"/>
                    </a:lnTo>
                    <a:lnTo>
                      <a:pt x="215" y="387"/>
                    </a:lnTo>
                    <a:lnTo>
                      <a:pt x="222" y="373"/>
                    </a:lnTo>
                    <a:lnTo>
                      <a:pt x="212" y="363"/>
                    </a:lnTo>
                    <a:lnTo>
                      <a:pt x="196" y="387"/>
                    </a:lnTo>
                    <a:lnTo>
                      <a:pt x="182" y="413"/>
                    </a:lnTo>
                    <a:lnTo>
                      <a:pt x="168" y="439"/>
                    </a:lnTo>
                    <a:lnTo>
                      <a:pt x="158" y="466"/>
                    </a:lnTo>
                    <a:lnTo>
                      <a:pt x="149" y="492"/>
                    </a:lnTo>
                    <a:lnTo>
                      <a:pt x="144" y="521"/>
                    </a:lnTo>
                    <a:lnTo>
                      <a:pt x="142" y="549"/>
                    </a:lnTo>
                    <a:lnTo>
                      <a:pt x="146" y="580"/>
                    </a:lnTo>
                    <a:lnTo>
                      <a:pt x="135" y="578"/>
                    </a:lnTo>
                    <a:lnTo>
                      <a:pt x="123" y="578"/>
                    </a:lnTo>
                    <a:lnTo>
                      <a:pt x="110" y="577"/>
                    </a:lnTo>
                    <a:lnTo>
                      <a:pt x="97" y="577"/>
                    </a:lnTo>
                    <a:lnTo>
                      <a:pt x="84" y="573"/>
                    </a:lnTo>
                    <a:lnTo>
                      <a:pt x="72" y="570"/>
                    </a:lnTo>
                    <a:lnTo>
                      <a:pt x="62" y="564"/>
                    </a:lnTo>
                    <a:lnTo>
                      <a:pt x="56" y="555"/>
                    </a:lnTo>
                    <a:lnTo>
                      <a:pt x="41" y="537"/>
                    </a:lnTo>
                    <a:lnTo>
                      <a:pt x="35" y="517"/>
                    </a:lnTo>
                    <a:lnTo>
                      <a:pt x="35" y="497"/>
                    </a:lnTo>
                    <a:lnTo>
                      <a:pt x="41" y="477"/>
                    </a:lnTo>
                    <a:lnTo>
                      <a:pt x="46" y="456"/>
                    </a:lnTo>
                    <a:lnTo>
                      <a:pt x="54" y="434"/>
                    </a:lnTo>
                    <a:lnTo>
                      <a:pt x="58" y="413"/>
                    </a:lnTo>
                    <a:lnTo>
                      <a:pt x="60" y="393"/>
                    </a:lnTo>
                    <a:lnTo>
                      <a:pt x="67" y="343"/>
                    </a:lnTo>
                    <a:lnTo>
                      <a:pt x="68" y="293"/>
                    </a:lnTo>
                    <a:lnTo>
                      <a:pt x="65" y="244"/>
                    </a:lnTo>
                    <a:lnTo>
                      <a:pt x="58" y="194"/>
                    </a:lnTo>
                    <a:lnTo>
                      <a:pt x="46" y="144"/>
                    </a:lnTo>
                    <a:lnTo>
                      <a:pt x="33" y="95"/>
                    </a:lnTo>
                    <a:lnTo>
                      <a:pt x="17" y="46"/>
                    </a:lnTo>
                    <a:lnTo>
                      <a:pt x="0" y="0"/>
                    </a:lnTo>
                    <a:lnTo>
                      <a:pt x="13" y="2"/>
                    </a:lnTo>
                    <a:lnTo>
                      <a:pt x="27" y="6"/>
                    </a:lnTo>
                    <a:lnTo>
                      <a:pt x="38" y="12"/>
                    </a:lnTo>
                    <a:lnTo>
                      <a:pt x="49" y="19"/>
                    </a:lnTo>
                    <a:lnTo>
                      <a:pt x="59" y="26"/>
                    </a:lnTo>
                    <a:lnTo>
                      <a:pt x="71" y="35"/>
                    </a:lnTo>
                    <a:lnTo>
                      <a:pt x="82" y="45"/>
                    </a:lnTo>
                    <a:lnTo>
                      <a:pt x="96" y="55"/>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8"/>
              <p:cNvSpPr/>
              <p:nvPr/>
            </p:nvSpPr>
            <p:spPr>
              <a:xfrm>
                <a:off x="2787" y="1750"/>
                <a:ext cx="3" cy="1"/>
              </a:xfrm>
              <a:custGeom>
                <a:rect b="b" l="l" r="r" t="t"/>
                <a:pathLst>
                  <a:path extrusionOk="0" h="6" w="24">
                    <a:moveTo>
                      <a:pt x="0" y="6"/>
                    </a:moveTo>
                    <a:lnTo>
                      <a:pt x="9" y="0"/>
                    </a:lnTo>
                    <a:lnTo>
                      <a:pt x="24"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8"/>
              <p:cNvSpPr/>
              <p:nvPr/>
            </p:nvSpPr>
            <p:spPr>
              <a:xfrm>
                <a:off x="2777" y="1750"/>
                <a:ext cx="6" cy="2"/>
              </a:xfrm>
              <a:custGeom>
                <a:rect b="b" l="l" r="r" t="t"/>
                <a:pathLst>
                  <a:path extrusionOk="0" h="12" w="60">
                    <a:moveTo>
                      <a:pt x="60" y="2"/>
                    </a:moveTo>
                    <a:lnTo>
                      <a:pt x="52" y="2"/>
                    </a:lnTo>
                    <a:lnTo>
                      <a:pt x="46" y="3"/>
                    </a:lnTo>
                    <a:lnTo>
                      <a:pt x="38" y="5"/>
                    </a:lnTo>
                    <a:lnTo>
                      <a:pt x="31" y="9"/>
                    </a:lnTo>
                    <a:lnTo>
                      <a:pt x="22" y="10"/>
                    </a:lnTo>
                    <a:lnTo>
                      <a:pt x="15" y="12"/>
                    </a:lnTo>
                    <a:lnTo>
                      <a:pt x="6" y="12"/>
                    </a:lnTo>
                    <a:lnTo>
                      <a:pt x="0" y="12"/>
                    </a:lnTo>
                    <a:lnTo>
                      <a:pt x="6" y="9"/>
                    </a:lnTo>
                    <a:lnTo>
                      <a:pt x="14" y="6"/>
                    </a:lnTo>
                    <a:lnTo>
                      <a:pt x="20" y="4"/>
                    </a:lnTo>
                    <a:lnTo>
                      <a:pt x="28" y="2"/>
                    </a:lnTo>
                    <a:lnTo>
                      <a:pt x="34" y="0"/>
                    </a:lnTo>
                    <a:lnTo>
                      <a:pt x="42" y="0"/>
                    </a:lnTo>
                    <a:lnTo>
                      <a:pt x="50" y="0"/>
                    </a:lnTo>
                    <a:lnTo>
                      <a:pt x="6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8"/>
              <p:cNvSpPr/>
              <p:nvPr/>
            </p:nvSpPr>
            <p:spPr>
              <a:xfrm>
                <a:off x="2788" y="1751"/>
                <a:ext cx="29" cy="7"/>
              </a:xfrm>
              <a:custGeom>
                <a:rect b="b" l="l" r="r" t="t"/>
                <a:pathLst>
                  <a:path extrusionOk="0" h="76" w="288">
                    <a:moveTo>
                      <a:pt x="141" y="60"/>
                    </a:moveTo>
                    <a:lnTo>
                      <a:pt x="121" y="66"/>
                    </a:lnTo>
                    <a:lnTo>
                      <a:pt x="102" y="69"/>
                    </a:lnTo>
                    <a:lnTo>
                      <a:pt x="82" y="70"/>
                    </a:lnTo>
                    <a:lnTo>
                      <a:pt x="63" y="71"/>
                    </a:lnTo>
                    <a:lnTo>
                      <a:pt x="43" y="70"/>
                    </a:lnTo>
                    <a:lnTo>
                      <a:pt x="27" y="71"/>
                    </a:lnTo>
                    <a:lnTo>
                      <a:pt x="12" y="71"/>
                    </a:lnTo>
                    <a:lnTo>
                      <a:pt x="0" y="76"/>
                    </a:lnTo>
                    <a:lnTo>
                      <a:pt x="36" y="66"/>
                    </a:lnTo>
                    <a:lnTo>
                      <a:pt x="72" y="58"/>
                    </a:lnTo>
                    <a:lnTo>
                      <a:pt x="110" y="51"/>
                    </a:lnTo>
                    <a:lnTo>
                      <a:pt x="148" y="43"/>
                    </a:lnTo>
                    <a:lnTo>
                      <a:pt x="183" y="34"/>
                    </a:lnTo>
                    <a:lnTo>
                      <a:pt x="220" y="25"/>
                    </a:lnTo>
                    <a:lnTo>
                      <a:pt x="255" y="13"/>
                    </a:lnTo>
                    <a:lnTo>
                      <a:pt x="288" y="0"/>
                    </a:lnTo>
                    <a:lnTo>
                      <a:pt x="274" y="13"/>
                    </a:lnTo>
                    <a:lnTo>
                      <a:pt x="258" y="24"/>
                    </a:lnTo>
                    <a:lnTo>
                      <a:pt x="238" y="34"/>
                    </a:lnTo>
                    <a:lnTo>
                      <a:pt x="220" y="41"/>
                    </a:lnTo>
                    <a:lnTo>
                      <a:pt x="198" y="46"/>
                    </a:lnTo>
                    <a:lnTo>
                      <a:pt x="179" y="52"/>
                    </a:lnTo>
                    <a:lnTo>
                      <a:pt x="159" y="56"/>
                    </a:lnTo>
                    <a:lnTo>
                      <a:pt x="141" y="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8"/>
              <p:cNvSpPr/>
              <p:nvPr/>
            </p:nvSpPr>
            <p:spPr>
              <a:xfrm>
                <a:off x="2715" y="1751"/>
                <a:ext cx="61" cy="6"/>
              </a:xfrm>
              <a:custGeom>
                <a:rect b="b" l="l" r="r" t="t"/>
                <a:pathLst>
                  <a:path extrusionOk="0" h="51" w="615">
                    <a:moveTo>
                      <a:pt x="560" y="7"/>
                    </a:moveTo>
                    <a:lnTo>
                      <a:pt x="565" y="3"/>
                    </a:lnTo>
                    <a:lnTo>
                      <a:pt x="572" y="1"/>
                    </a:lnTo>
                    <a:lnTo>
                      <a:pt x="578" y="0"/>
                    </a:lnTo>
                    <a:lnTo>
                      <a:pt x="586" y="0"/>
                    </a:lnTo>
                    <a:lnTo>
                      <a:pt x="592" y="0"/>
                    </a:lnTo>
                    <a:lnTo>
                      <a:pt x="600" y="1"/>
                    </a:lnTo>
                    <a:lnTo>
                      <a:pt x="606" y="1"/>
                    </a:lnTo>
                    <a:lnTo>
                      <a:pt x="615" y="2"/>
                    </a:lnTo>
                    <a:lnTo>
                      <a:pt x="580" y="10"/>
                    </a:lnTo>
                    <a:lnTo>
                      <a:pt x="547" y="17"/>
                    </a:lnTo>
                    <a:lnTo>
                      <a:pt x="513" y="21"/>
                    </a:lnTo>
                    <a:lnTo>
                      <a:pt x="479" y="26"/>
                    </a:lnTo>
                    <a:lnTo>
                      <a:pt x="445" y="28"/>
                    </a:lnTo>
                    <a:lnTo>
                      <a:pt x="411" y="31"/>
                    </a:lnTo>
                    <a:lnTo>
                      <a:pt x="377" y="35"/>
                    </a:lnTo>
                    <a:lnTo>
                      <a:pt x="343" y="43"/>
                    </a:lnTo>
                    <a:lnTo>
                      <a:pt x="300" y="43"/>
                    </a:lnTo>
                    <a:lnTo>
                      <a:pt x="256" y="46"/>
                    </a:lnTo>
                    <a:lnTo>
                      <a:pt x="212" y="48"/>
                    </a:lnTo>
                    <a:lnTo>
                      <a:pt x="169" y="51"/>
                    </a:lnTo>
                    <a:lnTo>
                      <a:pt x="125" y="50"/>
                    </a:lnTo>
                    <a:lnTo>
                      <a:pt x="84" y="46"/>
                    </a:lnTo>
                    <a:lnTo>
                      <a:pt x="45" y="36"/>
                    </a:lnTo>
                    <a:lnTo>
                      <a:pt x="9" y="22"/>
                    </a:lnTo>
                    <a:lnTo>
                      <a:pt x="0" y="2"/>
                    </a:lnTo>
                    <a:lnTo>
                      <a:pt x="68" y="19"/>
                    </a:lnTo>
                    <a:lnTo>
                      <a:pt x="138" y="31"/>
                    </a:lnTo>
                    <a:lnTo>
                      <a:pt x="209" y="35"/>
                    </a:lnTo>
                    <a:lnTo>
                      <a:pt x="280" y="36"/>
                    </a:lnTo>
                    <a:lnTo>
                      <a:pt x="350" y="31"/>
                    </a:lnTo>
                    <a:lnTo>
                      <a:pt x="420" y="24"/>
                    </a:lnTo>
                    <a:lnTo>
                      <a:pt x="490" y="16"/>
                    </a:lnTo>
                    <a:lnTo>
                      <a:pt x="56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8"/>
              <p:cNvSpPr/>
              <p:nvPr/>
            </p:nvSpPr>
            <p:spPr>
              <a:xfrm>
                <a:off x="2783" y="1758"/>
                <a:ext cx="3" cy="1"/>
              </a:xfrm>
              <a:custGeom>
                <a:rect b="b" l="l" r="r" t="t"/>
                <a:pathLst>
                  <a:path extrusionOk="0" h="1" w="25">
                    <a:moveTo>
                      <a:pt x="0" y="0"/>
                    </a:moveTo>
                    <a:lnTo>
                      <a:pt x="25"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8"/>
              <p:cNvSpPr/>
              <p:nvPr/>
            </p:nvSpPr>
            <p:spPr>
              <a:xfrm>
                <a:off x="2696" y="1767"/>
                <a:ext cx="1" cy="2"/>
              </a:xfrm>
              <a:custGeom>
                <a:rect b="b" l="l" r="r" t="t"/>
                <a:pathLst>
                  <a:path extrusionOk="0" h="21" w="9">
                    <a:moveTo>
                      <a:pt x="8" y="21"/>
                    </a:moveTo>
                    <a:lnTo>
                      <a:pt x="9" y="12"/>
                    </a:lnTo>
                    <a:lnTo>
                      <a:pt x="5" y="7"/>
                    </a:lnTo>
                    <a:lnTo>
                      <a:pt x="0" y="4"/>
                    </a:lnTo>
                    <a:lnTo>
                      <a:pt x="3" y="2"/>
                    </a:lnTo>
                    <a:lnTo>
                      <a:pt x="7" y="0"/>
                    </a:lnTo>
                    <a:lnTo>
                      <a:pt x="9" y="5"/>
                    </a:lnTo>
                    <a:lnTo>
                      <a:pt x="8" y="13"/>
                    </a:lnTo>
                    <a:lnTo>
                      <a:pt x="8"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8"/>
              <p:cNvSpPr/>
              <p:nvPr/>
            </p:nvSpPr>
            <p:spPr>
              <a:xfrm>
                <a:off x="2673" y="1769"/>
                <a:ext cx="70" cy="68"/>
              </a:xfrm>
              <a:custGeom>
                <a:rect b="b" l="l" r="r" t="t"/>
                <a:pathLst>
                  <a:path extrusionOk="0" h="683" w="706">
                    <a:moveTo>
                      <a:pt x="237" y="92"/>
                    </a:moveTo>
                    <a:lnTo>
                      <a:pt x="238" y="85"/>
                    </a:lnTo>
                    <a:lnTo>
                      <a:pt x="241" y="79"/>
                    </a:lnTo>
                    <a:lnTo>
                      <a:pt x="244" y="71"/>
                    </a:lnTo>
                    <a:lnTo>
                      <a:pt x="248" y="66"/>
                    </a:lnTo>
                    <a:lnTo>
                      <a:pt x="257" y="56"/>
                    </a:lnTo>
                    <a:lnTo>
                      <a:pt x="267" y="56"/>
                    </a:lnTo>
                    <a:lnTo>
                      <a:pt x="293" y="81"/>
                    </a:lnTo>
                    <a:lnTo>
                      <a:pt x="321" y="106"/>
                    </a:lnTo>
                    <a:lnTo>
                      <a:pt x="349" y="127"/>
                    </a:lnTo>
                    <a:lnTo>
                      <a:pt x="379" y="149"/>
                    </a:lnTo>
                    <a:lnTo>
                      <a:pt x="409" y="167"/>
                    </a:lnTo>
                    <a:lnTo>
                      <a:pt x="440" y="185"/>
                    </a:lnTo>
                    <a:lnTo>
                      <a:pt x="472" y="200"/>
                    </a:lnTo>
                    <a:lnTo>
                      <a:pt x="504" y="213"/>
                    </a:lnTo>
                    <a:lnTo>
                      <a:pt x="502" y="218"/>
                    </a:lnTo>
                    <a:lnTo>
                      <a:pt x="508" y="224"/>
                    </a:lnTo>
                    <a:lnTo>
                      <a:pt x="513" y="229"/>
                    </a:lnTo>
                    <a:lnTo>
                      <a:pt x="520" y="233"/>
                    </a:lnTo>
                    <a:lnTo>
                      <a:pt x="529" y="222"/>
                    </a:lnTo>
                    <a:lnTo>
                      <a:pt x="550" y="229"/>
                    </a:lnTo>
                    <a:lnTo>
                      <a:pt x="571" y="235"/>
                    </a:lnTo>
                    <a:lnTo>
                      <a:pt x="593" y="241"/>
                    </a:lnTo>
                    <a:lnTo>
                      <a:pt x="615" y="246"/>
                    </a:lnTo>
                    <a:lnTo>
                      <a:pt x="638" y="250"/>
                    </a:lnTo>
                    <a:lnTo>
                      <a:pt x="661" y="255"/>
                    </a:lnTo>
                    <a:lnTo>
                      <a:pt x="683" y="259"/>
                    </a:lnTo>
                    <a:lnTo>
                      <a:pt x="706" y="263"/>
                    </a:lnTo>
                    <a:lnTo>
                      <a:pt x="682" y="263"/>
                    </a:lnTo>
                    <a:lnTo>
                      <a:pt x="660" y="266"/>
                    </a:lnTo>
                    <a:lnTo>
                      <a:pt x="636" y="270"/>
                    </a:lnTo>
                    <a:lnTo>
                      <a:pt x="614" y="273"/>
                    </a:lnTo>
                    <a:lnTo>
                      <a:pt x="592" y="273"/>
                    </a:lnTo>
                    <a:lnTo>
                      <a:pt x="571" y="271"/>
                    </a:lnTo>
                    <a:lnTo>
                      <a:pt x="552" y="264"/>
                    </a:lnTo>
                    <a:lnTo>
                      <a:pt x="535" y="254"/>
                    </a:lnTo>
                    <a:lnTo>
                      <a:pt x="485" y="243"/>
                    </a:lnTo>
                    <a:lnTo>
                      <a:pt x="440" y="240"/>
                    </a:lnTo>
                    <a:lnTo>
                      <a:pt x="395" y="238"/>
                    </a:lnTo>
                    <a:lnTo>
                      <a:pt x="351" y="243"/>
                    </a:lnTo>
                    <a:lnTo>
                      <a:pt x="307" y="249"/>
                    </a:lnTo>
                    <a:lnTo>
                      <a:pt x="264" y="259"/>
                    </a:lnTo>
                    <a:lnTo>
                      <a:pt x="221" y="270"/>
                    </a:lnTo>
                    <a:lnTo>
                      <a:pt x="177" y="284"/>
                    </a:lnTo>
                    <a:lnTo>
                      <a:pt x="187" y="293"/>
                    </a:lnTo>
                    <a:lnTo>
                      <a:pt x="226" y="284"/>
                    </a:lnTo>
                    <a:lnTo>
                      <a:pt x="269" y="277"/>
                    </a:lnTo>
                    <a:lnTo>
                      <a:pt x="308" y="271"/>
                    </a:lnTo>
                    <a:lnTo>
                      <a:pt x="350" y="269"/>
                    </a:lnTo>
                    <a:lnTo>
                      <a:pt x="390" y="266"/>
                    </a:lnTo>
                    <a:lnTo>
                      <a:pt x="431" y="268"/>
                    </a:lnTo>
                    <a:lnTo>
                      <a:pt x="472" y="271"/>
                    </a:lnTo>
                    <a:lnTo>
                      <a:pt x="514" y="278"/>
                    </a:lnTo>
                    <a:lnTo>
                      <a:pt x="483" y="285"/>
                    </a:lnTo>
                    <a:lnTo>
                      <a:pt x="453" y="292"/>
                    </a:lnTo>
                    <a:lnTo>
                      <a:pt x="424" y="299"/>
                    </a:lnTo>
                    <a:lnTo>
                      <a:pt x="395" y="309"/>
                    </a:lnTo>
                    <a:lnTo>
                      <a:pt x="365" y="316"/>
                    </a:lnTo>
                    <a:lnTo>
                      <a:pt x="336" y="327"/>
                    </a:lnTo>
                    <a:lnTo>
                      <a:pt x="308" y="339"/>
                    </a:lnTo>
                    <a:lnTo>
                      <a:pt x="283" y="354"/>
                    </a:lnTo>
                    <a:lnTo>
                      <a:pt x="292" y="365"/>
                    </a:lnTo>
                    <a:lnTo>
                      <a:pt x="326" y="351"/>
                    </a:lnTo>
                    <a:lnTo>
                      <a:pt x="361" y="340"/>
                    </a:lnTo>
                    <a:lnTo>
                      <a:pt x="397" y="330"/>
                    </a:lnTo>
                    <a:lnTo>
                      <a:pt x="433" y="323"/>
                    </a:lnTo>
                    <a:lnTo>
                      <a:pt x="469" y="315"/>
                    </a:lnTo>
                    <a:lnTo>
                      <a:pt x="508" y="310"/>
                    </a:lnTo>
                    <a:lnTo>
                      <a:pt x="545" y="305"/>
                    </a:lnTo>
                    <a:lnTo>
                      <a:pt x="585" y="303"/>
                    </a:lnTo>
                    <a:lnTo>
                      <a:pt x="549" y="311"/>
                    </a:lnTo>
                    <a:lnTo>
                      <a:pt x="514" y="321"/>
                    </a:lnTo>
                    <a:lnTo>
                      <a:pt x="480" y="333"/>
                    </a:lnTo>
                    <a:lnTo>
                      <a:pt x="447" y="348"/>
                    </a:lnTo>
                    <a:lnTo>
                      <a:pt x="414" y="364"/>
                    </a:lnTo>
                    <a:lnTo>
                      <a:pt x="382" y="380"/>
                    </a:lnTo>
                    <a:lnTo>
                      <a:pt x="349" y="397"/>
                    </a:lnTo>
                    <a:lnTo>
                      <a:pt x="318" y="414"/>
                    </a:lnTo>
                    <a:lnTo>
                      <a:pt x="321" y="418"/>
                    </a:lnTo>
                    <a:lnTo>
                      <a:pt x="328" y="421"/>
                    </a:lnTo>
                    <a:lnTo>
                      <a:pt x="334" y="420"/>
                    </a:lnTo>
                    <a:lnTo>
                      <a:pt x="343" y="420"/>
                    </a:lnTo>
                    <a:lnTo>
                      <a:pt x="364" y="410"/>
                    </a:lnTo>
                    <a:lnTo>
                      <a:pt x="387" y="401"/>
                    </a:lnTo>
                    <a:lnTo>
                      <a:pt x="410" y="392"/>
                    </a:lnTo>
                    <a:lnTo>
                      <a:pt x="432" y="383"/>
                    </a:lnTo>
                    <a:lnTo>
                      <a:pt x="454" y="373"/>
                    </a:lnTo>
                    <a:lnTo>
                      <a:pt x="476" y="365"/>
                    </a:lnTo>
                    <a:lnTo>
                      <a:pt x="498" y="358"/>
                    </a:lnTo>
                    <a:lnTo>
                      <a:pt x="520" y="354"/>
                    </a:lnTo>
                    <a:lnTo>
                      <a:pt x="525" y="346"/>
                    </a:lnTo>
                    <a:lnTo>
                      <a:pt x="536" y="345"/>
                    </a:lnTo>
                    <a:lnTo>
                      <a:pt x="541" y="345"/>
                    </a:lnTo>
                    <a:lnTo>
                      <a:pt x="548" y="345"/>
                    </a:lnTo>
                    <a:lnTo>
                      <a:pt x="554" y="344"/>
                    </a:lnTo>
                    <a:lnTo>
                      <a:pt x="560" y="344"/>
                    </a:lnTo>
                    <a:lnTo>
                      <a:pt x="522" y="358"/>
                    </a:lnTo>
                    <a:lnTo>
                      <a:pt x="485" y="375"/>
                    </a:lnTo>
                    <a:lnTo>
                      <a:pt x="448" y="392"/>
                    </a:lnTo>
                    <a:lnTo>
                      <a:pt x="413" y="411"/>
                    </a:lnTo>
                    <a:lnTo>
                      <a:pt x="377" y="430"/>
                    </a:lnTo>
                    <a:lnTo>
                      <a:pt x="343" y="451"/>
                    </a:lnTo>
                    <a:lnTo>
                      <a:pt x="309" y="472"/>
                    </a:lnTo>
                    <a:lnTo>
                      <a:pt x="277" y="495"/>
                    </a:lnTo>
                    <a:lnTo>
                      <a:pt x="255" y="506"/>
                    </a:lnTo>
                    <a:lnTo>
                      <a:pt x="233" y="517"/>
                    </a:lnTo>
                    <a:lnTo>
                      <a:pt x="210" y="526"/>
                    </a:lnTo>
                    <a:lnTo>
                      <a:pt x="189" y="538"/>
                    </a:lnTo>
                    <a:lnTo>
                      <a:pt x="166" y="549"/>
                    </a:lnTo>
                    <a:lnTo>
                      <a:pt x="147" y="563"/>
                    </a:lnTo>
                    <a:lnTo>
                      <a:pt x="130" y="578"/>
                    </a:lnTo>
                    <a:lnTo>
                      <a:pt x="116" y="596"/>
                    </a:lnTo>
                    <a:lnTo>
                      <a:pt x="120" y="602"/>
                    </a:lnTo>
                    <a:lnTo>
                      <a:pt x="126" y="606"/>
                    </a:lnTo>
                    <a:lnTo>
                      <a:pt x="133" y="607"/>
                    </a:lnTo>
                    <a:lnTo>
                      <a:pt x="141" y="606"/>
                    </a:lnTo>
                    <a:lnTo>
                      <a:pt x="146" y="606"/>
                    </a:lnTo>
                    <a:lnTo>
                      <a:pt x="147" y="613"/>
                    </a:lnTo>
                    <a:lnTo>
                      <a:pt x="148" y="622"/>
                    </a:lnTo>
                    <a:lnTo>
                      <a:pt x="149" y="632"/>
                    </a:lnTo>
                    <a:lnTo>
                      <a:pt x="151" y="642"/>
                    </a:lnTo>
                    <a:lnTo>
                      <a:pt x="152" y="651"/>
                    </a:lnTo>
                    <a:lnTo>
                      <a:pt x="154" y="662"/>
                    </a:lnTo>
                    <a:lnTo>
                      <a:pt x="158" y="672"/>
                    </a:lnTo>
                    <a:lnTo>
                      <a:pt x="162" y="683"/>
                    </a:lnTo>
                    <a:lnTo>
                      <a:pt x="142" y="677"/>
                    </a:lnTo>
                    <a:lnTo>
                      <a:pt x="123" y="670"/>
                    </a:lnTo>
                    <a:lnTo>
                      <a:pt x="105" y="657"/>
                    </a:lnTo>
                    <a:lnTo>
                      <a:pt x="89" y="644"/>
                    </a:lnTo>
                    <a:lnTo>
                      <a:pt x="71" y="627"/>
                    </a:lnTo>
                    <a:lnTo>
                      <a:pt x="57" y="610"/>
                    </a:lnTo>
                    <a:lnTo>
                      <a:pt x="44" y="592"/>
                    </a:lnTo>
                    <a:lnTo>
                      <a:pt x="35" y="576"/>
                    </a:lnTo>
                    <a:lnTo>
                      <a:pt x="27" y="545"/>
                    </a:lnTo>
                    <a:lnTo>
                      <a:pt x="21" y="514"/>
                    </a:lnTo>
                    <a:lnTo>
                      <a:pt x="12" y="484"/>
                    </a:lnTo>
                    <a:lnTo>
                      <a:pt x="7" y="454"/>
                    </a:lnTo>
                    <a:lnTo>
                      <a:pt x="1" y="423"/>
                    </a:lnTo>
                    <a:lnTo>
                      <a:pt x="0" y="392"/>
                    </a:lnTo>
                    <a:lnTo>
                      <a:pt x="2" y="360"/>
                    </a:lnTo>
                    <a:lnTo>
                      <a:pt x="10" y="329"/>
                    </a:lnTo>
                    <a:lnTo>
                      <a:pt x="27" y="313"/>
                    </a:lnTo>
                    <a:lnTo>
                      <a:pt x="44" y="297"/>
                    </a:lnTo>
                    <a:lnTo>
                      <a:pt x="58" y="279"/>
                    </a:lnTo>
                    <a:lnTo>
                      <a:pt x="72" y="262"/>
                    </a:lnTo>
                    <a:lnTo>
                      <a:pt x="82" y="243"/>
                    </a:lnTo>
                    <a:lnTo>
                      <a:pt x="91" y="224"/>
                    </a:lnTo>
                    <a:lnTo>
                      <a:pt x="97" y="204"/>
                    </a:lnTo>
                    <a:lnTo>
                      <a:pt x="100" y="182"/>
                    </a:lnTo>
                    <a:lnTo>
                      <a:pt x="119" y="168"/>
                    </a:lnTo>
                    <a:lnTo>
                      <a:pt x="131" y="148"/>
                    </a:lnTo>
                    <a:lnTo>
                      <a:pt x="138" y="124"/>
                    </a:lnTo>
                    <a:lnTo>
                      <a:pt x="147" y="102"/>
                    </a:lnTo>
                    <a:lnTo>
                      <a:pt x="154" y="80"/>
                    </a:lnTo>
                    <a:lnTo>
                      <a:pt x="166" y="66"/>
                    </a:lnTo>
                    <a:lnTo>
                      <a:pt x="183" y="60"/>
                    </a:lnTo>
                    <a:lnTo>
                      <a:pt x="211" y="66"/>
                    </a:lnTo>
                    <a:lnTo>
                      <a:pt x="211" y="0"/>
                    </a:lnTo>
                    <a:lnTo>
                      <a:pt x="226" y="10"/>
                    </a:lnTo>
                    <a:lnTo>
                      <a:pt x="233" y="21"/>
                    </a:lnTo>
                    <a:lnTo>
                      <a:pt x="231" y="33"/>
                    </a:lnTo>
                    <a:lnTo>
                      <a:pt x="225" y="45"/>
                    </a:lnTo>
                    <a:lnTo>
                      <a:pt x="219" y="57"/>
                    </a:lnTo>
                    <a:lnTo>
                      <a:pt x="218" y="69"/>
                    </a:lnTo>
                    <a:lnTo>
                      <a:pt x="222" y="81"/>
                    </a:lnTo>
                    <a:lnTo>
                      <a:pt x="237" y="9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8"/>
              <p:cNvSpPr/>
              <p:nvPr/>
            </p:nvSpPr>
            <p:spPr>
              <a:xfrm>
                <a:off x="2858" y="1771"/>
                <a:ext cx="6" cy="9"/>
              </a:xfrm>
              <a:custGeom>
                <a:rect b="b" l="l" r="r" t="t"/>
                <a:pathLst>
                  <a:path extrusionOk="0" h="90" w="65">
                    <a:moveTo>
                      <a:pt x="35" y="0"/>
                    </a:moveTo>
                    <a:lnTo>
                      <a:pt x="34" y="13"/>
                    </a:lnTo>
                    <a:lnTo>
                      <a:pt x="36" y="27"/>
                    </a:lnTo>
                    <a:lnTo>
                      <a:pt x="38" y="37"/>
                    </a:lnTo>
                    <a:lnTo>
                      <a:pt x="45" y="48"/>
                    </a:lnTo>
                    <a:lnTo>
                      <a:pt x="49" y="58"/>
                    </a:lnTo>
                    <a:lnTo>
                      <a:pt x="54" y="69"/>
                    </a:lnTo>
                    <a:lnTo>
                      <a:pt x="60" y="78"/>
                    </a:lnTo>
                    <a:lnTo>
                      <a:pt x="65" y="90"/>
                    </a:lnTo>
                    <a:lnTo>
                      <a:pt x="53" y="86"/>
                    </a:lnTo>
                    <a:lnTo>
                      <a:pt x="42" y="84"/>
                    </a:lnTo>
                    <a:lnTo>
                      <a:pt x="33" y="82"/>
                    </a:lnTo>
                    <a:lnTo>
                      <a:pt x="24" y="79"/>
                    </a:lnTo>
                    <a:lnTo>
                      <a:pt x="15" y="75"/>
                    </a:lnTo>
                    <a:lnTo>
                      <a:pt x="9" y="70"/>
                    </a:lnTo>
                    <a:lnTo>
                      <a:pt x="4" y="61"/>
                    </a:lnTo>
                    <a:lnTo>
                      <a:pt x="0" y="50"/>
                    </a:lnTo>
                    <a:lnTo>
                      <a:pt x="0" y="42"/>
                    </a:lnTo>
                    <a:lnTo>
                      <a:pt x="2" y="34"/>
                    </a:lnTo>
                    <a:lnTo>
                      <a:pt x="6" y="28"/>
                    </a:lnTo>
                    <a:lnTo>
                      <a:pt x="11" y="21"/>
                    </a:lnTo>
                    <a:lnTo>
                      <a:pt x="16" y="15"/>
                    </a:lnTo>
                    <a:lnTo>
                      <a:pt x="23" y="8"/>
                    </a:lnTo>
                    <a:lnTo>
                      <a:pt x="28" y="3"/>
                    </a:lnTo>
                    <a:lnTo>
                      <a:pt x="35" y="0"/>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8"/>
              <p:cNvSpPr/>
              <p:nvPr/>
            </p:nvSpPr>
            <p:spPr>
              <a:xfrm>
                <a:off x="2680" y="1771"/>
                <a:ext cx="5" cy="13"/>
              </a:xfrm>
              <a:custGeom>
                <a:rect b="b" l="l" r="r" t="t"/>
                <a:pathLst>
                  <a:path extrusionOk="0" h="126" w="50">
                    <a:moveTo>
                      <a:pt x="45" y="96"/>
                    </a:moveTo>
                    <a:lnTo>
                      <a:pt x="40" y="103"/>
                    </a:lnTo>
                    <a:lnTo>
                      <a:pt x="36" y="111"/>
                    </a:lnTo>
                    <a:lnTo>
                      <a:pt x="28" y="118"/>
                    </a:lnTo>
                    <a:lnTo>
                      <a:pt x="20" y="126"/>
                    </a:lnTo>
                    <a:lnTo>
                      <a:pt x="5" y="113"/>
                    </a:lnTo>
                    <a:lnTo>
                      <a:pt x="0" y="99"/>
                    </a:lnTo>
                    <a:lnTo>
                      <a:pt x="3" y="83"/>
                    </a:lnTo>
                    <a:lnTo>
                      <a:pt x="9" y="68"/>
                    </a:lnTo>
                    <a:lnTo>
                      <a:pt x="17" y="51"/>
                    </a:lnTo>
                    <a:lnTo>
                      <a:pt x="25" y="34"/>
                    </a:lnTo>
                    <a:lnTo>
                      <a:pt x="29" y="16"/>
                    </a:lnTo>
                    <a:lnTo>
                      <a:pt x="29" y="0"/>
                    </a:lnTo>
                    <a:lnTo>
                      <a:pt x="37" y="7"/>
                    </a:lnTo>
                    <a:lnTo>
                      <a:pt x="43" y="16"/>
                    </a:lnTo>
                    <a:lnTo>
                      <a:pt x="47" y="28"/>
                    </a:lnTo>
                    <a:lnTo>
                      <a:pt x="50" y="42"/>
                    </a:lnTo>
                    <a:lnTo>
                      <a:pt x="50" y="55"/>
                    </a:lnTo>
                    <a:lnTo>
                      <a:pt x="50" y="70"/>
                    </a:lnTo>
                    <a:lnTo>
                      <a:pt x="47" y="83"/>
                    </a:lnTo>
                    <a:lnTo>
                      <a:pt x="45" y="9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8"/>
              <p:cNvSpPr/>
              <p:nvPr/>
            </p:nvSpPr>
            <p:spPr>
              <a:xfrm>
                <a:off x="2870" y="1773"/>
                <a:ext cx="17" cy="4"/>
              </a:xfrm>
              <a:custGeom>
                <a:rect b="b" l="l" r="r" t="t"/>
                <a:pathLst>
                  <a:path extrusionOk="0" h="37" w="167">
                    <a:moveTo>
                      <a:pt x="167" y="9"/>
                    </a:moveTo>
                    <a:lnTo>
                      <a:pt x="149" y="19"/>
                    </a:lnTo>
                    <a:lnTo>
                      <a:pt x="130" y="28"/>
                    </a:lnTo>
                    <a:lnTo>
                      <a:pt x="111" y="33"/>
                    </a:lnTo>
                    <a:lnTo>
                      <a:pt x="93" y="37"/>
                    </a:lnTo>
                    <a:lnTo>
                      <a:pt x="72" y="37"/>
                    </a:lnTo>
                    <a:lnTo>
                      <a:pt x="53" y="36"/>
                    </a:lnTo>
                    <a:lnTo>
                      <a:pt x="33" y="31"/>
                    </a:lnTo>
                    <a:lnTo>
                      <a:pt x="15" y="24"/>
                    </a:lnTo>
                    <a:lnTo>
                      <a:pt x="0" y="9"/>
                    </a:lnTo>
                    <a:lnTo>
                      <a:pt x="6" y="2"/>
                    </a:lnTo>
                    <a:lnTo>
                      <a:pt x="13" y="0"/>
                    </a:lnTo>
                    <a:lnTo>
                      <a:pt x="19" y="0"/>
                    </a:lnTo>
                    <a:lnTo>
                      <a:pt x="27" y="4"/>
                    </a:lnTo>
                    <a:lnTo>
                      <a:pt x="33" y="7"/>
                    </a:lnTo>
                    <a:lnTo>
                      <a:pt x="41" y="11"/>
                    </a:lnTo>
                    <a:lnTo>
                      <a:pt x="47" y="14"/>
                    </a:lnTo>
                    <a:lnTo>
                      <a:pt x="55" y="15"/>
                    </a:lnTo>
                    <a:lnTo>
                      <a:pt x="69" y="15"/>
                    </a:lnTo>
                    <a:lnTo>
                      <a:pt x="83" y="16"/>
                    </a:lnTo>
                    <a:lnTo>
                      <a:pt x="97" y="15"/>
                    </a:lnTo>
                    <a:lnTo>
                      <a:pt x="111" y="15"/>
                    </a:lnTo>
                    <a:lnTo>
                      <a:pt x="124" y="13"/>
                    </a:lnTo>
                    <a:lnTo>
                      <a:pt x="137" y="11"/>
                    </a:lnTo>
                    <a:lnTo>
                      <a:pt x="151" y="10"/>
                    </a:lnTo>
                    <a:lnTo>
                      <a:pt x="167" y="9"/>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8"/>
              <p:cNvSpPr/>
              <p:nvPr/>
            </p:nvSpPr>
            <p:spPr>
              <a:xfrm>
                <a:off x="2864" y="1774"/>
                <a:ext cx="11" cy="7"/>
              </a:xfrm>
              <a:custGeom>
                <a:rect b="b" l="l" r="r" t="t"/>
                <a:pathLst>
                  <a:path extrusionOk="0" h="70" w="111">
                    <a:moveTo>
                      <a:pt x="111" y="55"/>
                    </a:moveTo>
                    <a:lnTo>
                      <a:pt x="106" y="61"/>
                    </a:lnTo>
                    <a:lnTo>
                      <a:pt x="99" y="66"/>
                    </a:lnTo>
                    <a:lnTo>
                      <a:pt x="92" y="68"/>
                    </a:lnTo>
                    <a:lnTo>
                      <a:pt x="85" y="70"/>
                    </a:lnTo>
                    <a:lnTo>
                      <a:pt x="76" y="69"/>
                    </a:lnTo>
                    <a:lnTo>
                      <a:pt x="69" y="68"/>
                    </a:lnTo>
                    <a:lnTo>
                      <a:pt x="61" y="67"/>
                    </a:lnTo>
                    <a:lnTo>
                      <a:pt x="56" y="66"/>
                    </a:lnTo>
                    <a:lnTo>
                      <a:pt x="43" y="62"/>
                    </a:lnTo>
                    <a:lnTo>
                      <a:pt x="33" y="56"/>
                    </a:lnTo>
                    <a:lnTo>
                      <a:pt x="26" y="49"/>
                    </a:lnTo>
                    <a:lnTo>
                      <a:pt x="19" y="40"/>
                    </a:lnTo>
                    <a:lnTo>
                      <a:pt x="13" y="29"/>
                    </a:lnTo>
                    <a:lnTo>
                      <a:pt x="10" y="20"/>
                    </a:lnTo>
                    <a:lnTo>
                      <a:pt x="4" y="9"/>
                    </a:lnTo>
                    <a:lnTo>
                      <a:pt x="0" y="0"/>
                    </a:lnTo>
                    <a:lnTo>
                      <a:pt x="13" y="5"/>
                    </a:lnTo>
                    <a:lnTo>
                      <a:pt x="27" y="13"/>
                    </a:lnTo>
                    <a:lnTo>
                      <a:pt x="39" y="23"/>
                    </a:lnTo>
                    <a:lnTo>
                      <a:pt x="52" y="35"/>
                    </a:lnTo>
                    <a:lnTo>
                      <a:pt x="64" y="43"/>
                    </a:lnTo>
                    <a:lnTo>
                      <a:pt x="78" y="52"/>
                    </a:lnTo>
                    <a:lnTo>
                      <a:pt x="93" y="55"/>
                    </a:lnTo>
                    <a:lnTo>
                      <a:pt x="111" y="55"/>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8"/>
              <p:cNvSpPr/>
              <p:nvPr/>
            </p:nvSpPr>
            <p:spPr>
              <a:xfrm>
                <a:off x="2764" y="1778"/>
                <a:ext cx="69" cy="37"/>
              </a:xfrm>
              <a:custGeom>
                <a:rect b="b" l="l" r="r" t="t"/>
                <a:pathLst>
                  <a:path extrusionOk="0" h="369" w="692">
                    <a:moveTo>
                      <a:pt x="621" y="85"/>
                    </a:moveTo>
                    <a:lnTo>
                      <a:pt x="628" y="75"/>
                    </a:lnTo>
                    <a:lnTo>
                      <a:pt x="637" y="73"/>
                    </a:lnTo>
                    <a:lnTo>
                      <a:pt x="647" y="75"/>
                    </a:lnTo>
                    <a:lnTo>
                      <a:pt x="657" y="84"/>
                    </a:lnTo>
                    <a:lnTo>
                      <a:pt x="667" y="94"/>
                    </a:lnTo>
                    <a:lnTo>
                      <a:pt x="677" y="105"/>
                    </a:lnTo>
                    <a:lnTo>
                      <a:pt x="684" y="116"/>
                    </a:lnTo>
                    <a:lnTo>
                      <a:pt x="692" y="126"/>
                    </a:lnTo>
                    <a:lnTo>
                      <a:pt x="688" y="159"/>
                    </a:lnTo>
                    <a:lnTo>
                      <a:pt x="675" y="192"/>
                    </a:lnTo>
                    <a:lnTo>
                      <a:pt x="653" y="221"/>
                    </a:lnTo>
                    <a:lnTo>
                      <a:pt x="628" y="248"/>
                    </a:lnTo>
                    <a:lnTo>
                      <a:pt x="597" y="272"/>
                    </a:lnTo>
                    <a:lnTo>
                      <a:pt x="566" y="294"/>
                    </a:lnTo>
                    <a:lnTo>
                      <a:pt x="534" y="314"/>
                    </a:lnTo>
                    <a:lnTo>
                      <a:pt x="504" y="333"/>
                    </a:lnTo>
                    <a:lnTo>
                      <a:pt x="493" y="336"/>
                    </a:lnTo>
                    <a:lnTo>
                      <a:pt x="482" y="343"/>
                    </a:lnTo>
                    <a:lnTo>
                      <a:pt x="471" y="348"/>
                    </a:lnTo>
                    <a:lnTo>
                      <a:pt x="460" y="356"/>
                    </a:lnTo>
                    <a:lnTo>
                      <a:pt x="448" y="361"/>
                    </a:lnTo>
                    <a:lnTo>
                      <a:pt x="438" y="365"/>
                    </a:lnTo>
                    <a:lnTo>
                      <a:pt x="426" y="369"/>
                    </a:lnTo>
                    <a:lnTo>
                      <a:pt x="414" y="369"/>
                    </a:lnTo>
                    <a:lnTo>
                      <a:pt x="364" y="335"/>
                    </a:lnTo>
                    <a:lnTo>
                      <a:pt x="315" y="308"/>
                    </a:lnTo>
                    <a:lnTo>
                      <a:pt x="263" y="283"/>
                    </a:lnTo>
                    <a:lnTo>
                      <a:pt x="212" y="262"/>
                    </a:lnTo>
                    <a:lnTo>
                      <a:pt x="159" y="241"/>
                    </a:lnTo>
                    <a:lnTo>
                      <a:pt x="106" y="222"/>
                    </a:lnTo>
                    <a:lnTo>
                      <a:pt x="52" y="204"/>
                    </a:lnTo>
                    <a:lnTo>
                      <a:pt x="0" y="186"/>
                    </a:lnTo>
                    <a:lnTo>
                      <a:pt x="68" y="181"/>
                    </a:lnTo>
                    <a:lnTo>
                      <a:pt x="139" y="178"/>
                    </a:lnTo>
                    <a:lnTo>
                      <a:pt x="211" y="173"/>
                    </a:lnTo>
                    <a:lnTo>
                      <a:pt x="285" y="168"/>
                    </a:lnTo>
                    <a:lnTo>
                      <a:pt x="356" y="157"/>
                    </a:lnTo>
                    <a:lnTo>
                      <a:pt x="426" y="141"/>
                    </a:lnTo>
                    <a:lnTo>
                      <a:pt x="493" y="117"/>
                    </a:lnTo>
                    <a:lnTo>
                      <a:pt x="555" y="85"/>
                    </a:lnTo>
                    <a:lnTo>
                      <a:pt x="560" y="76"/>
                    </a:lnTo>
                    <a:lnTo>
                      <a:pt x="567" y="67"/>
                    </a:lnTo>
                    <a:lnTo>
                      <a:pt x="572" y="56"/>
                    </a:lnTo>
                    <a:lnTo>
                      <a:pt x="579" y="46"/>
                    </a:lnTo>
                    <a:lnTo>
                      <a:pt x="583" y="34"/>
                    </a:lnTo>
                    <a:lnTo>
                      <a:pt x="588" y="22"/>
                    </a:lnTo>
                    <a:lnTo>
                      <a:pt x="592" y="11"/>
                    </a:lnTo>
                    <a:lnTo>
                      <a:pt x="596" y="0"/>
                    </a:lnTo>
                    <a:lnTo>
                      <a:pt x="602" y="7"/>
                    </a:lnTo>
                    <a:lnTo>
                      <a:pt x="607" y="17"/>
                    </a:lnTo>
                    <a:lnTo>
                      <a:pt x="608" y="28"/>
                    </a:lnTo>
                    <a:lnTo>
                      <a:pt x="610" y="40"/>
                    </a:lnTo>
                    <a:lnTo>
                      <a:pt x="610" y="52"/>
                    </a:lnTo>
                    <a:lnTo>
                      <a:pt x="611" y="63"/>
                    </a:lnTo>
                    <a:lnTo>
                      <a:pt x="614" y="74"/>
                    </a:lnTo>
                    <a:lnTo>
                      <a:pt x="621" y="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8"/>
              <p:cNvSpPr/>
              <p:nvPr/>
            </p:nvSpPr>
            <p:spPr>
              <a:xfrm>
                <a:off x="2700" y="1778"/>
                <a:ext cx="2" cy="3"/>
              </a:xfrm>
              <a:custGeom>
                <a:rect b="b" l="l" r="r" t="t"/>
                <a:pathLst>
                  <a:path extrusionOk="0" h="26" w="21">
                    <a:moveTo>
                      <a:pt x="2" y="26"/>
                    </a:moveTo>
                    <a:lnTo>
                      <a:pt x="0" y="18"/>
                    </a:lnTo>
                    <a:lnTo>
                      <a:pt x="0" y="13"/>
                    </a:lnTo>
                    <a:lnTo>
                      <a:pt x="2" y="9"/>
                    </a:lnTo>
                    <a:lnTo>
                      <a:pt x="5" y="7"/>
                    </a:lnTo>
                    <a:lnTo>
                      <a:pt x="13" y="2"/>
                    </a:lnTo>
                    <a:lnTo>
                      <a:pt x="21" y="0"/>
                    </a:lnTo>
                    <a:lnTo>
                      <a:pt x="21" y="26"/>
                    </a:lnTo>
                    <a:lnTo>
                      <a:pt x="2" y="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8"/>
              <p:cNvSpPr/>
              <p:nvPr/>
            </p:nvSpPr>
            <p:spPr>
              <a:xfrm>
                <a:off x="2706" y="1783"/>
                <a:ext cx="2" cy="2"/>
              </a:xfrm>
              <a:custGeom>
                <a:rect b="b" l="l" r="r" t="t"/>
                <a:pathLst>
                  <a:path extrusionOk="0" h="19" w="21">
                    <a:moveTo>
                      <a:pt x="21" y="15"/>
                    </a:moveTo>
                    <a:lnTo>
                      <a:pt x="21" y="19"/>
                    </a:lnTo>
                    <a:lnTo>
                      <a:pt x="12" y="19"/>
                    </a:lnTo>
                    <a:lnTo>
                      <a:pt x="6" y="17"/>
                    </a:lnTo>
                    <a:lnTo>
                      <a:pt x="1" y="9"/>
                    </a:lnTo>
                    <a:lnTo>
                      <a:pt x="0" y="0"/>
                    </a:lnTo>
                    <a:lnTo>
                      <a:pt x="6" y="1"/>
                    </a:lnTo>
                    <a:lnTo>
                      <a:pt x="12" y="5"/>
                    </a:lnTo>
                    <a:lnTo>
                      <a:pt x="16" y="9"/>
                    </a:lnTo>
                    <a:lnTo>
                      <a:pt x="21"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8"/>
              <p:cNvSpPr/>
              <p:nvPr/>
            </p:nvSpPr>
            <p:spPr>
              <a:xfrm>
                <a:off x="2675" y="1783"/>
                <a:ext cx="5" cy="13"/>
              </a:xfrm>
              <a:custGeom>
                <a:rect b="b" l="l" r="r" t="t"/>
                <a:pathLst>
                  <a:path extrusionOk="0" h="126" w="48">
                    <a:moveTo>
                      <a:pt x="43" y="71"/>
                    </a:moveTo>
                    <a:lnTo>
                      <a:pt x="39" y="76"/>
                    </a:lnTo>
                    <a:lnTo>
                      <a:pt x="36" y="83"/>
                    </a:lnTo>
                    <a:lnTo>
                      <a:pt x="32" y="90"/>
                    </a:lnTo>
                    <a:lnTo>
                      <a:pt x="29" y="98"/>
                    </a:lnTo>
                    <a:lnTo>
                      <a:pt x="24" y="104"/>
                    </a:lnTo>
                    <a:lnTo>
                      <a:pt x="20" y="112"/>
                    </a:lnTo>
                    <a:lnTo>
                      <a:pt x="13" y="118"/>
                    </a:lnTo>
                    <a:lnTo>
                      <a:pt x="8" y="126"/>
                    </a:lnTo>
                    <a:lnTo>
                      <a:pt x="10" y="109"/>
                    </a:lnTo>
                    <a:lnTo>
                      <a:pt x="9" y="91"/>
                    </a:lnTo>
                    <a:lnTo>
                      <a:pt x="6" y="73"/>
                    </a:lnTo>
                    <a:lnTo>
                      <a:pt x="2" y="55"/>
                    </a:lnTo>
                    <a:lnTo>
                      <a:pt x="0" y="36"/>
                    </a:lnTo>
                    <a:lnTo>
                      <a:pt x="3" y="21"/>
                    </a:lnTo>
                    <a:lnTo>
                      <a:pt x="11" y="8"/>
                    </a:lnTo>
                    <a:lnTo>
                      <a:pt x="28" y="0"/>
                    </a:lnTo>
                    <a:lnTo>
                      <a:pt x="34" y="5"/>
                    </a:lnTo>
                    <a:lnTo>
                      <a:pt x="40" y="13"/>
                    </a:lnTo>
                    <a:lnTo>
                      <a:pt x="43" y="21"/>
                    </a:lnTo>
                    <a:lnTo>
                      <a:pt x="47" y="31"/>
                    </a:lnTo>
                    <a:lnTo>
                      <a:pt x="48" y="41"/>
                    </a:lnTo>
                    <a:lnTo>
                      <a:pt x="48" y="50"/>
                    </a:lnTo>
                    <a:lnTo>
                      <a:pt x="45" y="60"/>
                    </a:lnTo>
                    <a:lnTo>
                      <a:pt x="43" y="7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8"/>
              <p:cNvSpPr/>
              <p:nvPr/>
            </p:nvSpPr>
            <p:spPr>
              <a:xfrm>
                <a:off x="2648" y="1784"/>
                <a:ext cx="22" cy="10"/>
              </a:xfrm>
              <a:custGeom>
                <a:rect b="b" l="l" r="r" t="t"/>
                <a:pathLst>
                  <a:path extrusionOk="0" h="106" w="212">
                    <a:moveTo>
                      <a:pt x="212" y="21"/>
                    </a:moveTo>
                    <a:lnTo>
                      <a:pt x="211" y="31"/>
                    </a:lnTo>
                    <a:lnTo>
                      <a:pt x="208" y="42"/>
                    </a:lnTo>
                    <a:lnTo>
                      <a:pt x="201" y="51"/>
                    </a:lnTo>
                    <a:lnTo>
                      <a:pt x="195" y="60"/>
                    </a:lnTo>
                    <a:lnTo>
                      <a:pt x="186" y="65"/>
                    </a:lnTo>
                    <a:lnTo>
                      <a:pt x="178" y="71"/>
                    </a:lnTo>
                    <a:lnTo>
                      <a:pt x="168" y="76"/>
                    </a:lnTo>
                    <a:lnTo>
                      <a:pt x="161" y="81"/>
                    </a:lnTo>
                    <a:lnTo>
                      <a:pt x="146" y="91"/>
                    </a:lnTo>
                    <a:lnTo>
                      <a:pt x="132" y="98"/>
                    </a:lnTo>
                    <a:lnTo>
                      <a:pt x="116" y="103"/>
                    </a:lnTo>
                    <a:lnTo>
                      <a:pt x="101" y="106"/>
                    </a:lnTo>
                    <a:lnTo>
                      <a:pt x="85" y="106"/>
                    </a:lnTo>
                    <a:lnTo>
                      <a:pt x="69" y="106"/>
                    </a:lnTo>
                    <a:lnTo>
                      <a:pt x="52" y="104"/>
                    </a:lnTo>
                    <a:lnTo>
                      <a:pt x="35" y="102"/>
                    </a:lnTo>
                    <a:lnTo>
                      <a:pt x="24" y="91"/>
                    </a:lnTo>
                    <a:lnTo>
                      <a:pt x="14" y="82"/>
                    </a:lnTo>
                    <a:lnTo>
                      <a:pt x="8" y="77"/>
                    </a:lnTo>
                    <a:lnTo>
                      <a:pt x="5" y="72"/>
                    </a:lnTo>
                    <a:lnTo>
                      <a:pt x="1" y="66"/>
                    </a:lnTo>
                    <a:lnTo>
                      <a:pt x="0" y="61"/>
                    </a:lnTo>
                    <a:lnTo>
                      <a:pt x="22" y="61"/>
                    </a:lnTo>
                    <a:lnTo>
                      <a:pt x="47" y="57"/>
                    </a:lnTo>
                    <a:lnTo>
                      <a:pt x="73" y="52"/>
                    </a:lnTo>
                    <a:lnTo>
                      <a:pt x="100" y="45"/>
                    </a:lnTo>
                    <a:lnTo>
                      <a:pt x="126" y="35"/>
                    </a:lnTo>
                    <a:lnTo>
                      <a:pt x="152" y="24"/>
                    </a:lnTo>
                    <a:lnTo>
                      <a:pt x="177" y="12"/>
                    </a:lnTo>
                    <a:lnTo>
                      <a:pt x="201" y="0"/>
                    </a:lnTo>
                    <a:lnTo>
                      <a:pt x="212" y="2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8"/>
              <p:cNvSpPr/>
              <p:nvPr/>
            </p:nvSpPr>
            <p:spPr>
              <a:xfrm>
                <a:off x="2713" y="1786"/>
                <a:ext cx="2" cy="3"/>
              </a:xfrm>
              <a:custGeom>
                <a:rect b="b" l="l" r="r" t="t"/>
                <a:pathLst>
                  <a:path extrusionOk="0" h="30" w="20">
                    <a:moveTo>
                      <a:pt x="20" y="9"/>
                    </a:moveTo>
                    <a:lnTo>
                      <a:pt x="20" y="24"/>
                    </a:lnTo>
                    <a:lnTo>
                      <a:pt x="12" y="22"/>
                    </a:lnTo>
                    <a:lnTo>
                      <a:pt x="10" y="30"/>
                    </a:lnTo>
                    <a:lnTo>
                      <a:pt x="4" y="23"/>
                    </a:lnTo>
                    <a:lnTo>
                      <a:pt x="0" y="16"/>
                    </a:lnTo>
                    <a:lnTo>
                      <a:pt x="0" y="7"/>
                    </a:lnTo>
                    <a:lnTo>
                      <a:pt x="5" y="0"/>
                    </a:lnTo>
                    <a:lnTo>
                      <a:pt x="12" y="2"/>
                    </a:lnTo>
                    <a:lnTo>
                      <a:pt x="2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8"/>
              <p:cNvSpPr/>
              <p:nvPr/>
            </p:nvSpPr>
            <p:spPr>
              <a:xfrm>
                <a:off x="2656" y="1787"/>
                <a:ext cx="17" cy="13"/>
              </a:xfrm>
              <a:custGeom>
                <a:rect b="b" l="l" r="r" t="t"/>
                <a:pathLst>
                  <a:path extrusionOk="0" h="130" w="171">
                    <a:moveTo>
                      <a:pt x="150" y="91"/>
                    </a:moveTo>
                    <a:lnTo>
                      <a:pt x="134" y="104"/>
                    </a:lnTo>
                    <a:lnTo>
                      <a:pt x="118" y="115"/>
                    </a:lnTo>
                    <a:lnTo>
                      <a:pt x="101" y="121"/>
                    </a:lnTo>
                    <a:lnTo>
                      <a:pt x="84" y="128"/>
                    </a:lnTo>
                    <a:lnTo>
                      <a:pt x="64" y="129"/>
                    </a:lnTo>
                    <a:lnTo>
                      <a:pt x="46" y="130"/>
                    </a:lnTo>
                    <a:lnTo>
                      <a:pt x="28" y="129"/>
                    </a:lnTo>
                    <a:lnTo>
                      <a:pt x="9" y="127"/>
                    </a:lnTo>
                    <a:lnTo>
                      <a:pt x="0" y="117"/>
                    </a:lnTo>
                    <a:lnTo>
                      <a:pt x="10" y="114"/>
                    </a:lnTo>
                    <a:lnTo>
                      <a:pt x="22" y="111"/>
                    </a:lnTo>
                    <a:lnTo>
                      <a:pt x="34" y="107"/>
                    </a:lnTo>
                    <a:lnTo>
                      <a:pt x="47" y="104"/>
                    </a:lnTo>
                    <a:lnTo>
                      <a:pt x="59" y="97"/>
                    </a:lnTo>
                    <a:lnTo>
                      <a:pt x="71" y="92"/>
                    </a:lnTo>
                    <a:lnTo>
                      <a:pt x="83" y="84"/>
                    </a:lnTo>
                    <a:lnTo>
                      <a:pt x="96" y="76"/>
                    </a:lnTo>
                    <a:lnTo>
                      <a:pt x="103" y="68"/>
                    </a:lnTo>
                    <a:lnTo>
                      <a:pt x="112" y="62"/>
                    </a:lnTo>
                    <a:lnTo>
                      <a:pt x="120" y="54"/>
                    </a:lnTo>
                    <a:lnTo>
                      <a:pt x="130" y="47"/>
                    </a:lnTo>
                    <a:lnTo>
                      <a:pt x="138" y="37"/>
                    </a:lnTo>
                    <a:lnTo>
                      <a:pt x="144" y="28"/>
                    </a:lnTo>
                    <a:lnTo>
                      <a:pt x="148" y="19"/>
                    </a:lnTo>
                    <a:lnTo>
                      <a:pt x="150" y="10"/>
                    </a:lnTo>
                    <a:lnTo>
                      <a:pt x="166" y="0"/>
                    </a:lnTo>
                    <a:lnTo>
                      <a:pt x="169" y="11"/>
                    </a:lnTo>
                    <a:lnTo>
                      <a:pt x="171" y="23"/>
                    </a:lnTo>
                    <a:lnTo>
                      <a:pt x="170" y="35"/>
                    </a:lnTo>
                    <a:lnTo>
                      <a:pt x="168" y="47"/>
                    </a:lnTo>
                    <a:lnTo>
                      <a:pt x="163" y="58"/>
                    </a:lnTo>
                    <a:lnTo>
                      <a:pt x="159" y="69"/>
                    </a:lnTo>
                    <a:lnTo>
                      <a:pt x="154" y="80"/>
                    </a:lnTo>
                    <a:lnTo>
                      <a:pt x="150" y="9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8"/>
              <p:cNvSpPr/>
              <p:nvPr/>
            </p:nvSpPr>
            <p:spPr>
              <a:xfrm>
                <a:off x="2775" y="1787"/>
                <a:ext cx="50" cy="13"/>
              </a:xfrm>
              <a:custGeom>
                <a:rect b="b" l="l" r="r" t="t"/>
                <a:pathLst>
                  <a:path extrusionOk="0" h="129" w="500">
                    <a:moveTo>
                      <a:pt x="500" y="15"/>
                    </a:moveTo>
                    <a:lnTo>
                      <a:pt x="475" y="34"/>
                    </a:lnTo>
                    <a:lnTo>
                      <a:pt x="470" y="34"/>
                    </a:lnTo>
                    <a:lnTo>
                      <a:pt x="447" y="44"/>
                    </a:lnTo>
                    <a:lnTo>
                      <a:pt x="424" y="54"/>
                    </a:lnTo>
                    <a:lnTo>
                      <a:pt x="401" y="60"/>
                    </a:lnTo>
                    <a:lnTo>
                      <a:pt x="377" y="68"/>
                    </a:lnTo>
                    <a:lnTo>
                      <a:pt x="352" y="73"/>
                    </a:lnTo>
                    <a:lnTo>
                      <a:pt x="327" y="78"/>
                    </a:lnTo>
                    <a:lnTo>
                      <a:pt x="301" y="84"/>
                    </a:lnTo>
                    <a:lnTo>
                      <a:pt x="278" y="90"/>
                    </a:lnTo>
                    <a:lnTo>
                      <a:pt x="242" y="94"/>
                    </a:lnTo>
                    <a:lnTo>
                      <a:pt x="208" y="102"/>
                    </a:lnTo>
                    <a:lnTo>
                      <a:pt x="172" y="112"/>
                    </a:lnTo>
                    <a:lnTo>
                      <a:pt x="137" y="122"/>
                    </a:lnTo>
                    <a:lnTo>
                      <a:pt x="101" y="127"/>
                    </a:lnTo>
                    <a:lnTo>
                      <a:pt x="67" y="129"/>
                    </a:lnTo>
                    <a:lnTo>
                      <a:pt x="32" y="124"/>
                    </a:lnTo>
                    <a:lnTo>
                      <a:pt x="0" y="111"/>
                    </a:lnTo>
                    <a:lnTo>
                      <a:pt x="59" y="113"/>
                    </a:lnTo>
                    <a:lnTo>
                      <a:pt x="117" y="110"/>
                    </a:lnTo>
                    <a:lnTo>
                      <a:pt x="174" y="102"/>
                    </a:lnTo>
                    <a:lnTo>
                      <a:pt x="233" y="93"/>
                    </a:lnTo>
                    <a:lnTo>
                      <a:pt x="287" y="78"/>
                    </a:lnTo>
                    <a:lnTo>
                      <a:pt x="343" y="63"/>
                    </a:lnTo>
                    <a:lnTo>
                      <a:pt x="398" y="46"/>
                    </a:lnTo>
                    <a:lnTo>
                      <a:pt x="454" y="30"/>
                    </a:lnTo>
                    <a:lnTo>
                      <a:pt x="460" y="21"/>
                    </a:lnTo>
                    <a:lnTo>
                      <a:pt x="467" y="14"/>
                    </a:lnTo>
                    <a:lnTo>
                      <a:pt x="474" y="7"/>
                    </a:lnTo>
                    <a:lnTo>
                      <a:pt x="482" y="3"/>
                    </a:lnTo>
                    <a:lnTo>
                      <a:pt x="488" y="0"/>
                    </a:lnTo>
                    <a:lnTo>
                      <a:pt x="494" y="1"/>
                    </a:lnTo>
                    <a:lnTo>
                      <a:pt x="498" y="5"/>
                    </a:lnTo>
                    <a:lnTo>
                      <a:pt x="50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8"/>
              <p:cNvSpPr/>
              <p:nvPr/>
            </p:nvSpPr>
            <p:spPr>
              <a:xfrm>
                <a:off x="2809" y="1793"/>
                <a:ext cx="151" cy="54"/>
              </a:xfrm>
              <a:custGeom>
                <a:rect b="b" l="l" r="r" t="t"/>
                <a:pathLst>
                  <a:path extrusionOk="0" h="544" w="1509">
                    <a:moveTo>
                      <a:pt x="651" y="46"/>
                    </a:moveTo>
                    <a:lnTo>
                      <a:pt x="658" y="48"/>
                    </a:lnTo>
                    <a:lnTo>
                      <a:pt x="666" y="51"/>
                    </a:lnTo>
                    <a:lnTo>
                      <a:pt x="675" y="55"/>
                    </a:lnTo>
                    <a:lnTo>
                      <a:pt x="685" y="59"/>
                    </a:lnTo>
                    <a:lnTo>
                      <a:pt x="693" y="60"/>
                    </a:lnTo>
                    <a:lnTo>
                      <a:pt x="703" y="61"/>
                    </a:lnTo>
                    <a:lnTo>
                      <a:pt x="713" y="60"/>
                    </a:lnTo>
                    <a:lnTo>
                      <a:pt x="722" y="57"/>
                    </a:lnTo>
                    <a:lnTo>
                      <a:pt x="729" y="59"/>
                    </a:lnTo>
                    <a:lnTo>
                      <a:pt x="736" y="62"/>
                    </a:lnTo>
                    <a:lnTo>
                      <a:pt x="744" y="65"/>
                    </a:lnTo>
                    <a:lnTo>
                      <a:pt x="751" y="69"/>
                    </a:lnTo>
                    <a:lnTo>
                      <a:pt x="759" y="71"/>
                    </a:lnTo>
                    <a:lnTo>
                      <a:pt x="767" y="74"/>
                    </a:lnTo>
                    <a:lnTo>
                      <a:pt x="774" y="77"/>
                    </a:lnTo>
                    <a:lnTo>
                      <a:pt x="783" y="82"/>
                    </a:lnTo>
                    <a:lnTo>
                      <a:pt x="783" y="87"/>
                    </a:lnTo>
                    <a:lnTo>
                      <a:pt x="815" y="102"/>
                    </a:lnTo>
                    <a:lnTo>
                      <a:pt x="847" y="120"/>
                    </a:lnTo>
                    <a:lnTo>
                      <a:pt x="879" y="140"/>
                    </a:lnTo>
                    <a:lnTo>
                      <a:pt x="911" y="160"/>
                    </a:lnTo>
                    <a:lnTo>
                      <a:pt x="942" y="179"/>
                    </a:lnTo>
                    <a:lnTo>
                      <a:pt x="974" y="196"/>
                    </a:lnTo>
                    <a:lnTo>
                      <a:pt x="1008" y="211"/>
                    </a:lnTo>
                    <a:lnTo>
                      <a:pt x="1045" y="223"/>
                    </a:lnTo>
                    <a:lnTo>
                      <a:pt x="1063" y="210"/>
                    </a:lnTo>
                    <a:lnTo>
                      <a:pt x="1088" y="203"/>
                    </a:lnTo>
                    <a:lnTo>
                      <a:pt x="1115" y="200"/>
                    </a:lnTo>
                    <a:lnTo>
                      <a:pt x="1145" y="201"/>
                    </a:lnTo>
                    <a:lnTo>
                      <a:pt x="1173" y="202"/>
                    </a:lnTo>
                    <a:lnTo>
                      <a:pt x="1202" y="203"/>
                    </a:lnTo>
                    <a:lnTo>
                      <a:pt x="1228" y="205"/>
                    </a:lnTo>
                    <a:lnTo>
                      <a:pt x="1251" y="203"/>
                    </a:lnTo>
                    <a:lnTo>
                      <a:pt x="1263" y="212"/>
                    </a:lnTo>
                    <a:lnTo>
                      <a:pt x="1279" y="219"/>
                    </a:lnTo>
                    <a:lnTo>
                      <a:pt x="1296" y="222"/>
                    </a:lnTo>
                    <a:lnTo>
                      <a:pt x="1315" y="223"/>
                    </a:lnTo>
                    <a:lnTo>
                      <a:pt x="1332" y="221"/>
                    </a:lnTo>
                    <a:lnTo>
                      <a:pt x="1351" y="220"/>
                    </a:lnTo>
                    <a:lnTo>
                      <a:pt x="1367" y="216"/>
                    </a:lnTo>
                    <a:lnTo>
                      <a:pt x="1383" y="213"/>
                    </a:lnTo>
                    <a:lnTo>
                      <a:pt x="1398" y="211"/>
                    </a:lnTo>
                    <a:lnTo>
                      <a:pt x="1415" y="206"/>
                    </a:lnTo>
                    <a:lnTo>
                      <a:pt x="1431" y="199"/>
                    </a:lnTo>
                    <a:lnTo>
                      <a:pt x="1450" y="195"/>
                    </a:lnTo>
                    <a:lnTo>
                      <a:pt x="1466" y="192"/>
                    </a:lnTo>
                    <a:lnTo>
                      <a:pt x="1482" y="194"/>
                    </a:lnTo>
                    <a:lnTo>
                      <a:pt x="1496" y="201"/>
                    </a:lnTo>
                    <a:lnTo>
                      <a:pt x="1509" y="219"/>
                    </a:lnTo>
                    <a:lnTo>
                      <a:pt x="1505" y="233"/>
                    </a:lnTo>
                    <a:lnTo>
                      <a:pt x="1496" y="244"/>
                    </a:lnTo>
                    <a:lnTo>
                      <a:pt x="1484" y="252"/>
                    </a:lnTo>
                    <a:lnTo>
                      <a:pt x="1471" y="258"/>
                    </a:lnTo>
                    <a:lnTo>
                      <a:pt x="1455" y="262"/>
                    </a:lnTo>
                    <a:lnTo>
                      <a:pt x="1440" y="266"/>
                    </a:lnTo>
                    <a:lnTo>
                      <a:pt x="1424" y="269"/>
                    </a:lnTo>
                    <a:lnTo>
                      <a:pt x="1409" y="274"/>
                    </a:lnTo>
                    <a:lnTo>
                      <a:pt x="1394" y="295"/>
                    </a:lnTo>
                    <a:lnTo>
                      <a:pt x="1380" y="320"/>
                    </a:lnTo>
                    <a:lnTo>
                      <a:pt x="1366" y="344"/>
                    </a:lnTo>
                    <a:lnTo>
                      <a:pt x="1352" y="367"/>
                    </a:lnTo>
                    <a:lnTo>
                      <a:pt x="1334" y="388"/>
                    </a:lnTo>
                    <a:lnTo>
                      <a:pt x="1315" y="405"/>
                    </a:lnTo>
                    <a:lnTo>
                      <a:pt x="1290" y="416"/>
                    </a:lnTo>
                    <a:lnTo>
                      <a:pt x="1262" y="420"/>
                    </a:lnTo>
                    <a:lnTo>
                      <a:pt x="1226" y="417"/>
                    </a:lnTo>
                    <a:lnTo>
                      <a:pt x="1193" y="422"/>
                    </a:lnTo>
                    <a:lnTo>
                      <a:pt x="1163" y="433"/>
                    </a:lnTo>
                    <a:lnTo>
                      <a:pt x="1135" y="449"/>
                    </a:lnTo>
                    <a:lnTo>
                      <a:pt x="1107" y="468"/>
                    </a:lnTo>
                    <a:lnTo>
                      <a:pt x="1081" y="489"/>
                    </a:lnTo>
                    <a:lnTo>
                      <a:pt x="1057" y="512"/>
                    </a:lnTo>
                    <a:lnTo>
                      <a:pt x="1035" y="537"/>
                    </a:lnTo>
                    <a:lnTo>
                      <a:pt x="1022" y="540"/>
                    </a:lnTo>
                    <a:lnTo>
                      <a:pt x="1009" y="543"/>
                    </a:lnTo>
                    <a:lnTo>
                      <a:pt x="995" y="544"/>
                    </a:lnTo>
                    <a:lnTo>
                      <a:pt x="982" y="544"/>
                    </a:lnTo>
                    <a:lnTo>
                      <a:pt x="968" y="541"/>
                    </a:lnTo>
                    <a:lnTo>
                      <a:pt x="955" y="538"/>
                    </a:lnTo>
                    <a:lnTo>
                      <a:pt x="943" y="531"/>
                    </a:lnTo>
                    <a:lnTo>
                      <a:pt x="934" y="526"/>
                    </a:lnTo>
                    <a:lnTo>
                      <a:pt x="918" y="517"/>
                    </a:lnTo>
                    <a:lnTo>
                      <a:pt x="914" y="509"/>
                    </a:lnTo>
                    <a:lnTo>
                      <a:pt x="915" y="499"/>
                    </a:lnTo>
                    <a:lnTo>
                      <a:pt x="920" y="490"/>
                    </a:lnTo>
                    <a:lnTo>
                      <a:pt x="924" y="480"/>
                    </a:lnTo>
                    <a:lnTo>
                      <a:pt x="926" y="471"/>
                    </a:lnTo>
                    <a:lnTo>
                      <a:pt x="923" y="462"/>
                    </a:lnTo>
                    <a:lnTo>
                      <a:pt x="914" y="456"/>
                    </a:lnTo>
                    <a:lnTo>
                      <a:pt x="866" y="464"/>
                    </a:lnTo>
                    <a:lnTo>
                      <a:pt x="818" y="476"/>
                    </a:lnTo>
                    <a:lnTo>
                      <a:pt x="769" y="487"/>
                    </a:lnTo>
                    <a:lnTo>
                      <a:pt x="720" y="496"/>
                    </a:lnTo>
                    <a:lnTo>
                      <a:pt x="672" y="496"/>
                    </a:lnTo>
                    <a:lnTo>
                      <a:pt x="628" y="487"/>
                    </a:lnTo>
                    <a:lnTo>
                      <a:pt x="586" y="465"/>
                    </a:lnTo>
                    <a:lnTo>
                      <a:pt x="550" y="430"/>
                    </a:lnTo>
                    <a:lnTo>
                      <a:pt x="549" y="421"/>
                    </a:lnTo>
                    <a:lnTo>
                      <a:pt x="549" y="415"/>
                    </a:lnTo>
                    <a:lnTo>
                      <a:pt x="547" y="407"/>
                    </a:lnTo>
                    <a:lnTo>
                      <a:pt x="546" y="401"/>
                    </a:lnTo>
                    <a:lnTo>
                      <a:pt x="544" y="393"/>
                    </a:lnTo>
                    <a:lnTo>
                      <a:pt x="541" y="387"/>
                    </a:lnTo>
                    <a:lnTo>
                      <a:pt x="538" y="380"/>
                    </a:lnTo>
                    <a:lnTo>
                      <a:pt x="535" y="375"/>
                    </a:lnTo>
                    <a:lnTo>
                      <a:pt x="542" y="366"/>
                    </a:lnTo>
                    <a:lnTo>
                      <a:pt x="551" y="358"/>
                    </a:lnTo>
                    <a:lnTo>
                      <a:pt x="559" y="348"/>
                    </a:lnTo>
                    <a:lnTo>
                      <a:pt x="567" y="339"/>
                    </a:lnTo>
                    <a:lnTo>
                      <a:pt x="573" y="328"/>
                    </a:lnTo>
                    <a:lnTo>
                      <a:pt x="576" y="318"/>
                    </a:lnTo>
                    <a:lnTo>
                      <a:pt x="575" y="306"/>
                    </a:lnTo>
                    <a:lnTo>
                      <a:pt x="570" y="294"/>
                    </a:lnTo>
                    <a:lnTo>
                      <a:pt x="568" y="284"/>
                    </a:lnTo>
                    <a:lnTo>
                      <a:pt x="565" y="277"/>
                    </a:lnTo>
                    <a:lnTo>
                      <a:pt x="559" y="269"/>
                    </a:lnTo>
                    <a:lnTo>
                      <a:pt x="552" y="265"/>
                    </a:lnTo>
                    <a:lnTo>
                      <a:pt x="544" y="260"/>
                    </a:lnTo>
                    <a:lnTo>
                      <a:pt x="536" y="255"/>
                    </a:lnTo>
                    <a:lnTo>
                      <a:pt x="526" y="252"/>
                    </a:lnTo>
                    <a:lnTo>
                      <a:pt x="520" y="249"/>
                    </a:lnTo>
                    <a:lnTo>
                      <a:pt x="490" y="244"/>
                    </a:lnTo>
                    <a:lnTo>
                      <a:pt x="464" y="248"/>
                    </a:lnTo>
                    <a:lnTo>
                      <a:pt x="438" y="255"/>
                    </a:lnTo>
                    <a:lnTo>
                      <a:pt x="414" y="266"/>
                    </a:lnTo>
                    <a:lnTo>
                      <a:pt x="388" y="275"/>
                    </a:lnTo>
                    <a:lnTo>
                      <a:pt x="364" y="281"/>
                    </a:lnTo>
                    <a:lnTo>
                      <a:pt x="337" y="281"/>
                    </a:lnTo>
                    <a:lnTo>
                      <a:pt x="309" y="274"/>
                    </a:lnTo>
                    <a:lnTo>
                      <a:pt x="267" y="267"/>
                    </a:lnTo>
                    <a:lnTo>
                      <a:pt x="226" y="269"/>
                    </a:lnTo>
                    <a:lnTo>
                      <a:pt x="184" y="277"/>
                    </a:lnTo>
                    <a:lnTo>
                      <a:pt x="143" y="284"/>
                    </a:lnTo>
                    <a:lnTo>
                      <a:pt x="102" y="289"/>
                    </a:lnTo>
                    <a:lnTo>
                      <a:pt x="65" y="286"/>
                    </a:lnTo>
                    <a:lnTo>
                      <a:pt x="30" y="271"/>
                    </a:lnTo>
                    <a:lnTo>
                      <a:pt x="0" y="243"/>
                    </a:lnTo>
                    <a:lnTo>
                      <a:pt x="21" y="227"/>
                    </a:lnTo>
                    <a:lnTo>
                      <a:pt x="45" y="214"/>
                    </a:lnTo>
                    <a:lnTo>
                      <a:pt x="68" y="203"/>
                    </a:lnTo>
                    <a:lnTo>
                      <a:pt x="93" y="193"/>
                    </a:lnTo>
                    <a:lnTo>
                      <a:pt x="116" y="180"/>
                    </a:lnTo>
                    <a:lnTo>
                      <a:pt x="139" y="166"/>
                    </a:lnTo>
                    <a:lnTo>
                      <a:pt x="159" y="147"/>
                    </a:lnTo>
                    <a:lnTo>
                      <a:pt x="177" y="127"/>
                    </a:lnTo>
                    <a:lnTo>
                      <a:pt x="191" y="119"/>
                    </a:lnTo>
                    <a:lnTo>
                      <a:pt x="206" y="111"/>
                    </a:lnTo>
                    <a:lnTo>
                      <a:pt x="219" y="100"/>
                    </a:lnTo>
                    <a:lnTo>
                      <a:pt x="233" y="88"/>
                    </a:lnTo>
                    <a:lnTo>
                      <a:pt x="244" y="73"/>
                    </a:lnTo>
                    <a:lnTo>
                      <a:pt x="254" y="59"/>
                    </a:lnTo>
                    <a:lnTo>
                      <a:pt x="261" y="43"/>
                    </a:lnTo>
                    <a:lnTo>
                      <a:pt x="268" y="27"/>
                    </a:lnTo>
                    <a:lnTo>
                      <a:pt x="306" y="14"/>
                    </a:lnTo>
                    <a:lnTo>
                      <a:pt x="351" y="6"/>
                    </a:lnTo>
                    <a:lnTo>
                      <a:pt x="396" y="1"/>
                    </a:lnTo>
                    <a:lnTo>
                      <a:pt x="443" y="0"/>
                    </a:lnTo>
                    <a:lnTo>
                      <a:pt x="489" y="1"/>
                    </a:lnTo>
                    <a:lnTo>
                      <a:pt x="534" y="6"/>
                    </a:lnTo>
                    <a:lnTo>
                      <a:pt x="576" y="14"/>
                    </a:lnTo>
                    <a:lnTo>
                      <a:pt x="616" y="27"/>
                    </a:lnTo>
                    <a:lnTo>
                      <a:pt x="651" y="4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8"/>
              <p:cNvSpPr/>
              <p:nvPr/>
            </p:nvSpPr>
            <p:spPr>
              <a:xfrm>
                <a:off x="2746" y="1795"/>
                <a:ext cx="8" cy="2"/>
              </a:xfrm>
              <a:custGeom>
                <a:rect b="b" l="l" r="r" t="t"/>
                <a:pathLst>
                  <a:path extrusionOk="0" h="16" w="81">
                    <a:moveTo>
                      <a:pt x="81" y="5"/>
                    </a:moveTo>
                    <a:lnTo>
                      <a:pt x="72" y="11"/>
                    </a:lnTo>
                    <a:lnTo>
                      <a:pt x="64" y="16"/>
                    </a:lnTo>
                    <a:lnTo>
                      <a:pt x="54" y="16"/>
                    </a:lnTo>
                    <a:lnTo>
                      <a:pt x="44" y="14"/>
                    </a:lnTo>
                    <a:lnTo>
                      <a:pt x="32" y="9"/>
                    </a:lnTo>
                    <a:lnTo>
                      <a:pt x="22" y="6"/>
                    </a:lnTo>
                    <a:lnTo>
                      <a:pt x="11" y="3"/>
                    </a:lnTo>
                    <a:lnTo>
                      <a:pt x="0" y="1"/>
                    </a:lnTo>
                    <a:lnTo>
                      <a:pt x="3" y="1"/>
                    </a:lnTo>
                    <a:lnTo>
                      <a:pt x="10" y="1"/>
                    </a:lnTo>
                    <a:lnTo>
                      <a:pt x="18" y="1"/>
                    </a:lnTo>
                    <a:lnTo>
                      <a:pt x="30" y="1"/>
                    </a:lnTo>
                    <a:lnTo>
                      <a:pt x="42" y="0"/>
                    </a:lnTo>
                    <a:lnTo>
                      <a:pt x="55" y="0"/>
                    </a:lnTo>
                    <a:lnTo>
                      <a:pt x="68" y="1"/>
                    </a:lnTo>
                    <a:lnTo>
                      <a:pt x="81"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8"/>
              <p:cNvSpPr/>
              <p:nvPr/>
            </p:nvSpPr>
            <p:spPr>
              <a:xfrm>
                <a:off x="2690" y="1800"/>
                <a:ext cx="174" cy="60"/>
              </a:xfrm>
              <a:custGeom>
                <a:rect b="b" l="l" r="r" t="t"/>
                <a:pathLst>
                  <a:path extrusionOk="0" h="601" w="1746">
                    <a:moveTo>
                      <a:pt x="1074" y="136"/>
                    </a:moveTo>
                    <a:lnTo>
                      <a:pt x="1094" y="152"/>
                    </a:lnTo>
                    <a:lnTo>
                      <a:pt x="1117" y="168"/>
                    </a:lnTo>
                    <a:lnTo>
                      <a:pt x="1140" y="182"/>
                    </a:lnTo>
                    <a:lnTo>
                      <a:pt x="1163" y="197"/>
                    </a:lnTo>
                    <a:lnTo>
                      <a:pt x="1186" y="211"/>
                    </a:lnTo>
                    <a:lnTo>
                      <a:pt x="1209" y="227"/>
                    </a:lnTo>
                    <a:lnTo>
                      <a:pt x="1229" y="246"/>
                    </a:lnTo>
                    <a:lnTo>
                      <a:pt x="1249" y="267"/>
                    </a:lnTo>
                    <a:lnTo>
                      <a:pt x="1259" y="265"/>
                    </a:lnTo>
                    <a:lnTo>
                      <a:pt x="1269" y="268"/>
                    </a:lnTo>
                    <a:lnTo>
                      <a:pt x="1276" y="269"/>
                    </a:lnTo>
                    <a:lnTo>
                      <a:pt x="1285" y="267"/>
                    </a:lnTo>
                    <a:lnTo>
                      <a:pt x="1285" y="252"/>
                    </a:lnTo>
                    <a:lnTo>
                      <a:pt x="1325" y="244"/>
                    </a:lnTo>
                    <a:lnTo>
                      <a:pt x="1365" y="236"/>
                    </a:lnTo>
                    <a:lnTo>
                      <a:pt x="1405" y="230"/>
                    </a:lnTo>
                    <a:lnTo>
                      <a:pt x="1444" y="224"/>
                    </a:lnTo>
                    <a:lnTo>
                      <a:pt x="1483" y="221"/>
                    </a:lnTo>
                    <a:lnTo>
                      <a:pt x="1523" y="221"/>
                    </a:lnTo>
                    <a:lnTo>
                      <a:pt x="1565" y="224"/>
                    </a:lnTo>
                    <a:lnTo>
                      <a:pt x="1608" y="232"/>
                    </a:lnTo>
                    <a:lnTo>
                      <a:pt x="1620" y="221"/>
                    </a:lnTo>
                    <a:lnTo>
                      <a:pt x="1633" y="213"/>
                    </a:lnTo>
                    <a:lnTo>
                      <a:pt x="1648" y="208"/>
                    </a:lnTo>
                    <a:lnTo>
                      <a:pt x="1665" y="206"/>
                    </a:lnTo>
                    <a:lnTo>
                      <a:pt x="1681" y="205"/>
                    </a:lnTo>
                    <a:lnTo>
                      <a:pt x="1699" y="206"/>
                    </a:lnTo>
                    <a:lnTo>
                      <a:pt x="1716" y="208"/>
                    </a:lnTo>
                    <a:lnTo>
                      <a:pt x="1734" y="212"/>
                    </a:lnTo>
                    <a:lnTo>
                      <a:pt x="1739" y="216"/>
                    </a:lnTo>
                    <a:lnTo>
                      <a:pt x="1742" y="221"/>
                    </a:lnTo>
                    <a:lnTo>
                      <a:pt x="1744" y="226"/>
                    </a:lnTo>
                    <a:lnTo>
                      <a:pt x="1746" y="233"/>
                    </a:lnTo>
                    <a:lnTo>
                      <a:pt x="1746" y="238"/>
                    </a:lnTo>
                    <a:lnTo>
                      <a:pt x="1746" y="245"/>
                    </a:lnTo>
                    <a:lnTo>
                      <a:pt x="1745" y="251"/>
                    </a:lnTo>
                    <a:lnTo>
                      <a:pt x="1744" y="258"/>
                    </a:lnTo>
                    <a:lnTo>
                      <a:pt x="1732" y="264"/>
                    </a:lnTo>
                    <a:lnTo>
                      <a:pt x="1720" y="271"/>
                    </a:lnTo>
                    <a:lnTo>
                      <a:pt x="1707" y="276"/>
                    </a:lnTo>
                    <a:lnTo>
                      <a:pt x="1695" y="282"/>
                    </a:lnTo>
                    <a:lnTo>
                      <a:pt x="1683" y="287"/>
                    </a:lnTo>
                    <a:lnTo>
                      <a:pt x="1670" y="291"/>
                    </a:lnTo>
                    <a:lnTo>
                      <a:pt x="1657" y="294"/>
                    </a:lnTo>
                    <a:lnTo>
                      <a:pt x="1644" y="297"/>
                    </a:lnTo>
                    <a:lnTo>
                      <a:pt x="1649" y="306"/>
                    </a:lnTo>
                    <a:lnTo>
                      <a:pt x="1660" y="311"/>
                    </a:lnTo>
                    <a:lnTo>
                      <a:pt x="1672" y="313"/>
                    </a:lnTo>
                    <a:lnTo>
                      <a:pt x="1687" y="315"/>
                    </a:lnTo>
                    <a:lnTo>
                      <a:pt x="1699" y="316"/>
                    </a:lnTo>
                    <a:lnTo>
                      <a:pt x="1711" y="321"/>
                    </a:lnTo>
                    <a:lnTo>
                      <a:pt x="1717" y="331"/>
                    </a:lnTo>
                    <a:lnTo>
                      <a:pt x="1719" y="348"/>
                    </a:lnTo>
                    <a:lnTo>
                      <a:pt x="1712" y="357"/>
                    </a:lnTo>
                    <a:lnTo>
                      <a:pt x="1705" y="362"/>
                    </a:lnTo>
                    <a:lnTo>
                      <a:pt x="1697" y="364"/>
                    </a:lnTo>
                    <a:lnTo>
                      <a:pt x="1688" y="365"/>
                    </a:lnTo>
                    <a:lnTo>
                      <a:pt x="1678" y="365"/>
                    </a:lnTo>
                    <a:lnTo>
                      <a:pt x="1670" y="366"/>
                    </a:lnTo>
                    <a:lnTo>
                      <a:pt x="1660" y="368"/>
                    </a:lnTo>
                    <a:lnTo>
                      <a:pt x="1653" y="373"/>
                    </a:lnTo>
                    <a:lnTo>
                      <a:pt x="1650" y="384"/>
                    </a:lnTo>
                    <a:lnTo>
                      <a:pt x="1657" y="397"/>
                    </a:lnTo>
                    <a:lnTo>
                      <a:pt x="1667" y="410"/>
                    </a:lnTo>
                    <a:lnTo>
                      <a:pt x="1679" y="423"/>
                    </a:lnTo>
                    <a:lnTo>
                      <a:pt x="1687" y="432"/>
                    </a:lnTo>
                    <a:lnTo>
                      <a:pt x="1688" y="441"/>
                    </a:lnTo>
                    <a:lnTo>
                      <a:pt x="1678" y="446"/>
                    </a:lnTo>
                    <a:lnTo>
                      <a:pt x="1653" y="449"/>
                    </a:lnTo>
                    <a:lnTo>
                      <a:pt x="1648" y="445"/>
                    </a:lnTo>
                    <a:lnTo>
                      <a:pt x="1643" y="444"/>
                    </a:lnTo>
                    <a:lnTo>
                      <a:pt x="1637" y="444"/>
                    </a:lnTo>
                    <a:lnTo>
                      <a:pt x="1633" y="444"/>
                    </a:lnTo>
                    <a:lnTo>
                      <a:pt x="1625" y="447"/>
                    </a:lnTo>
                    <a:lnTo>
                      <a:pt x="1622" y="452"/>
                    </a:lnTo>
                    <a:lnTo>
                      <a:pt x="1620" y="457"/>
                    </a:lnTo>
                    <a:lnTo>
                      <a:pt x="1623" y="465"/>
                    </a:lnTo>
                    <a:lnTo>
                      <a:pt x="1629" y="470"/>
                    </a:lnTo>
                    <a:lnTo>
                      <a:pt x="1633" y="475"/>
                    </a:lnTo>
                    <a:lnTo>
                      <a:pt x="1633" y="477"/>
                    </a:lnTo>
                    <a:lnTo>
                      <a:pt x="1634" y="482"/>
                    </a:lnTo>
                    <a:lnTo>
                      <a:pt x="1633" y="487"/>
                    </a:lnTo>
                    <a:lnTo>
                      <a:pt x="1633" y="495"/>
                    </a:lnTo>
                    <a:lnTo>
                      <a:pt x="1625" y="490"/>
                    </a:lnTo>
                    <a:lnTo>
                      <a:pt x="1618" y="487"/>
                    </a:lnTo>
                    <a:lnTo>
                      <a:pt x="1610" y="486"/>
                    </a:lnTo>
                    <a:lnTo>
                      <a:pt x="1603" y="489"/>
                    </a:lnTo>
                    <a:lnTo>
                      <a:pt x="1596" y="494"/>
                    </a:lnTo>
                    <a:lnTo>
                      <a:pt x="1594" y="500"/>
                    </a:lnTo>
                    <a:lnTo>
                      <a:pt x="1593" y="507"/>
                    </a:lnTo>
                    <a:lnTo>
                      <a:pt x="1593" y="515"/>
                    </a:lnTo>
                    <a:lnTo>
                      <a:pt x="1600" y="520"/>
                    </a:lnTo>
                    <a:lnTo>
                      <a:pt x="1605" y="525"/>
                    </a:lnTo>
                    <a:lnTo>
                      <a:pt x="1607" y="530"/>
                    </a:lnTo>
                    <a:lnTo>
                      <a:pt x="1603" y="540"/>
                    </a:lnTo>
                    <a:lnTo>
                      <a:pt x="1590" y="554"/>
                    </a:lnTo>
                    <a:lnTo>
                      <a:pt x="1575" y="559"/>
                    </a:lnTo>
                    <a:lnTo>
                      <a:pt x="1559" y="558"/>
                    </a:lnTo>
                    <a:lnTo>
                      <a:pt x="1543" y="555"/>
                    </a:lnTo>
                    <a:lnTo>
                      <a:pt x="1525" y="551"/>
                    </a:lnTo>
                    <a:lnTo>
                      <a:pt x="1509" y="550"/>
                    </a:lnTo>
                    <a:lnTo>
                      <a:pt x="1494" y="555"/>
                    </a:lnTo>
                    <a:lnTo>
                      <a:pt x="1482" y="570"/>
                    </a:lnTo>
                    <a:lnTo>
                      <a:pt x="1451" y="571"/>
                    </a:lnTo>
                    <a:lnTo>
                      <a:pt x="1420" y="573"/>
                    </a:lnTo>
                    <a:lnTo>
                      <a:pt x="1387" y="575"/>
                    </a:lnTo>
                    <a:lnTo>
                      <a:pt x="1358" y="575"/>
                    </a:lnTo>
                    <a:lnTo>
                      <a:pt x="1327" y="570"/>
                    </a:lnTo>
                    <a:lnTo>
                      <a:pt x="1299" y="564"/>
                    </a:lnTo>
                    <a:lnTo>
                      <a:pt x="1272" y="552"/>
                    </a:lnTo>
                    <a:lnTo>
                      <a:pt x="1249" y="535"/>
                    </a:lnTo>
                    <a:lnTo>
                      <a:pt x="1249" y="515"/>
                    </a:lnTo>
                    <a:lnTo>
                      <a:pt x="1185" y="522"/>
                    </a:lnTo>
                    <a:lnTo>
                      <a:pt x="1121" y="539"/>
                    </a:lnTo>
                    <a:lnTo>
                      <a:pt x="1054" y="560"/>
                    </a:lnTo>
                    <a:lnTo>
                      <a:pt x="989" y="582"/>
                    </a:lnTo>
                    <a:lnTo>
                      <a:pt x="921" y="597"/>
                    </a:lnTo>
                    <a:lnTo>
                      <a:pt x="854" y="601"/>
                    </a:lnTo>
                    <a:lnTo>
                      <a:pt x="786" y="589"/>
                    </a:lnTo>
                    <a:lnTo>
                      <a:pt x="720" y="555"/>
                    </a:lnTo>
                    <a:lnTo>
                      <a:pt x="725" y="545"/>
                    </a:lnTo>
                    <a:lnTo>
                      <a:pt x="732" y="540"/>
                    </a:lnTo>
                    <a:lnTo>
                      <a:pt x="742" y="535"/>
                    </a:lnTo>
                    <a:lnTo>
                      <a:pt x="753" y="530"/>
                    </a:lnTo>
                    <a:lnTo>
                      <a:pt x="762" y="524"/>
                    </a:lnTo>
                    <a:lnTo>
                      <a:pt x="772" y="518"/>
                    </a:lnTo>
                    <a:lnTo>
                      <a:pt x="780" y="510"/>
                    </a:lnTo>
                    <a:lnTo>
                      <a:pt x="786" y="499"/>
                    </a:lnTo>
                    <a:lnTo>
                      <a:pt x="751" y="507"/>
                    </a:lnTo>
                    <a:lnTo>
                      <a:pt x="718" y="517"/>
                    </a:lnTo>
                    <a:lnTo>
                      <a:pt x="685" y="531"/>
                    </a:lnTo>
                    <a:lnTo>
                      <a:pt x="653" y="546"/>
                    </a:lnTo>
                    <a:lnTo>
                      <a:pt x="618" y="560"/>
                    </a:lnTo>
                    <a:lnTo>
                      <a:pt x="585" y="576"/>
                    </a:lnTo>
                    <a:lnTo>
                      <a:pt x="549" y="586"/>
                    </a:lnTo>
                    <a:lnTo>
                      <a:pt x="514" y="595"/>
                    </a:lnTo>
                    <a:lnTo>
                      <a:pt x="451" y="599"/>
                    </a:lnTo>
                    <a:lnTo>
                      <a:pt x="390" y="601"/>
                    </a:lnTo>
                    <a:lnTo>
                      <a:pt x="328" y="597"/>
                    </a:lnTo>
                    <a:lnTo>
                      <a:pt x="269" y="586"/>
                    </a:lnTo>
                    <a:lnTo>
                      <a:pt x="212" y="567"/>
                    </a:lnTo>
                    <a:lnTo>
                      <a:pt x="160" y="540"/>
                    </a:lnTo>
                    <a:lnTo>
                      <a:pt x="113" y="502"/>
                    </a:lnTo>
                    <a:lnTo>
                      <a:pt x="74" y="454"/>
                    </a:lnTo>
                    <a:lnTo>
                      <a:pt x="59" y="432"/>
                    </a:lnTo>
                    <a:lnTo>
                      <a:pt x="45" y="411"/>
                    </a:lnTo>
                    <a:lnTo>
                      <a:pt x="31" y="388"/>
                    </a:lnTo>
                    <a:lnTo>
                      <a:pt x="19" y="366"/>
                    </a:lnTo>
                    <a:lnTo>
                      <a:pt x="9" y="342"/>
                    </a:lnTo>
                    <a:lnTo>
                      <a:pt x="3" y="318"/>
                    </a:lnTo>
                    <a:lnTo>
                      <a:pt x="0" y="292"/>
                    </a:lnTo>
                    <a:lnTo>
                      <a:pt x="4" y="267"/>
                    </a:lnTo>
                    <a:lnTo>
                      <a:pt x="115" y="196"/>
                    </a:lnTo>
                    <a:lnTo>
                      <a:pt x="125" y="204"/>
                    </a:lnTo>
                    <a:lnTo>
                      <a:pt x="133" y="205"/>
                    </a:lnTo>
                    <a:lnTo>
                      <a:pt x="140" y="199"/>
                    </a:lnTo>
                    <a:lnTo>
                      <a:pt x="147" y="192"/>
                    </a:lnTo>
                    <a:lnTo>
                      <a:pt x="154" y="181"/>
                    </a:lnTo>
                    <a:lnTo>
                      <a:pt x="160" y="171"/>
                    </a:lnTo>
                    <a:lnTo>
                      <a:pt x="169" y="164"/>
                    </a:lnTo>
                    <a:lnTo>
                      <a:pt x="181" y="162"/>
                    </a:lnTo>
                    <a:lnTo>
                      <a:pt x="233" y="130"/>
                    </a:lnTo>
                    <a:lnTo>
                      <a:pt x="289" y="104"/>
                    </a:lnTo>
                    <a:lnTo>
                      <a:pt x="345" y="81"/>
                    </a:lnTo>
                    <a:lnTo>
                      <a:pt x="405" y="61"/>
                    </a:lnTo>
                    <a:lnTo>
                      <a:pt x="463" y="43"/>
                    </a:lnTo>
                    <a:lnTo>
                      <a:pt x="522" y="27"/>
                    </a:lnTo>
                    <a:lnTo>
                      <a:pt x="583" y="13"/>
                    </a:lnTo>
                    <a:lnTo>
                      <a:pt x="644" y="0"/>
                    </a:lnTo>
                    <a:lnTo>
                      <a:pt x="702" y="3"/>
                    </a:lnTo>
                    <a:lnTo>
                      <a:pt x="759" y="13"/>
                    </a:lnTo>
                    <a:lnTo>
                      <a:pt x="814" y="27"/>
                    </a:lnTo>
                    <a:lnTo>
                      <a:pt x="868" y="46"/>
                    </a:lnTo>
                    <a:lnTo>
                      <a:pt x="919" y="68"/>
                    </a:lnTo>
                    <a:lnTo>
                      <a:pt x="970" y="90"/>
                    </a:lnTo>
                    <a:lnTo>
                      <a:pt x="1022" y="113"/>
                    </a:lnTo>
                    <a:lnTo>
                      <a:pt x="1074" y="13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8"/>
              <p:cNvSpPr/>
              <p:nvPr/>
            </p:nvSpPr>
            <p:spPr>
              <a:xfrm>
                <a:off x="2697" y="1804"/>
                <a:ext cx="4" cy="2"/>
              </a:xfrm>
              <a:custGeom>
                <a:rect b="b" l="l" r="r" t="t"/>
                <a:pathLst>
                  <a:path extrusionOk="0" h="15" w="41">
                    <a:moveTo>
                      <a:pt x="41" y="0"/>
                    </a:moveTo>
                    <a:lnTo>
                      <a:pt x="31" y="5"/>
                    </a:lnTo>
                    <a:lnTo>
                      <a:pt x="22" y="10"/>
                    </a:lnTo>
                    <a:lnTo>
                      <a:pt x="10" y="12"/>
                    </a:lnTo>
                    <a:lnTo>
                      <a:pt x="0" y="15"/>
                    </a:lnTo>
                    <a:lnTo>
                      <a:pt x="8" y="7"/>
                    </a:lnTo>
                    <a:lnTo>
                      <a:pt x="18" y="3"/>
                    </a:lnTo>
                    <a:lnTo>
                      <a:pt x="29" y="0"/>
                    </a:lnTo>
                    <a:lnTo>
                      <a:pt x="4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8"/>
              <p:cNvSpPr/>
              <p:nvPr/>
            </p:nvSpPr>
            <p:spPr>
              <a:xfrm>
                <a:off x="2693" y="1806"/>
                <a:ext cx="2" cy="1"/>
              </a:xfrm>
              <a:custGeom>
                <a:rect b="b" l="l" r="r" t="t"/>
                <a:pathLst>
                  <a:path extrusionOk="0" h="10" w="20">
                    <a:moveTo>
                      <a:pt x="20" y="10"/>
                    </a:moveTo>
                    <a:lnTo>
                      <a:pt x="0" y="10"/>
                    </a:lnTo>
                    <a:lnTo>
                      <a:pt x="3" y="7"/>
                    </a:lnTo>
                    <a:lnTo>
                      <a:pt x="7" y="5"/>
                    </a:lnTo>
                    <a:lnTo>
                      <a:pt x="13" y="2"/>
                    </a:lnTo>
                    <a:lnTo>
                      <a:pt x="20" y="0"/>
                    </a:lnTo>
                    <a:lnTo>
                      <a:pt x="20"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8"/>
              <p:cNvSpPr/>
              <p:nvPr/>
            </p:nvSpPr>
            <p:spPr>
              <a:xfrm>
                <a:off x="2772" y="1809"/>
                <a:ext cx="5" cy="18"/>
              </a:xfrm>
              <a:custGeom>
                <a:rect b="b" l="l" r="r" t="t"/>
                <a:pathLst>
                  <a:path extrusionOk="0" h="183" w="56">
                    <a:moveTo>
                      <a:pt x="56" y="177"/>
                    </a:moveTo>
                    <a:lnTo>
                      <a:pt x="45" y="183"/>
                    </a:lnTo>
                    <a:lnTo>
                      <a:pt x="45" y="161"/>
                    </a:lnTo>
                    <a:lnTo>
                      <a:pt x="46" y="138"/>
                    </a:lnTo>
                    <a:lnTo>
                      <a:pt x="44" y="114"/>
                    </a:lnTo>
                    <a:lnTo>
                      <a:pt x="41" y="89"/>
                    </a:lnTo>
                    <a:lnTo>
                      <a:pt x="34" y="63"/>
                    </a:lnTo>
                    <a:lnTo>
                      <a:pt x="25" y="40"/>
                    </a:lnTo>
                    <a:lnTo>
                      <a:pt x="14" y="19"/>
                    </a:lnTo>
                    <a:lnTo>
                      <a:pt x="0" y="0"/>
                    </a:lnTo>
                    <a:lnTo>
                      <a:pt x="20" y="12"/>
                    </a:lnTo>
                    <a:lnTo>
                      <a:pt x="35" y="30"/>
                    </a:lnTo>
                    <a:lnTo>
                      <a:pt x="45" y="51"/>
                    </a:lnTo>
                    <a:lnTo>
                      <a:pt x="51" y="76"/>
                    </a:lnTo>
                    <a:lnTo>
                      <a:pt x="55" y="101"/>
                    </a:lnTo>
                    <a:lnTo>
                      <a:pt x="56" y="128"/>
                    </a:lnTo>
                    <a:lnTo>
                      <a:pt x="56" y="152"/>
                    </a:lnTo>
                    <a:lnTo>
                      <a:pt x="56" y="1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8"/>
              <p:cNvSpPr/>
              <p:nvPr/>
            </p:nvSpPr>
            <p:spPr>
              <a:xfrm>
                <a:off x="2944" y="1811"/>
                <a:ext cx="3" cy="1"/>
              </a:xfrm>
              <a:custGeom>
                <a:rect b="b" l="l" r="r" t="t"/>
                <a:pathLst>
                  <a:path extrusionOk="0" h="7" w="26">
                    <a:moveTo>
                      <a:pt x="26" y="2"/>
                    </a:moveTo>
                    <a:lnTo>
                      <a:pt x="21" y="6"/>
                    </a:lnTo>
                    <a:lnTo>
                      <a:pt x="14" y="7"/>
                    </a:lnTo>
                    <a:lnTo>
                      <a:pt x="7" y="7"/>
                    </a:lnTo>
                    <a:lnTo>
                      <a:pt x="0" y="7"/>
                    </a:lnTo>
                    <a:lnTo>
                      <a:pt x="5" y="1"/>
                    </a:lnTo>
                    <a:lnTo>
                      <a:pt x="11" y="0"/>
                    </a:lnTo>
                    <a:lnTo>
                      <a:pt x="18" y="1"/>
                    </a:lnTo>
                    <a:lnTo>
                      <a:pt x="26"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8"/>
              <p:cNvSpPr/>
              <p:nvPr/>
            </p:nvSpPr>
            <p:spPr>
              <a:xfrm>
                <a:off x="2816" y="1829"/>
                <a:ext cx="2" cy="16"/>
              </a:xfrm>
              <a:custGeom>
                <a:rect b="b" l="l" r="r" t="t"/>
                <a:pathLst>
                  <a:path extrusionOk="0" h="152" w="25">
                    <a:moveTo>
                      <a:pt x="25" y="15"/>
                    </a:moveTo>
                    <a:lnTo>
                      <a:pt x="23" y="31"/>
                    </a:lnTo>
                    <a:lnTo>
                      <a:pt x="22" y="50"/>
                    </a:lnTo>
                    <a:lnTo>
                      <a:pt x="21" y="67"/>
                    </a:lnTo>
                    <a:lnTo>
                      <a:pt x="20" y="85"/>
                    </a:lnTo>
                    <a:lnTo>
                      <a:pt x="16" y="102"/>
                    </a:lnTo>
                    <a:lnTo>
                      <a:pt x="13" y="120"/>
                    </a:lnTo>
                    <a:lnTo>
                      <a:pt x="7" y="136"/>
                    </a:lnTo>
                    <a:lnTo>
                      <a:pt x="0" y="152"/>
                    </a:lnTo>
                    <a:lnTo>
                      <a:pt x="0" y="135"/>
                    </a:lnTo>
                    <a:lnTo>
                      <a:pt x="1" y="118"/>
                    </a:lnTo>
                    <a:lnTo>
                      <a:pt x="2" y="98"/>
                    </a:lnTo>
                    <a:lnTo>
                      <a:pt x="5" y="79"/>
                    </a:lnTo>
                    <a:lnTo>
                      <a:pt x="6" y="58"/>
                    </a:lnTo>
                    <a:lnTo>
                      <a:pt x="8" y="39"/>
                    </a:lnTo>
                    <a:lnTo>
                      <a:pt x="9" y="18"/>
                    </a:lnTo>
                    <a:lnTo>
                      <a:pt x="10" y="0"/>
                    </a:lnTo>
                    <a:lnTo>
                      <a:pt x="25"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8"/>
              <p:cNvSpPr/>
              <p:nvPr/>
            </p:nvSpPr>
            <p:spPr>
              <a:xfrm>
                <a:off x="2898" y="1830"/>
                <a:ext cx="6" cy="3"/>
              </a:xfrm>
              <a:custGeom>
                <a:rect b="b" l="l" r="r" t="t"/>
                <a:pathLst>
                  <a:path extrusionOk="0" h="30" w="57">
                    <a:moveTo>
                      <a:pt x="57" y="25"/>
                    </a:moveTo>
                    <a:lnTo>
                      <a:pt x="51" y="24"/>
                    </a:lnTo>
                    <a:lnTo>
                      <a:pt x="43" y="27"/>
                    </a:lnTo>
                    <a:lnTo>
                      <a:pt x="33" y="30"/>
                    </a:lnTo>
                    <a:lnTo>
                      <a:pt x="22" y="30"/>
                    </a:lnTo>
                    <a:lnTo>
                      <a:pt x="15" y="21"/>
                    </a:lnTo>
                    <a:lnTo>
                      <a:pt x="7" y="16"/>
                    </a:lnTo>
                    <a:lnTo>
                      <a:pt x="4" y="13"/>
                    </a:lnTo>
                    <a:lnTo>
                      <a:pt x="1" y="11"/>
                    </a:lnTo>
                    <a:lnTo>
                      <a:pt x="0" y="5"/>
                    </a:lnTo>
                    <a:lnTo>
                      <a:pt x="2" y="0"/>
                    </a:lnTo>
                    <a:lnTo>
                      <a:pt x="7" y="5"/>
                    </a:lnTo>
                    <a:lnTo>
                      <a:pt x="15" y="10"/>
                    </a:lnTo>
                    <a:lnTo>
                      <a:pt x="22" y="12"/>
                    </a:lnTo>
                    <a:lnTo>
                      <a:pt x="31" y="14"/>
                    </a:lnTo>
                    <a:lnTo>
                      <a:pt x="37" y="15"/>
                    </a:lnTo>
                    <a:lnTo>
                      <a:pt x="45" y="17"/>
                    </a:lnTo>
                    <a:lnTo>
                      <a:pt x="51" y="19"/>
                    </a:lnTo>
                    <a:lnTo>
                      <a:pt x="57" y="2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2" name="Google Shape;482;p8"/>
            <p:cNvGrpSpPr/>
            <p:nvPr/>
          </p:nvGrpSpPr>
          <p:grpSpPr>
            <a:xfrm>
              <a:off x="2772" y="2550"/>
              <a:ext cx="239" cy="245"/>
              <a:chOff x="2511" y="1899"/>
              <a:chExt cx="239" cy="245"/>
            </a:xfrm>
          </p:grpSpPr>
          <p:sp>
            <p:nvSpPr>
              <p:cNvPr id="483" name="Google Shape;483;p8"/>
              <p:cNvSpPr/>
              <p:nvPr/>
            </p:nvSpPr>
            <p:spPr>
              <a:xfrm>
                <a:off x="2557" y="2091"/>
                <a:ext cx="9" cy="9"/>
              </a:xfrm>
              <a:custGeom>
                <a:rect b="b" l="l" r="r" t="t"/>
                <a:pathLst>
                  <a:path extrusionOk="0" h="9" w="9">
                    <a:moveTo>
                      <a:pt x="4" y="9"/>
                    </a:moveTo>
                    <a:lnTo>
                      <a:pt x="6" y="9"/>
                    </a:lnTo>
                    <a:lnTo>
                      <a:pt x="7" y="7"/>
                    </a:lnTo>
                    <a:lnTo>
                      <a:pt x="9" y="6"/>
                    </a:lnTo>
                    <a:lnTo>
                      <a:pt x="9" y="4"/>
                    </a:lnTo>
                    <a:lnTo>
                      <a:pt x="9" y="3"/>
                    </a:lnTo>
                    <a:lnTo>
                      <a:pt x="7" y="1"/>
                    </a:lnTo>
                    <a:lnTo>
                      <a:pt x="6" y="0"/>
                    </a:lnTo>
                    <a:lnTo>
                      <a:pt x="4" y="0"/>
                    </a:lnTo>
                    <a:lnTo>
                      <a:pt x="3" y="0"/>
                    </a:lnTo>
                    <a:lnTo>
                      <a:pt x="1" y="1"/>
                    </a:lnTo>
                    <a:lnTo>
                      <a:pt x="0" y="3"/>
                    </a:lnTo>
                    <a:lnTo>
                      <a:pt x="0" y="4"/>
                    </a:lnTo>
                    <a:lnTo>
                      <a:pt x="0" y="6"/>
                    </a:lnTo>
                    <a:lnTo>
                      <a:pt x="1" y="7"/>
                    </a:lnTo>
                    <a:lnTo>
                      <a:pt x="3" y="9"/>
                    </a:lnTo>
                    <a:lnTo>
                      <a:pt x="4"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8"/>
              <p:cNvSpPr/>
              <p:nvPr/>
            </p:nvSpPr>
            <p:spPr>
              <a:xfrm>
                <a:off x="2674" y="2133"/>
                <a:ext cx="12" cy="11"/>
              </a:xfrm>
              <a:custGeom>
                <a:rect b="b" l="l" r="r" t="t"/>
                <a:pathLst>
                  <a:path extrusionOk="0" h="11" w="12">
                    <a:moveTo>
                      <a:pt x="6" y="11"/>
                    </a:moveTo>
                    <a:lnTo>
                      <a:pt x="9" y="11"/>
                    </a:lnTo>
                    <a:lnTo>
                      <a:pt x="11" y="9"/>
                    </a:lnTo>
                    <a:lnTo>
                      <a:pt x="12" y="7"/>
                    </a:lnTo>
                    <a:lnTo>
                      <a:pt x="12" y="6"/>
                    </a:lnTo>
                    <a:lnTo>
                      <a:pt x="12" y="3"/>
                    </a:lnTo>
                    <a:lnTo>
                      <a:pt x="11" y="1"/>
                    </a:lnTo>
                    <a:lnTo>
                      <a:pt x="9" y="0"/>
                    </a:lnTo>
                    <a:lnTo>
                      <a:pt x="6" y="0"/>
                    </a:lnTo>
                    <a:lnTo>
                      <a:pt x="4" y="0"/>
                    </a:lnTo>
                    <a:lnTo>
                      <a:pt x="3" y="1"/>
                    </a:lnTo>
                    <a:lnTo>
                      <a:pt x="1" y="3"/>
                    </a:lnTo>
                    <a:lnTo>
                      <a:pt x="0" y="6"/>
                    </a:lnTo>
                    <a:lnTo>
                      <a:pt x="1" y="7"/>
                    </a:lnTo>
                    <a:lnTo>
                      <a:pt x="3" y="9"/>
                    </a:lnTo>
                    <a:lnTo>
                      <a:pt x="4" y="11"/>
                    </a:lnTo>
                    <a:lnTo>
                      <a:pt x="6"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8"/>
              <p:cNvSpPr/>
              <p:nvPr/>
            </p:nvSpPr>
            <p:spPr>
              <a:xfrm>
                <a:off x="2734" y="2033"/>
                <a:ext cx="5" cy="5"/>
              </a:xfrm>
              <a:custGeom>
                <a:rect b="b" l="l" r="r" t="t"/>
                <a:pathLst>
                  <a:path extrusionOk="0" h="5" w="5">
                    <a:moveTo>
                      <a:pt x="2" y="5"/>
                    </a:moveTo>
                    <a:lnTo>
                      <a:pt x="4" y="5"/>
                    </a:lnTo>
                    <a:lnTo>
                      <a:pt x="5" y="3"/>
                    </a:lnTo>
                    <a:lnTo>
                      <a:pt x="5" y="1"/>
                    </a:lnTo>
                    <a:lnTo>
                      <a:pt x="5" y="0"/>
                    </a:lnTo>
                    <a:lnTo>
                      <a:pt x="4" y="0"/>
                    </a:lnTo>
                    <a:lnTo>
                      <a:pt x="2" y="0"/>
                    </a:lnTo>
                    <a:lnTo>
                      <a:pt x="0" y="0"/>
                    </a:lnTo>
                    <a:lnTo>
                      <a:pt x="0" y="1"/>
                    </a:lnTo>
                    <a:lnTo>
                      <a:pt x="0" y="3"/>
                    </a:lnTo>
                    <a:lnTo>
                      <a:pt x="2"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8"/>
              <p:cNvSpPr/>
              <p:nvPr/>
            </p:nvSpPr>
            <p:spPr>
              <a:xfrm>
                <a:off x="2511" y="1899"/>
                <a:ext cx="239" cy="234"/>
              </a:xfrm>
              <a:custGeom>
                <a:rect b="b" l="l" r="r" t="t"/>
                <a:pathLst>
                  <a:path extrusionOk="0" h="234" w="239">
                    <a:moveTo>
                      <a:pt x="113" y="213"/>
                    </a:moveTo>
                    <a:lnTo>
                      <a:pt x="113" y="213"/>
                    </a:lnTo>
                    <a:lnTo>
                      <a:pt x="110" y="215"/>
                    </a:lnTo>
                    <a:lnTo>
                      <a:pt x="108" y="217"/>
                    </a:lnTo>
                    <a:lnTo>
                      <a:pt x="107" y="218"/>
                    </a:lnTo>
                    <a:lnTo>
                      <a:pt x="105" y="218"/>
                    </a:lnTo>
                    <a:lnTo>
                      <a:pt x="103" y="220"/>
                    </a:lnTo>
                    <a:lnTo>
                      <a:pt x="105" y="221"/>
                    </a:lnTo>
                    <a:lnTo>
                      <a:pt x="107" y="223"/>
                    </a:lnTo>
                    <a:lnTo>
                      <a:pt x="108" y="223"/>
                    </a:lnTo>
                    <a:lnTo>
                      <a:pt x="110" y="223"/>
                    </a:lnTo>
                    <a:lnTo>
                      <a:pt x="111" y="221"/>
                    </a:lnTo>
                    <a:lnTo>
                      <a:pt x="113" y="220"/>
                    </a:lnTo>
                    <a:lnTo>
                      <a:pt x="113" y="218"/>
                    </a:lnTo>
                    <a:lnTo>
                      <a:pt x="114" y="217"/>
                    </a:lnTo>
                    <a:lnTo>
                      <a:pt x="114" y="215"/>
                    </a:lnTo>
                    <a:lnTo>
                      <a:pt x="116" y="215"/>
                    </a:lnTo>
                    <a:lnTo>
                      <a:pt x="117" y="215"/>
                    </a:lnTo>
                    <a:lnTo>
                      <a:pt x="119" y="215"/>
                    </a:lnTo>
                    <a:lnTo>
                      <a:pt x="130" y="206"/>
                    </a:lnTo>
                    <a:lnTo>
                      <a:pt x="108" y="198"/>
                    </a:lnTo>
                    <a:lnTo>
                      <a:pt x="105" y="193"/>
                    </a:lnTo>
                    <a:lnTo>
                      <a:pt x="105" y="179"/>
                    </a:lnTo>
                    <a:lnTo>
                      <a:pt x="110" y="181"/>
                    </a:lnTo>
                    <a:lnTo>
                      <a:pt x="110" y="199"/>
                    </a:lnTo>
                    <a:lnTo>
                      <a:pt x="111" y="199"/>
                    </a:lnTo>
                    <a:lnTo>
                      <a:pt x="111" y="181"/>
                    </a:lnTo>
                    <a:lnTo>
                      <a:pt x="113" y="181"/>
                    </a:lnTo>
                    <a:lnTo>
                      <a:pt x="113" y="201"/>
                    </a:lnTo>
                    <a:lnTo>
                      <a:pt x="114" y="201"/>
                    </a:lnTo>
                    <a:lnTo>
                      <a:pt x="114" y="181"/>
                    </a:lnTo>
                    <a:lnTo>
                      <a:pt x="117" y="182"/>
                    </a:lnTo>
                    <a:lnTo>
                      <a:pt x="117" y="202"/>
                    </a:lnTo>
                    <a:lnTo>
                      <a:pt x="117" y="182"/>
                    </a:lnTo>
                    <a:lnTo>
                      <a:pt x="124" y="184"/>
                    </a:lnTo>
                    <a:lnTo>
                      <a:pt x="124" y="199"/>
                    </a:lnTo>
                    <a:lnTo>
                      <a:pt x="119" y="202"/>
                    </a:lnTo>
                    <a:lnTo>
                      <a:pt x="124" y="204"/>
                    </a:lnTo>
                    <a:lnTo>
                      <a:pt x="128" y="202"/>
                    </a:lnTo>
                    <a:lnTo>
                      <a:pt x="128" y="187"/>
                    </a:lnTo>
                    <a:lnTo>
                      <a:pt x="141" y="190"/>
                    </a:lnTo>
                    <a:lnTo>
                      <a:pt x="158" y="182"/>
                    </a:lnTo>
                    <a:lnTo>
                      <a:pt x="164" y="234"/>
                    </a:lnTo>
                    <a:lnTo>
                      <a:pt x="174" y="234"/>
                    </a:lnTo>
                    <a:lnTo>
                      <a:pt x="184" y="168"/>
                    </a:lnTo>
                    <a:lnTo>
                      <a:pt x="192" y="165"/>
                    </a:lnTo>
                    <a:lnTo>
                      <a:pt x="199" y="162"/>
                    </a:lnTo>
                    <a:lnTo>
                      <a:pt x="205" y="159"/>
                    </a:lnTo>
                    <a:lnTo>
                      <a:pt x="209" y="154"/>
                    </a:lnTo>
                    <a:lnTo>
                      <a:pt x="213" y="151"/>
                    </a:lnTo>
                    <a:lnTo>
                      <a:pt x="214" y="146"/>
                    </a:lnTo>
                    <a:lnTo>
                      <a:pt x="216" y="142"/>
                    </a:lnTo>
                    <a:lnTo>
                      <a:pt x="216" y="134"/>
                    </a:lnTo>
                    <a:lnTo>
                      <a:pt x="216" y="131"/>
                    </a:lnTo>
                    <a:lnTo>
                      <a:pt x="216" y="126"/>
                    </a:lnTo>
                    <a:lnTo>
                      <a:pt x="216" y="123"/>
                    </a:lnTo>
                    <a:lnTo>
                      <a:pt x="216" y="118"/>
                    </a:lnTo>
                    <a:lnTo>
                      <a:pt x="216" y="117"/>
                    </a:lnTo>
                    <a:lnTo>
                      <a:pt x="217" y="114"/>
                    </a:lnTo>
                    <a:lnTo>
                      <a:pt x="219" y="110"/>
                    </a:lnTo>
                    <a:lnTo>
                      <a:pt x="222" y="109"/>
                    </a:lnTo>
                    <a:lnTo>
                      <a:pt x="222" y="114"/>
                    </a:lnTo>
                    <a:lnTo>
                      <a:pt x="223" y="123"/>
                    </a:lnTo>
                    <a:lnTo>
                      <a:pt x="223" y="131"/>
                    </a:lnTo>
                    <a:lnTo>
                      <a:pt x="223" y="134"/>
                    </a:lnTo>
                    <a:lnTo>
                      <a:pt x="228" y="134"/>
                    </a:lnTo>
                    <a:lnTo>
                      <a:pt x="233" y="103"/>
                    </a:lnTo>
                    <a:lnTo>
                      <a:pt x="234" y="101"/>
                    </a:lnTo>
                    <a:lnTo>
                      <a:pt x="236" y="100"/>
                    </a:lnTo>
                    <a:lnTo>
                      <a:pt x="238" y="98"/>
                    </a:lnTo>
                    <a:lnTo>
                      <a:pt x="238" y="96"/>
                    </a:lnTo>
                    <a:lnTo>
                      <a:pt x="239" y="93"/>
                    </a:lnTo>
                    <a:lnTo>
                      <a:pt x="239" y="90"/>
                    </a:lnTo>
                    <a:lnTo>
                      <a:pt x="239" y="85"/>
                    </a:lnTo>
                    <a:lnTo>
                      <a:pt x="239" y="79"/>
                    </a:lnTo>
                    <a:lnTo>
                      <a:pt x="239" y="75"/>
                    </a:lnTo>
                    <a:lnTo>
                      <a:pt x="239" y="70"/>
                    </a:lnTo>
                    <a:lnTo>
                      <a:pt x="239" y="67"/>
                    </a:lnTo>
                    <a:lnTo>
                      <a:pt x="238" y="64"/>
                    </a:lnTo>
                    <a:lnTo>
                      <a:pt x="234" y="62"/>
                    </a:lnTo>
                    <a:lnTo>
                      <a:pt x="231" y="61"/>
                    </a:lnTo>
                    <a:lnTo>
                      <a:pt x="223" y="61"/>
                    </a:lnTo>
                    <a:lnTo>
                      <a:pt x="214" y="59"/>
                    </a:lnTo>
                    <a:lnTo>
                      <a:pt x="216" y="54"/>
                    </a:lnTo>
                    <a:lnTo>
                      <a:pt x="217" y="50"/>
                    </a:lnTo>
                    <a:lnTo>
                      <a:pt x="217" y="46"/>
                    </a:lnTo>
                    <a:lnTo>
                      <a:pt x="216" y="43"/>
                    </a:lnTo>
                    <a:lnTo>
                      <a:pt x="211" y="42"/>
                    </a:lnTo>
                    <a:lnTo>
                      <a:pt x="205" y="40"/>
                    </a:lnTo>
                    <a:lnTo>
                      <a:pt x="197" y="40"/>
                    </a:lnTo>
                    <a:lnTo>
                      <a:pt x="184" y="42"/>
                    </a:lnTo>
                    <a:lnTo>
                      <a:pt x="175" y="42"/>
                    </a:lnTo>
                    <a:lnTo>
                      <a:pt x="169" y="40"/>
                    </a:lnTo>
                    <a:lnTo>
                      <a:pt x="166" y="37"/>
                    </a:lnTo>
                    <a:lnTo>
                      <a:pt x="164" y="34"/>
                    </a:lnTo>
                    <a:lnTo>
                      <a:pt x="164" y="29"/>
                    </a:lnTo>
                    <a:lnTo>
                      <a:pt x="164" y="25"/>
                    </a:lnTo>
                    <a:lnTo>
                      <a:pt x="166" y="20"/>
                    </a:lnTo>
                    <a:lnTo>
                      <a:pt x="166" y="14"/>
                    </a:lnTo>
                    <a:lnTo>
                      <a:pt x="166" y="9"/>
                    </a:lnTo>
                    <a:lnTo>
                      <a:pt x="164" y="6"/>
                    </a:lnTo>
                    <a:lnTo>
                      <a:pt x="161" y="3"/>
                    </a:lnTo>
                    <a:lnTo>
                      <a:pt x="156" y="1"/>
                    </a:lnTo>
                    <a:lnTo>
                      <a:pt x="150" y="1"/>
                    </a:lnTo>
                    <a:lnTo>
                      <a:pt x="146" y="0"/>
                    </a:lnTo>
                    <a:lnTo>
                      <a:pt x="139" y="1"/>
                    </a:lnTo>
                    <a:lnTo>
                      <a:pt x="133" y="1"/>
                    </a:lnTo>
                    <a:lnTo>
                      <a:pt x="78" y="67"/>
                    </a:lnTo>
                    <a:lnTo>
                      <a:pt x="64" y="65"/>
                    </a:lnTo>
                    <a:lnTo>
                      <a:pt x="55" y="90"/>
                    </a:lnTo>
                    <a:lnTo>
                      <a:pt x="21" y="98"/>
                    </a:lnTo>
                    <a:lnTo>
                      <a:pt x="21" y="100"/>
                    </a:lnTo>
                    <a:lnTo>
                      <a:pt x="19" y="103"/>
                    </a:lnTo>
                    <a:lnTo>
                      <a:pt x="19" y="106"/>
                    </a:lnTo>
                    <a:lnTo>
                      <a:pt x="19" y="109"/>
                    </a:lnTo>
                    <a:lnTo>
                      <a:pt x="18" y="114"/>
                    </a:lnTo>
                    <a:lnTo>
                      <a:pt x="16" y="117"/>
                    </a:lnTo>
                    <a:lnTo>
                      <a:pt x="15" y="118"/>
                    </a:lnTo>
                    <a:lnTo>
                      <a:pt x="11" y="120"/>
                    </a:lnTo>
                    <a:lnTo>
                      <a:pt x="8" y="120"/>
                    </a:lnTo>
                    <a:lnTo>
                      <a:pt x="7" y="121"/>
                    </a:lnTo>
                    <a:lnTo>
                      <a:pt x="5" y="123"/>
                    </a:lnTo>
                    <a:lnTo>
                      <a:pt x="4" y="124"/>
                    </a:lnTo>
                    <a:lnTo>
                      <a:pt x="4" y="126"/>
                    </a:lnTo>
                    <a:lnTo>
                      <a:pt x="4" y="128"/>
                    </a:lnTo>
                    <a:lnTo>
                      <a:pt x="4" y="129"/>
                    </a:lnTo>
                    <a:lnTo>
                      <a:pt x="4" y="131"/>
                    </a:lnTo>
                    <a:lnTo>
                      <a:pt x="2" y="131"/>
                    </a:lnTo>
                    <a:lnTo>
                      <a:pt x="0" y="131"/>
                    </a:lnTo>
                    <a:lnTo>
                      <a:pt x="0" y="142"/>
                    </a:lnTo>
                    <a:lnTo>
                      <a:pt x="38" y="157"/>
                    </a:lnTo>
                    <a:lnTo>
                      <a:pt x="46" y="192"/>
                    </a:lnTo>
                    <a:lnTo>
                      <a:pt x="53" y="192"/>
                    </a:lnTo>
                    <a:lnTo>
                      <a:pt x="53" y="162"/>
                    </a:lnTo>
                    <a:lnTo>
                      <a:pt x="99" y="176"/>
                    </a:lnTo>
                    <a:lnTo>
                      <a:pt x="100" y="193"/>
                    </a:lnTo>
                    <a:lnTo>
                      <a:pt x="105" y="199"/>
                    </a:lnTo>
                    <a:lnTo>
                      <a:pt x="92" y="206"/>
                    </a:lnTo>
                    <a:lnTo>
                      <a:pt x="97" y="207"/>
                    </a:lnTo>
                    <a:lnTo>
                      <a:pt x="96" y="207"/>
                    </a:lnTo>
                    <a:lnTo>
                      <a:pt x="92" y="209"/>
                    </a:lnTo>
                    <a:lnTo>
                      <a:pt x="91" y="209"/>
                    </a:lnTo>
                    <a:lnTo>
                      <a:pt x="88" y="210"/>
                    </a:lnTo>
                    <a:lnTo>
                      <a:pt x="86" y="210"/>
                    </a:lnTo>
                    <a:lnTo>
                      <a:pt x="85" y="212"/>
                    </a:lnTo>
                    <a:lnTo>
                      <a:pt x="85" y="213"/>
                    </a:lnTo>
                    <a:lnTo>
                      <a:pt x="88" y="215"/>
                    </a:lnTo>
                    <a:lnTo>
                      <a:pt x="89" y="215"/>
                    </a:lnTo>
                    <a:lnTo>
                      <a:pt x="91" y="215"/>
                    </a:lnTo>
                    <a:lnTo>
                      <a:pt x="92" y="215"/>
                    </a:lnTo>
                    <a:lnTo>
                      <a:pt x="92" y="213"/>
                    </a:lnTo>
                    <a:lnTo>
                      <a:pt x="94" y="212"/>
                    </a:lnTo>
                    <a:lnTo>
                      <a:pt x="96" y="210"/>
                    </a:lnTo>
                    <a:lnTo>
                      <a:pt x="97" y="210"/>
                    </a:lnTo>
                    <a:lnTo>
                      <a:pt x="100" y="209"/>
                    </a:lnTo>
                    <a:lnTo>
                      <a:pt x="102" y="209"/>
                    </a:lnTo>
                    <a:lnTo>
                      <a:pt x="103" y="210"/>
                    </a:lnTo>
                    <a:lnTo>
                      <a:pt x="105" y="210"/>
                    </a:lnTo>
                    <a:lnTo>
                      <a:pt x="103" y="210"/>
                    </a:lnTo>
                    <a:lnTo>
                      <a:pt x="100" y="212"/>
                    </a:lnTo>
                    <a:lnTo>
                      <a:pt x="99" y="213"/>
                    </a:lnTo>
                    <a:lnTo>
                      <a:pt x="97" y="213"/>
                    </a:lnTo>
                    <a:lnTo>
                      <a:pt x="94" y="215"/>
                    </a:lnTo>
                    <a:lnTo>
                      <a:pt x="94" y="217"/>
                    </a:lnTo>
                    <a:lnTo>
                      <a:pt x="96" y="218"/>
                    </a:lnTo>
                    <a:lnTo>
                      <a:pt x="99" y="220"/>
                    </a:lnTo>
                    <a:lnTo>
                      <a:pt x="100" y="220"/>
                    </a:lnTo>
                    <a:lnTo>
                      <a:pt x="102" y="218"/>
                    </a:lnTo>
                    <a:lnTo>
                      <a:pt x="102" y="217"/>
                    </a:lnTo>
                    <a:lnTo>
                      <a:pt x="103" y="215"/>
                    </a:lnTo>
                    <a:lnTo>
                      <a:pt x="105" y="213"/>
                    </a:lnTo>
                    <a:lnTo>
                      <a:pt x="107" y="212"/>
                    </a:lnTo>
                    <a:lnTo>
                      <a:pt x="108" y="212"/>
                    </a:lnTo>
                    <a:lnTo>
                      <a:pt x="110" y="212"/>
                    </a:lnTo>
                    <a:lnTo>
                      <a:pt x="111" y="212"/>
                    </a:lnTo>
                    <a:lnTo>
                      <a:pt x="113" y="2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8"/>
              <p:cNvSpPr/>
              <p:nvPr/>
            </p:nvSpPr>
            <p:spPr>
              <a:xfrm>
                <a:off x="2580" y="1972"/>
                <a:ext cx="31" cy="33"/>
              </a:xfrm>
              <a:custGeom>
                <a:rect b="b" l="l" r="r" t="t"/>
                <a:pathLst>
                  <a:path extrusionOk="0" h="33" w="31">
                    <a:moveTo>
                      <a:pt x="9" y="0"/>
                    </a:moveTo>
                    <a:lnTo>
                      <a:pt x="31" y="5"/>
                    </a:lnTo>
                    <a:lnTo>
                      <a:pt x="22" y="33"/>
                    </a:lnTo>
                    <a:lnTo>
                      <a:pt x="0" y="27"/>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8"/>
              <p:cNvSpPr/>
              <p:nvPr/>
            </p:nvSpPr>
            <p:spPr>
              <a:xfrm>
                <a:off x="2653" y="1961"/>
                <a:ext cx="92" cy="53"/>
              </a:xfrm>
              <a:custGeom>
                <a:rect b="b" l="l" r="r" t="t"/>
                <a:pathLst>
                  <a:path extrusionOk="0" h="53" w="92">
                    <a:moveTo>
                      <a:pt x="0" y="17"/>
                    </a:moveTo>
                    <a:lnTo>
                      <a:pt x="11" y="19"/>
                    </a:lnTo>
                    <a:lnTo>
                      <a:pt x="2" y="44"/>
                    </a:lnTo>
                    <a:lnTo>
                      <a:pt x="49" y="53"/>
                    </a:lnTo>
                    <a:lnTo>
                      <a:pt x="52" y="53"/>
                    </a:lnTo>
                    <a:lnTo>
                      <a:pt x="57" y="50"/>
                    </a:lnTo>
                    <a:lnTo>
                      <a:pt x="61" y="48"/>
                    </a:lnTo>
                    <a:lnTo>
                      <a:pt x="64" y="47"/>
                    </a:lnTo>
                    <a:lnTo>
                      <a:pt x="66" y="44"/>
                    </a:lnTo>
                    <a:lnTo>
                      <a:pt x="66" y="41"/>
                    </a:lnTo>
                    <a:lnTo>
                      <a:pt x="64" y="38"/>
                    </a:lnTo>
                    <a:lnTo>
                      <a:pt x="60" y="34"/>
                    </a:lnTo>
                    <a:lnTo>
                      <a:pt x="57" y="31"/>
                    </a:lnTo>
                    <a:lnTo>
                      <a:pt x="57" y="28"/>
                    </a:lnTo>
                    <a:lnTo>
                      <a:pt x="60" y="25"/>
                    </a:lnTo>
                    <a:lnTo>
                      <a:pt x="63" y="22"/>
                    </a:lnTo>
                    <a:lnTo>
                      <a:pt x="67" y="19"/>
                    </a:lnTo>
                    <a:lnTo>
                      <a:pt x="72" y="17"/>
                    </a:lnTo>
                    <a:lnTo>
                      <a:pt x="75" y="14"/>
                    </a:lnTo>
                    <a:lnTo>
                      <a:pt x="78" y="14"/>
                    </a:lnTo>
                    <a:lnTo>
                      <a:pt x="78" y="13"/>
                    </a:lnTo>
                    <a:lnTo>
                      <a:pt x="80" y="13"/>
                    </a:lnTo>
                    <a:lnTo>
                      <a:pt x="83" y="11"/>
                    </a:lnTo>
                    <a:lnTo>
                      <a:pt x="85" y="11"/>
                    </a:lnTo>
                    <a:lnTo>
                      <a:pt x="86" y="9"/>
                    </a:lnTo>
                    <a:lnTo>
                      <a:pt x="89" y="8"/>
                    </a:lnTo>
                    <a:lnTo>
                      <a:pt x="91" y="8"/>
                    </a:lnTo>
                    <a:lnTo>
                      <a:pt x="92" y="6"/>
                    </a:lnTo>
                    <a:lnTo>
                      <a:pt x="92" y="5"/>
                    </a:lnTo>
                    <a:lnTo>
                      <a:pt x="92" y="3"/>
                    </a:lnTo>
                    <a:lnTo>
                      <a:pt x="91" y="2"/>
                    </a:lnTo>
                    <a:lnTo>
                      <a:pt x="88" y="2"/>
                    </a:lnTo>
                    <a:lnTo>
                      <a:pt x="83" y="0"/>
                    </a:lnTo>
                    <a:lnTo>
                      <a:pt x="78" y="0"/>
                    </a:lnTo>
                    <a:lnTo>
                      <a:pt x="71" y="0"/>
                    </a:lnTo>
                    <a:lnTo>
                      <a:pt x="67" y="0"/>
                    </a:lnTo>
                    <a:lnTo>
                      <a:pt x="63" y="2"/>
                    </a:lnTo>
                    <a:lnTo>
                      <a:pt x="58" y="3"/>
                    </a:lnTo>
                    <a:lnTo>
                      <a:pt x="53" y="3"/>
                    </a:lnTo>
                    <a:lnTo>
                      <a:pt x="47" y="5"/>
                    </a:lnTo>
                    <a:lnTo>
                      <a:pt x="41" y="6"/>
                    </a:lnTo>
                    <a:lnTo>
                      <a:pt x="36" y="8"/>
                    </a:lnTo>
                    <a:lnTo>
                      <a:pt x="30" y="9"/>
                    </a:lnTo>
                    <a:lnTo>
                      <a:pt x="24" y="11"/>
                    </a:lnTo>
                    <a:lnTo>
                      <a:pt x="19" y="13"/>
                    </a:lnTo>
                    <a:lnTo>
                      <a:pt x="14" y="14"/>
                    </a:lnTo>
                    <a:lnTo>
                      <a:pt x="10" y="14"/>
                    </a:lnTo>
                    <a:lnTo>
                      <a:pt x="7" y="16"/>
                    </a:lnTo>
                    <a:lnTo>
                      <a:pt x="4" y="16"/>
                    </a:lnTo>
                    <a:lnTo>
                      <a:pt x="2" y="17"/>
                    </a:lnTo>
                    <a:lnTo>
                      <a:pt x="0" y="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8"/>
              <p:cNvSpPr/>
              <p:nvPr/>
            </p:nvSpPr>
            <p:spPr>
              <a:xfrm>
                <a:off x="2526" y="2030"/>
                <a:ext cx="120" cy="42"/>
              </a:xfrm>
              <a:custGeom>
                <a:rect b="b" l="l" r="r" t="t"/>
                <a:pathLst>
                  <a:path extrusionOk="0" h="42" w="120">
                    <a:moveTo>
                      <a:pt x="120" y="42"/>
                    </a:moveTo>
                    <a:lnTo>
                      <a:pt x="0" y="3"/>
                    </a:lnTo>
                    <a:lnTo>
                      <a:pt x="0" y="1"/>
                    </a:lnTo>
                    <a:lnTo>
                      <a:pt x="0" y="0"/>
                    </a:lnTo>
                    <a:lnTo>
                      <a:pt x="120" y="39"/>
                    </a:lnTo>
                    <a:lnTo>
                      <a:pt x="120" y="40"/>
                    </a:lnTo>
                    <a:lnTo>
                      <a:pt x="120"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8"/>
              <p:cNvSpPr/>
              <p:nvPr/>
            </p:nvSpPr>
            <p:spPr>
              <a:xfrm>
                <a:off x="2526" y="2025"/>
                <a:ext cx="134" cy="41"/>
              </a:xfrm>
              <a:custGeom>
                <a:rect b="b" l="l" r="r" t="t"/>
                <a:pathLst>
                  <a:path extrusionOk="0" h="41" w="134">
                    <a:moveTo>
                      <a:pt x="121" y="41"/>
                    </a:moveTo>
                    <a:lnTo>
                      <a:pt x="0" y="5"/>
                    </a:lnTo>
                    <a:lnTo>
                      <a:pt x="15" y="0"/>
                    </a:lnTo>
                    <a:lnTo>
                      <a:pt x="134" y="33"/>
                    </a:lnTo>
                    <a:lnTo>
                      <a:pt x="132" y="34"/>
                    </a:lnTo>
                    <a:lnTo>
                      <a:pt x="132" y="36"/>
                    </a:lnTo>
                    <a:lnTo>
                      <a:pt x="131" y="36"/>
                    </a:lnTo>
                    <a:lnTo>
                      <a:pt x="129" y="36"/>
                    </a:lnTo>
                    <a:lnTo>
                      <a:pt x="127" y="37"/>
                    </a:lnTo>
                    <a:lnTo>
                      <a:pt x="126" y="37"/>
                    </a:lnTo>
                    <a:lnTo>
                      <a:pt x="124" y="37"/>
                    </a:lnTo>
                    <a:lnTo>
                      <a:pt x="123" y="39"/>
                    </a:lnTo>
                    <a:lnTo>
                      <a:pt x="121" y="39"/>
                    </a:lnTo>
                    <a:lnTo>
                      <a:pt x="121"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8"/>
              <p:cNvSpPr/>
              <p:nvPr/>
            </p:nvSpPr>
            <p:spPr>
              <a:xfrm>
                <a:off x="2605" y="1978"/>
                <a:ext cx="33" cy="35"/>
              </a:xfrm>
              <a:custGeom>
                <a:rect b="b" l="l" r="r" t="t"/>
                <a:pathLst>
                  <a:path extrusionOk="0" h="35" w="33">
                    <a:moveTo>
                      <a:pt x="9" y="0"/>
                    </a:moveTo>
                    <a:lnTo>
                      <a:pt x="33" y="3"/>
                    </a:lnTo>
                    <a:lnTo>
                      <a:pt x="22" y="35"/>
                    </a:lnTo>
                    <a:lnTo>
                      <a:pt x="0" y="28"/>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2" name="Google Shape;492;p8"/>
            <p:cNvGrpSpPr/>
            <p:nvPr/>
          </p:nvGrpSpPr>
          <p:grpSpPr>
            <a:xfrm>
              <a:off x="2658" y="3470"/>
              <a:ext cx="368" cy="358"/>
              <a:chOff x="2688" y="2924"/>
              <a:chExt cx="368" cy="358"/>
            </a:xfrm>
          </p:grpSpPr>
          <p:grpSp>
            <p:nvGrpSpPr>
              <p:cNvPr id="493" name="Google Shape;493;p8"/>
              <p:cNvGrpSpPr/>
              <p:nvPr/>
            </p:nvGrpSpPr>
            <p:grpSpPr>
              <a:xfrm>
                <a:off x="2688" y="2924"/>
                <a:ext cx="368" cy="358"/>
                <a:chOff x="2688" y="2924"/>
                <a:chExt cx="368" cy="358"/>
              </a:xfrm>
            </p:grpSpPr>
            <p:sp>
              <p:nvSpPr>
                <p:cNvPr id="494" name="Google Shape;494;p8"/>
                <p:cNvSpPr/>
                <p:nvPr/>
              </p:nvSpPr>
              <p:spPr>
                <a:xfrm>
                  <a:off x="2688" y="2924"/>
                  <a:ext cx="328" cy="293"/>
                </a:xfrm>
                <a:custGeom>
                  <a:rect b="b" l="l" r="r" t="t"/>
                  <a:pathLst>
                    <a:path extrusionOk="0" h="1171" w="1309">
                      <a:moveTo>
                        <a:pt x="580" y="308"/>
                      </a:moveTo>
                      <a:lnTo>
                        <a:pt x="675" y="0"/>
                      </a:lnTo>
                      <a:lnTo>
                        <a:pt x="848" y="300"/>
                      </a:lnTo>
                      <a:lnTo>
                        <a:pt x="1138" y="90"/>
                      </a:lnTo>
                      <a:lnTo>
                        <a:pt x="999" y="426"/>
                      </a:lnTo>
                      <a:lnTo>
                        <a:pt x="1302" y="548"/>
                      </a:lnTo>
                      <a:lnTo>
                        <a:pt x="1011" y="674"/>
                      </a:lnTo>
                      <a:lnTo>
                        <a:pt x="1309" y="887"/>
                      </a:lnTo>
                      <a:lnTo>
                        <a:pt x="1128" y="1046"/>
                      </a:lnTo>
                      <a:lnTo>
                        <a:pt x="1216" y="1171"/>
                      </a:lnTo>
                      <a:lnTo>
                        <a:pt x="712" y="948"/>
                      </a:lnTo>
                      <a:lnTo>
                        <a:pt x="0" y="1038"/>
                      </a:lnTo>
                      <a:lnTo>
                        <a:pt x="286" y="794"/>
                      </a:lnTo>
                      <a:lnTo>
                        <a:pt x="11" y="699"/>
                      </a:lnTo>
                      <a:lnTo>
                        <a:pt x="353" y="624"/>
                      </a:lnTo>
                      <a:lnTo>
                        <a:pt x="47" y="358"/>
                      </a:lnTo>
                      <a:lnTo>
                        <a:pt x="403" y="406"/>
                      </a:lnTo>
                      <a:lnTo>
                        <a:pt x="231" y="51"/>
                      </a:lnTo>
                      <a:lnTo>
                        <a:pt x="580" y="308"/>
                      </a:lnTo>
                      <a:close/>
                    </a:path>
                  </a:pathLst>
                </a:custGeom>
                <a:solidFill>
                  <a:srgbClr val="A0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8"/>
                <p:cNvSpPr/>
                <p:nvPr/>
              </p:nvSpPr>
              <p:spPr>
                <a:xfrm>
                  <a:off x="2760" y="2949"/>
                  <a:ext cx="49" cy="58"/>
                </a:xfrm>
                <a:custGeom>
                  <a:rect b="b" l="l" r="r" t="t"/>
                  <a:pathLst>
                    <a:path extrusionOk="0" h="229" w="199">
                      <a:moveTo>
                        <a:pt x="0" y="0"/>
                      </a:moveTo>
                      <a:lnTo>
                        <a:pt x="115" y="229"/>
                      </a:lnTo>
                      <a:lnTo>
                        <a:pt x="199" y="226"/>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8"/>
                <p:cNvSpPr/>
                <p:nvPr/>
              </p:nvSpPr>
              <p:spPr>
                <a:xfrm>
                  <a:off x="2840" y="2947"/>
                  <a:ext cx="21" cy="80"/>
                </a:xfrm>
                <a:custGeom>
                  <a:rect b="b" l="l" r="r" t="t"/>
                  <a:pathLst>
                    <a:path extrusionOk="0" h="320" w="83">
                      <a:moveTo>
                        <a:pt x="66" y="0"/>
                      </a:moveTo>
                      <a:lnTo>
                        <a:pt x="0" y="229"/>
                      </a:lnTo>
                      <a:lnTo>
                        <a:pt x="49" y="320"/>
                      </a:lnTo>
                      <a:lnTo>
                        <a:pt x="83" y="265"/>
                      </a:lnTo>
                      <a:lnTo>
                        <a:pt x="66"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8"/>
                <p:cNvSpPr/>
                <p:nvPr/>
              </p:nvSpPr>
              <p:spPr>
                <a:xfrm>
                  <a:off x="2903" y="2956"/>
                  <a:ext cx="63" cy="52"/>
                </a:xfrm>
                <a:custGeom>
                  <a:rect b="b" l="l" r="r" t="t"/>
                  <a:pathLst>
                    <a:path extrusionOk="0" h="208" w="254">
                      <a:moveTo>
                        <a:pt x="254" y="0"/>
                      </a:moveTo>
                      <a:lnTo>
                        <a:pt x="0" y="184"/>
                      </a:lnTo>
                      <a:lnTo>
                        <a:pt x="90" y="208"/>
                      </a:lnTo>
                      <a:lnTo>
                        <a:pt x="254"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8"/>
                <p:cNvSpPr/>
                <p:nvPr/>
              </p:nvSpPr>
              <p:spPr>
                <a:xfrm>
                  <a:off x="2939" y="3038"/>
                  <a:ext cx="67" cy="21"/>
                </a:xfrm>
                <a:custGeom>
                  <a:rect b="b" l="l" r="r" t="t"/>
                  <a:pathLst>
                    <a:path extrusionOk="0" h="86" w="268">
                      <a:moveTo>
                        <a:pt x="0" y="0"/>
                      </a:moveTo>
                      <a:lnTo>
                        <a:pt x="268" y="86"/>
                      </a:lnTo>
                      <a:lnTo>
                        <a:pt x="4" y="79"/>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8"/>
                <p:cNvSpPr/>
                <p:nvPr/>
              </p:nvSpPr>
              <p:spPr>
                <a:xfrm>
                  <a:off x="2923" y="3100"/>
                  <a:ext cx="58" cy="32"/>
                </a:xfrm>
                <a:custGeom>
                  <a:rect b="b" l="l" r="r" t="t"/>
                  <a:pathLst>
                    <a:path extrusionOk="0" h="127" w="232">
                      <a:moveTo>
                        <a:pt x="57" y="0"/>
                      </a:moveTo>
                      <a:lnTo>
                        <a:pt x="232" y="127"/>
                      </a:lnTo>
                      <a:lnTo>
                        <a:pt x="0" y="24"/>
                      </a:lnTo>
                      <a:lnTo>
                        <a:pt x="57"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8"/>
                <p:cNvSpPr/>
                <p:nvPr/>
              </p:nvSpPr>
              <p:spPr>
                <a:xfrm>
                  <a:off x="2957" y="3181"/>
                  <a:ext cx="26" cy="28"/>
                </a:xfrm>
                <a:custGeom>
                  <a:rect b="b" l="l" r="r" t="t"/>
                  <a:pathLst>
                    <a:path extrusionOk="0" h="112" w="103">
                      <a:moveTo>
                        <a:pt x="13" y="0"/>
                      </a:moveTo>
                      <a:lnTo>
                        <a:pt x="103" y="112"/>
                      </a:lnTo>
                      <a:lnTo>
                        <a:pt x="0" y="37"/>
                      </a:lnTo>
                      <a:lnTo>
                        <a:pt x="13"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8"/>
                <p:cNvSpPr/>
                <p:nvPr/>
              </p:nvSpPr>
              <p:spPr>
                <a:xfrm>
                  <a:off x="2703" y="3157"/>
                  <a:ext cx="23" cy="20"/>
                </a:xfrm>
                <a:custGeom>
                  <a:rect b="b" l="l" r="r" t="t"/>
                  <a:pathLst>
                    <a:path extrusionOk="0" h="77" w="92">
                      <a:moveTo>
                        <a:pt x="85" y="0"/>
                      </a:moveTo>
                      <a:lnTo>
                        <a:pt x="0" y="77"/>
                      </a:lnTo>
                      <a:lnTo>
                        <a:pt x="92" y="48"/>
                      </a:lnTo>
                      <a:lnTo>
                        <a:pt x="85"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8"/>
                <p:cNvSpPr/>
                <p:nvPr/>
              </p:nvSpPr>
              <p:spPr>
                <a:xfrm>
                  <a:off x="2708" y="3095"/>
                  <a:ext cx="42" cy="10"/>
                </a:xfrm>
                <a:custGeom>
                  <a:rect b="b" l="l" r="r" t="t"/>
                  <a:pathLst>
                    <a:path extrusionOk="0" h="39" w="169">
                      <a:moveTo>
                        <a:pt x="0" y="23"/>
                      </a:moveTo>
                      <a:lnTo>
                        <a:pt x="169" y="0"/>
                      </a:lnTo>
                      <a:lnTo>
                        <a:pt x="108" y="39"/>
                      </a:lnTo>
                      <a:lnTo>
                        <a:pt x="0" y="23"/>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8"/>
                <p:cNvSpPr/>
                <p:nvPr/>
              </p:nvSpPr>
              <p:spPr>
                <a:xfrm>
                  <a:off x="2711" y="3018"/>
                  <a:ext cx="55" cy="41"/>
                </a:xfrm>
                <a:custGeom>
                  <a:rect b="b" l="l" r="r" t="t"/>
                  <a:pathLst>
                    <a:path extrusionOk="0" h="162" w="219">
                      <a:moveTo>
                        <a:pt x="0" y="0"/>
                      </a:moveTo>
                      <a:lnTo>
                        <a:pt x="203" y="162"/>
                      </a:lnTo>
                      <a:lnTo>
                        <a:pt x="219" y="79"/>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8"/>
                <p:cNvSpPr/>
                <p:nvPr/>
              </p:nvSpPr>
              <p:spPr>
                <a:xfrm>
                  <a:off x="2752" y="3182"/>
                  <a:ext cx="204" cy="76"/>
                </a:xfrm>
                <a:custGeom>
                  <a:rect b="b" l="l" r="r" t="t"/>
                  <a:pathLst>
                    <a:path extrusionOk="0" h="305" w="815">
                      <a:moveTo>
                        <a:pt x="815" y="0"/>
                      </a:moveTo>
                      <a:lnTo>
                        <a:pt x="757" y="134"/>
                      </a:lnTo>
                      <a:lnTo>
                        <a:pt x="705" y="179"/>
                      </a:lnTo>
                      <a:lnTo>
                        <a:pt x="604" y="244"/>
                      </a:lnTo>
                      <a:lnTo>
                        <a:pt x="469" y="292"/>
                      </a:lnTo>
                      <a:lnTo>
                        <a:pt x="337" y="305"/>
                      </a:lnTo>
                      <a:lnTo>
                        <a:pt x="197" y="283"/>
                      </a:lnTo>
                      <a:lnTo>
                        <a:pt x="70" y="214"/>
                      </a:lnTo>
                      <a:lnTo>
                        <a:pt x="11" y="116"/>
                      </a:lnTo>
                      <a:lnTo>
                        <a:pt x="0" y="30"/>
                      </a:lnTo>
                      <a:lnTo>
                        <a:pt x="187" y="6"/>
                      </a:lnTo>
                      <a:lnTo>
                        <a:pt x="313" y="48"/>
                      </a:lnTo>
                      <a:lnTo>
                        <a:pt x="389" y="64"/>
                      </a:lnTo>
                      <a:lnTo>
                        <a:pt x="391" y="18"/>
                      </a:lnTo>
                      <a:lnTo>
                        <a:pt x="603" y="59"/>
                      </a:lnTo>
                      <a:lnTo>
                        <a:pt x="815" y="0"/>
                      </a:lnTo>
                      <a:close/>
                    </a:path>
                  </a:pathLst>
                </a:custGeom>
                <a:solidFill>
                  <a:srgbClr val="C0EB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8"/>
                <p:cNvSpPr/>
                <p:nvPr/>
              </p:nvSpPr>
              <p:spPr>
                <a:xfrm>
                  <a:off x="2749" y="3154"/>
                  <a:ext cx="202" cy="83"/>
                </a:xfrm>
                <a:custGeom>
                  <a:rect b="b" l="l" r="r" t="t"/>
                  <a:pathLst>
                    <a:path extrusionOk="0" h="330" w="812">
                      <a:moveTo>
                        <a:pt x="0" y="122"/>
                      </a:moveTo>
                      <a:lnTo>
                        <a:pt x="29" y="222"/>
                      </a:lnTo>
                      <a:lnTo>
                        <a:pt x="105" y="175"/>
                      </a:lnTo>
                      <a:lnTo>
                        <a:pt x="223" y="292"/>
                      </a:lnTo>
                      <a:lnTo>
                        <a:pt x="370" y="205"/>
                      </a:lnTo>
                      <a:lnTo>
                        <a:pt x="483" y="330"/>
                      </a:lnTo>
                      <a:lnTo>
                        <a:pt x="554" y="217"/>
                      </a:lnTo>
                      <a:lnTo>
                        <a:pt x="691" y="241"/>
                      </a:lnTo>
                      <a:lnTo>
                        <a:pt x="725" y="154"/>
                      </a:lnTo>
                      <a:lnTo>
                        <a:pt x="812" y="154"/>
                      </a:lnTo>
                      <a:lnTo>
                        <a:pt x="746" y="0"/>
                      </a:lnTo>
                      <a:lnTo>
                        <a:pt x="0" y="122"/>
                      </a:lnTo>
                      <a:close/>
                    </a:path>
                  </a:pathLst>
                </a:custGeom>
                <a:solidFill>
                  <a:srgbClr val="64B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8"/>
                <p:cNvSpPr/>
                <p:nvPr/>
              </p:nvSpPr>
              <p:spPr>
                <a:xfrm>
                  <a:off x="2845" y="3125"/>
                  <a:ext cx="203" cy="65"/>
                </a:xfrm>
                <a:custGeom>
                  <a:rect b="b" l="l" r="r" t="t"/>
                  <a:pathLst>
                    <a:path extrusionOk="0" h="259" w="809">
                      <a:moveTo>
                        <a:pt x="0" y="162"/>
                      </a:moveTo>
                      <a:lnTo>
                        <a:pt x="460" y="59"/>
                      </a:lnTo>
                      <a:lnTo>
                        <a:pt x="698" y="0"/>
                      </a:lnTo>
                      <a:lnTo>
                        <a:pt x="809" y="64"/>
                      </a:lnTo>
                      <a:lnTo>
                        <a:pt x="620" y="124"/>
                      </a:lnTo>
                      <a:lnTo>
                        <a:pt x="227" y="259"/>
                      </a:lnTo>
                      <a:lnTo>
                        <a:pt x="0" y="187"/>
                      </a:lnTo>
                      <a:lnTo>
                        <a:pt x="0" y="16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8"/>
                <p:cNvSpPr/>
                <p:nvPr/>
              </p:nvSpPr>
              <p:spPr>
                <a:xfrm>
                  <a:off x="2965" y="3136"/>
                  <a:ext cx="81" cy="22"/>
                </a:xfrm>
                <a:custGeom>
                  <a:rect b="b" l="l" r="r" t="t"/>
                  <a:pathLst>
                    <a:path extrusionOk="0" h="90" w="326">
                      <a:moveTo>
                        <a:pt x="326" y="19"/>
                      </a:moveTo>
                      <a:lnTo>
                        <a:pt x="279" y="0"/>
                      </a:lnTo>
                      <a:lnTo>
                        <a:pt x="265" y="15"/>
                      </a:lnTo>
                      <a:lnTo>
                        <a:pt x="234" y="14"/>
                      </a:lnTo>
                      <a:lnTo>
                        <a:pt x="230" y="23"/>
                      </a:lnTo>
                      <a:lnTo>
                        <a:pt x="188" y="28"/>
                      </a:lnTo>
                      <a:lnTo>
                        <a:pt x="161" y="47"/>
                      </a:lnTo>
                      <a:lnTo>
                        <a:pt x="112" y="49"/>
                      </a:lnTo>
                      <a:lnTo>
                        <a:pt x="80" y="61"/>
                      </a:lnTo>
                      <a:lnTo>
                        <a:pt x="27" y="61"/>
                      </a:lnTo>
                      <a:lnTo>
                        <a:pt x="0" y="71"/>
                      </a:lnTo>
                      <a:lnTo>
                        <a:pt x="92" y="90"/>
                      </a:lnTo>
                      <a:lnTo>
                        <a:pt x="319" y="32"/>
                      </a:lnTo>
                      <a:lnTo>
                        <a:pt x="326" y="1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8"/>
                <p:cNvSpPr/>
                <p:nvPr/>
              </p:nvSpPr>
              <p:spPr>
                <a:xfrm>
                  <a:off x="2766" y="3052"/>
                  <a:ext cx="62" cy="23"/>
                </a:xfrm>
                <a:custGeom>
                  <a:rect b="b" l="l" r="r" t="t"/>
                  <a:pathLst>
                    <a:path extrusionOk="0" h="92" w="250">
                      <a:moveTo>
                        <a:pt x="0" y="42"/>
                      </a:moveTo>
                      <a:lnTo>
                        <a:pt x="21" y="8"/>
                      </a:lnTo>
                      <a:lnTo>
                        <a:pt x="62" y="0"/>
                      </a:lnTo>
                      <a:lnTo>
                        <a:pt x="131" y="8"/>
                      </a:lnTo>
                      <a:lnTo>
                        <a:pt x="208" y="30"/>
                      </a:lnTo>
                      <a:lnTo>
                        <a:pt x="250" y="63"/>
                      </a:lnTo>
                      <a:lnTo>
                        <a:pt x="245" y="92"/>
                      </a:lnTo>
                      <a:lnTo>
                        <a:pt x="170" y="48"/>
                      </a:lnTo>
                      <a:lnTo>
                        <a:pt x="97" y="28"/>
                      </a:lnTo>
                      <a:lnTo>
                        <a:pt x="33" y="39"/>
                      </a:lnTo>
                      <a:lnTo>
                        <a:pt x="0" y="4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8"/>
                <p:cNvSpPr/>
                <p:nvPr/>
              </p:nvSpPr>
              <p:spPr>
                <a:xfrm>
                  <a:off x="2721" y="3107"/>
                  <a:ext cx="159" cy="94"/>
                </a:xfrm>
                <a:custGeom>
                  <a:rect b="b" l="l" r="r" t="t"/>
                  <a:pathLst>
                    <a:path extrusionOk="0" h="376" w="637">
                      <a:moveTo>
                        <a:pt x="77" y="89"/>
                      </a:moveTo>
                      <a:lnTo>
                        <a:pt x="149" y="18"/>
                      </a:lnTo>
                      <a:lnTo>
                        <a:pt x="217" y="0"/>
                      </a:lnTo>
                      <a:lnTo>
                        <a:pt x="285" y="6"/>
                      </a:lnTo>
                      <a:lnTo>
                        <a:pt x="344" y="32"/>
                      </a:lnTo>
                      <a:lnTo>
                        <a:pt x="431" y="52"/>
                      </a:lnTo>
                      <a:lnTo>
                        <a:pt x="497" y="38"/>
                      </a:lnTo>
                      <a:lnTo>
                        <a:pt x="560" y="31"/>
                      </a:lnTo>
                      <a:lnTo>
                        <a:pt x="609" y="38"/>
                      </a:lnTo>
                      <a:lnTo>
                        <a:pt x="637" y="75"/>
                      </a:lnTo>
                      <a:lnTo>
                        <a:pt x="635" y="94"/>
                      </a:lnTo>
                      <a:lnTo>
                        <a:pt x="549" y="106"/>
                      </a:lnTo>
                      <a:lnTo>
                        <a:pt x="494" y="148"/>
                      </a:lnTo>
                      <a:lnTo>
                        <a:pt x="460" y="211"/>
                      </a:lnTo>
                      <a:lnTo>
                        <a:pt x="490" y="294"/>
                      </a:lnTo>
                      <a:lnTo>
                        <a:pt x="529" y="349"/>
                      </a:lnTo>
                      <a:lnTo>
                        <a:pt x="506" y="376"/>
                      </a:lnTo>
                      <a:lnTo>
                        <a:pt x="411" y="314"/>
                      </a:lnTo>
                      <a:lnTo>
                        <a:pt x="334" y="285"/>
                      </a:lnTo>
                      <a:lnTo>
                        <a:pt x="268" y="291"/>
                      </a:lnTo>
                      <a:lnTo>
                        <a:pt x="90" y="329"/>
                      </a:lnTo>
                      <a:lnTo>
                        <a:pt x="13" y="279"/>
                      </a:lnTo>
                      <a:lnTo>
                        <a:pt x="0" y="203"/>
                      </a:lnTo>
                      <a:lnTo>
                        <a:pt x="77" y="89"/>
                      </a:lnTo>
                      <a:close/>
                    </a:path>
                  </a:pathLst>
                </a:custGeom>
                <a:solidFill>
                  <a:srgbClr val="F024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8"/>
                <p:cNvSpPr/>
                <p:nvPr/>
              </p:nvSpPr>
              <p:spPr>
                <a:xfrm>
                  <a:off x="2785" y="3009"/>
                  <a:ext cx="55" cy="21"/>
                </a:xfrm>
                <a:custGeom>
                  <a:rect b="b" l="l" r="r" t="t"/>
                  <a:pathLst>
                    <a:path extrusionOk="0" h="85" w="219">
                      <a:moveTo>
                        <a:pt x="0" y="49"/>
                      </a:moveTo>
                      <a:lnTo>
                        <a:pt x="39" y="38"/>
                      </a:lnTo>
                      <a:lnTo>
                        <a:pt x="102" y="30"/>
                      </a:lnTo>
                      <a:lnTo>
                        <a:pt x="157" y="49"/>
                      </a:lnTo>
                      <a:lnTo>
                        <a:pt x="198" y="71"/>
                      </a:lnTo>
                      <a:lnTo>
                        <a:pt x="211" y="85"/>
                      </a:lnTo>
                      <a:lnTo>
                        <a:pt x="219" y="57"/>
                      </a:lnTo>
                      <a:lnTo>
                        <a:pt x="157" y="13"/>
                      </a:lnTo>
                      <a:lnTo>
                        <a:pt x="93" y="0"/>
                      </a:lnTo>
                      <a:lnTo>
                        <a:pt x="32" y="13"/>
                      </a:lnTo>
                      <a:lnTo>
                        <a:pt x="9" y="20"/>
                      </a:lnTo>
                      <a:lnTo>
                        <a:pt x="0" y="49"/>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8"/>
                <p:cNvSpPr/>
                <p:nvPr/>
              </p:nvSpPr>
              <p:spPr>
                <a:xfrm>
                  <a:off x="2863" y="3009"/>
                  <a:ext cx="65" cy="27"/>
                </a:xfrm>
                <a:custGeom>
                  <a:rect b="b" l="l" r="r" t="t"/>
                  <a:pathLst>
                    <a:path extrusionOk="0" h="107" w="260">
                      <a:moveTo>
                        <a:pt x="0" y="69"/>
                      </a:moveTo>
                      <a:lnTo>
                        <a:pt x="10" y="107"/>
                      </a:lnTo>
                      <a:lnTo>
                        <a:pt x="43" y="68"/>
                      </a:lnTo>
                      <a:lnTo>
                        <a:pt x="101" y="38"/>
                      </a:lnTo>
                      <a:lnTo>
                        <a:pt x="151" y="27"/>
                      </a:lnTo>
                      <a:lnTo>
                        <a:pt x="205" y="33"/>
                      </a:lnTo>
                      <a:lnTo>
                        <a:pt x="260" y="53"/>
                      </a:lnTo>
                      <a:lnTo>
                        <a:pt x="249" y="20"/>
                      </a:lnTo>
                      <a:lnTo>
                        <a:pt x="197" y="2"/>
                      </a:lnTo>
                      <a:lnTo>
                        <a:pt x="155" y="0"/>
                      </a:lnTo>
                      <a:lnTo>
                        <a:pt x="106" y="11"/>
                      </a:lnTo>
                      <a:lnTo>
                        <a:pt x="56" y="26"/>
                      </a:lnTo>
                      <a:lnTo>
                        <a:pt x="0" y="69"/>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8"/>
                <p:cNvSpPr/>
                <p:nvPr/>
              </p:nvSpPr>
              <p:spPr>
                <a:xfrm>
                  <a:off x="2911" y="3011"/>
                  <a:ext cx="7" cy="12"/>
                </a:xfrm>
                <a:custGeom>
                  <a:rect b="b" l="l" r="r" t="t"/>
                  <a:pathLst>
                    <a:path extrusionOk="0" h="49" w="28">
                      <a:moveTo>
                        <a:pt x="0" y="0"/>
                      </a:moveTo>
                      <a:lnTo>
                        <a:pt x="2" y="34"/>
                      </a:lnTo>
                      <a:lnTo>
                        <a:pt x="14" y="49"/>
                      </a:lnTo>
                      <a:lnTo>
                        <a:pt x="25" y="48"/>
                      </a:lnTo>
                      <a:lnTo>
                        <a:pt x="28" y="5"/>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8"/>
                <p:cNvSpPr/>
                <p:nvPr/>
              </p:nvSpPr>
              <p:spPr>
                <a:xfrm>
                  <a:off x="2890" y="3010"/>
                  <a:ext cx="7" cy="15"/>
                </a:xfrm>
                <a:custGeom>
                  <a:rect b="b" l="l" r="r" t="t"/>
                  <a:pathLst>
                    <a:path extrusionOk="0" h="63" w="30">
                      <a:moveTo>
                        <a:pt x="0" y="6"/>
                      </a:moveTo>
                      <a:lnTo>
                        <a:pt x="8" y="52"/>
                      </a:lnTo>
                      <a:lnTo>
                        <a:pt x="16" y="63"/>
                      </a:lnTo>
                      <a:lnTo>
                        <a:pt x="30" y="38"/>
                      </a:lnTo>
                      <a:lnTo>
                        <a:pt x="26" y="0"/>
                      </a:lnTo>
                      <a:lnTo>
                        <a:pt x="0" y="6"/>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8"/>
                <p:cNvSpPr/>
                <p:nvPr/>
              </p:nvSpPr>
              <p:spPr>
                <a:xfrm>
                  <a:off x="2871" y="3015"/>
                  <a:ext cx="9" cy="17"/>
                </a:xfrm>
                <a:custGeom>
                  <a:rect b="b" l="l" r="r" t="t"/>
                  <a:pathLst>
                    <a:path extrusionOk="0" h="68" w="35">
                      <a:moveTo>
                        <a:pt x="0" y="16"/>
                      </a:moveTo>
                      <a:lnTo>
                        <a:pt x="13" y="62"/>
                      </a:lnTo>
                      <a:lnTo>
                        <a:pt x="27" y="68"/>
                      </a:lnTo>
                      <a:lnTo>
                        <a:pt x="35" y="51"/>
                      </a:lnTo>
                      <a:lnTo>
                        <a:pt x="31" y="0"/>
                      </a:lnTo>
                      <a:lnTo>
                        <a:pt x="0" y="16"/>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8"/>
                <p:cNvSpPr/>
                <p:nvPr/>
              </p:nvSpPr>
              <p:spPr>
                <a:xfrm>
                  <a:off x="2837" y="3023"/>
                  <a:ext cx="7" cy="16"/>
                </a:xfrm>
                <a:custGeom>
                  <a:rect b="b" l="l" r="r" t="t"/>
                  <a:pathLst>
                    <a:path extrusionOk="0" h="62" w="25">
                      <a:moveTo>
                        <a:pt x="5" y="0"/>
                      </a:moveTo>
                      <a:lnTo>
                        <a:pt x="0" y="39"/>
                      </a:lnTo>
                      <a:lnTo>
                        <a:pt x="11" y="62"/>
                      </a:lnTo>
                      <a:lnTo>
                        <a:pt x="23" y="62"/>
                      </a:lnTo>
                      <a:lnTo>
                        <a:pt x="25" y="17"/>
                      </a:lnTo>
                      <a:lnTo>
                        <a:pt x="5"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8"/>
                <p:cNvSpPr/>
                <p:nvPr/>
              </p:nvSpPr>
              <p:spPr>
                <a:xfrm>
                  <a:off x="2818" y="3012"/>
                  <a:ext cx="9" cy="16"/>
                </a:xfrm>
                <a:custGeom>
                  <a:rect b="b" l="l" r="r" t="t"/>
                  <a:pathLst>
                    <a:path extrusionOk="0" h="65" w="37">
                      <a:moveTo>
                        <a:pt x="10" y="0"/>
                      </a:moveTo>
                      <a:lnTo>
                        <a:pt x="0" y="55"/>
                      </a:lnTo>
                      <a:lnTo>
                        <a:pt x="8" y="65"/>
                      </a:lnTo>
                      <a:lnTo>
                        <a:pt x="37" y="7"/>
                      </a:lnTo>
                      <a:lnTo>
                        <a:pt x="1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8"/>
                <p:cNvSpPr/>
                <p:nvPr/>
              </p:nvSpPr>
              <p:spPr>
                <a:xfrm>
                  <a:off x="2797" y="3009"/>
                  <a:ext cx="12" cy="16"/>
                </a:xfrm>
                <a:custGeom>
                  <a:rect b="b" l="l" r="r" t="t"/>
                  <a:pathLst>
                    <a:path extrusionOk="0" h="60" w="48">
                      <a:moveTo>
                        <a:pt x="16" y="0"/>
                      </a:moveTo>
                      <a:lnTo>
                        <a:pt x="0" y="39"/>
                      </a:lnTo>
                      <a:lnTo>
                        <a:pt x="1" y="60"/>
                      </a:lnTo>
                      <a:lnTo>
                        <a:pt x="19" y="53"/>
                      </a:lnTo>
                      <a:lnTo>
                        <a:pt x="48" y="2"/>
                      </a:lnTo>
                      <a:lnTo>
                        <a:pt x="16"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8"/>
                <p:cNvSpPr/>
                <p:nvPr/>
              </p:nvSpPr>
              <p:spPr>
                <a:xfrm>
                  <a:off x="2813" y="3203"/>
                  <a:ext cx="9" cy="9"/>
                </a:xfrm>
                <a:custGeom>
                  <a:rect b="b" l="l" r="r" t="t"/>
                  <a:pathLst>
                    <a:path extrusionOk="0" h="35" w="35">
                      <a:moveTo>
                        <a:pt x="17" y="35"/>
                      </a:moveTo>
                      <a:lnTo>
                        <a:pt x="30" y="30"/>
                      </a:lnTo>
                      <a:lnTo>
                        <a:pt x="35" y="17"/>
                      </a:lnTo>
                      <a:lnTo>
                        <a:pt x="30" y="5"/>
                      </a:lnTo>
                      <a:lnTo>
                        <a:pt x="17" y="0"/>
                      </a:lnTo>
                      <a:lnTo>
                        <a:pt x="5" y="5"/>
                      </a:lnTo>
                      <a:lnTo>
                        <a:pt x="0" y="17"/>
                      </a:lnTo>
                      <a:lnTo>
                        <a:pt x="5" y="30"/>
                      </a:lnTo>
                      <a:lnTo>
                        <a:pt x="17" y="35"/>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8"/>
                <p:cNvSpPr/>
                <p:nvPr/>
              </p:nvSpPr>
              <p:spPr>
                <a:xfrm>
                  <a:off x="2744" y="3216"/>
                  <a:ext cx="22" cy="23"/>
                </a:xfrm>
                <a:custGeom>
                  <a:rect b="b" l="l" r="r" t="t"/>
                  <a:pathLst>
                    <a:path extrusionOk="0" h="90" w="88">
                      <a:moveTo>
                        <a:pt x="44" y="90"/>
                      </a:moveTo>
                      <a:lnTo>
                        <a:pt x="75" y="76"/>
                      </a:lnTo>
                      <a:lnTo>
                        <a:pt x="88" y="44"/>
                      </a:lnTo>
                      <a:lnTo>
                        <a:pt x="84" y="28"/>
                      </a:lnTo>
                      <a:lnTo>
                        <a:pt x="75" y="14"/>
                      </a:lnTo>
                      <a:lnTo>
                        <a:pt x="61" y="4"/>
                      </a:lnTo>
                      <a:lnTo>
                        <a:pt x="44" y="0"/>
                      </a:lnTo>
                      <a:lnTo>
                        <a:pt x="12" y="14"/>
                      </a:lnTo>
                      <a:lnTo>
                        <a:pt x="0" y="44"/>
                      </a:lnTo>
                      <a:lnTo>
                        <a:pt x="4" y="62"/>
                      </a:lnTo>
                      <a:lnTo>
                        <a:pt x="12" y="76"/>
                      </a:lnTo>
                      <a:lnTo>
                        <a:pt x="26" y="86"/>
                      </a:lnTo>
                      <a:lnTo>
                        <a:pt x="44" y="90"/>
                      </a:lnTo>
                      <a:close/>
                    </a:path>
                  </a:pathLst>
                </a:custGeom>
                <a:solidFill>
                  <a:srgbClr val="FFFF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8"/>
                <p:cNvSpPr/>
                <p:nvPr/>
              </p:nvSpPr>
              <p:spPr>
                <a:xfrm>
                  <a:off x="2891" y="3220"/>
                  <a:ext cx="34" cy="53"/>
                </a:xfrm>
                <a:custGeom>
                  <a:rect b="b" l="l" r="r" t="t"/>
                  <a:pathLst>
                    <a:path extrusionOk="0" h="209" w="138">
                      <a:moveTo>
                        <a:pt x="0" y="0"/>
                      </a:moveTo>
                      <a:lnTo>
                        <a:pt x="72" y="116"/>
                      </a:lnTo>
                      <a:lnTo>
                        <a:pt x="104" y="187"/>
                      </a:lnTo>
                      <a:lnTo>
                        <a:pt x="117" y="209"/>
                      </a:lnTo>
                      <a:lnTo>
                        <a:pt x="138" y="201"/>
                      </a:lnTo>
                      <a:lnTo>
                        <a:pt x="137" y="181"/>
                      </a:lnTo>
                      <a:lnTo>
                        <a:pt x="117" y="165"/>
                      </a:lnTo>
                      <a:lnTo>
                        <a:pt x="45" y="21"/>
                      </a:lnTo>
                      <a:lnTo>
                        <a:pt x="0" y="0"/>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8"/>
                <p:cNvSpPr/>
                <p:nvPr/>
              </p:nvSpPr>
              <p:spPr>
                <a:xfrm>
                  <a:off x="2882" y="3199"/>
                  <a:ext cx="14" cy="14"/>
                </a:xfrm>
                <a:custGeom>
                  <a:rect b="b" l="l" r="r" t="t"/>
                  <a:pathLst>
                    <a:path extrusionOk="0" h="57" w="56">
                      <a:moveTo>
                        <a:pt x="1" y="2"/>
                      </a:moveTo>
                      <a:lnTo>
                        <a:pt x="0" y="25"/>
                      </a:lnTo>
                      <a:lnTo>
                        <a:pt x="56" y="57"/>
                      </a:lnTo>
                      <a:lnTo>
                        <a:pt x="41" y="31"/>
                      </a:lnTo>
                      <a:lnTo>
                        <a:pt x="18" y="0"/>
                      </a:lnTo>
                      <a:lnTo>
                        <a:pt x="1" y="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8"/>
                <p:cNvSpPr/>
                <p:nvPr/>
              </p:nvSpPr>
              <p:spPr>
                <a:xfrm>
                  <a:off x="2870" y="3201"/>
                  <a:ext cx="85" cy="57"/>
                </a:xfrm>
                <a:custGeom>
                  <a:rect b="b" l="l" r="r" t="t"/>
                  <a:pathLst>
                    <a:path extrusionOk="0" h="229" w="339">
                      <a:moveTo>
                        <a:pt x="16" y="0"/>
                      </a:moveTo>
                      <a:lnTo>
                        <a:pt x="84" y="34"/>
                      </a:lnTo>
                      <a:lnTo>
                        <a:pt x="171" y="97"/>
                      </a:lnTo>
                      <a:lnTo>
                        <a:pt x="281" y="176"/>
                      </a:lnTo>
                      <a:lnTo>
                        <a:pt x="313" y="195"/>
                      </a:lnTo>
                      <a:lnTo>
                        <a:pt x="338" y="207"/>
                      </a:lnTo>
                      <a:lnTo>
                        <a:pt x="339" y="225"/>
                      </a:lnTo>
                      <a:lnTo>
                        <a:pt x="322" y="229"/>
                      </a:lnTo>
                      <a:lnTo>
                        <a:pt x="295" y="211"/>
                      </a:lnTo>
                      <a:lnTo>
                        <a:pt x="156" y="114"/>
                      </a:lnTo>
                      <a:lnTo>
                        <a:pt x="13" y="32"/>
                      </a:lnTo>
                      <a:lnTo>
                        <a:pt x="0" y="16"/>
                      </a:lnTo>
                      <a:lnTo>
                        <a:pt x="16"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8"/>
                <p:cNvSpPr/>
                <p:nvPr/>
              </p:nvSpPr>
              <p:spPr>
                <a:xfrm>
                  <a:off x="2769" y="3207"/>
                  <a:ext cx="45" cy="22"/>
                </a:xfrm>
                <a:custGeom>
                  <a:rect b="b" l="l" r="r" t="t"/>
                  <a:pathLst>
                    <a:path extrusionOk="0" h="88" w="179">
                      <a:moveTo>
                        <a:pt x="0" y="28"/>
                      </a:moveTo>
                      <a:lnTo>
                        <a:pt x="116" y="3"/>
                      </a:lnTo>
                      <a:lnTo>
                        <a:pt x="177" y="0"/>
                      </a:lnTo>
                      <a:lnTo>
                        <a:pt x="179" y="22"/>
                      </a:lnTo>
                      <a:lnTo>
                        <a:pt x="11" y="88"/>
                      </a:lnTo>
                      <a:lnTo>
                        <a:pt x="19" y="56"/>
                      </a:lnTo>
                      <a:lnTo>
                        <a:pt x="0" y="28"/>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8"/>
                <p:cNvSpPr/>
                <p:nvPr/>
              </p:nvSpPr>
              <p:spPr>
                <a:xfrm>
                  <a:off x="2754" y="3216"/>
                  <a:ext cx="20" cy="19"/>
                </a:xfrm>
                <a:custGeom>
                  <a:rect b="b" l="l" r="r" t="t"/>
                  <a:pathLst>
                    <a:path extrusionOk="0" h="75" w="78">
                      <a:moveTo>
                        <a:pt x="5" y="0"/>
                      </a:moveTo>
                      <a:lnTo>
                        <a:pt x="58" y="0"/>
                      </a:lnTo>
                      <a:lnTo>
                        <a:pt x="78" y="21"/>
                      </a:lnTo>
                      <a:lnTo>
                        <a:pt x="75" y="48"/>
                      </a:lnTo>
                      <a:lnTo>
                        <a:pt x="46" y="75"/>
                      </a:lnTo>
                      <a:lnTo>
                        <a:pt x="46" y="38"/>
                      </a:lnTo>
                      <a:lnTo>
                        <a:pt x="29" y="16"/>
                      </a:lnTo>
                      <a:lnTo>
                        <a:pt x="0" y="1"/>
                      </a:lnTo>
                      <a:lnTo>
                        <a:pt x="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8"/>
                <p:cNvSpPr/>
                <p:nvPr/>
              </p:nvSpPr>
              <p:spPr>
                <a:xfrm>
                  <a:off x="2724" y="3077"/>
                  <a:ext cx="77" cy="72"/>
                </a:xfrm>
                <a:custGeom>
                  <a:rect b="b" l="l" r="r" t="t"/>
                  <a:pathLst>
                    <a:path extrusionOk="0" h="288" w="307">
                      <a:moveTo>
                        <a:pt x="277" y="127"/>
                      </a:moveTo>
                      <a:lnTo>
                        <a:pt x="307" y="103"/>
                      </a:lnTo>
                      <a:lnTo>
                        <a:pt x="243" y="92"/>
                      </a:lnTo>
                      <a:lnTo>
                        <a:pt x="172" y="53"/>
                      </a:lnTo>
                      <a:lnTo>
                        <a:pt x="141" y="0"/>
                      </a:lnTo>
                      <a:lnTo>
                        <a:pt x="59" y="13"/>
                      </a:lnTo>
                      <a:lnTo>
                        <a:pt x="24" y="118"/>
                      </a:lnTo>
                      <a:lnTo>
                        <a:pt x="0" y="285"/>
                      </a:lnTo>
                      <a:lnTo>
                        <a:pt x="11" y="288"/>
                      </a:lnTo>
                      <a:lnTo>
                        <a:pt x="43" y="243"/>
                      </a:lnTo>
                      <a:lnTo>
                        <a:pt x="101" y="175"/>
                      </a:lnTo>
                      <a:lnTo>
                        <a:pt x="159" y="132"/>
                      </a:lnTo>
                      <a:lnTo>
                        <a:pt x="210" y="122"/>
                      </a:lnTo>
                      <a:lnTo>
                        <a:pt x="277" y="127"/>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8"/>
                <p:cNvSpPr/>
                <p:nvPr/>
              </p:nvSpPr>
              <p:spPr>
                <a:xfrm>
                  <a:off x="2747" y="3070"/>
                  <a:ext cx="12" cy="9"/>
                </a:xfrm>
                <a:custGeom>
                  <a:rect b="b" l="l" r="r" t="t"/>
                  <a:pathLst>
                    <a:path extrusionOk="0" h="37" w="46">
                      <a:moveTo>
                        <a:pt x="46" y="0"/>
                      </a:moveTo>
                      <a:lnTo>
                        <a:pt x="9" y="3"/>
                      </a:lnTo>
                      <a:lnTo>
                        <a:pt x="0" y="36"/>
                      </a:lnTo>
                      <a:lnTo>
                        <a:pt x="46" y="37"/>
                      </a:lnTo>
                      <a:lnTo>
                        <a:pt x="46"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8"/>
                <p:cNvSpPr/>
                <p:nvPr/>
              </p:nvSpPr>
              <p:spPr>
                <a:xfrm>
                  <a:off x="2770" y="3016"/>
                  <a:ext cx="73" cy="53"/>
                </a:xfrm>
                <a:custGeom>
                  <a:rect b="b" l="l" r="r" t="t"/>
                  <a:pathLst>
                    <a:path extrusionOk="0" h="212" w="290">
                      <a:moveTo>
                        <a:pt x="263" y="212"/>
                      </a:moveTo>
                      <a:lnTo>
                        <a:pt x="239" y="201"/>
                      </a:lnTo>
                      <a:lnTo>
                        <a:pt x="181" y="174"/>
                      </a:lnTo>
                      <a:lnTo>
                        <a:pt x="172" y="150"/>
                      </a:lnTo>
                      <a:lnTo>
                        <a:pt x="151" y="159"/>
                      </a:lnTo>
                      <a:lnTo>
                        <a:pt x="83" y="144"/>
                      </a:lnTo>
                      <a:lnTo>
                        <a:pt x="76" y="130"/>
                      </a:lnTo>
                      <a:lnTo>
                        <a:pt x="50" y="149"/>
                      </a:lnTo>
                      <a:lnTo>
                        <a:pt x="0" y="149"/>
                      </a:lnTo>
                      <a:lnTo>
                        <a:pt x="61" y="16"/>
                      </a:lnTo>
                      <a:lnTo>
                        <a:pt x="107" y="9"/>
                      </a:lnTo>
                      <a:lnTo>
                        <a:pt x="113" y="32"/>
                      </a:lnTo>
                      <a:lnTo>
                        <a:pt x="141" y="0"/>
                      </a:lnTo>
                      <a:lnTo>
                        <a:pt x="197" y="13"/>
                      </a:lnTo>
                      <a:lnTo>
                        <a:pt x="195" y="46"/>
                      </a:lnTo>
                      <a:lnTo>
                        <a:pt x="217" y="21"/>
                      </a:lnTo>
                      <a:lnTo>
                        <a:pt x="264" y="55"/>
                      </a:lnTo>
                      <a:lnTo>
                        <a:pt x="290" y="101"/>
                      </a:lnTo>
                      <a:lnTo>
                        <a:pt x="263" y="212"/>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8"/>
                <p:cNvSpPr/>
                <p:nvPr/>
              </p:nvSpPr>
              <p:spPr>
                <a:xfrm>
                  <a:off x="2828" y="3065"/>
                  <a:ext cx="6" cy="15"/>
                </a:xfrm>
                <a:custGeom>
                  <a:rect b="b" l="l" r="r" t="t"/>
                  <a:pathLst>
                    <a:path extrusionOk="0" h="62" w="25">
                      <a:moveTo>
                        <a:pt x="25" y="12"/>
                      </a:moveTo>
                      <a:lnTo>
                        <a:pt x="17" y="0"/>
                      </a:lnTo>
                      <a:lnTo>
                        <a:pt x="5" y="14"/>
                      </a:lnTo>
                      <a:lnTo>
                        <a:pt x="0" y="45"/>
                      </a:lnTo>
                      <a:lnTo>
                        <a:pt x="20" y="62"/>
                      </a:lnTo>
                      <a:lnTo>
                        <a:pt x="25" y="12"/>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8"/>
                <p:cNvSpPr/>
                <p:nvPr/>
              </p:nvSpPr>
              <p:spPr>
                <a:xfrm>
                  <a:off x="2807" y="3053"/>
                  <a:ext cx="8" cy="13"/>
                </a:xfrm>
                <a:custGeom>
                  <a:rect b="b" l="l" r="r" t="t"/>
                  <a:pathLst>
                    <a:path extrusionOk="0" h="53" w="32">
                      <a:moveTo>
                        <a:pt x="22" y="0"/>
                      </a:moveTo>
                      <a:lnTo>
                        <a:pt x="0" y="44"/>
                      </a:lnTo>
                      <a:lnTo>
                        <a:pt x="29" y="53"/>
                      </a:lnTo>
                      <a:lnTo>
                        <a:pt x="32" y="3"/>
                      </a:lnTo>
                      <a:lnTo>
                        <a:pt x="22"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8"/>
                <p:cNvSpPr/>
                <p:nvPr/>
              </p:nvSpPr>
              <p:spPr>
                <a:xfrm>
                  <a:off x="2781" y="3048"/>
                  <a:ext cx="9" cy="13"/>
                </a:xfrm>
                <a:custGeom>
                  <a:rect b="b" l="l" r="r" t="t"/>
                  <a:pathLst>
                    <a:path extrusionOk="0" h="54" w="38">
                      <a:moveTo>
                        <a:pt x="23" y="0"/>
                      </a:moveTo>
                      <a:lnTo>
                        <a:pt x="0" y="54"/>
                      </a:lnTo>
                      <a:lnTo>
                        <a:pt x="38" y="49"/>
                      </a:lnTo>
                      <a:lnTo>
                        <a:pt x="37" y="3"/>
                      </a:lnTo>
                      <a:lnTo>
                        <a:pt x="23"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8"/>
                <p:cNvSpPr/>
                <p:nvPr/>
              </p:nvSpPr>
              <p:spPr>
                <a:xfrm>
                  <a:off x="2872" y="3065"/>
                  <a:ext cx="63" cy="21"/>
                </a:xfrm>
                <a:custGeom>
                  <a:rect b="b" l="l" r="r" t="t"/>
                  <a:pathLst>
                    <a:path extrusionOk="0" h="83" w="254">
                      <a:moveTo>
                        <a:pt x="0" y="43"/>
                      </a:moveTo>
                      <a:lnTo>
                        <a:pt x="38" y="19"/>
                      </a:lnTo>
                      <a:lnTo>
                        <a:pt x="89" y="6"/>
                      </a:lnTo>
                      <a:lnTo>
                        <a:pt x="150" y="1"/>
                      </a:lnTo>
                      <a:lnTo>
                        <a:pt x="175" y="0"/>
                      </a:lnTo>
                      <a:lnTo>
                        <a:pt x="254" y="23"/>
                      </a:lnTo>
                      <a:lnTo>
                        <a:pt x="253" y="58"/>
                      </a:lnTo>
                      <a:lnTo>
                        <a:pt x="198" y="36"/>
                      </a:lnTo>
                      <a:lnTo>
                        <a:pt x="106" y="36"/>
                      </a:lnTo>
                      <a:lnTo>
                        <a:pt x="25" y="63"/>
                      </a:lnTo>
                      <a:lnTo>
                        <a:pt x="3" y="83"/>
                      </a:lnTo>
                      <a:lnTo>
                        <a:pt x="0" y="43"/>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8"/>
                <p:cNvSpPr/>
                <p:nvPr/>
              </p:nvSpPr>
              <p:spPr>
                <a:xfrm>
                  <a:off x="2919" y="3063"/>
                  <a:ext cx="7" cy="13"/>
                </a:xfrm>
                <a:custGeom>
                  <a:rect b="b" l="l" r="r" t="t"/>
                  <a:pathLst>
                    <a:path extrusionOk="0" h="52" w="28">
                      <a:moveTo>
                        <a:pt x="0" y="45"/>
                      </a:moveTo>
                      <a:lnTo>
                        <a:pt x="7" y="0"/>
                      </a:lnTo>
                      <a:lnTo>
                        <a:pt x="24" y="0"/>
                      </a:lnTo>
                      <a:lnTo>
                        <a:pt x="28" y="52"/>
                      </a:lnTo>
                      <a:lnTo>
                        <a:pt x="0" y="45"/>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8"/>
                <p:cNvSpPr/>
                <p:nvPr/>
              </p:nvSpPr>
              <p:spPr>
                <a:xfrm>
                  <a:off x="2899" y="3061"/>
                  <a:ext cx="9" cy="12"/>
                </a:xfrm>
                <a:custGeom>
                  <a:rect b="b" l="l" r="r" t="t"/>
                  <a:pathLst>
                    <a:path extrusionOk="0" h="50" w="37">
                      <a:moveTo>
                        <a:pt x="6" y="50"/>
                      </a:moveTo>
                      <a:lnTo>
                        <a:pt x="0" y="5"/>
                      </a:lnTo>
                      <a:lnTo>
                        <a:pt x="16" y="0"/>
                      </a:lnTo>
                      <a:lnTo>
                        <a:pt x="37" y="50"/>
                      </a:lnTo>
                      <a:lnTo>
                        <a:pt x="6" y="5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8"/>
                <p:cNvSpPr/>
                <p:nvPr/>
              </p:nvSpPr>
              <p:spPr>
                <a:xfrm>
                  <a:off x="2877" y="3063"/>
                  <a:ext cx="12" cy="16"/>
                </a:xfrm>
                <a:custGeom>
                  <a:rect b="b" l="l" r="r" t="t"/>
                  <a:pathLst>
                    <a:path extrusionOk="0" h="65" w="45">
                      <a:moveTo>
                        <a:pt x="12" y="65"/>
                      </a:moveTo>
                      <a:lnTo>
                        <a:pt x="0" y="11"/>
                      </a:lnTo>
                      <a:lnTo>
                        <a:pt x="10" y="0"/>
                      </a:lnTo>
                      <a:lnTo>
                        <a:pt x="45" y="58"/>
                      </a:lnTo>
                      <a:lnTo>
                        <a:pt x="12" y="65"/>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8"/>
                <p:cNvSpPr/>
                <p:nvPr/>
              </p:nvSpPr>
              <p:spPr>
                <a:xfrm>
                  <a:off x="2794" y="3100"/>
                  <a:ext cx="20" cy="13"/>
                </a:xfrm>
                <a:custGeom>
                  <a:rect b="b" l="l" r="r" t="t"/>
                  <a:pathLst>
                    <a:path extrusionOk="0" h="51" w="82">
                      <a:moveTo>
                        <a:pt x="0" y="31"/>
                      </a:moveTo>
                      <a:lnTo>
                        <a:pt x="49" y="1"/>
                      </a:lnTo>
                      <a:lnTo>
                        <a:pt x="82" y="0"/>
                      </a:lnTo>
                      <a:lnTo>
                        <a:pt x="37" y="51"/>
                      </a:lnTo>
                      <a:lnTo>
                        <a:pt x="0" y="31"/>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8"/>
                <p:cNvSpPr/>
                <p:nvPr/>
              </p:nvSpPr>
              <p:spPr>
                <a:xfrm>
                  <a:off x="2897" y="3106"/>
                  <a:ext cx="24" cy="15"/>
                </a:xfrm>
                <a:custGeom>
                  <a:rect b="b" l="l" r="r" t="t"/>
                  <a:pathLst>
                    <a:path extrusionOk="0" h="59" w="97">
                      <a:moveTo>
                        <a:pt x="0" y="5"/>
                      </a:moveTo>
                      <a:lnTo>
                        <a:pt x="44" y="0"/>
                      </a:lnTo>
                      <a:lnTo>
                        <a:pt x="97" y="48"/>
                      </a:lnTo>
                      <a:lnTo>
                        <a:pt x="36" y="59"/>
                      </a:lnTo>
                      <a:lnTo>
                        <a:pt x="0" y="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8"/>
                <p:cNvSpPr/>
                <p:nvPr/>
              </p:nvSpPr>
              <p:spPr>
                <a:xfrm>
                  <a:off x="2803" y="3092"/>
                  <a:ext cx="102" cy="34"/>
                </a:xfrm>
                <a:custGeom>
                  <a:rect b="b" l="l" r="r" t="t"/>
                  <a:pathLst>
                    <a:path extrusionOk="0" h="137" w="409">
                      <a:moveTo>
                        <a:pt x="0" y="80"/>
                      </a:moveTo>
                      <a:lnTo>
                        <a:pt x="43" y="39"/>
                      </a:lnTo>
                      <a:lnTo>
                        <a:pt x="98" y="12"/>
                      </a:lnTo>
                      <a:lnTo>
                        <a:pt x="169" y="1"/>
                      </a:lnTo>
                      <a:lnTo>
                        <a:pt x="235" y="0"/>
                      </a:lnTo>
                      <a:lnTo>
                        <a:pt x="271" y="12"/>
                      </a:lnTo>
                      <a:lnTo>
                        <a:pt x="330" y="40"/>
                      </a:lnTo>
                      <a:lnTo>
                        <a:pt x="386" y="73"/>
                      </a:lnTo>
                      <a:lnTo>
                        <a:pt x="409" y="119"/>
                      </a:lnTo>
                      <a:lnTo>
                        <a:pt x="306" y="137"/>
                      </a:lnTo>
                      <a:lnTo>
                        <a:pt x="279" y="103"/>
                      </a:lnTo>
                      <a:lnTo>
                        <a:pt x="233" y="89"/>
                      </a:lnTo>
                      <a:lnTo>
                        <a:pt x="159" y="107"/>
                      </a:lnTo>
                      <a:lnTo>
                        <a:pt x="103" y="109"/>
                      </a:lnTo>
                      <a:lnTo>
                        <a:pt x="62" y="101"/>
                      </a:lnTo>
                      <a:lnTo>
                        <a:pt x="0" y="8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8"/>
                <p:cNvSpPr/>
                <p:nvPr/>
              </p:nvSpPr>
              <p:spPr>
                <a:xfrm>
                  <a:off x="2827" y="3083"/>
                  <a:ext cx="45" cy="12"/>
                </a:xfrm>
                <a:custGeom>
                  <a:rect b="b" l="l" r="r" t="t"/>
                  <a:pathLst>
                    <a:path extrusionOk="0" h="46" w="180">
                      <a:moveTo>
                        <a:pt x="27" y="11"/>
                      </a:moveTo>
                      <a:lnTo>
                        <a:pt x="105" y="0"/>
                      </a:lnTo>
                      <a:lnTo>
                        <a:pt x="180" y="16"/>
                      </a:lnTo>
                      <a:lnTo>
                        <a:pt x="180" y="46"/>
                      </a:lnTo>
                      <a:lnTo>
                        <a:pt x="128" y="36"/>
                      </a:lnTo>
                      <a:lnTo>
                        <a:pt x="21" y="41"/>
                      </a:lnTo>
                      <a:lnTo>
                        <a:pt x="0" y="45"/>
                      </a:lnTo>
                      <a:lnTo>
                        <a:pt x="27" y="11"/>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8"/>
                <p:cNvSpPr/>
                <p:nvPr/>
              </p:nvSpPr>
              <p:spPr>
                <a:xfrm>
                  <a:off x="3015" y="3178"/>
                  <a:ext cx="22" cy="10"/>
                </a:xfrm>
                <a:custGeom>
                  <a:rect b="b" l="l" r="r" t="t"/>
                  <a:pathLst>
                    <a:path extrusionOk="0" h="41" w="87">
                      <a:moveTo>
                        <a:pt x="0" y="31"/>
                      </a:moveTo>
                      <a:lnTo>
                        <a:pt x="47" y="0"/>
                      </a:lnTo>
                      <a:lnTo>
                        <a:pt x="79" y="10"/>
                      </a:lnTo>
                      <a:lnTo>
                        <a:pt x="87" y="41"/>
                      </a:lnTo>
                      <a:lnTo>
                        <a:pt x="53" y="24"/>
                      </a:lnTo>
                      <a:lnTo>
                        <a:pt x="0" y="31"/>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8"/>
                <p:cNvSpPr/>
                <p:nvPr/>
              </p:nvSpPr>
              <p:spPr>
                <a:xfrm>
                  <a:off x="2983" y="3159"/>
                  <a:ext cx="70" cy="30"/>
                </a:xfrm>
                <a:custGeom>
                  <a:rect b="b" l="l" r="r" t="t"/>
                  <a:pathLst>
                    <a:path extrusionOk="0" h="121" w="281">
                      <a:moveTo>
                        <a:pt x="43" y="0"/>
                      </a:moveTo>
                      <a:lnTo>
                        <a:pt x="172" y="10"/>
                      </a:lnTo>
                      <a:lnTo>
                        <a:pt x="245" y="24"/>
                      </a:lnTo>
                      <a:lnTo>
                        <a:pt x="281" y="58"/>
                      </a:lnTo>
                      <a:lnTo>
                        <a:pt x="279" y="110"/>
                      </a:lnTo>
                      <a:lnTo>
                        <a:pt x="236" y="121"/>
                      </a:lnTo>
                      <a:lnTo>
                        <a:pt x="198" y="81"/>
                      </a:lnTo>
                      <a:lnTo>
                        <a:pt x="164" y="82"/>
                      </a:lnTo>
                      <a:lnTo>
                        <a:pt x="126" y="102"/>
                      </a:lnTo>
                      <a:lnTo>
                        <a:pt x="75" y="103"/>
                      </a:lnTo>
                      <a:lnTo>
                        <a:pt x="34" y="61"/>
                      </a:lnTo>
                      <a:lnTo>
                        <a:pt x="0" y="58"/>
                      </a:lnTo>
                      <a:lnTo>
                        <a:pt x="43" y="0"/>
                      </a:lnTo>
                      <a:close/>
                    </a:path>
                  </a:pathLst>
                </a:custGeom>
                <a:solidFill>
                  <a:srgbClr val="F024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8"/>
                <p:cNvSpPr/>
                <p:nvPr/>
              </p:nvSpPr>
              <p:spPr>
                <a:xfrm>
                  <a:off x="2922" y="3121"/>
                  <a:ext cx="95" cy="28"/>
                </a:xfrm>
                <a:custGeom>
                  <a:rect b="b" l="l" r="r" t="t"/>
                  <a:pathLst>
                    <a:path extrusionOk="0" h="113" w="380">
                      <a:moveTo>
                        <a:pt x="0" y="103"/>
                      </a:moveTo>
                      <a:lnTo>
                        <a:pt x="372" y="0"/>
                      </a:lnTo>
                      <a:lnTo>
                        <a:pt x="380" y="19"/>
                      </a:lnTo>
                      <a:lnTo>
                        <a:pt x="28" y="113"/>
                      </a:lnTo>
                      <a:lnTo>
                        <a:pt x="0" y="103"/>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8"/>
                <p:cNvSpPr/>
                <p:nvPr/>
              </p:nvSpPr>
              <p:spPr>
                <a:xfrm>
                  <a:off x="2855" y="3104"/>
                  <a:ext cx="158" cy="43"/>
                </a:xfrm>
                <a:custGeom>
                  <a:rect b="b" l="l" r="r" t="t"/>
                  <a:pathLst>
                    <a:path extrusionOk="0" h="173" w="632">
                      <a:moveTo>
                        <a:pt x="97" y="89"/>
                      </a:moveTo>
                      <a:lnTo>
                        <a:pt x="486" y="0"/>
                      </a:lnTo>
                      <a:lnTo>
                        <a:pt x="632" y="70"/>
                      </a:lnTo>
                      <a:lnTo>
                        <a:pt x="245" y="173"/>
                      </a:lnTo>
                      <a:lnTo>
                        <a:pt x="0" y="146"/>
                      </a:lnTo>
                      <a:lnTo>
                        <a:pt x="7" y="118"/>
                      </a:lnTo>
                      <a:lnTo>
                        <a:pt x="73" y="107"/>
                      </a:lnTo>
                      <a:lnTo>
                        <a:pt x="97" y="89"/>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8"/>
                <p:cNvSpPr/>
                <p:nvPr/>
              </p:nvSpPr>
              <p:spPr>
                <a:xfrm>
                  <a:off x="2895" y="3121"/>
                  <a:ext cx="55" cy="17"/>
                </a:xfrm>
                <a:custGeom>
                  <a:rect b="b" l="l" r="r" t="t"/>
                  <a:pathLst>
                    <a:path extrusionOk="0" h="68" w="220">
                      <a:moveTo>
                        <a:pt x="0" y="42"/>
                      </a:moveTo>
                      <a:lnTo>
                        <a:pt x="40" y="68"/>
                      </a:lnTo>
                      <a:lnTo>
                        <a:pt x="220" y="19"/>
                      </a:lnTo>
                      <a:lnTo>
                        <a:pt x="192" y="0"/>
                      </a:lnTo>
                      <a:lnTo>
                        <a:pt x="161" y="0"/>
                      </a:lnTo>
                      <a:lnTo>
                        <a:pt x="0" y="42"/>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8"/>
                <p:cNvSpPr/>
                <p:nvPr/>
              </p:nvSpPr>
              <p:spPr>
                <a:xfrm>
                  <a:off x="2902" y="3176"/>
                  <a:ext cx="50" cy="22"/>
                </a:xfrm>
                <a:custGeom>
                  <a:rect b="b" l="l" r="r" t="t"/>
                  <a:pathLst>
                    <a:path extrusionOk="0" h="89" w="201">
                      <a:moveTo>
                        <a:pt x="0" y="50"/>
                      </a:moveTo>
                      <a:lnTo>
                        <a:pt x="181" y="0"/>
                      </a:lnTo>
                      <a:lnTo>
                        <a:pt x="201" y="36"/>
                      </a:lnTo>
                      <a:lnTo>
                        <a:pt x="4" y="89"/>
                      </a:lnTo>
                      <a:lnTo>
                        <a:pt x="0" y="50"/>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8"/>
                <p:cNvSpPr/>
                <p:nvPr/>
              </p:nvSpPr>
              <p:spPr>
                <a:xfrm>
                  <a:off x="2840" y="3170"/>
                  <a:ext cx="63" cy="28"/>
                </a:xfrm>
                <a:custGeom>
                  <a:rect b="b" l="l" r="r" t="t"/>
                  <a:pathLst>
                    <a:path extrusionOk="0" h="114" w="253">
                      <a:moveTo>
                        <a:pt x="0" y="0"/>
                      </a:moveTo>
                      <a:lnTo>
                        <a:pt x="249" y="73"/>
                      </a:lnTo>
                      <a:lnTo>
                        <a:pt x="253" y="114"/>
                      </a:lnTo>
                      <a:lnTo>
                        <a:pt x="23" y="57"/>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8"/>
                <p:cNvSpPr/>
                <p:nvPr/>
              </p:nvSpPr>
              <p:spPr>
                <a:xfrm>
                  <a:off x="2837" y="3154"/>
                  <a:ext cx="144" cy="21"/>
                </a:xfrm>
                <a:custGeom>
                  <a:rect b="b" l="l" r="r" t="t"/>
                  <a:pathLst>
                    <a:path extrusionOk="0" h="86" w="575">
                      <a:moveTo>
                        <a:pt x="6" y="0"/>
                      </a:moveTo>
                      <a:lnTo>
                        <a:pt x="575" y="63"/>
                      </a:lnTo>
                      <a:lnTo>
                        <a:pt x="570" y="86"/>
                      </a:lnTo>
                      <a:lnTo>
                        <a:pt x="0" y="36"/>
                      </a:lnTo>
                      <a:lnTo>
                        <a:pt x="6" y="0"/>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8"/>
                <p:cNvSpPr/>
                <p:nvPr/>
              </p:nvSpPr>
              <p:spPr>
                <a:xfrm>
                  <a:off x="2838" y="3140"/>
                  <a:ext cx="157" cy="30"/>
                </a:xfrm>
                <a:custGeom>
                  <a:rect b="b" l="l" r="r" t="t"/>
                  <a:pathLst>
                    <a:path extrusionOk="0" h="122" w="631">
                      <a:moveTo>
                        <a:pt x="42" y="0"/>
                      </a:moveTo>
                      <a:lnTo>
                        <a:pt x="631" y="77"/>
                      </a:lnTo>
                      <a:lnTo>
                        <a:pt x="591" y="122"/>
                      </a:lnTo>
                      <a:lnTo>
                        <a:pt x="24" y="58"/>
                      </a:lnTo>
                      <a:lnTo>
                        <a:pt x="0" y="52"/>
                      </a:lnTo>
                      <a:lnTo>
                        <a:pt x="42"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8"/>
                <p:cNvSpPr/>
                <p:nvPr/>
              </p:nvSpPr>
              <p:spPr>
                <a:xfrm>
                  <a:off x="2741" y="3165"/>
                  <a:ext cx="10" cy="8"/>
                </a:xfrm>
                <a:custGeom>
                  <a:rect b="b" l="l" r="r" t="t"/>
                  <a:pathLst>
                    <a:path extrusionOk="0" h="34" w="39">
                      <a:moveTo>
                        <a:pt x="20" y="34"/>
                      </a:moveTo>
                      <a:lnTo>
                        <a:pt x="34" y="29"/>
                      </a:lnTo>
                      <a:lnTo>
                        <a:pt x="39" y="16"/>
                      </a:lnTo>
                      <a:lnTo>
                        <a:pt x="34" y="5"/>
                      </a:lnTo>
                      <a:lnTo>
                        <a:pt x="20" y="0"/>
                      </a:lnTo>
                      <a:lnTo>
                        <a:pt x="6" y="5"/>
                      </a:lnTo>
                      <a:lnTo>
                        <a:pt x="0" y="16"/>
                      </a:lnTo>
                      <a:lnTo>
                        <a:pt x="6" y="29"/>
                      </a:lnTo>
                      <a:lnTo>
                        <a:pt x="20" y="34"/>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8"/>
                <p:cNvSpPr/>
                <p:nvPr/>
              </p:nvSpPr>
              <p:spPr>
                <a:xfrm>
                  <a:off x="2761" y="3163"/>
                  <a:ext cx="8" cy="9"/>
                </a:xfrm>
                <a:custGeom>
                  <a:rect b="b" l="l" r="r" t="t"/>
                  <a:pathLst>
                    <a:path extrusionOk="0" h="32" w="33">
                      <a:moveTo>
                        <a:pt x="17" y="32"/>
                      </a:moveTo>
                      <a:lnTo>
                        <a:pt x="28" y="27"/>
                      </a:lnTo>
                      <a:lnTo>
                        <a:pt x="33" y="16"/>
                      </a:lnTo>
                      <a:lnTo>
                        <a:pt x="28" y="5"/>
                      </a:lnTo>
                      <a:lnTo>
                        <a:pt x="17" y="0"/>
                      </a:lnTo>
                      <a:lnTo>
                        <a:pt x="5" y="5"/>
                      </a:lnTo>
                      <a:lnTo>
                        <a:pt x="0" y="16"/>
                      </a:lnTo>
                      <a:lnTo>
                        <a:pt x="5" y="27"/>
                      </a:lnTo>
                      <a:lnTo>
                        <a:pt x="17" y="32"/>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8"/>
                <p:cNvSpPr/>
                <p:nvPr/>
              </p:nvSpPr>
              <p:spPr>
                <a:xfrm>
                  <a:off x="2751" y="3151"/>
                  <a:ext cx="10" cy="11"/>
                </a:xfrm>
                <a:custGeom>
                  <a:rect b="b" l="l" r="r" t="t"/>
                  <a:pathLst>
                    <a:path extrusionOk="0" h="40" w="41">
                      <a:moveTo>
                        <a:pt x="20" y="40"/>
                      </a:moveTo>
                      <a:lnTo>
                        <a:pt x="35" y="35"/>
                      </a:lnTo>
                      <a:lnTo>
                        <a:pt x="41" y="20"/>
                      </a:lnTo>
                      <a:lnTo>
                        <a:pt x="35" y="6"/>
                      </a:lnTo>
                      <a:lnTo>
                        <a:pt x="20" y="0"/>
                      </a:lnTo>
                      <a:lnTo>
                        <a:pt x="6" y="6"/>
                      </a:lnTo>
                      <a:lnTo>
                        <a:pt x="0" y="20"/>
                      </a:lnTo>
                      <a:lnTo>
                        <a:pt x="6" y="35"/>
                      </a:lnTo>
                      <a:lnTo>
                        <a:pt x="20" y="4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8"/>
                <p:cNvSpPr/>
                <p:nvPr/>
              </p:nvSpPr>
              <p:spPr>
                <a:xfrm>
                  <a:off x="2768" y="3125"/>
                  <a:ext cx="20" cy="21"/>
                </a:xfrm>
                <a:custGeom>
                  <a:rect b="b" l="l" r="r" t="t"/>
                  <a:pathLst>
                    <a:path extrusionOk="0" h="83" w="79">
                      <a:moveTo>
                        <a:pt x="28" y="83"/>
                      </a:moveTo>
                      <a:lnTo>
                        <a:pt x="79" y="0"/>
                      </a:lnTo>
                      <a:lnTo>
                        <a:pt x="58" y="0"/>
                      </a:lnTo>
                      <a:lnTo>
                        <a:pt x="20" y="16"/>
                      </a:lnTo>
                      <a:lnTo>
                        <a:pt x="0" y="44"/>
                      </a:lnTo>
                      <a:lnTo>
                        <a:pt x="4" y="67"/>
                      </a:lnTo>
                      <a:lnTo>
                        <a:pt x="28" y="83"/>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8"/>
                <p:cNvSpPr/>
                <p:nvPr/>
              </p:nvSpPr>
              <p:spPr>
                <a:xfrm>
                  <a:off x="2813" y="3135"/>
                  <a:ext cx="21" cy="19"/>
                </a:xfrm>
                <a:custGeom>
                  <a:rect b="b" l="l" r="r" t="t"/>
                  <a:pathLst>
                    <a:path extrusionOk="0" h="77" w="84">
                      <a:moveTo>
                        <a:pt x="0" y="67"/>
                      </a:moveTo>
                      <a:lnTo>
                        <a:pt x="47" y="0"/>
                      </a:lnTo>
                      <a:lnTo>
                        <a:pt x="84" y="3"/>
                      </a:lnTo>
                      <a:lnTo>
                        <a:pt x="39" y="77"/>
                      </a:lnTo>
                      <a:lnTo>
                        <a:pt x="0" y="67"/>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8"/>
                <p:cNvSpPr/>
                <p:nvPr/>
              </p:nvSpPr>
              <p:spPr>
                <a:xfrm>
                  <a:off x="2793" y="3131"/>
                  <a:ext cx="22" cy="18"/>
                </a:xfrm>
                <a:custGeom>
                  <a:rect b="b" l="l" r="r" t="t"/>
                  <a:pathLst>
                    <a:path extrusionOk="0" h="70" w="87">
                      <a:moveTo>
                        <a:pt x="0" y="60"/>
                      </a:moveTo>
                      <a:lnTo>
                        <a:pt x="50" y="0"/>
                      </a:lnTo>
                      <a:lnTo>
                        <a:pt x="87" y="1"/>
                      </a:lnTo>
                      <a:lnTo>
                        <a:pt x="40" y="70"/>
                      </a:lnTo>
                      <a:lnTo>
                        <a:pt x="0" y="6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8"/>
                <p:cNvSpPr/>
                <p:nvPr/>
              </p:nvSpPr>
              <p:spPr>
                <a:xfrm>
                  <a:off x="2770" y="3179"/>
                  <a:ext cx="61" cy="14"/>
                </a:xfrm>
                <a:custGeom>
                  <a:rect b="b" l="l" r="r" t="t"/>
                  <a:pathLst>
                    <a:path extrusionOk="0" h="57" w="245">
                      <a:moveTo>
                        <a:pt x="0" y="23"/>
                      </a:moveTo>
                      <a:lnTo>
                        <a:pt x="92" y="0"/>
                      </a:lnTo>
                      <a:lnTo>
                        <a:pt x="143" y="0"/>
                      </a:lnTo>
                      <a:lnTo>
                        <a:pt x="211" y="24"/>
                      </a:lnTo>
                      <a:lnTo>
                        <a:pt x="245" y="57"/>
                      </a:lnTo>
                      <a:lnTo>
                        <a:pt x="144" y="32"/>
                      </a:lnTo>
                      <a:lnTo>
                        <a:pt x="106" y="27"/>
                      </a:lnTo>
                      <a:lnTo>
                        <a:pt x="9" y="33"/>
                      </a:lnTo>
                      <a:lnTo>
                        <a:pt x="0" y="23"/>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8"/>
                <p:cNvSpPr/>
                <p:nvPr/>
              </p:nvSpPr>
              <p:spPr>
                <a:xfrm>
                  <a:off x="2872" y="3073"/>
                  <a:ext cx="65" cy="34"/>
                </a:xfrm>
                <a:custGeom>
                  <a:rect b="b" l="l" r="r" t="t"/>
                  <a:pathLst>
                    <a:path extrusionOk="0" h="136" w="262">
                      <a:moveTo>
                        <a:pt x="96" y="8"/>
                      </a:moveTo>
                      <a:lnTo>
                        <a:pt x="179" y="0"/>
                      </a:lnTo>
                      <a:lnTo>
                        <a:pt x="262" y="31"/>
                      </a:lnTo>
                      <a:lnTo>
                        <a:pt x="257" y="75"/>
                      </a:lnTo>
                      <a:lnTo>
                        <a:pt x="206" y="116"/>
                      </a:lnTo>
                      <a:lnTo>
                        <a:pt x="113" y="136"/>
                      </a:lnTo>
                      <a:lnTo>
                        <a:pt x="18" y="105"/>
                      </a:lnTo>
                      <a:lnTo>
                        <a:pt x="0" y="61"/>
                      </a:lnTo>
                      <a:lnTo>
                        <a:pt x="40" y="21"/>
                      </a:lnTo>
                      <a:lnTo>
                        <a:pt x="96" y="8"/>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8"/>
                <p:cNvSpPr/>
                <p:nvPr/>
              </p:nvSpPr>
              <p:spPr>
                <a:xfrm>
                  <a:off x="2758" y="3061"/>
                  <a:ext cx="75" cy="41"/>
                </a:xfrm>
                <a:custGeom>
                  <a:rect b="b" l="l" r="r" t="t"/>
                  <a:pathLst>
                    <a:path extrusionOk="0" h="164" w="302">
                      <a:moveTo>
                        <a:pt x="2" y="48"/>
                      </a:moveTo>
                      <a:lnTo>
                        <a:pt x="23" y="9"/>
                      </a:lnTo>
                      <a:lnTo>
                        <a:pt x="68" y="0"/>
                      </a:lnTo>
                      <a:lnTo>
                        <a:pt x="176" y="0"/>
                      </a:lnTo>
                      <a:lnTo>
                        <a:pt x="255" y="43"/>
                      </a:lnTo>
                      <a:lnTo>
                        <a:pt x="302" y="91"/>
                      </a:lnTo>
                      <a:lnTo>
                        <a:pt x="274" y="130"/>
                      </a:lnTo>
                      <a:lnTo>
                        <a:pt x="213" y="164"/>
                      </a:lnTo>
                      <a:lnTo>
                        <a:pt x="117" y="152"/>
                      </a:lnTo>
                      <a:lnTo>
                        <a:pt x="36" y="125"/>
                      </a:lnTo>
                      <a:lnTo>
                        <a:pt x="0" y="76"/>
                      </a:lnTo>
                      <a:lnTo>
                        <a:pt x="2" y="48"/>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8"/>
                <p:cNvSpPr/>
                <p:nvPr/>
              </p:nvSpPr>
              <p:spPr>
                <a:xfrm>
                  <a:off x="2840" y="3037"/>
                  <a:ext cx="29" cy="47"/>
                </a:xfrm>
                <a:custGeom>
                  <a:rect b="b" l="l" r="r" t="t"/>
                  <a:pathLst>
                    <a:path extrusionOk="0" h="189" w="116">
                      <a:moveTo>
                        <a:pt x="35" y="185"/>
                      </a:moveTo>
                      <a:lnTo>
                        <a:pt x="35" y="47"/>
                      </a:lnTo>
                      <a:lnTo>
                        <a:pt x="0" y="51"/>
                      </a:lnTo>
                      <a:lnTo>
                        <a:pt x="10" y="29"/>
                      </a:lnTo>
                      <a:lnTo>
                        <a:pt x="38" y="24"/>
                      </a:lnTo>
                      <a:lnTo>
                        <a:pt x="48" y="5"/>
                      </a:lnTo>
                      <a:lnTo>
                        <a:pt x="68" y="0"/>
                      </a:lnTo>
                      <a:lnTo>
                        <a:pt x="72" y="29"/>
                      </a:lnTo>
                      <a:lnTo>
                        <a:pt x="116" y="29"/>
                      </a:lnTo>
                      <a:lnTo>
                        <a:pt x="111" y="46"/>
                      </a:lnTo>
                      <a:lnTo>
                        <a:pt x="73" y="51"/>
                      </a:lnTo>
                      <a:lnTo>
                        <a:pt x="68" y="189"/>
                      </a:lnTo>
                      <a:lnTo>
                        <a:pt x="35" y="185"/>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8"/>
                <p:cNvSpPr/>
                <p:nvPr/>
              </p:nvSpPr>
              <p:spPr>
                <a:xfrm>
                  <a:off x="2864" y="3016"/>
                  <a:ext cx="70" cy="60"/>
                </a:xfrm>
                <a:custGeom>
                  <a:rect b="b" l="l" r="r" t="t"/>
                  <a:pathLst>
                    <a:path extrusionOk="0" h="239" w="281">
                      <a:moveTo>
                        <a:pt x="25" y="239"/>
                      </a:moveTo>
                      <a:lnTo>
                        <a:pt x="0" y="71"/>
                      </a:lnTo>
                      <a:lnTo>
                        <a:pt x="28" y="46"/>
                      </a:lnTo>
                      <a:lnTo>
                        <a:pt x="52" y="67"/>
                      </a:lnTo>
                      <a:lnTo>
                        <a:pt x="64" y="23"/>
                      </a:lnTo>
                      <a:lnTo>
                        <a:pt x="105" y="9"/>
                      </a:lnTo>
                      <a:lnTo>
                        <a:pt x="122" y="41"/>
                      </a:lnTo>
                      <a:lnTo>
                        <a:pt x="131" y="0"/>
                      </a:lnTo>
                      <a:lnTo>
                        <a:pt x="189" y="8"/>
                      </a:lnTo>
                      <a:lnTo>
                        <a:pt x="199" y="36"/>
                      </a:lnTo>
                      <a:lnTo>
                        <a:pt x="214" y="13"/>
                      </a:lnTo>
                      <a:lnTo>
                        <a:pt x="254" y="31"/>
                      </a:lnTo>
                      <a:lnTo>
                        <a:pt x="281" y="221"/>
                      </a:lnTo>
                      <a:lnTo>
                        <a:pt x="243" y="202"/>
                      </a:lnTo>
                      <a:lnTo>
                        <a:pt x="229" y="186"/>
                      </a:lnTo>
                      <a:lnTo>
                        <a:pt x="218" y="202"/>
                      </a:lnTo>
                      <a:lnTo>
                        <a:pt x="164" y="196"/>
                      </a:lnTo>
                      <a:lnTo>
                        <a:pt x="142" y="173"/>
                      </a:lnTo>
                      <a:lnTo>
                        <a:pt x="131" y="197"/>
                      </a:lnTo>
                      <a:lnTo>
                        <a:pt x="84" y="207"/>
                      </a:lnTo>
                      <a:lnTo>
                        <a:pt x="58" y="187"/>
                      </a:lnTo>
                      <a:lnTo>
                        <a:pt x="58" y="217"/>
                      </a:lnTo>
                      <a:lnTo>
                        <a:pt x="25" y="239"/>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8"/>
                <p:cNvSpPr/>
                <p:nvPr/>
              </p:nvSpPr>
              <p:spPr>
                <a:xfrm>
                  <a:off x="2872" y="2951"/>
                  <a:ext cx="79" cy="55"/>
                </a:xfrm>
                <a:custGeom>
                  <a:rect b="b" l="l" r="r" t="t"/>
                  <a:pathLst>
                    <a:path extrusionOk="0" h="218" w="317">
                      <a:moveTo>
                        <a:pt x="188" y="155"/>
                      </a:moveTo>
                      <a:lnTo>
                        <a:pt x="100" y="202"/>
                      </a:lnTo>
                      <a:lnTo>
                        <a:pt x="34" y="218"/>
                      </a:lnTo>
                      <a:lnTo>
                        <a:pt x="0" y="196"/>
                      </a:lnTo>
                      <a:lnTo>
                        <a:pt x="26" y="135"/>
                      </a:lnTo>
                      <a:lnTo>
                        <a:pt x="120" y="60"/>
                      </a:lnTo>
                      <a:lnTo>
                        <a:pt x="216" y="15"/>
                      </a:lnTo>
                      <a:lnTo>
                        <a:pt x="281" y="0"/>
                      </a:lnTo>
                      <a:lnTo>
                        <a:pt x="317" y="14"/>
                      </a:lnTo>
                      <a:lnTo>
                        <a:pt x="310" y="47"/>
                      </a:lnTo>
                      <a:lnTo>
                        <a:pt x="255" y="112"/>
                      </a:lnTo>
                      <a:lnTo>
                        <a:pt x="188" y="155"/>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8"/>
                <p:cNvSpPr/>
                <p:nvPr/>
              </p:nvSpPr>
              <p:spPr>
                <a:xfrm>
                  <a:off x="2754" y="2942"/>
                  <a:ext cx="63" cy="53"/>
                </a:xfrm>
                <a:custGeom>
                  <a:rect b="b" l="l" r="r" t="t"/>
                  <a:pathLst>
                    <a:path extrusionOk="0" h="213" w="253">
                      <a:moveTo>
                        <a:pt x="86" y="131"/>
                      </a:moveTo>
                      <a:lnTo>
                        <a:pt x="19" y="73"/>
                      </a:lnTo>
                      <a:lnTo>
                        <a:pt x="0" y="16"/>
                      </a:lnTo>
                      <a:lnTo>
                        <a:pt x="20" y="1"/>
                      </a:lnTo>
                      <a:lnTo>
                        <a:pt x="74" y="0"/>
                      </a:lnTo>
                      <a:lnTo>
                        <a:pt x="135" y="42"/>
                      </a:lnTo>
                      <a:lnTo>
                        <a:pt x="237" y="130"/>
                      </a:lnTo>
                      <a:lnTo>
                        <a:pt x="253" y="186"/>
                      </a:lnTo>
                      <a:lnTo>
                        <a:pt x="242" y="213"/>
                      </a:lnTo>
                      <a:lnTo>
                        <a:pt x="160" y="188"/>
                      </a:lnTo>
                      <a:lnTo>
                        <a:pt x="86" y="131"/>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8"/>
                <p:cNvSpPr/>
                <p:nvPr/>
              </p:nvSpPr>
              <p:spPr>
                <a:xfrm>
                  <a:off x="2744" y="3203"/>
                  <a:ext cx="140" cy="79"/>
                </a:xfrm>
                <a:custGeom>
                  <a:rect b="b" l="l" r="r" t="t"/>
                  <a:pathLst>
                    <a:path extrusionOk="0" h="315" w="561">
                      <a:moveTo>
                        <a:pt x="535" y="315"/>
                      </a:moveTo>
                      <a:lnTo>
                        <a:pt x="466" y="296"/>
                      </a:lnTo>
                      <a:lnTo>
                        <a:pt x="432" y="282"/>
                      </a:lnTo>
                      <a:lnTo>
                        <a:pt x="400" y="266"/>
                      </a:lnTo>
                      <a:lnTo>
                        <a:pt x="362" y="226"/>
                      </a:lnTo>
                      <a:lnTo>
                        <a:pt x="361" y="212"/>
                      </a:lnTo>
                      <a:lnTo>
                        <a:pt x="362" y="198"/>
                      </a:lnTo>
                      <a:lnTo>
                        <a:pt x="372" y="173"/>
                      </a:lnTo>
                      <a:lnTo>
                        <a:pt x="379" y="161"/>
                      </a:lnTo>
                      <a:lnTo>
                        <a:pt x="388" y="150"/>
                      </a:lnTo>
                      <a:lnTo>
                        <a:pt x="407" y="132"/>
                      </a:lnTo>
                      <a:lnTo>
                        <a:pt x="418" y="125"/>
                      </a:lnTo>
                      <a:lnTo>
                        <a:pt x="430" y="117"/>
                      </a:lnTo>
                      <a:lnTo>
                        <a:pt x="452" y="103"/>
                      </a:lnTo>
                      <a:lnTo>
                        <a:pt x="488" y="66"/>
                      </a:lnTo>
                      <a:lnTo>
                        <a:pt x="486" y="48"/>
                      </a:lnTo>
                      <a:lnTo>
                        <a:pt x="473" y="35"/>
                      </a:lnTo>
                      <a:lnTo>
                        <a:pt x="452" y="27"/>
                      </a:lnTo>
                      <a:lnTo>
                        <a:pt x="429" y="22"/>
                      </a:lnTo>
                      <a:lnTo>
                        <a:pt x="376" y="18"/>
                      </a:lnTo>
                      <a:lnTo>
                        <a:pt x="339" y="22"/>
                      </a:lnTo>
                      <a:lnTo>
                        <a:pt x="236" y="67"/>
                      </a:lnTo>
                      <a:lnTo>
                        <a:pt x="203" y="81"/>
                      </a:lnTo>
                      <a:lnTo>
                        <a:pt x="168" y="95"/>
                      </a:lnTo>
                      <a:lnTo>
                        <a:pt x="134" y="110"/>
                      </a:lnTo>
                      <a:lnTo>
                        <a:pt x="103" y="126"/>
                      </a:lnTo>
                      <a:lnTo>
                        <a:pt x="89" y="137"/>
                      </a:lnTo>
                      <a:lnTo>
                        <a:pt x="72" y="144"/>
                      </a:lnTo>
                      <a:lnTo>
                        <a:pt x="36" y="146"/>
                      </a:lnTo>
                      <a:lnTo>
                        <a:pt x="12" y="131"/>
                      </a:lnTo>
                      <a:lnTo>
                        <a:pt x="0" y="110"/>
                      </a:lnTo>
                      <a:lnTo>
                        <a:pt x="12" y="106"/>
                      </a:lnTo>
                      <a:lnTo>
                        <a:pt x="22" y="124"/>
                      </a:lnTo>
                      <a:lnTo>
                        <a:pt x="33" y="134"/>
                      </a:lnTo>
                      <a:lnTo>
                        <a:pt x="60" y="136"/>
                      </a:lnTo>
                      <a:lnTo>
                        <a:pt x="79" y="120"/>
                      </a:lnTo>
                      <a:lnTo>
                        <a:pt x="79" y="88"/>
                      </a:lnTo>
                      <a:lnTo>
                        <a:pt x="89" y="85"/>
                      </a:lnTo>
                      <a:lnTo>
                        <a:pt x="91" y="116"/>
                      </a:lnTo>
                      <a:lnTo>
                        <a:pt x="111" y="77"/>
                      </a:lnTo>
                      <a:lnTo>
                        <a:pt x="129" y="68"/>
                      </a:lnTo>
                      <a:lnTo>
                        <a:pt x="125" y="88"/>
                      </a:lnTo>
                      <a:lnTo>
                        <a:pt x="159" y="78"/>
                      </a:lnTo>
                      <a:lnTo>
                        <a:pt x="196" y="67"/>
                      </a:lnTo>
                      <a:lnTo>
                        <a:pt x="231" y="53"/>
                      </a:lnTo>
                      <a:lnTo>
                        <a:pt x="264" y="35"/>
                      </a:lnTo>
                      <a:lnTo>
                        <a:pt x="261" y="18"/>
                      </a:lnTo>
                      <a:lnTo>
                        <a:pt x="278" y="13"/>
                      </a:lnTo>
                      <a:lnTo>
                        <a:pt x="286" y="34"/>
                      </a:lnTo>
                      <a:lnTo>
                        <a:pt x="299" y="32"/>
                      </a:lnTo>
                      <a:lnTo>
                        <a:pt x="300" y="23"/>
                      </a:lnTo>
                      <a:lnTo>
                        <a:pt x="291" y="9"/>
                      </a:lnTo>
                      <a:lnTo>
                        <a:pt x="347" y="0"/>
                      </a:lnTo>
                      <a:lnTo>
                        <a:pt x="421" y="5"/>
                      </a:lnTo>
                      <a:lnTo>
                        <a:pt x="483" y="29"/>
                      </a:lnTo>
                      <a:lnTo>
                        <a:pt x="499" y="51"/>
                      </a:lnTo>
                      <a:lnTo>
                        <a:pt x="502" y="81"/>
                      </a:lnTo>
                      <a:lnTo>
                        <a:pt x="486" y="97"/>
                      </a:lnTo>
                      <a:lnTo>
                        <a:pt x="476" y="105"/>
                      </a:lnTo>
                      <a:lnTo>
                        <a:pt x="466" y="112"/>
                      </a:lnTo>
                      <a:lnTo>
                        <a:pt x="445" y="125"/>
                      </a:lnTo>
                      <a:lnTo>
                        <a:pt x="424" y="137"/>
                      </a:lnTo>
                      <a:lnTo>
                        <a:pt x="388" y="169"/>
                      </a:lnTo>
                      <a:lnTo>
                        <a:pt x="377" y="189"/>
                      </a:lnTo>
                      <a:lnTo>
                        <a:pt x="374" y="216"/>
                      </a:lnTo>
                      <a:lnTo>
                        <a:pt x="381" y="229"/>
                      </a:lnTo>
                      <a:lnTo>
                        <a:pt x="388" y="241"/>
                      </a:lnTo>
                      <a:lnTo>
                        <a:pt x="411" y="260"/>
                      </a:lnTo>
                      <a:lnTo>
                        <a:pt x="425" y="267"/>
                      </a:lnTo>
                      <a:lnTo>
                        <a:pt x="439" y="275"/>
                      </a:lnTo>
                      <a:lnTo>
                        <a:pt x="466" y="287"/>
                      </a:lnTo>
                      <a:lnTo>
                        <a:pt x="509" y="300"/>
                      </a:lnTo>
                      <a:lnTo>
                        <a:pt x="551" y="309"/>
                      </a:lnTo>
                      <a:lnTo>
                        <a:pt x="559" y="311"/>
                      </a:lnTo>
                      <a:lnTo>
                        <a:pt x="561" y="315"/>
                      </a:lnTo>
                      <a:lnTo>
                        <a:pt x="535" y="3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8"/>
                <p:cNvSpPr/>
                <p:nvPr/>
              </p:nvSpPr>
              <p:spPr>
                <a:xfrm>
                  <a:off x="2836" y="3214"/>
                  <a:ext cx="120" cy="60"/>
                </a:xfrm>
                <a:custGeom>
                  <a:rect b="b" l="l" r="r" t="t"/>
                  <a:pathLst>
                    <a:path extrusionOk="0" h="238" w="481">
                      <a:moveTo>
                        <a:pt x="320" y="219"/>
                      </a:moveTo>
                      <a:lnTo>
                        <a:pt x="312" y="194"/>
                      </a:lnTo>
                      <a:lnTo>
                        <a:pt x="300" y="169"/>
                      </a:lnTo>
                      <a:lnTo>
                        <a:pt x="285" y="145"/>
                      </a:lnTo>
                      <a:lnTo>
                        <a:pt x="269" y="121"/>
                      </a:lnTo>
                      <a:lnTo>
                        <a:pt x="233" y="136"/>
                      </a:lnTo>
                      <a:lnTo>
                        <a:pt x="199" y="148"/>
                      </a:lnTo>
                      <a:lnTo>
                        <a:pt x="166" y="158"/>
                      </a:lnTo>
                      <a:lnTo>
                        <a:pt x="135" y="166"/>
                      </a:lnTo>
                      <a:lnTo>
                        <a:pt x="73" y="175"/>
                      </a:lnTo>
                      <a:lnTo>
                        <a:pt x="5" y="179"/>
                      </a:lnTo>
                      <a:lnTo>
                        <a:pt x="0" y="169"/>
                      </a:lnTo>
                      <a:lnTo>
                        <a:pt x="131" y="153"/>
                      </a:lnTo>
                      <a:lnTo>
                        <a:pt x="198" y="135"/>
                      </a:lnTo>
                      <a:lnTo>
                        <a:pt x="228" y="119"/>
                      </a:lnTo>
                      <a:lnTo>
                        <a:pt x="257" y="102"/>
                      </a:lnTo>
                      <a:lnTo>
                        <a:pt x="227" y="51"/>
                      </a:lnTo>
                      <a:lnTo>
                        <a:pt x="233" y="39"/>
                      </a:lnTo>
                      <a:lnTo>
                        <a:pt x="246" y="59"/>
                      </a:lnTo>
                      <a:lnTo>
                        <a:pt x="259" y="79"/>
                      </a:lnTo>
                      <a:lnTo>
                        <a:pt x="272" y="101"/>
                      </a:lnTo>
                      <a:lnTo>
                        <a:pt x="285" y="122"/>
                      </a:lnTo>
                      <a:lnTo>
                        <a:pt x="296" y="143"/>
                      </a:lnTo>
                      <a:lnTo>
                        <a:pt x="308" y="165"/>
                      </a:lnTo>
                      <a:lnTo>
                        <a:pt x="320" y="189"/>
                      </a:lnTo>
                      <a:lnTo>
                        <a:pt x="332" y="213"/>
                      </a:lnTo>
                      <a:lnTo>
                        <a:pt x="339" y="225"/>
                      </a:lnTo>
                      <a:lnTo>
                        <a:pt x="347" y="225"/>
                      </a:lnTo>
                      <a:lnTo>
                        <a:pt x="351" y="216"/>
                      </a:lnTo>
                      <a:lnTo>
                        <a:pt x="345" y="205"/>
                      </a:lnTo>
                      <a:lnTo>
                        <a:pt x="332" y="186"/>
                      </a:lnTo>
                      <a:lnTo>
                        <a:pt x="318" y="163"/>
                      </a:lnTo>
                      <a:lnTo>
                        <a:pt x="306" y="141"/>
                      </a:lnTo>
                      <a:lnTo>
                        <a:pt x="295" y="118"/>
                      </a:lnTo>
                      <a:lnTo>
                        <a:pt x="281" y="95"/>
                      </a:lnTo>
                      <a:lnTo>
                        <a:pt x="268" y="73"/>
                      </a:lnTo>
                      <a:lnTo>
                        <a:pt x="253" y="51"/>
                      </a:lnTo>
                      <a:lnTo>
                        <a:pt x="238" y="34"/>
                      </a:lnTo>
                      <a:lnTo>
                        <a:pt x="244" y="25"/>
                      </a:lnTo>
                      <a:lnTo>
                        <a:pt x="271" y="40"/>
                      </a:lnTo>
                      <a:lnTo>
                        <a:pt x="296" y="56"/>
                      </a:lnTo>
                      <a:lnTo>
                        <a:pt x="322" y="73"/>
                      </a:lnTo>
                      <a:lnTo>
                        <a:pt x="335" y="80"/>
                      </a:lnTo>
                      <a:lnTo>
                        <a:pt x="349" y="89"/>
                      </a:lnTo>
                      <a:lnTo>
                        <a:pt x="361" y="98"/>
                      </a:lnTo>
                      <a:lnTo>
                        <a:pt x="374" y="107"/>
                      </a:lnTo>
                      <a:lnTo>
                        <a:pt x="386" y="116"/>
                      </a:lnTo>
                      <a:lnTo>
                        <a:pt x="399" y="124"/>
                      </a:lnTo>
                      <a:lnTo>
                        <a:pt x="412" y="133"/>
                      </a:lnTo>
                      <a:lnTo>
                        <a:pt x="423" y="142"/>
                      </a:lnTo>
                      <a:lnTo>
                        <a:pt x="447" y="161"/>
                      </a:lnTo>
                      <a:lnTo>
                        <a:pt x="463" y="165"/>
                      </a:lnTo>
                      <a:lnTo>
                        <a:pt x="459" y="153"/>
                      </a:lnTo>
                      <a:lnTo>
                        <a:pt x="424" y="135"/>
                      </a:lnTo>
                      <a:lnTo>
                        <a:pt x="252" y="12"/>
                      </a:lnTo>
                      <a:lnTo>
                        <a:pt x="261" y="0"/>
                      </a:lnTo>
                      <a:lnTo>
                        <a:pt x="278" y="14"/>
                      </a:lnTo>
                      <a:lnTo>
                        <a:pt x="298" y="27"/>
                      </a:lnTo>
                      <a:lnTo>
                        <a:pt x="318" y="41"/>
                      </a:lnTo>
                      <a:lnTo>
                        <a:pt x="339" y="56"/>
                      </a:lnTo>
                      <a:lnTo>
                        <a:pt x="360" y="72"/>
                      </a:lnTo>
                      <a:lnTo>
                        <a:pt x="379" y="87"/>
                      </a:lnTo>
                      <a:lnTo>
                        <a:pt x="398" y="102"/>
                      </a:lnTo>
                      <a:lnTo>
                        <a:pt x="415" y="117"/>
                      </a:lnTo>
                      <a:lnTo>
                        <a:pt x="481" y="167"/>
                      </a:lnTo>
                      <a:lnTo>
                        <a:pt x="474" y="177"/>
                      </a:lnTo>
                      <a:lnTo>
                        <a:pt x="462" y="181"/>
                      </a:lnTo>
                      <a:lnTo>
                        <a:pt x="438" y="172"/>
                      </a:lnTo>
                      <a:lnTo>
                        <a:pt x="420" y="157"/>
                      </a:lnTo>
                      <a:lnTo>
                        <a:pt x="402" y="142"/>
                      </a:lnTo>
                      <a:lnTo>
                        <a:pt x="384" y="128"/>
                      </a:lnTo>
                      <a:lnTo>
                        <a:pt x="364" y="114"/>
                      </a:lnTo>
                      <a:lnTo>
                        <a:pt x="345" y="102"/>
                      </a:lnTo>
                      <a:lnTo>
                        <a:pt x="325" y="89"/>
                      </a:lnTo>
                      <a:lnTo>
                        <a:pt x="305" y="77"/>
                      </a:lnTo>
                      <a:lnTo>
                        <a:pt x="283" y="65"/>
                      </a:lnTo>
                      <a:lnTo>
                        <a:pt x="298" y="106"/>
                      </a:lnTo>
                      <a:lnTo>
                        <a:pt x="307" y="124"/>
                      </a:lnTo>
                      <a:lnTo>
                        <a:pt x="315" y="141"/>
                      </a:lnTo>
                      <a:lnTo>
                        <a:pt x="331" y="169"/>
                      </a:lnTo>
                      <a:lnTo>
                        <a:pt x="344" y="189"/>
                      </a:lnTo>
                      <a:lnTo>
                        <a:pt x="361" y="215"/>
                      </a:lnTo>
                      <a:lnTo>
                        <a:pt x="356" y="231"/>
                      </a:lnTo>
                      <a:lnTo>
                        <a:pt x="345" y="238"/>
                      </a:lnTo>
                      <a:lnTo>
                        <a:pt x="335" y="235"/>
                      </a:lnTo>
                      <a:lnTo>
                        <a:pt x="320" y="2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8"/>
                <p:cNvSpPr/>
                <p:nvPr/>
              </p:nvSpPr>
              <p:spPr>
                <a:xfrm>
                  <a:off x="2765" y="3232"/>
                  <a:ext cx="71" cy="27"/>
                </a:xfrm>
                <a:custGeom>
                  <a:rect b="b" l="l" r="r" t="t"/>
                  <a:pathLst>
                    <a:path extrusionOk="0" h="111" w="287">
                      <a:moveTo>
                        <a:pt x="0" y="23"/>
                      </a:moveTo>
                      <a:lnTo>
                        <a:pt x="28" y="0"/>
                      </a:lnTo>
                      <a:lnTo>
                        <a:pt x="53" y="21"/>
                      </a:lnTo>
                      <a:lnTo>
                        <a:pt x="67" y="32"/>
                      </a:lnTo>
                      <a:lnTo>
                        <a:pt x="82" y="42"/>
                      </a:lnTo>
                      <a:lnTo>
                        <a:pt x="98" y="49"/>
                      </a:lnTo>
                      <a:lnTo>
                        <a:pt x="115" y="58"/>
                      </a:lnTo>
                      <a:lnTo>
                        <a:pt x="149" y="72"/>
                      </a:lnTo>
                      <a:lnTo>
                        <a:pt x="184" y="83"/>
                      </a:lnTo>
                      <a:lnTo>
                        <a:pt x="219" y="91"/>
                      </a:lnTo>
                      <a:lnTo>
                        <a:pt x="287" y="101"/>
                      </a:lnTo>
                      <a:lnTo>
                        <a:pt x="287" y="111"/>
                      </a:lnTo>
                      <a:lnTo>
                        <a:pt x="179" y="96"/>
                      </a:lnTo>
                      <a:lnTo>
                        <a:pt x="135" y="86"/>
                      </a:lnTo>
                      <a:lnTo>
                        <a:pt x="98" y="73"/>
                      </a:lnTo>
                      <a:lnTo>
                        <a:pt x="67" y="60"/>
                      </a:lnTo>
                      <a:lnTo>
                        <a:pt x="41" y="47"/>
                      </a:lnTo>
                      <a:lnTo>
                        <a:pt x="18" y="34"/>
                      </a:lnTo>
                      <a:lnTo>
                        <a:pt x="0"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8"/>
                <p:cNvSpPr/>
                <p:nvPr/>
              </p:nvSpPr>
              <p:spPr>
                <a:xfrm>
                  <a:off x="2909" y="3234"/>
                  <a:ext cx="9" cy="8"/>
                </a:xfrm>
                <a:custGeom>
                  <a:rect b="b" l="l" r="r" t="t"/>
                  <a:pathLst>
                    <a:path extrusionOk="0" h="31" w="36">
                      <a:moveTo>
                        <a:pt x="3" y="31"/>
                      </a:moveTo>
                      <a:lnTo>
                        <a:pt x="0" y="15"/>
                      </a:lnTo>
                      <a:lnTo>
                        <a:pt x="25" y="0"/>
                      </a:lnTo>
                      <a:lnTo>
                        <a:pt x="36" y="10"/>
                      </a:lnTo>
                      <a:lnTo>
                        <a:pt x="22" y="20"/>
                      </a:lnTo>
                      <a:lnTo>
                        <a:pt x="3"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8"/>
                <p:cNvSpPr/>
                <p:nvPr/>
              </p:nvSpPr>
              <p:spPr>
                <a:xfrm>
                  <a:off x="2921" y="3180"/>
                  <a:ext cx="40" cy="52"/>
                </a:xfrm>
                <a:custGeom>
                  <a:rect b="b" l="l" r="r" t="t"/>
                  <a:pathLst>
                    <a:path extrusionOk="0" h="210" w="164">
                      <a:moveTo>
                        <a:pt x="12" y="210"/>
                      </a:moveTo>
                      <a:lnTo>
                        <a:pt x="0" y="198"/>
                      </a:lnTo>
                      <a:lnTo>
                        <a:pt x="17" y="188"/>
                      </a:lnTo>
                      <a:lnTo>
                        <a:pt x="34" y="176"/>
                      </a:lnTo>
                      <a:lnTo>
                        <a:pt x="53" y="159"/>
                      </a:lnTo>
                      <a:lnTo>
                        <a:pt x="70" y="139"/>
                      </a:lnTo>
                      <a:lnTo>
                        <a:pt x="97" y="87"/>
                      </a:lnTo>
                      <a:lnTo>
                        <a:pt x="111" y="18"/>
                      </a:lnTo>
                      <a:lnTo>
                        <a:pt x="124" y="12"/>
                      </a:lnTo>
                      <a:lnTo>
                        <a:pt x="136" y="7"/>
                      </a:lnTo>
                      <a:lnTo>
                        <a:pt x="164" y="0"/>
                      </a:lnTo>
                      <a:lnTo>
                        <a:pt x="153" y="34"/>
                      </a:lnTo>
                      <a:lnTo>
                        <a:pt x="140" y="66"/>
                      </a:lnTo>
                      <a:lnTo>
                        <a:pt x="125" y="95"/>
                      </a:lnTo>
                      <a:lnTo>
                        <a:pt x="117" y="108"/>
                      </a:lnTo>
                      <a:lnTo>
                        <a:pt x="107" y="120"/>
                      </a:lnTo>
                      <a:lnTo>
                        <a:pt x="88" y="145"/>
                      </a:lnTo>
                      <a:lnTo>
                        <a:pt x="66" y="168"/>
                      </a:lnTo>
                      <a:lnTo>
                        <a:pt x="39" y="189"/>
                      </a:lnTo>
                      <a:lnTo>
                        <a:pt x="27" y="199"/>
                      </a:lnTo>
                      <a:lnTo>
                        <a:pt x="12" y="2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6" name="Google Shape;566;p8"/>
                <p:cNvSpPr/>
                <p:nvPr/>
              </p:nvSpPr>
              <p:spPr>
                <a:xfrm>
                  <a:off x="2744" y="3202"/>
                  <a:ext cx="78" cy="28"/>
                </a:xfrm>
                <a:custGeom>
                  <a:rect b="b" l="l" r="r" t="t"/>
                  <a:pathLst>
                    <a:path extrusionOk="0" h="115" w="309">
                      <a:moveTo>
                        <a:pt x="0" y="115"/>
                      </a:moveTo>
                      <a:lnTo>
                        <a:pt x="0" y="94"/>
                      </a:lnTo>
                      <a:lnTo>
                        <a:pt x="5" y="77"/>
                      </a:lnTo>
                      <a:lnTo>
                        <a:pt x="15" y="63"/>
                      </a:lnTo>
                      <a:lnTo>
                        <a:pt x="26" y="55"/>
                      </a:lnTo>
                      <a:lnTo>
                        <a:pt x="93" y="44"/>
                      </a:lnTo>
                      <a:lnTo>
                        <a:pt x="160" y="31"/>
                      </a:lnTo>
                      <a:lnTo>
                        <a:pt x="227" y="15"/>
                      </a:lnTo>
                      <a:lnTo>
                        <a:pt x="294" y="0"/>
                      </a:lnTo>
                      <a:lnTo>
                        <a:pt x="309" y="8"/>
                      </a:lnTo>
                      <a:lnTo>
                        <a:pt x="295" y="14"/>
                      </a:lnTo>
                      <a:lnTo>
                        <a:pt x="273" y="19"/>
                      </a:lnTo>
                      <a:lnTo>
                        <a:pt x="214" y="32"/>
                      </a:lnTo>
                      <a:lnTo>
                        <a:pt x="153" y="43"/>
                      </a:lnTo>
                      <a:lnTo>
                        <a:pt x="116" y="56"/>
                      </a:lnTo>
                      <a:lnTo>
                        <a:pt x="128" y="78"/>
                      </a:lnTo>
                      <a:lnTo>
                        <a:pt x="110" y="82"/>
                      </a:lnTo>
                      <a:lnTo>
                        <a:pt x="103" y="70"/>
                      </a:lnTo>
                      <a:lnTo>
                        <a:pt x="92" y="60"/>
                      </a:lnTo>
                      <a:lnTo>
                        <a:pt x="63" y="61"/>
                      </a:lnTo>
                      <a:lnTo>
                        <a:pt x="80" y="73"/>
                      </a:lnTo>
                      <a:lnTo>
                        <a:pt x="89" y="91"/>
                      </a:lnTo>
                      <a:lnTo>
                        <a:pt x="79" y="96"/>
                      </a:lnTo>
                      <a:lnTo>
                        <a:pt x="69" y="77"/>
                      </a:lnTo>
                      <a:lnTo>
                        <a:pt x="59" y="68"/>
                      </a:lnTo>
                      <a:lnTo>
                        <a:pt x="43" y="66"/>
                      </a:lnTo>
                      <a:lnTo>
                        <a:pt x="16" y="81"/>
                      </a:lnTo>
                      <a:lnTo>
                        <a:pt x="12" y="112"/>
                      </a:lnTo>
                      <a:lnTo>
                        <a:pt x="0" y="1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8"/>
                <p:cNvSpPr/>
                <p:nvPr/>
              </p:nvSpPr>
              <p:spPr>
                <a:xfrm>
                  <a:off x="2869" y="3200"/>
                  <a:ext cx="33" cy="28"/>
                </a:xfrm>
                <a:custGeom>
                  <a:rect b="b" l="l" r="r" t="t"/>
                  <a:pathLst>
                    <a:path extrusionOk="0" h="113" w="130">
                      <a:moveTo>
                        <a:pt x="96" y="113"/>
                      </a:moveTo>
                      <a:lnTo>
                        <a:pt x="87" y="99"/>
                      </a:lnTo>
                      <a:lnTo>
                        <a:pt x="78" y="85"/>
                      </a:lnTo>
                      <a:lnTo>
                        <a:pt x="68" y="74"/>
                      </a:lnTo>
                      <a:lnTo>
                        <a:pt x="56" y="64"/>
                      </a:lnTo>
                      <a:lnTo>
                        <a:pt x="0" y="23"/>
                      </a:lnTo>
                      <a:lnTo>
                        <a:pt x="0" y="11"/>
                      </a:lnTo>
                      <a:lnTo>
                        <a:pt x="8" y="2"/>
                      </a:lnTo>
                      <a:lnTo>
                        <a:pt x="30" y="0"/>
                      </a:lnTo>
                      <a:lnTo>
                        <a:pt x="56" y="15"/>
                      </a:lnTo>
                      <a:lnTo>
                        <a:pt x="82" y="30"/>
                      </a:lnTo>
                      <a:lnTo>
                        <a:pt x="107" y="46"/>
                      </a:lnTo>
                      <a:lnTo>
                        <a:pt x="130" y="60"/>
                      </a:lnTo>
                      <a:lnTo>
                        <a:pt x="122" y="71"/>
                      </a:lnTo>
                      <a:lnTo>
                        <a:pt x="97" y="56"/>
                      </a:lnTo>
                      <a:lnTo>
                        <a:pt x="86" y="47"/>
                      </a:lnTo>
                      <a:lnTo>
                        <a:pt x="72" y="39"/>
                      </a:lnTo>
                      <a:lnTo>
                        <a:pt x="59" y="30"/>
                      </a:lnTo>
                      <a:lnTo>
                        <a:pt x="46" y="22"/>
                      </a:lnTo>
                      <a:lnTo>
                        <a:pt x="18" y="10"/>
                      </a:lnTo>
                      <a:lnTo>
                        <a:pt x="10" y="16"/>
                      </a:lnTo>
                      <a:lnTo>
                        <a:pt x="14" y="27"/>
                      </a:lnTo>
                      <a:lnTo>
                        <a:pt x="114" y="85"/>
                      </a:lnTo>
                      <a:lnTo>
                        <a:pt x="107" y="94"/>
                      </a:lnTo>
                      <a:lnTo>
                        <a:pt x="98" y="88"/>
                      </a:lnTo>
                      <a:lnTo>
                        <a:pt x="96" y="1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8"/>
                <p:cNvSpPr/>
                <p:nvPr/>
              </p:nvSpPr>
              <p:spPr>
                <a:xfrm>
                  <a:off x="2741" y="3191"/>
                  <a:ext cx="22" cy="26"/>
                </a:xfrm>
                <a:custGeom>
                  <a:rect b="b" l="l" r="r" t="t"/>
                  <a:pathLst>
                    <a:path extrusionOk="0" h="102" w="88">
                      <a:moveTo>
                        <a:pt x="0" y="0"/>
                      </a:moveTo>
                      <a:lnTo>
                        <a:pt x="67" y="0"/>
                      </a:lnTo>
                      <a:lnTo>
                        <a:pt x="69" y="47"/>
                      </a:lnTo>
                      <a:lnTo>
                        <a:pt x="77" y="73"/>
                      </a:lnTo>
                      <a:lnTo>
                        <a:pt x="88" y="91"/>
                      </a:lnTo>
                      <a:lnTo>
                        <a:pt x="44" y="102"/>
                      </a:lnTo>
                      <a:lnTo>
                        <a:pt x="18" y="56"/>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8"/>
                <p:cNvSpPr/>
                <p:nvPr/>
              </p:nvSpPr>
              <p:spPr>
                <a:xfrm>
                  <a:off x="2881" y="3197"/>
                  <a:ext cx="17" cy="16"/>
                </a:xfrm>
                <a:custGeom>
                  <a:rect b="b" l="l" r="r" t="t"/>
                  <a:pathLst>
                    <a:path extrusionOk="0" h="61" w="66">
                      <a:moveTo>
                        <a:pt x="63" y="61"/>
                      </a:moveTo>
                      <a:lnTo>
                        <a:pt x="49" y="49"/>
                      </a:lnTo>
                      <a:lnTo>
                        <a:pt x="35" y="29"/>
                      </a:lnTo>
                      <a:lnTo>
                        <a:pt x="23" y="14"/>
                      </a:lnTo>
                      <a:lnTo>
                        <a:pt x="13" y="10"/>
                      </a:lnTo>
                      <a:lnTo>
                        <a:pt x="10" y="25"/>
                      </a:lnTo>
                      <a:lnTo>
                        <a:pt x="0" y="21"/>
                      </a:lnTo>
                      <a:lnTo>
                        <a:pt x="1" y="1"/>
                      </a:lnTo>
                      <a:lnTo>
                        <a:pt x="20" y="0"/>
                      </a:lnTo>
                      <a:lnTo>
                        <a:pt x="45" y="26"/>
                      </a:lnTo>
                      <a:lnTo>
                        <a:pt x="66" y="60"/>
                      </a:lnTo>
                      <a:lnTo>
                        <a:pt x="63" y="6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8"/>
                <p:cNvSpPr/>
                <p:nvPr/>
              </p:nvSpPr>
              <p:spPr>
                <a:xfrm>
                  <a:off x="2796" y="3113"/>
                  <a:ext cx="84" cy="89"/>
                </a:xfrm>
                <a:custGeom>
                  <a:rect b="b" l="l" r="r" t="t"/>
                  <a:pathLst>
                    <a:path extrusionOk="0" h="356" w="336">
                      <a:moveTo>
                        <a:pt x="2" y="294"/>
                      </a:moveTo>
                      <a:lnTo>
                        <a:pt x="0" y="284"/>
                      </a:lnTo>
                      <a:lnTo>
                        <a:pt x="54" y="288"/>
                      </a:lnTo>
                      <a:lnTo>
                        <a:pt x="107" y="298"/>
                      </a:lnTo>
                      <a:lnTo>
                        <a:pt x="84" y="286"/>
                      </a:lnTo>
                      <a:lnTo>
                        <a:pt x="58" y="278"/>
                      </a:lnTo>
                      <a:lnTo>
                        <a:pt x="7" y="271"/>
                      </a:lnTo>
                      <a:lnTo>
                        <a:pt x="12" y="254"/>
                      </a:lnTo>
                      <a:lnTo>
                        <a:pt x="46" y="256"/>
                      </a:lnTo>
                      <a:lnTo>
                        <a:pt x="83" y="267"/>
                      </a:lnTo>
                      <a:lnTo>
                        <a:pt x="118" y="285"/>
                      </a:lnTo>
                      <a:lnTo>
                        <a:pt x="133" y="294"/>
                      </a:lnTo>
                      <a:lnTo>
                        <a:pt x="147" y="303"/>
                      </a:lnTo>
                      <a:lnTo>
                        <a:pt x="163" y="314"/>
                      </a:lnTo>
                      <a:lnTo>
                        <a:pt x="180" y="323"/>
                      </a:lnTo>
                      <a:lnTo>
                        <a:pt x="195" y="328"/>
                      </a:lnTo>
                      <a:lnTo>
                        <a:pt x="211" y="324"/>
                      </a:lnTo>
                      <a:lnTo>
                        <a:pt x="211" y="312"/>
                      </a:lnTo>
                      <a:lnTo>
                        <a:pt x="201" y="295"/>
                      </a:lnTo>
                      <a:lnTo>
                        <a:pt x="189" y="279"/>
                      </a:lnTo>
                      <a:lnTo>
                        <a:pt x="179" y="269"/>
                      </a:lnTo>
                      <a:lnTo>
                        <a:pt x="156" y="208"/>
                      </a:lnTo>
                      <a:lnTo>
                        <a:pt x="156" y="178"/>
                      </a:lnTo>
                      <a:lnTo>
                        <a:pt x="162" y="148"/>
                      </a:lnTo>
                      <a:lnTo>
                        <a:pt x="177" y="126"/>
                      </a:lnTo>
                      <a:lnTo>
                        <a:pt x="191" y="109"/>
                      </a:lnTo>
                      <a:lnTo>
                        <a:pt x="207" y="91"/>
                      </a:lnTo>
                      <a:lnTo>
                        <a:pt x="225" y="77"/>
                      </a:lnTo>
                      <a:lnTo>
                        <a:pt x="244" y="67"/>
                      </a:lnTo>
                      <a:lnTo>
                        <a:pt x="265" y="61"/>
                      </a:lnTo>
                      <a:lnTo>
                        <a:pt x="317" y="61"/>
                      </a:lnTo>
                      <a:lnTo>
                        <a:pt x="321" y="46"/>
                      </a:lnTo>
                      <a:lnTo>
                        <a:pt x="308" y="31"/>
                      </a:lnTo>
                      <a:lnTo>
                        <a:pt x="289" y="19"/>
                      </a:lnTo>
                      <a:lnTo>
                        <a:pt x="275" y="13"/>
                      </a:lnTo>
                      <a:lnTo>
                        <a:pt x="202" y="26"/>
                      </a:lnTo>
                      <a:lnTo>
                        <a:pt x="166" y="33"/>
                      </a:lnTo>
                      <a:lnTo>
                        <a:pt x="129" y="29"/>
                      </a:lnTo>
                      <a:lnTo>
                        <a:pt x="78" y="19"/>
                      </a:lnTo>
                      <a:lnTo>
                        <a:pt x="80" y="12"/>
                      </a:lnTo>
                      <a:lnTo>
                        <a:pt x="124" y="17"/>
                      </a:lnTo>
                      <a:lnTo>
                        <a:pt x="194" y="10"/>
                      </a:lnTo>
                      <a:lnTo>
                        <a:pt x="218" y="4"/>
                      </a:lnTo>
                      <a:lnTo>
                        <a:pt x="244" y="0"/>
                      </a:lnTo>
                      <a:lnTo>
                        <a:pt x="294" y="3"/>
                      </a:lnTo>
                      <a:lnTo>
                        <a:pt x="314" y="10"/>
                      </a:lnTo>
                      <a:lnTo>
                        <a:pt x="329" y="26"/>
                      </a:lnTo>
                      <a:lnTo>
                        <a:pt x="336" y="47"/>
                      </a:lnTo>
                      <a:lnTo>
                        <a:pt x="332" y="76"/>
                      </a:lnTo>
                      <a:lnTo>
                        <a:pt x="239" y="102"/>
                      </a:lnTo>
                      <a:lnTo>
                        <a:pt x="212" y="121"/>
                      </a:lnTo>
                      <a:lnTo>
                        <a:pt x="196" y="140"/>
                      </a:lnTo>
                      <a:lnTo>
                        <a:pt x="172" y="169"/>
                      </a:lnTo>
                      <a:lnTo>
                        <a:pt x="172" y="192"/>
                      </a:lnTo>
                      <a:lnTo>
                        <a:pt x="179" y="216"/>
                      </a:lnTo>
                      <a:lnTo>
                        <a:pt x="189" y="240"/>
                      </a:lnTo>
                      <a:lnTo>
                        <a:pt x="200" y="264"/>
                      </a:lnTo>
                      <a:lnTo>
                        <a:pt x="224" y="303"/>
                      </a:lnTo>
                      <a:lnTo>
                        <a:pt x="228" y="348"/>
                      </a:lnTo>
                      <a:lnTo>
                        <a:pt x="215" y="356"/>
                      </a:lnTo>
                      <a:lnTo>
                        <a:pt x="196" y="356"/>
                      </a:lnTo>
                      <a:lnTo>
                        <a:pt x="172" y="347"/>
                      </a:lnTo>
                      <a:lnTo>
                        <a:pt x="145" y="334"/>
                      </a:lnTo>
                      <a:lnTo>
                        <a:pt x="112" y="320"/>
                      </a:lnTo>
                      <a:lnTo>
                        <a:pt x="78" y="306"/>
                      </a:lnTo>
                      <a:lnTo>
                        <a:pt x="41" y="298"/>
                      </a:lnTo>
                      <a:lnTo>
                        <a:pt x="2" y="29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8"/>
                <p:cNvSpPr/>
                <p:nvPr/>
              </p:nvSpPr>
              <p:spPr>
                <a:xfrm>
                  <a:off x="2994" y="3155"/>
                  <a:ext cx="62" cy="37"/>
                </a:xfrm>
                <a:custGeom>
                  <a:rect b="b" l="l" r="r" t="t"/>
                  <a:pathLst>
                    <a:path extrusionOk="0" h="147" w="246">
                      <a:moveTo>
                        <a:pt x="189" y="147"/>
                      </a:moveTo>
                      <a:lnTo>
                        <a:pt x="173" y="138"/>
                      </a:lnTo>
                      <a:lnTo>
                        <a:pt x="163" y="130"/>
                      </a:lnTo>
                      <a:lnTo>
                        <a:pt x="151" y="125"/>
                      </a:lnTo>
                      <a:lnTo>
                        <a:pt x="123" y="126"/>
                      </a:lnTo>
                      <a:lnTo>
                        <a:pt x="126" y="110"/>
                      </a:lnTo>
                      <a:lnTo>
                        <a:pt x="158" y="117"/>
                      </a:lnTo>
                      <a:lnTo>
                        <a:pt x="155" y="110"/>
                      </a:lnTo>
                      <a:lnTo>
                        <a:pt x="147" y="103"/>
                      </a:lnTo>
                      <a:lnTo>
                        <a:pt x="124" y="99"/>
                      </a:lnTo>
                      <a:lnTo>
                        <a:pt x="124" y="86"/>
                      </a:lnTo>
                      <a:lnTo>
                        <a:pt x="162" y="92"/>
                      </a:lnTo>
                      <a:lnTo>
                        <a:pt x="173" y="112"/>
                      </a:lnTo>
                      <a:lnTo>
                        <a:pt x="181" y="120"/>
                      </a:lnTo>
                      <a:lnTo>
                        <a:pt x="191" y="123"/>
                      </a:lnTo>
                      <a:lnTo>
                        <a:pt x="209" y="121"/>
                      </a:lnTo>
                      <a:lnTo>
                        <a:pt x="220" y="107"/>
                      </a:lnTo>
                      <a:lnTo>
                        <a:pt x="225" y="69"/>
                      </a:lnTo>
                      <a:lnTo>
                        <a:pt x="214" y="62"/>
                      </a:lnTo>
                      <a:lnTo>
                        <a:pt x="201" y="55"/>
                      </a:lnTo>
                      <a:lnTo>
                        <a:pt x="175" y="44"/>
                      </a:lnTo>
                      <a:lnTo>
                        <a:pt x="147" y="36"/>
                      </a:lnTo>
                      <a:lnTo>
                        <a:pt x="117" y="31"/>
                      </a:lnTo>
                      <a:lnTo>
                        <a:pt x="0" y="23"/>
                      </a:lnTo>
                      <a:lnTo>
                        <a:pt x="9" y="7"/>
                      </a:lnTo>
                      <a:lnTo>
                        <a:pt x="75" y="15"/>
                      </a:lnTo>
                      <a:lnTo>
                        <a:pt x="137" y="20"/>
                      </a:lnTo>
                      <a:lnTo>
                        <a:pt x="147" y="11"/>
                      </a:lnTo>
                      <a:lnTo>
                        <a:pt x="146" y="4"/>
                      </a:lnTo>
                      <a:lnTo>
                        <a:pt x="151" y="0"/>
                      </a:lnTo>
                      <a:lnTo>
                        <a:pt x="165" y="1"/>
                      </a:lnTo>
                      <a:lnTo>
                        <a:pt x="168" y="10"/>
                      </a:lnTo>
                      <a:lnTo>
                        <a:pt x="156" y="15"/>
                      </a:lnTo>
                      <a:lnTo>
                        <a:pt x="147" y="21"/>
                      </a:lnTo>
                      <a:lnTo>
                        <a:pt x="168" y="24"/>
                      </a:lnTo>
                      <a:lnTo>
                        <a:pt x="180" y="14"/>
                      </a:lnTo>
                      <a:lnTo>
                        <a:pt x="183" y="6"/>
                      </a:lnTo>
                      <a:lnTo>
                        <a:pt x="191" y="2"/>
                      </a:lnTo>
                      <a:lnTo>
                        <a:pt x="202" y="13"/>
                      </a:lnTo>
                      <a:lnTo>
                        <a:pt x="197" y="19"/>
                      </a:lnTo>
                      <a:lnTo>
                        <a:pt x="187" y="19"/>
                      </a:lnTo>
                      <a:lnTo>
                        <a:pt x="178" y="26"/>
                      </a:lnTo>
                      <a:lnTo>
                        <a:pt x="202" y="31"/>
                      </a:lnTo>
                      <a:lnTo>
                        <a:pt x="211" y="23"/>
                      </a:lnTo>
                      <a:lnTo>
                        <a:pt x="212" y="10"/>
                      </a:lnTo>
                      <a:lnTo>
                        <a:pt x="225" y="10"/>
                      </a:lnTo>
                      <a:lnTo>
                        <a:pt x="229" y="23"/>
                      </a:lnTo>
                      <a:lnTo>
                        <a:pt x="216" y="28"/>
                      </a:lnTo>
                      <a:lnTo>
                        <a:pt x="209" y="35"/>
                      </a:lnTo>
                      <a:lnTo>
                        <a:pt x="236" y="64"/>
                      </a:lnTo>
                      <a:lnTo>
                        <a:pt x="246" y="102"/>
                      </a:lnTo>
                      <a:lnTo>
                        <a:pt x="241" y="122"/>
                      </a:lnTo>
                      <a:lnTo>
                        <a:pt x="231" y="138"/>
                      </a:lnTo>
                      <a:lnTo>
                        <a:pt x="214" y="147"/>
                      </a:lnTo>
                      <a:lnTo>
                        <a:pt x="189" y="1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8"/>
                <p:cNvSpPr/>
                <p:nvPr/>
              </p:nvSpPr>
              <p:spPr>
                <a:xfrm>
                  <a:off x="2721" y="3104"/>
                  <a:ext cx="96" cy="88"/>
                </a:xfrm>
                <a:custGeom>
                  <a:rect b="b" l="l" r="r" t="t"/>
                  <a:pathLst>
                    <a:path extrusionOk="0" h="354" w="386">
                      <a:moveTo>
                        <a:pt x="14" y="317"/>
                      </a:moveTo>
                      <a:lnTo>
                        <a:pt x="1" y="277"/>
                      </a:lnTo>
                      <a:lnTo>
                        <a:pt x="0" y="239"/>
                      </a:lnTo>
                      <a:lnTo>
                        <a:pt x="8" y="204"/>
                      </a:lnTo>
                      <a:lnTo>
                        <a:pt x="23" y="166"/>
                      </a:lnTo>
                      <a:lnTo>
                        <a:pt x="37" y="143"/>
                      </a:lnTo>
                      <a:lnTo>
                        <a:pt x="52" y="122"/>
                      </a:lnTo>
                      <a:lnTo>
                        <a:pt x="67" y="102"/>
                      </a:lnTo>
                      <a:lnTo>
                        <a:pt x="83" y="83"/>
                      </a:lnTo>
                      <a:lnTo>
                        <a:pt x="100" y="64"/>
                      </a:lnTo>
                      <a:lnTo>
                        <a:pt x="118" y="47"/>
                      </a:lnTo>
                      <a:lnTo>
                        <a:pt x="139" y="31"/>
                      </a:lnTo>
                      <a:lnTo>
                        <a:pt x="159" y="17"/>
                      </a:lnTo>
                      <a:lnTo>
                        <a:pt x="183" y="8"/>
                      </a:lnTo>
                      <a:lnTo>
                        <a:pt x="206" y="3"/>
                      </a:lnTo>
                      <a:lnTo>
                        <a:pt x="254" y="0"/>
                      </a:lnTo>
                      <a:lnTo>
                        <a:pt x="301" y="10"/>
                      </a:lnTo>
                      <a:lnTo>
                        <a:pt x="345" y="35"/>
                      </a:lnTo>
                      <a:lnTo>
                        <a:pt x="364" y="44"/>
                      </a:lnTo>
                      <a:lnTo>
                        <a:pt x="386" y="50"/>
                      </a:lnTo>
                      <a:lnTo>
                        <a:pt x="381" y="56"/>
                      </a:lnTo>
                      <a:lnTo>
                        <a:pt x="352" y="49"/>
                      </a:lnTo>
                      <a:lnTo>
                        <a:pt x="321" y="40"/>
                      </a:lnTo>
                      <a:lnTo>
                        <a:pt x="290" y="32"/>
                      </a:lnTo>
                      <a:lnTo>
                        <a:pt x="258" y="27"/>
                      </a:lnTo>
                      <a:lnTo>
                        <a:pt x="196" y="27"/>
                      </a:lnTo>
                      <a:lnTo>
                        <a:pt x="139" y="53"/>
                      </a:lnTo>
                      <a:lnTo>
                        <a:pt x="112" y="78"/>
                      </a:lnTo>
                      <a:lnTo>
                        <a:pt x="86" y="105"/>
                      </a:lnTo>
                      <a:lnTo>
                        <a:pt x="62" y="136"/>
                      </a:lnTo>
                      <a:lnTo>
                        <a:pt x="52" y="151"/>
                      </a:lnTo>
                      <a:lnTo>
                        <a:pt x="42" y="166"/>
                      </a:lnTo>
                      <a:lnTo>
                        <a:pt x="20" y="214"/>
                      </a:lnTo>
                      <a:lnTo>
                        <a:pt x="15" y="253"/>
                      </a:lnTo>
                      <a:lnTo>
                        <a:pt x="24" y="281"/>
                      </a:lnTo>
                      <a:lnTo>
                        <a:pt x="33" y="292"/>
                      </a:lnTo>
                      <a:lnTo>
                        <a:pt x="45" y="301"/>
                      </a:lnTo>
                      <a:lnTo>
                        <a:pt x="59" y="307"/>
                      </a:lnTo>
                      <a:lnTo>
                        <a:pt x="77" y="312"/>
                      </a:lnTo>
                      <a:lnTo>
                        <a:pt x="115" y="317"/>
                      </a:lnTo>
                      <a:lnTo>
                        <a:pt x="205" y="309"/>
                      </a:lnTo>
                      <a:lnTo>
                        <a:pt x="317" y="291"/>
                      </a:lnTo>
                      <a:lnTo>
                        <a:pt x="312" y="308"/>
                      </a:lnTo>
                      <a:lnTo>
                        <a:pt x="227" y="323"/>
                      </a:lnTo>
                      <a:lnTo>
                        <a:pt x="310" y="320"/>
                      </a:lnTo>
                      <a:lnTo>
                        <a:pt x="308" y="330"/>
                      </a:lnTo>
                      <a:lnTo>
                        <a:pt x="199" y="346"/>
                      </a:lnTo>
                      <a:lnTo>
                        <a:pt x="154" y="351"/>
                      </a:lnTo>
                      <a:lnTo>
                        <a:pt x="100" y="354"/>
                      </a:lnTo>
                      <a:lnTo>
                        <a:pt x="48" y="345"/>
                      </a:lnTo>
                      <a:lnTo>
                        <a:pt x="14" y="3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8"/>
                <p:cNvSpPr/>
                <p:nvPr/>
              </p:nvSpPr>
              <p:spPr>
                <a:xfrm>
                  <a:off x="2981" y="3172"/>
                  <a:ext cx="45" cy="19"/>
                </a:xfrm>
                <a:custGeom>
                  <a:rect b="b" l="l" r="r" t="t"/>
                  <a:pathLst>
                    <a:path extrusionOk="0" h="76" w="180">
                      <a:moveTo>
                        <a:pt x="113" y="76"/>
                      </a:moveTo>
                      <a:lnTo>
                        <a:pt x="78" y="66"/>
                      </a:lnTo>
                      <a:lnTo>
                        <a:pt x="67" y="47"/>
                      </a:lnTo>
                      <a:lnTo>
                        <a:pt x="60" y="37"/>
                      </a:lnTo>
                      <a:lnTo>
                        <a:pt x="49" y="28"/>
                      </a:lnTo>
                      <a:lnTo>
                        <a:pt x="30" y="23"/>
                      </a:lnTo>
                      <a:lnTo>
                        <a:pt x="0" y="22"/>
                      </a:lnTo>
                      <a:lnTo>
                        <a:pt x="7" y="11"/>
                      </a:lnTo>
                      <a:lnTo>
                        <a:pt x="16" y="0"/>
                      </a:lnTo>
                      <a:lnTo>
                        <a:pt x="65" y="14"/>
                      </a:lnTo>
                      <a:lnTo>
                        <a:pt x="77" y="29"/>
                      </a:lnTo>
                      <a:lnTo>
                        <a:pt x="89" y="39"/>
                      </a:lnTo>
                      <a:lnTo>
                        <a:pt x="118" y="46"/>
                      </a:lnTo>
                      <a:lnTo>
                        <a:pt x="148" y="38"/>
                      </a:lnTo>
                      <a:lnTo>
                        <a:pt x="179" y="21"/>
                      </a:lnTo>
                      <a:lnTo>
                        <a:pt x="180" y="34"/>
                      </a:lnTo>
                      <a:lnTo>
                        <a:pt x="161" y="45"/>
                      </a:lnTo>
                      <a:lnTo>
                        <a:pt x="179" y="45"/>
                      </a:lnTo>
                      <a:lnTo>
                        <a:pt x="180" y="61"/>
                      </a:lnTo>
                      <a:lnTo>
                        <a:pt x="113" y="7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8"/>
                <p:cNvSpPr/>
                <p:nvPr/>
              </p:nvSpPr>
              <p:spPr>
                <a:xfrm>
                  <a:off x="2847" y="3138"/>
                  <a:ext cx="150" cy="39"/>
                </a:xfrm>
                <a:custGeom>
                  <a:rect b="b" l="l" r="r" t="t"/>
                  <a:pathLst>
                    <a:path extrusionOk="0" h="158" w="602">
                      <a:moveTo>
                        <a:pt x="517" y="154"/>
                      </a:moveTo>
                      <a:lnTo>
                        <a:pt x="523" y="120"/>
                      </a:lnTo>
                      <a:lnTo>
                        <a:pt x="551" y="123"/>
                      </a:lnTo>
                      <a:lnTo>
                        <a:pt x="582" y="92"/>
                      </a:lnTo>
                      <a:lnTo>
                        <a:pt x="511" y="80"/>
                      </a:lnTo>
                      <a:lnTo>
                        <a:pt x="438" y="68"/>
                      </a:lnTo>
                      <a:lnTo>
                        <a:pt x="365" y="57"/>
                      </a:lnTo>
                      <a:lnTo>
                        <a:pt x="292" y="47"/>
                      </a:lnTo>
                      <a:lnTo>
                        <a:pt x="219" y="38"/>
                      </a:lnTo>
                      <a:lnTo>
                        <a:pt x="146" y="29"/>
                      </a:lnTo>
                      <a:lnTo>
                        <a:pt x="0" y="18"/>
                      </a:lnTo>
                      <a:lnTo>
                        <a:pt x="10" y="10"/>
                      </a:lnTo>
                      <a:lnTo>
                        <a:pt x="31" y="0"/>
                      </a:lnTo>
                      <a:lnTo>
                        <a:pt x="148" y="16"/>
                      </a:lnTo>
                      <a:lnTo>
                        <a:pt x="227" y="26"/>
                      </a:lnTo>
                      <a:lnTo>
                        <a:pt x="313" y="38"/>
                      </a:lnTo>
                      <a:lnTo>
                        <a:pt x="399" y="50"/>
                      </a:lnTo>
                      <a:lnTo>
                        <a:pt x="479" y="61"/>
                      </a:lnTo>
                      <a:lnTo>
                        <a:pt x="548" y="71"/>
                      </a:lnTo>
                      <a:lnTo>
                        <a:pt x="602" y="80"/>
                      </a:lnTo>
                      <a:lnTo>
                        <a:pt x="595" y="95"/>
                      </a:lnTo>
                      <a:lnTo>
                        <a:pt x="576" y="118"/>
                      </a:lnTo>
                      <a:lnTo>
                        <a:pt x="556" y="141"/>
                      </a:lnTo>
                      <a:lnTo>
                        <a:pt x="541" y="158"/>
                      </a:lnTo>
                      <a:lnTo>
                        <a:pt x="517" y="1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8"/>
                <p:cNvSpPr/>
                <p:nvPr/>
              </p:nvSpPr>
              <p:spPr>
                <a:xfrm>
                  <a:off x="2837" y="3160"/>
                  <a:ext cx="141" cy="17"/>
                </a:xfrm>
                <a:custGeom>
                  <a:rect b="b" l="l" r="r" t="t"/>
                  <a:pathLst>
                    <a:path extrusionOk="0" h="68" w="563">
                      <a:moveTo>
                        <a:pt x="561" y="68"/>
                      </a:moveTo>
                      <a:lnTo>
                        <a:pt x="443" y="54"/>
                      </a:lnTo>
                      <a:lnTo>
                        <a:pt x="327" y="45"/>
                      </a:lnTo>
                      <a:lnTo>
                        <a:pt x="88" y="26"/>
                      </a:lnTo>
                      <a:lnTo>
                        <a:pt x="54" y="36"/>
                      </a:lnTo>
                      <a:lnTo>
                        <a:pt x="20" y="45"/>
                      </a:lnTo>
                      <a:lnTo>
                        <a:pt x="10" y="34"/>
                      </a:lnTo>
                      <a:lnTo>
                        <a:pt x="1" y="21"/>
                      </a:lnTo>
                      <a:lnTo>
                        <a:pt x="0" y="0"/>
                      </a:lnTo>
                      <a:lnTo>
                        <a:pt x="563" y="50"/>
                      </a:lnTo>
                      <a:lnTo>
                        <a:pt x="561" y="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8"/>
                <p:cNvSpPr/>
                <p:nvPr/>
              </p:nvSpPr>
              <p:spPr>
                <a:xfrm>
                  <a:off x="2837" y="3151"/>
                  <a:ext cx="143" cy="20"/>
                </a:xfrm>
                <a:custGeom>
                  <a:rect b="b" l="l" r="r" t="t"/>
                  <a:pathLst>
                    <a:path extrusionOk="0" h="78" w="573">
                      <a:moveTo>
                        <a:pt x="0" y="22"/>
                      </a:moveTo>
                      <a:lnTo>
                        <a:pt x="12" y="0"/>
                      </a:lnTo>
                      <a:lnTo>
                        <a:pt x="112" y="15"/>
                      </a:lnTo>
                      <a:lnTo>
                        <a:pt x="168" y="22"/>
                      </a:lnTo>
                      <a:lnTo>
                        <a:pt x="226" y="30"/>
                      </a:lnTo>
                      <a:lnTo>
                        <a:pt x="343" y="42"/>
                      </a:lnTo>
                      <a:lnTo>
                        <a:pt x="460" y="55"/>
                      </a:lnTo>
                      <a:lnTo>
                        <a:pt x="573" y="65"/>
                      </a:lnTo>
                      <a:lnTo>
                        <a:pt x="571" y="78"/>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8"/>
                <p:cNvSpPr/>
                <p:nvPr/>
              </p:nvSpPr>
              <p:spPr>
                <a:xfrm>
                  <a:off x="2752" y="3151"/>
                  <a:ext cx="9" cy="11"/>
                </a:xfrm>
                <a:custGeom>
                  <a:rect b="b" l="l" r="r" t="t"/>
                  <a:pathLst>
                    <a:path extrusionOk="0" h="45" w="35">
                      <a:moveTo>
                        <a:pt x="0" y="41"/>
                      </a:moveTo>
                      <a:lnTo>
                        <a:pt x="4" y="34"/>
                      </a:lnTo>
                      <a:lnTo>
                        <a:pt x="8" y="30"/>
                      </a:lnTo>
                      <a:lnTo>
                        <a:pt x="23" y="27"/>
                      </a:lnTo>
                      <a:lnTo>
                        <a:pt x="24" y="18"/>
                      </a:lnTo>
                      <a:lnTo>
                        <a:pt x="14" y="10"/>
                      </a:lnTo>
                      <a:lnTo>
                        <a:pt x="17" y="0"/>
                      </a:lnTo>
                      <a:lnTo>
                        <a:pt x="34" y="15"/>
                      </a:lnTo>
                      <a:lnTo>
                        <a:pt x="35" y="29"/>
                      </a:lnTo>
                      <a:lnTo>
                        <a:pt x="27" y="41"/>
                      </a:lnTo>
                      <a:lnTo>
                        <a:pt x="13" y="45"/>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8"/>
                <p:cNvSpPr/>
                <p:nvPr/>
              </p:nvSpPr>
              <p:spPr>
                <a:xfrm>
                  <a:off x="2762" y="3162"/>
                  <a:ext cx="9" cy="12"/>
                </a:xfrm>
                <a:custGeom>
                  <a:rect b="b" l="l" r="r" t="t"/>
                  <a:pathLst>
                    <a:path extrusionOk="0" h="46" w="34">
                      <a:moveTo>
                        <a:pt x="0" y="41"/>
                      </a:moveTo>
                      <a:lnTo>
                        <a:pt x="8" y="30"/>
                      </a:lnTo>
                      <a:lnTo>
                        <a:pt x="23" y="27"/>
                      </a:lnTo>
                      <a:lnTo>
                        <a:pt x="24" y="20"/>
                      </a:lnTo>
                      <a:lnTo>
                        <a:pt x="14" y="11"/>
                      </a:lnTo>
                      <a:lnTo>
                        <a:pt x="17" y="0"/>
                      </a:lnTo>
                      <a:lnTo>
                        <a:pt x="34" y="15"/>
                      </a:lnTo>
                      <a:lnTo>
                        <a:pt x="34" y="29"/>
                      </a:lnTo>
                      <a:lnTo>
                        <a:pt x="27" y="42"/>
                      </a:lnTo>
                      <a:lnTo>
                        <a:pt x="13" y="46"/>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8"/>
                <p:cNvSpPr/>
                <p:nvPr/>
              </p:nvSpPr>
              <p:spPr>
                <a:xfrm>
                  <a:off x="2742" y="3163"/>
                  <a:ext cx="9" cy="11"/>
                </a:xfrm>
                <a:custGeom>
                  <a:rect b="b" l="l" r="r" t="t"/>
                  <a:pathLst>
                    <a:path extrusionOk="0" h="46" w="35">
                      <a:moveTo>
                        <a:pt x="0" y="42"/>
                      </a:moveTo>
                      <a:lnTo>
                        <a:pt x="4" y="34"/>
                      </a:lnTo>
                      <a:lnTo>
                        <a:pt x="9" y="30"/>
                      </a:lnTo>
                      <a:lnTo>
                        <a:pt x="24" y="28"/>
                      </a:lnTo>
                      <a:lnTo>
                        <a:pt x="25" y="19"/>
                      </a:lnTo>
                      <a:lnTo>
                        <a:pt x="15" y="10"/>
                      </a:lnTo>
                      <a:lnTo>
                        <a:pt x="18" y="0"/>
                      </a:lnTo>
                      <a:lnTo>
                        <a:pt x="35" y="15"/>
                      </a:lnTo>
                      <a:lnTo>
                        <a:pt x="35" y="29"/>
                      </a:lnTo>
                      <a:lnTo>
                        <a:pt x="28" y="42"/>
                      </a:lnTo>
                      <a:lnTo>
                        <a:pt x="14" y="46"/>
                      </a:lnTo>
                      <a:lnTo>
                        <a:pt x="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8"/>
                <p:cNvSpPr/>
                <p:nvPr/>
              </p:nvSpPr>
              <p:spPr>
                <a:xfrm>
                  <a:off x="2750" y="3151"/>
                  <a:ext cx="7" cy="11"/>
                </a:xfrm>
                <a:custGeom>
                  <a:rect b="b" l="l" r="r" t="t"/>
                  <a:pathLst>
                    <a:path extrusionOk="0" h="41" w="27">
                      <a:moveTo>
                        <a:pt x="10" y="41"/>
                      </a:moveTo>
                      <a:lnTo>
                        <a:pt x="0" y="29"/>
                      </a:lnTo>
                      <a:lnTo>
                        <a:pt x="2" y="13"/>
                      </a:lnTo>
                      <a:lnTo>
                        <a:pt x="10" y="3"/>
                      </a:lnTo>
                      <a:lnTo>
                        <a:pt x="27" y="0"/>
                      </a:lnTo>
                      <a:lnTo>
                        <a:pt x="26" y="10"/>
                      </a:lnTo>
                      <a:lnTo>
                        <a:pt x="14" y="17"/>
                      </a:lnTo>
                      <a:lnTo>
                        <a:pt x="18" y="30"/>
                      </a:lnTo>
                      <a:lnTo>
                        <a:pt x="1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8"/>
                <p:cNvSpPr/>
                <p:nvPr/>
              </p:nvSpPr>
              <p:spPr>
                <a:xfrm>
                  <a:off x="2760" y="3162"/>
                  <a:ext cx="7" cy="11"/>
                </a:xfrm>
                <a:custGeom>
                  <a:rect b="b" l="l" r="r" t="t"/>
                  <a:pathLst>
                    <a:path extrusionOk="0" h="42" w="26">
                      <a:moveTo>
                        <a:pt x="10" y="42"/>
                      </a:moveTo>
                      <a:lnTo>
                        <a:pt x="0" y="29"/>
                      </a:lnTo>
                      <a:lnTo>
                        <a:pt x="1" y="15"/>
                      </a:lnTo>
                      <a:lnTo>
                        <a:pt x="10" y="5"/>
                      </a:lnTo>
                      <a:lnTo>
                        <a:pt x="26" y="0"/>
                      </a:lnTo>
                      <a:lnTo>
                        <a:pt x="24" y="11"/>
                      </a:lnTo>
                      <a:lnTo>
                        <a:pt x="14" y="17"/>
                      </a:lnTo>
                      <a:lnTo>
                        <a:pt x="17" y="31"/>
                      </a:lnTo>
                      <a:lnTo>
                        <a:pt x="1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8"/>
                <p:cNvSpPr/>
                <p:nvPr/>
              </p:nvSpPr>
              <p:spPr>
                <a:xfrm>
                  <a:off x="2740" y="3163"/>
                  <a:ext cx="7" cy="10"/>
                </a:xfrm>
                <a:custGeom>
                  <a:rect b="b" l="l" r="r" t="t"/>
                  <a:pathLst>
                    <a:path extrusionOk="0" h="43" w="27">
                      <a:moveTo>
                        <a:pt x="10" y="43"/>
                      </a:moveTo>
                      <a:lnTo>
                        <a:pt x="0" y="29"/>
                      </a:lnTo>
                      <a:lnTo>
                        <a:pt x="2" y="15"/>
                      </a:lnTo>
                      <a:lnTo>
                        <a:pt x="10" y="4"/>
                      </a:lnTo>
                      <a:lnTo>
                        <a:pt x="27" y="0"/>
                      </a:lnTo>
                      <a:lnTo>
                        <a:pt x="24" y="12"/>
                      </a:lnTo>
                      <a:lnTo>
                        <a:pt x="13" y="18"/>
                      </a:lnTo>
                      <a:lnTo>
                        <a:pt x="18" y="30"/>
                      </a:lnTo>
                      <a:lnTo>
                        <a:pt x="10"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8"/>
                <p:cNvSpPr/>
                <p:nvPr/>
              </p:nvSpPr>
              <p:spPr>
                <a:xfrm>
                  <a:off x="2961" y="3126"/>
                  <a:ext cx="91" cy="34"/>
                </a:xfrm>
                <a:custGeom>
                  <a:rect b="b" l="l" r="r" t="t"/>
                  <a:pathLst>
                    <a:path extrusionOk="0" h="137" w="363">
                      <a:moveTo>
                        <a:pt x="202" y="137"/>
                      </a:moveTo>
                      <a:lnTo>
                        <a:pt x="85" y="123"/>
                      </a:lnTo>
                      <a:lnTo>
                        <a:pt x="117" y="118"/>
                      </a:lnTo>
                      <a:lnTo>
                        <a:pt x="0" y="55"/>
                      </a:lnTo>
                      <a:lnTo>
                        <a:pt x="10" y="54"/>
                      </a:lnTo>
                      <a:lnTo>
                        <a:pt x="124" y="113"/>
                      </a:lnTo>
                      <a:lnTo>
                        <a:pt x="148" y="107"/>
                      </a:lnTo>
                      <a:lnTo>
                        <a:pt x="26" y="48"/>
                      </a:lnTo>
                      <a:lnTo>
                        <a:pt x="51" y="41"/>
                      </a:lnTo>
                      <a:lnTo>
                        <a:pt x="109" y="69"/>
                      </a:lnTo>
                      <a:lnTo>
                        <a:pt x="100" y="74"/>
                      </a:lnTo>
                      <a:lnTo>
                        <a:pt x="158" y="104"/>
                      </a:lnTo>
                      <a:lnTo>
                        <a:pt x="185" y="98"/>
                      </a:lnTo>
                      <a:lnTo>
                        <a:pt x="70" y="36"/>
                      </a:lnTo>
                      <a:lnTo>
                        <a:pt x="83" y="34"/>
                      </a:lnTo>
                      <a:lnTo>
                        <a:pt x="195" y="94"/>
                      </a:lnTo>
                      <a:lnTo>
                        <a:pt x="225" y="87"/>
                      </a:lnTo>
                      <a:lnTo>
                        <a:pt x="102" y="28"/>
                      </a:lnTo>
                      <a:lnTo>
                        <a:pt x="129" y="21"/>
                      </a:lnTo>
                      <a:lnTo>
                        <a:pt x="196" y="53"/>
                      </a:lnTo>
                      <a:lnTo>
                        <a:pt x="186" y="55"/>
                      </a:lnTo>
                      <a:lnTo>
                        <a:pt x="241" y="84"/>
                      </a:lnTo>
                      <a:lnTo>
                        <a:pt x="254" y="80"/>
                      </a:lnTo>
                      <a:lnTo>
                        <a:pt x="268" y="77"/>
                      </a:lnTo>
                      <a:lnTo>
                        <a:pt x="151" y="16"/>
                      </a:lnTo>
                      <a:lnTo>
                        <a:pt x="158" y="14"/>
                      </a:lnTo>
                      <a:lnTo>
                        <a:pt x="278" y="75"/>
                      </a:lnTo>
                      <a:lnTo>
                        <a:pt x="288" y="73"/>
                      </a:lnTo>
                      <a:lnTo>
                        <a:pt x="172" y="9"/>
                      </a:lnTo>
                      <a:lnTo>
                        <a:pt x="198" y="4"/>
                      </a:lnTo>
                      <a:lnTo>
                        <a:pt x="261" y="35"/>
                      </a:lnTo>
                      <a:lnTo>
                        <a:pt x="250" y="39"/>
                      </a:lnTo>
                      <a:lnTo>
                        <a:pt x="299" y="67"/>
                      </a:lnTo>
                      <a:lnTo>
                        <a:pt x="331" y="58"/>
                      </a:lnTo>
                      <a:lnTo>
                        <a:pt x="230" y="0"/>
                      </a:lnTo>
                      <a:lnTo>
                        <a:pt x="264" y="4"/>
                      </a:lnTo>
                      <a:lnTo>
                        <a:pt x="298" y="19"/>
                      </a:lnTo>
                      <a:lnTo>
                        <a:pt x="313" y="29"/>
                      </a:lnTo>
                      <a:lnTo>
                        <a:pt x="331" y="38"/>
                      </a:lnTo>
                      <a:lnTo>
                        <a:pt x="347" y="46"/>
                      </a:lnTo>
                      <a:lnTo>
                        <a:pt x="363" y="54"/>
                      </a:lnTo>
                      <a:lnTo>
                        <a:pt x="349" y="94"/>
                      </a:lnTo>
                      <a:lnTo>
                        <a:pt x="313" y="106"/>
                      </a:lnTo>
                      <a:lnTo>
                        <a:pt x="276" y="117"/>
                      </a:lnTo>
                      <a:lnTo>
                        <a:pt x="239" y="127"/>
                      </a:lnTo>
                      <a:lnTo>
                        <a:pt x="202" y="1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8"/>
                <p:cNvSpPr/>
                <p:nvPr/>
              </p:nvSpPr>
              <p:spPr>
                <a:xfrm>
                  <a:off x="2811" y="3132"/>
                  <a:ext cx="14" cy="23"/>
                </a:xfrm>
                <a:custGeom>
                  <a:rect b="b" l="l" r="r" t="t"/>
                  <a:pathLst>
                    <a:path extrusionOk="0" h="91" w="56">
                      <a:moveTo>
                        <a:pt x="0" y="83"/>
                      </a:moveTo>
                      <a:lnTo>
                        <a:pt x="13" y="58"/>
                      </a:lnTo>
                      <a:lnTo>
                        <a:pt x="27" y="37"/>
                      </a:lnTo>
                      <a:lnTo>
                        <a:pt x="41" y="16"/>
                      </a:lnTo>
                      <a:lnTo>
                        <a:pt x="51" y="0"/>
                      </a:lnTo>
                      <a:lnTo>
                        <a:pt x="56" y="13"/>
                      </a:lnTo>
                      <a:lnTo>
                        <a:pt x="46" y="30"/>
                      </a:lnTo>
                      <a:lnTo>
                        <a:pt x="36" y="45"/>
                      </a:lnTo>
                      <a:lnTo>
                        <a:pt x="16" y="73"/>
                      </a:lnTo>
                      <a:lnTo>
                        <a:pt x="45" y="78"/>
                      </a:lnTo>
                      <a:lnTo>
                        <a:pt x="52" y="91"/>
                      </a:lnTo>
                      <a:lnTo>
                        <a:pt x="0" y="8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8"/>
                <p:cNvSpPr/>
                <p:nvPr/>
              </p:nvSpPr>
              <p:spPr>
                <a:xfrm>
                  <a:off x="2821" y="3132"/>
                  <a:ext cx="16" cy="23"/>
                </a:xfrm>
                <a:custGeom>
                  <a:rect b="b" l="l" r="r" t="t"/>
                  <a:pathLst>
                    <a:path extrusionOk="0" h="91" w="63">
                      <a:moveTo>
                        <a:pt x="0" y="79"/>
                      </a:moveTo>
                      <a:lnTo>
                        <a:pt x="11" y="65"/>
                      </a:lnTo>
                      <a:lnTo>
                        <a:pt x="25" y="45"/>
                      </a:lnTo>
                      <a:lnTo>
                        <a:pt x="44" y="15"/>
                      </a:lnTo>
                      <a:lnTo>
                        <a:pt x="14" y="18"/>
                      </a:lnTo>
                      <a:lnTo>
                        <a:pt x="10" y="0"/>
                      </a:lnTo>
                      <a:lnTo>
                        <a:pt x="63" y="5"/>
                      </a:lnTo>
                      <a:lnTo>
                        <a:pt x="58" y="18"/>
                      </a:lnTo>
                      <a:lnTo>
                        <a:pt x="40" y="44"/>
                      </a:lnTo>
                      <a:lnTo>
                        <a:pt x="31" y="59"/>
                      </a:lnTo>
                      <a:lnTo>
                        <a:pt x="22" y="72"/>
                      </a:lnTo>
                      <a:lnTo>
                        <a:pt x="12" y="91"/>
                      </a:lnTo>
                      <a:lnTo>
                        <a:pt x="0" y="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8"/>
                <p:cNvSpPr/>
                <p:nvPr/>
              </p:nvSpPr>
              <p:spPr>
                <a:xfrm>
                  <a:off x="2949" y="3142"/>
                  <a:ext cx="34" cy="14"/>
                </a:xfrm>
                <a:custGeom>
                  <a:rect b="b" l="l" r="r" t="t"/>
                  <a:pathLst>
                    <a:path extrusionOk="0" h="57" w="139">
                      <a:moveTo>
                        <a:pt x="127" y="57"/>
                      </a:moveTo>
                      <a:lnTo>
                        <a:pt x="0" y="6"/>
                      </a:lnTo>
                      <a:lnTo>
                        <a:pt x="29" y="0"/>
                      </a:lnTo>
                      <a:lnTo>
                        <a:pt x="83" y="23"/>
                      </a:lnTo>
                      <a:lnTo>
                        <a:pt x="75" y="26"/>
                      </a:lnTo>
                      <a:lnTo>
                        <a:pt x="139" y="55"/>
                      </a:lnTo>
                      <a:lnTo>
                        <a:pt x="127"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8"/>
                <p:cNvSpPr/>
                <p:nvPr/>
              </p:nvSpPr>
              <p:spPr>
                <a:xfrm>
                  <a:off x="2940" y="3145"/>
                  <a:ext cx="23" cy="8"/>
                </a:xfrm>
                <a:custGeom>
                  <a:rect b="b" l="l" r="r" t="t"/>
                  <a:pathLst>
                    <a:path extrusionOk="0" h="30" w="92">
                      <a:moveTo>
                        <a:pt x="78" y="30"/>
                      </a:moveTo>
                      <a:lnTo>
                        <a:pt x="0" y="2"/>
                      </a:lnTo>
                      <a:lnTo>
                        <a:pt x="15" y="0"/>
                      </a:lnTo>
                      <a:lnTo>
                        <a:pt x="92" y="28"/>
                      </a:lnTo>
                      <a:lnTo>
                        <a:pt x="78"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8"/>
                <p:cNvSpPr/>
                <p:nvPr/>
              </p:nvSpPr>
              <p:spPr>
                <a:xfrm>
                  <a:off x="2721" y="3068"/>
                  <a:ext cx="39" cy="91"/>
                </a:xfrm>
                <a:custGeom>
                  <a:rect b="b" l="l" r="r" t="t"/>
                  <a:pathLst>
                    <a:path extrusionOk="0" h="365" w="158">
                      <a:moveTo>
                        <a:pt x="0" y="365"/>
                      </a:moveTo>
                      <a:lnTo>
                        <a:pt x="5" y="280"/>
                      </a:lnTo>
                      <a:lnTo>
                        <a:pt x="12" y="231"/>
                      </a:lnTo>
                      <a:lnTo>
                        <a:pt x="19" y="179"/>
                      </a:lnTo>
                      <a:lnTo>
                        <a:pt x="29" y="130"/>
                      </a:lnTo>
                      <a:lnTo>
                        <a:pt x="42" y="82"/>
                      </a:lnTo>
                      <a:lnTo>
                        <a:pt x="57" y="40"/>
                      </a:lnTo>
                      <a:lnTo>
                        <a:pt x="66" y="21"/>
                      </a:lnTo>
                      <a:lnTo>
                        <a:pt x="75" y="6"/>
                      </a:lnTo>
                      <a:lnTo>
                        <a:pt x="116" y="0"/>
                      </a:lnTo>
                      <a:lnTo>
                        <a:pt x="158" y="3"/>
                      </a:lnTo>
                      <a:lnTo>
                        <a:pt x="149" y="11"/>
                      </a:lnTo>
                      <a:lnTo>
                        <a:pt x="136" y="14"/>
                      </a:lnTo>
                      <a:lnTo>
                        <a:pt x="116" y="30"/>
                      </a:lnTo>
                      <a:lnTo>
                        <a:pt x="154" y="33"/>
                      </a:lnTo>
                      <a:lnTo>
                        <a:pt x="154" y="49"/>
                      </a:lnTo>
                      <a:lnTo>
                        <a:pt x="114" y="50"/>
                      </a:lnTo>
                      <a:lnTo>
                        <a:pt x="106" y="79"/>
                      </a:lnTo>
                      <a:lnTo>
                        <a:pt x="95" y="83"/>
                      </a:lnTo>
                      <a:lnTo>
                        <a:pt x="88" y="77"/>
                      </a:lnTo>
                      <a:lnTo>
                        <a:pt x="80" y="53"/>
                      </a:lnTo>
                      <a:lnTo>
                        <a:pt x="60" y="101"/>
                      </a:lnTo>
                      <a:lnTo>
                        <a:pt x="41" y="194"/>
                      </a:lnTo>
                      <a:lnTo>
                        <a:pt x="24" y="291"/>
                      </a:lnTo>
                      <a:lnTo>
                        <a:pt x="12" y="353"/>
                      </a:lnTo>
                      <a:lnTo>
                        <a:pt x="0" y="3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8"/>
                <p:cNvSpPr/>
                <p:nvPr/>
              </p:nvSpPr>
              <p:spPr>
                <a:xfrm>
                  <a:off x="2791" y="3129"/>
                  <a:ext cx="14" cy="21"/>
                </a:xfrm>
                <a:custGeom>
                  <a:rect b="b" l="l" r="r" t="t"/>
                  <a:pathLst>
                    <a:path extrusionOk="0" h="85" w="58">
                      <a:moveTo>
                        <a:pt x="0" y="77"/>
                      </a:moveTo>
                      <a:lnTo>
                        <a:pt x="15" y="53"/>
                      </a:lnTo>
                      <a:lnTo>
                        <a:pt x="31" y="33"/>
                      </a:lnTo>
                      <a:lnTo>
                        <a:pt x="57" y="0"/>
                      </a:lnTo>
                      <a:lnTo>
                        <a:pt x="58" y="14"/>
                      </a:lnTo>
                      <a:lnTo>
                        <a:pt x="20" y="63"/>
                      </a:lnTo>
                      <a:lnTo>
                        <a:pt x="52" y="72"/>
                      </a:lnTo>
                      <a:lnTo>
                        <a:pt x="52" y="85"/>
                      </a:lnTo>
                      <a:lnTo>
                        <a:pt x="0" y="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8"/>
                <p:cNvSpPr/>
                <p:nvPr/>
              </p:nvSpPr>
              <p:spPr>
                <a:xfrm>
                  <a:off x="2803" y="3129"/>
                  <a:ext cx="13" cy="21"/>
                </a:xfrm>
                <a:custGeom>
                  <a:rect b="b" l="l" r="r" t="t"/>
                  <a:pathLst>
                    <a:path extrusionOk="0" h="84" w="53">
                      <a:moveTo>
                        <a:pt x="3" y="84"/>
                      </a:moveTo>
                      <a:lnTo>
                        <a:pt x="0" y="75"/>
                      </a:lnTo>
                      <a:lnTo>
                        <a:pt x="38" y="16"/>
                      </a:lnTo>
                      <a:lnTo>
                        <a:pt x="8" y="13"/>
                      </a:lnTo>
                      <a:lnTo>
                        <a:pt x="8" y="0"/>
                      </a:lnTo>
                      <a:lnTo>
                        <a:pt x="53" y="5"/>
                      </a:lnTo>
                      <a:lnTo>
                        <a:pt x="44" y="26"/>
                      </a:lnTo>
                      <a:lnTo>
                        <a:pt x="37" y="37"/>
                      </a:lnTo>
                      <a:lnTo>
                        <a:pt x="28" y="50"/>
                      </a:lnTo>
                      <a:lnTo>
                        <a:pt x="13" y="71"/>
                      </a:lnTo>
                      <a:lnTo>
                        <a:pt x="3" y="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8"/>
                <p:cNvSpPr/>
                <p:nvPr/>
              </p:nvSpPr>
              <p:spPr>
                <a:xfrm>
                  <a:off x="2771" y="3124"/>
                  <a:ext cx="20" cy="25"/>
                </a:xfrm>
                <a:custGeom>
                  <a:rect b="b" l="l" r="r" t="t"/>
                  <a:pathLst>
                    <a:path extrusionOk="0" h="98" w="79">
                      <a:moveTo>
                        <a:pt x="0" y="87"/>
                      </a:moveTo>
                      <a:lnTo>
                        <a:pt x="60" y="0"/>
                      </a:lnTo>
                      <a:lnTo>
                        <a:pt x="79" y="5"/>
                      </a:lnTo>
                      <a:lnTo>
                        <a:pt x="22" y="98"/>
                      </a:lnTo>
                      <a:lnTo>
                        <a:pt x="0" y="8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8"/>
                <p:cNvSpPr/>
                <p:nvPr/>
              </p:nvSpPr>
              <p:spPr>
                <a:xfrm>
                  <a:off x="2912" y="3104"/>
                  <a:ext cx="108" cy="45"/>
                </a:xfrm>
                <a:custGeom>
                  <a:rect b="b" l="l" r="r" t="t"/>
                  <a:pathLst>
                    <a:path extrusionOk="0" h="180" w="433">
                      <a:moveTo>
                        <a:pt x="48" y="180"/>
                      </a:moveTo>
                      <a:lnTo>
                        <a:pt x="0" y="174"/>
                      </a:lnTo>
                      <a:lnTo>
                        <a:pt x="395" y="72"/>
                      </a:lnTo>
                      <a:lnTo>
                        <a:pt x="381" y="65"/>
                      </a:lnTo>
                      <a:lnTo>
                        <a:pt x="365" y="57"/>
                      </a:lnTo>
                      <a:lnTo>
                        <a:pt x="330" y="42"/>
                      </a:lnTo>
                      <a:lnTo>
                        <a:pt x="293" y="28"/>
                      </a:lnTo>
                      <a:lnTo>
                        <a:pt x="262" y="18"/>
                      </a:lnTo>
                      <a:lnTo>
                        <a:pt x="263" y="8"/>
                      </a:lnTo>
                      <a:lnTo>
                        <a:pt x="269" y="0"/>
                      </a:lnTo>
                      <a:lnTo>
                        <a:pt x="311" y="12"/>
                      </a:lnTo>
                      <a:lnTo>
                        <a:pt x="332" y="21"/>
                      </a:lnTo>
                      <a:lnTo>
                        <a:pt x="354" y="32"/>
                      </a:lnTo>
                      <a:lnTo>
                        <a:pt x="375" y="43"/>
                      </a:lnTo>
                      <a:lnTo>
                        <a:pt x="395" y="55"/>
                      </a:lnTo>
                      <a:lnTo>
                        <a:pt x="415" y="66"/>
                      </a:lnTo>
                      <a:lnTo>
                        <a:pt x="433" y="76"/>
                      </a:lnTo>
                      <a:lnTo>
                        <a:pt x="385" y="87"/>
                      </a:lnTo>
                      <a:lnTo>
                        <a:pt x="336" y="100"/>
                      </a:lnTo>
                      <a:lnTo>
                        <a:pt x="288" y="111"/>
                      </a:lnTo>
                      <a:lnTo>
                        <a:pt x="239" y="125"/>
                      </a:lnTo>
                      <a:lnTo>
                        <a:pt x="191" y="138"/>
                      </a:lnTo>
                      <a:lnTo>
                        <a:pt x="142" y="152"/>
                      </a:lnTo>
                      <a:lnTo>
                        <a:pt x="94" y="165"/>
                      </a:lnTo>
                      <a:lnTo>
                        <a:pt x="48" y="18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8"/>
                <p:cNvSpPr/>
                <p:nvPr/>
              </p:nvSpPr>
              <p:spPr>
                <a:xfrm>
                  <a:off x="2767" y="3124"/>
                  <a:ext cx="20" cy="22"/>
                </a:xfrm>
                <a:custGeom>
                  <a:rect b="b" l="l" r="r" t="t"/>
                  <a:pathLst>
                    <a:path extrusionOk="0" h="88" w="81">
                      <a:moveTo>
                        <a:pt x="19" y="88"/>
                      </a:moveTo>
                      <a:lnTo>
                        <a:pt x="0" y="58"/>
                      </a:lnTo>
                      <a:lnTo>
                        <a:pt x="4" y="43"/>
                      </a:lnTo>
                      <a:lnTo>
                        <a:pt x="13" y="28"/>
                      </a:lnTo>
                      <a:lnTo>
                        <a:pt x="27" y="15"/>
                      </a:lnTo>
                      <a:lnTo>
                        <a:pt x="44" y="7"/>
                      </a:lnTo>
                      <a:lnTo>
                        <a:pt x="63" y="0"/>
                      </a:lnTo>
                      <a:lnTo>
                        <a:pt x="81" y="0"/>
                      </a:lnTo>
                      <a:lnTo>
                        <a:pt x="77" y="8"/>
                      </a:lnTo>
                      <a:lnTo>
                        <a:pt x="45" y="15"/>
                      </a:lnTo>
                      <a:lnTo>
                        <a:pt x="20" y="34"/>
                      </a:lnTo>
                      <a:lnTo>
                        <a:pt x="10" y="57"/>
                      </a:lnTo>
                      <a:lnTo>
                        <a:pt x="14" y="70"/>
                      </a:lnTo>
                      <a:lnTo>
                        <a:pt x="25" y="81"/>
                      </a:lnTo>
                      <a:lnTo>
                        <a:pt x="19" y="8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8"/>
                <p:cNvSpPr/>
                <p:nvPr/>
              </p:nvSpPr>
              <p:spPr>
                <a:xfrm>
                  <a:off x="2891" y="3125"/>
                  <a:ext cx="38" cy="14"/>
                </a:xfrm>
                <a:custGeom>
                  <a:rect b="b" l="l" r="r" t="t"/>
                  <a:pathLst>
                    <a:path extrusionOk="0" h="59" w="154">
                      <a:moveTo>
                        <a:pt x="55" y="59"/>
                      </a:moveTo>
                      <a:lnTo>
                        <a:pt x="42" y="51"/>
                      </a:lnTo>
                      <a:lnTo>
                        <a:pt x="24" y="45"/>
                      </a:lnTo>
                      <a:lnTo>
                        <a:pt x="0" y="30"/>
                      </a:lnTo>
                      <a:lnTo>
                        <a:pt x="8" y="24"/>
                      </a:lnTo>
                      <a:lnTo>
                        <a:pt x="24" y="19"/>
                      </a:lnTo>
                      <a:lnTo>
                        <a:pt x="73" y="7"/>
                      </a:lnTo>
                      <a:lnTo>
                        <a:pt x="125" y="0"/>
                      </a:lnTo>
                      <a:lnTo>
                        <a:pt x="154" y="0"/>
                      </a:lnTo>
                      <a:lnTo>
                        <a:pt x="39" y="30"/>
                      </a:lnTo>
                      <a:lnTo>
                        <a:pt x="48" y="36"/>
                      </a:lnTo>
                      <a:lnTo>
                        <a:pt x="58" y="39"/>
                      </a:lnTo>
                      <a:lnTo>
                        <a:pt x="82" y="39"/>
                      </a:lnTo>
                      <a:lnTo>
                        <a:pt x="115" y="30"/>
                      </a:lnTo>
                      <a:lnTo>
                        <a:pt x="131" y="27"/>
                      </a:lnTo>
                      <a:lnTo>
                        <a:pt x="146" y="36"/>
                      </a:lnTo>
                      <a:lnTo>
                        <a:pt x="55" y="5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8"/>
                <p:cNvSpPr/>
                <p:nvPr/>
              </p:nvSpPr>
              <p:spPr>
                <a:xfrm>
                  <a:off x="2911" y="3119"/>
                  <a:ext cx="48" cy="16"/>
                </a:xfrm>
                <a:custGeom>
                  <a:rect b="b" l="l" r="r" t="t"/>
                  <a:pathLst>
                    <a:path extrusionOk="0" h="62" w="189">
                      <a:moveTo>
                        <a:pt x="51" y="62"/>
                      </a:moveTo>
                      <a:lnTo>
                        <a:pt x="26" y="53"/>
                      </a:lnTo>
                      <a:lnTo>
                        <a:pt x="142" y="20"/>
                      </a:lnTo>
                      <a:lnTo>
                        <a:pt x="108" y="14"/>
                      </a:lnTo>
                      <a:lnTo>
                        <a:pt x="72" y="20"/>
                      </a:lnTo>
                      <a:lnTo>
                        <a:pt x="35" y="28"/>
                      </a:lnTo>
                      <a:lnTo>
                        <a:pt x="0" y="27"/>
                      </a:lnTo>
                      <a:lnTo>
                        <a:pt x="54" y="12"/>
                      </a:lnTo>
                      <a:lnTo>
                        <a:pt x="94" y="2"/>
                      </a:lnTo>
                      <a:lnTo>
                        <a:pt x="129" y="0"/>
                      </a:lnTo>
                      <a:lnTo>
                        <a:pt x="165" y="9"/>
                      </a:lnTo>
                      <a:lnTo>
                        <a:pt x="189" y="27"/>
                      </a:lnTo>
                      <a:lnTo>
                        <a:pt x="51"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8"/>
                <p:cNvSpPr/>
                <p:nvPr/>
              </p:nvSpPr>
              <p:spPr>
                <a:xfrm>
                  <a:off x="2877" y="3104"/>
                  <a:ext cx="103" cy="28"/>
                </a:xfrm>
                <a:custGeom>
                  <a:rect b="b" l="l" r="r" t="t"/>
                  <a:pathLst>
                    <a:path extrusionOk="0" h="115" w="410">
                      <a:moveTo>
                        <a:pt x="0" y="78"/>
                      </a:moveTo>
                      <a:lnTo>
                        <a:pt x="95" y="61"/>
                      </a:lnTo>
                      <a:lnTo>
                        <a:pt x="151" y="48"/>
                      </a:lnTo>
                      <a:lnTo>
                        <a:pt x="209" y="36"/>
                      </a:lnTo>
                      <a:lnTo>
                        <a:pt x="266" y="22"/>
                      </a:lnTo>
                      <a:lnTo>
                        <a:pt x="321" y="12"/>
                      </a:lnTo>
                      <a:lnTo>
                        <a:pt x="370" y="4"/>
                      </a:lnTo>
                      <a:lnTo>
                        <a:pt x="410" y="0"/>
                      </a:lnTo>
                      <a:lnTo>
                        <a:pt x="402" y="17"/>
                      </a:lnTo>
                      <a:lnTo>
                        <a:pt x="353" y="27"/>
                      </a:lnTo>
                      <a:lnTo>
                        <a:pt x="303" y="37"/>
                      </a:lnTo>
                      <a:lnTo>
                        <a:pt x="251" y="48"/>
                      </a:lnTo>
                      <a:lnTo>
                        <a:pt x="201" y="60"/>
                      </a:lnTo>
                      <a:lnTo>
                        <a:pt x="149" y="71"/>
                      </a:lnTo>
                      <a:lnTo>
                        <a:pt x="99" y="85"/>
                      </a:lnTo>
                      <a:lnTo>
                        <a:pt x="50" y="99"/>
                      </a:lnTo>
                      <a:lnTo>
                        <a:pt x="2" y="115"/>
                      </a:lnTo>
                      <a:lnTo>
                        <a:pt x="0" y="7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8"/>
                <p:cNvSpPr/>
                <p:nvPr/>
              </p:nvSpPr>
              <p:spPr>
                <a:xfrm>
                  <a:off x="2871" y="3072"/>
                  <a:ext cx="51" cy="48"/>
                </a:xfrm>
                <a:custGeom>
                  <a:rect b="b" l="l" r="r" t="t"/>
                  <a:pathLst>
                    <a:path extrusionOk="0" h="190" w="202">
                      <a:moveTo>
                        <a:pt x="123" y="190"/>
                      </a:moveTo>
                      <a:lnTo>
                        <a:pt x="109" y="165"/>
                      </a:lnTo>
                      <a:lnTo>
                        <a:pt x="98" y="152"/>
                      </a:lnTo>
                      <a:lnTo>
                        <a:pt x="80" y="141"/>
                      </a:lnTo>
                      <a:lnTo>
                        <a:pt x="54" y="131"/>
                      </a:lnTo>
                      <a:lnTo>
                        <a:pt x="25" y="116"/>
                      </a:lnTo>
                      <a:lnTo>
                        <a:pt x="3" y="92"/>
                      </a:lnTo>
                      <a:lnTo>
                        <a:pt x="0" y="60"/>
                      </a:lnTo>
                      <a:lnTo>
                        <a:pt x="11" y="41"/>
                      </a:lnTo>
                      <a:lnTo>
                        <a:pt x="26" y="26"/>
                      </a:lnTo>
                      <a:lnTo>
                        <a:pt x="44" y="15"/>
                      </a:lnTo>
                      <a:lnTo>
                        <a:pt x="65" y="8"/>
                      </a:lnTo>
                      <a:lnTo>
                        <a:pt x="151" y="0"/>
                      </a:lnTo>
                      <a:lnTo>
                        <a:pt x="153" y="12"/>
                      </a:lnTo>
                      <a:lnTo>
                        <a:pt x="86" y="19"/>
                      </a:lnTo>
                      <a:lnTo>
                        <a:pt x="55" y="30"/>
                      </a:lnTo>
                      <a:lnTo>
                        <a:pt x="28" y="50"/>
                      </a:lnTo>
                      <a:lnTo>
                        <a:pt x="18" y="69"/>
                      </a:lnTo>
                      <a:lnTo>
                        <a:pt x="21" y="87"/>
                      </a:lnTo>
                      <a:lnTo>
                        <a:pt x="35" y="100"/>
                      </a:lnTo>
                      <a:lnTo>
                        <a:pt x="56" y="112"/>
                      </a:lnTo>
                      <a:lnTo>
                        <a:pt x="83" y="121"/>
                      </a:lnTo>
                      <a:lnTo>
                        <a:pt x="109" y="126"/>
                      </a:lnTo>
                      <a:lnTo>
                        <a:pt x="156" y="123"/>
                      </a:lnTo>
                      <a:lnTo>
                        <a:pt x="161" y="129"/>
                      </a:lnTo>
                      <a:lnTo>
                        <a:pt x="164" y="141"/>
                      </a:lnTo>
                      <a:lnTo>
                        <a:pt x="187" y="155"/>
                      </a:lnTo>
                      <a:lnTo>
                        <a:pt x="202" y="176"/>
                      </a:lnTo>
                      <a:lnTo>
                        <a:pt x="183" y="179"/>
                      </a:lnTo>
                      <a:lnTo>
                        <a:pt x="172" y="167"/>
                      </a:lnTo>
                      <a:lnTo>
                        <a:pt x="157" y="155"/>
                      </a:lnTo>
                      <a:lnTo>
                        <a:pt x="140" y="146"/>
                      </a:lnTo>
                      <a:lnTo>
                        <a:pt x="124" y="145"/>
                      </a:lnTo>
                      <a:lnTo>
                        <a:pt x="157" y="181"/>
                      </a:lnTo>
                      <a:lnTo>
                        <a:pt x="123" y="19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8"/>
                <p:cNvSpPr/>
                <p:nvPr/>
              </p:nvSpPr>
              <p:spPr>
                <a:xfrm>
                  <a:off x="2770" y="3060"/>
                  <a:ext cx="65" cy="54"/>
                </a:xfrm>
                <a:custGeom>
                  <a:rect b="b" l="l" r="r" t="t"/>
                  <a:pathLst>
                    <a:path extrusionOk="0" h="214" w="259">
                      <a:moveTo>
                        <a:pt x="127" y="202"/>
                      </a:moveTo>
                      <a:lnTo>
                        <a:pt x="153" y="171"/>
                      </a:lnTo>
                      <a:lnTo>
                        <a:pt x="130" y="176"/>
                      </a:lnTo>
                      <a:lnTo>
                        <a:pt x="111" y="194"/>
                      </a:lnTo>
                      <a:lnTo>
                        <a:pt x="96" y="186"/>
                      </a:lnTo>
                      <a:lnTo>
                        <a:pt x="106" y="172"/>
                      </a:lnTo>
                      <a:lnTo>
                        <a:pt x="53" y="160"/>
                      </a:lnTo>
                      <a:lnTo>
                        <a:pt x="25" y="148"/>
                      </a:lnTo>
                      <a:lnTo>
                        <a:pt x="0" y="137"/>
                      </a:lnTo>
                      <a:lnTo>
                        <a:pt x="14" y="127"/>
                      </a:lnTo>
                      <a:lnTo>
                        <a:pt x="38" y="136"/>
                      </a:lnTo>
                      <a:lnTo>
                        <a:pt x="63" y="143"/>
                      </a:lnTo>
                      <a:lnTo>
                        <a:pt x="114" y="153"/>
                      </a:lnTo>
                      <a:lnTo>
                        <a:pt x="166" y="149"/>
                      </a:lnTo>
                      <a:lnTo>
                        <a:pt x="214" y="132"/>
                      </a:lnTo>
                      <a:lnTo>
                        <a:pt x="230" y="115"/>
                      </a:lnTo>
                      <a:lnTo>
                        <a:pt x="234" y="98"/>
                      </a:lnTo>
                      <a:lnTo>
                        <a:pt x="228" y="78"/>
                      </a:lnTo>
                      <a:lnTo>
                        <a:pt x="210" y="57"/>
                      </a:lnTo>
                      <a:lnTo>
                        <a:pt x="195" y="45"/>
                      </a:lnTo>
                      <a:lnTo>
                        <a:pt x="174" y="32"/>
                      </a:lnTo>
                      <a:lnTo>
                        <a:pt x="148" y="21"/>
                      </a:lnTo>
                      <a:lnTo>
                        <a:pt x="123" y="13"/>
                      </a:lnTo>
                      <a:lnTo>
                        <a:pt x="130" y="0"/>
                      </a:lnTo>
                      <a:lnTo>
                        <a:pt x="174" y="16"/>
                      </a:lnTo>
                      <a:lnTo>
                        <a:pt x="195" y="27"/>
                      </a:lnTo>
                      <a:lnTo>
                        <a:pt x="214" y="39"/>
                      </a:lnTo>
                      <a:lnTo>
                        <a:pt x="244" y="65"/>
                      </a:lnTo>
                      <a:lnTo>
                        <a:pt x="259" y="94"/>
                      </a:lnTo>
                      <a:lnTo>
                        <a:pt x="252" y="117"/>
                      </a:lnTo>
                      <a:lnTo>
                        <a:pt x="240" y="134"/>
                      </a:lnTo>
                      <a:lnTo>
                        <a:pt x="224" y="149"/>
                      </a:lnTo>
                      <a:lnTo>
                        <a:pt x="206" y="161"/>
                      </a:lnTo>
                      <a:lnTo>
                        <a:pt x="141" y="214"/>
                      </a:lnTo>
                      <a:lnTo>
                        <a:pt x="127" y="20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8"/>
                <p:cNvSpPr/>
                <p:nvPr/>
              </p:nvSpPr>
              <p:spPr>
                <a:xfrm>
                  <a:off x="2908" y="3072"/>
                  <a:ext cx="32" cy="36"/>
                </a:xfrm>
                <a:custGeom>
                  <a:rect b="b" l="l" r="r" t="t"/>
                  <a:pathLst>
                    <a:path extrusionOk="0" h="142" w="130">
                      <a:moveTo>
                        <a:pt x="9" y="142"/>
                      </a:moveTo>
                      <a:lnTo>
                        <a:pt x="3" y="126"/>
                      </a:lnTo>
                      <a:lnTo>
                        <a:pt x="40" y="114"/>
                      </a:lnTo>
                      <a:lnTo>
                        <a:pt x="76" y="98"/>
                      </a:lnTo>
                      <a:lnTo>
                        <a:pt x="99" y="64"/>
                      </a:lnTo>
                      <a:lnTo>
                        <a:pt x="98" y="45"/>
                      </a:lnTo>
                      <a:lnTo>
                        <a:pt x="93" y="36"/>
                      </a:lnTo>
                      <a:lnTo>
                        <a:pt x="84" y="29"/>
                      </a:lnTo>
                      <a:lnTo>
                        <a:pt x="67" y="22"/>
                      </a:lnTo>
                      <a:lnTo>
                        <a:pt x="47" y="17"/>
                      </a:lnTo>
                      <a:lnTo>
                        <a:pt x="1" y="12"/>
                      </a:lnTo>
                      <a:lnTo>
                        <a:pt x="0" y="0"/>
                      </a:lnTo>
                      <a:lnTo>
                        <a:pt x="43" y="1"/>
                      </a:lnTo>
                      <a:lnTo>
                        <a:pt x="96" y="14"/>
                      </a:lnTo>
                      <a:lnTo>
                        <a:pt x="130" y="42"/>
                      </a:lnTo>
                      <a:lnTo>
                        <a:pt x="130" y="63"/>
                      </a:lnTo>
                      <a:lnTo>
                        <a:pt x="115" y="88"/>
                      </a:lnTo>
                      <a:lnTo>
                        <a:pt x="94" y="108"/>
                      </a:lnTo>
                      <a:lnTo>
                        <a:pt x="81" y="116"/>
                      </a:lnTo>
                      <a:lnTo>
                        <a:pt x="67" y="123"/>
                      </a:lnTo>
                      <a:lnTo>
                        <a:pt x="38" y="134"/>
                      </a:lnTo>
                      <a:lnTo>
                        <a:pt x="9" y="1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8"/>
                <p:cNvSpPr/>
                <p:nvPr/>
              </p:nvSpPr>
              <p:spPr>
                <a:xfrm>
                  <a:off x="2920" y="2987"/>
                  <a:ext cx="64" cy="120"/>
                </a:xfrm>
                <a:custGeom>
                  <a:rect b="b" l="l" r="r" t="t"/>
                  <a:pathLst>
                    <a:path extrusionOk="0" h="479" w="258">
                      <a:moveTo>
                        <a:pt x="123" y="173"/>
                      </a:moveTo>
                      <a:lnTo>
                        <a:pt x="109" y="155"/>
                      </a:lnTo>
                      <a:lnTo>
                        <a:pt x="95" y="133"/>
                      </a:lnTo>
                      <a:lnTo>
                        <a:pt x="79" y="112"/>
                      </a:lnTo>
                      <a:lnTo>
                        <a:pt x="64" y="90"/>
                      </a:lnTo>
                      <a:lnTo>
                        <a:pt x="49" y="70"/>
                      </a:lnTo>
                      <a:lnTo>
                        <a:pt x="32" y="49"/>
                      </a:lnTo>
                      <a:lnTo>
                        <a:pt x="16" y="30"/>
                      </a:lnTo>
                      <a:lnTo>
                        <a:pt x="0" y="13"/>
                      </a:lnTo>
                      <a:lnTo>
                        <a:pt x="13" y="0"/>
                      </a:lnTo>
                      <a:lnTo>
                        <a:pt x="27" y="21"/>
                      </a:lnTo>
                      <a:lnTo>
                        <a:pt x="42" y="42"/>
                      </a:lnTo>
                      <a:lnTo>
                        <a:pt x="57" y="64"/>
                      </a:lnTo>
                      <a:lnTo>
                        <a:pt x="75" y="86"/>
                      </a:lnTo>
                      <a:lnTo>
                        <a:pt x="93" y="109"/>
                      </a:lnTo>
                      <a:lnTo>
                        <a:pt x="110" y="132"/>
                      </a:lnTo>
                      <a:lnTo>
                        <a:pt x="128" y="153"/>
                      </a:lnTo>
                      <a:lnTo>
                        <a:pt x="146" y="176"/>
                      </a:lnTo>
                      <a:lnTo>
                        <a:pt x="163" y="197"/>
                      </a:lnTo>
                      <a:lnTo>
                        <a:pt x="180" y="219"/>
                      </a:lnTo>
                      <a:lnTo>
                        <a:pt x="196" y="239"/>
                      </a:lnTo>
                      <a:lnTo>
                        <a:pt x="211" y="258"/>
                      </a:lnTo>
                      <a:lnTo>
                        <a:pt x="225" y="277"/>
                      </a:lnTo>
                      <a:lnTo>
                        <a:pt x="237" y="294"/>
                      </a:lnTo>
                      <a:lnTo>
                        <a:pt x="249" y="309"/>
                      </a:lnTo>
                      <a:lnTo>
                        <a:pt x="258" y="325"/>
                      </a:lnTo>
                      <a:lnTo>
                        <a:pt x="249" y="333"/>
                      </a:lnTo>
                      <a:lnTo>
                        <a:pt x="236" y="337"/>
                      </a:lnTo>
                      <a:lnTo>
                        <a:pt x="219" y="316"/>
                      </a:lnTo>
                      <a:lnTo>
                        <a:pt x="203" y="293"/>
                      </a:lnTo>
                      <a:lnTo>
                        <a:pt x="188" y="269"/>
                      </a:lnTo>
                      <a:lnTo>
                        <a:pt x="172" y="245"/>
                      </a:lnTo>
                      <a:lnTo>
                        <a:pt x="174" y="360"/>
                      </a:lnTo>
                      <a:lnTo>
                        <a:pt x="182" y="476"/>
                      </a:lnTo>
                      <a:lnTo>
                        <a:pt x="164" y="479"/>
                      </a:lnTo>
                      <a:lnTo>
                        <a:pt x="159" y="434"/>
                      </a:lnTo>
                      <a:lnTo>
                        <a:pt x="149" y="335"/>
                      </a:lnTo>
                      <a:lnTo>
                        <a:pt x="135" y="230"/>
                      </a:lnTo>
                      <a:lnTo>
                        <a:pt x="129" y="192"/>
                      </a:lnTo>
                      <a:lnTo>
                        <a:pt x="123" y="1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8"/>
                <p:cNvSpPr/>
                <p:nvPr/>
              </p:nvSpPr>
              <p:spPr>
                <a:xfrm>
                  <a:off x="2823" y="3090"/>
                  <a:ext cx="51" cy="9"/>
                </a:xfrm>
                <a:custGeom>
                  <a:rect b="b" l="l" r="r" t="t"/>
                  <a:pathLst>
                    <a:path extrusionOk="0" h="33" w="205">
                      <a:moveTo>
                        <a:pt x="0" y="33"/>
                      </a:moveTo>
                      <a:lnTo>
                        <a:pt x="15" y="11"/>
                      </a:lnTo>
                      <a:lnTo>
                        <a:pt x="52" y="3"/>
                      </a:lnTo>
                      <a:lnTo>
                        <a:pt x="92" y="0"/>
                      </a:lnTo>
                      <a:lnTo>
                        <a:pt x="199" y="11"/>
                      </a:lnTo>
                      <a:lnTo>
                        <a:pt x="205" y="31"/>
                      </a:lnTo>
                      <a:lnTo>
                        <a:pt x="184" y="24"/>
                      </a:lnTo>
                      <a:lnTo>
                        <a:pt x="159" y="19"/>
                      </a:lnTo>
                      <a:lnTo>
                        <a:pt x="106" y="16"/>
                      </a:lnTo>
                      <a:lnTo>
                        <a:pt x="52" y="19"/>
                      </a:lnTo>
                      <a:lnTo>
                        <a:pt x="0" y="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8"/>
                <p:cNvSpPr/>
                <p:nvPr/>
              </p:nvSpPr>
              <p:spPr>
                <a:xfrm>
                  <a:off x="2757" y="3058"/>
                  <a:ext cx="47" cy="37"/>
                </a:xfrm>
                <a:custGeom>
                  <a:rect b="b" l="l" r="r" t="t"/>
                  <a:pathLst>
                    <a:path extrusionOk="0" h="149" w="187">
                      <a:moveTo>
                        <a:pt x="59" y="149"/>
                      </a:moveTo>
                      <a:lnTo>
                        <a:pt x="40" y="137"/>
                      </a:lnTo>
                      <a:lnTo>
                        <a:pt x="24" y="126"/>
                      </a:lnTo>
                      <a:lnTo>
                        <a:pt x="4" y="91"/>
                      </a:lnTo>
                      <a:lnTo>
                        <a:pt x="0" y="55"/>
                      </a:lnTo>
                      <a:lnTo>
                        <a:pt x="7" y="34"/>
                      </a:lnTo>
                      <a:lnTo>
                        <a:pt x="26" y="16"/>
                      </a:lnTo>
                      <a:lnTo>
                        <a:pt x="67" y="5"/>
                      </a:lnTo>
                      <a:lnTo>
                        <a:pt x="107" y="0"/>
                      </a:lnTo>
                      <a:lnTo>
                        <a:pt x="187" y="9"/>
                      </a:lnTo>
                      <a:lnTo>
                        <a:pt x="182" y="21"/>
                      </a:lnTo>
                      <a:lnTo>
                        <a:pt x="165" y="16"/>
                      </a:lnTo>
                      <a:lnTo>
                        <a:pt x="138" y="14"/>
                      </a:lnTo>
                      <a:lnTo>
                        <a:pt x="77" y="18"/>
                      </a:lnTo>
                      <a:lnTo>
                        <a:pt x="28" y="42"/>
                      </a:lnTo>
                      <a:lnTo>
                        <a:pt x="17" y="63"/>
                      </a:lnTo>
                      <a:lnTo>
                        <a:pt x="22" y="91"/>
                      </a:lnTo>
                      <a:lnTo>
                        <a:pt x="31" y="105"/>
                      </a:lnTo>
                      <a:lnTo>
                        <a:pt x="44" y="116"/>
                      </a:lnTo>
                      <a:lnTo>
                        <a:pt x="56" y="126"/>
                      </a:lnTo>
                      <a:lnTo>
                        <a:pt x="72" y="136"/>
                      </a:lnTo>
                      <a:lnTo>
                        <a:pt x="59" y="14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8"/>
                <p:cNvSpPr/>
                <p:nvPr/>
              </p:nvSpPr>
              <p:spPr>
                <a:xfrm>
                  <a:off x="2830" y="3082"/>
                  <a:ext cx="42" cy="8"/>
                </a:xfrm>
                <a:custGeom>
                  <a:rect b="b" l="l" r="r" t="t"/>
                  <a:pathLst>
                    <a:path extrusionOk="0" h="35" w="169">
                      <a:moveTo>
                        <a:pt x="0" y="35"/>
                      </a:moveTo>
                      <a:lnTo>
                        <a:pt x="14" y="18"/>
                      </a:lnTo>
                      <a:lnTo>
                        <a:pt x="35" y="8"/>
                      </a:lnTo>
                      <a:lnTo>
                        <a:pt x="84" y="0"/>
                      </a:lnTo>
                      <a:lnTo>
                        <a:pt x="132" y="5"/>
                      </a:lnTo>
                      <a:lnTo>
                        <a:pt x="164" y="15"/>
                      </a:lnTo>
                      <a:lnTo>
                        <a:pt x="169" y="33"/>
                      </a:lnTo>
                      <a:lnTo>
                        <a:pt x="128" y="23"/>
                      </a:lnTo>
                      <a:lnTo>
                        <a:pt x="83" y="18"/>
                      </a:lnTo>
                      <a:lnTo>
                        <a:pt x="39" y="22"/>
                      </a:lnTo>
                      <a:lnTo>
                        <a:pt x="0"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8"/>
                <p:cNvSpPr/>
                <p:nvPr/>
              </p:nvSpPr>
              <p:spPr>
                <a:xfrm>
                  <a:off x="2862" y="3027"/>
                  <a:ext cx="12" cy="65"/>
                </a:xfrm>
                <a:custGeom>
                  <a:rect b="b" l="l" r="r" t="t"/>
                  <a:pathLst>
                    <a:path extrusionOk="0" h="260" w="50">
                      <a:moveTo>
                        <a:pt x="35" y="260"/>
                      </a:moveTo>
                      <a:lnTo>
                        <a:pt x="29" y="198"/>
                      </a:lnTo>
                      <a:lnTo>
                        <a:pt x="20" y="133"/>
                      </a:lnTo>
                      <a:lnTo>
                        <a:pt x="10" y="68"/>
                      </a:lnTo>
                      <a:lnTo>
                        <a:pt x="0" y="7"/>
                      </a:lnTo>
                      <a:lnTo>
                        <a:pt x="4" y="4"/>
                      </a:lnTo>
                      <a:lnTo>
                        <a:pt x="10" y="0"/>
                      </a:lnTo>
                      <a:lnTo>
                        <a:pt x="25" y="61"/>
                      </a:lnTo>
                      <a:lnTo>
                        <a:pt x="35" y="63"/>
                      </a:lnTo>
                      <a:lnTo>
                        <a:pt x="39" y="72"/>
                      </a:lnTo>
                      <a:lnTo>
                        <a:pt x="39" y="81"/>
                      </a:lnTo>
                      <a:lnTo>
                        <a:pt x="32" y="87"/>
                      </a:lnTo>
                      <a:lnTo>
                        <a:pt x="50" y="224"/>
                      </a:lnTo>
                      <a:lnTo>
                        <a:pt x="43" y="243"/>
                      </a:lnTo>
                      <a:lnTo>
                        <a:pt x="35" y="2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8"/>
                <p:cNvSpPr/>
                <p:nvPr/>
              </p:nvSpPr>
              <p:spPr>
                <a:xfrm>
                  <a:off x="2855" y="3048"/>
                  <a:ext cx="11" cy="37"/>
                </a:xfrm>
                <a:custGeom>
                  <a:rect b="b" l="l" r="r" t="t"/>
                  <a:pathLst>
                    <a:path extrusionOk="0" h="149" w="44">
                      <a:moveTo>
                        <a:pt x="0" y="148"/>
                      </a:moveTo>
                      <a:lnTo>
                        <a:pt x="4" y="8"/>
                      </a:lnTo>
                      <a:lnTo>
                        <a:pt x="23" y="1"/>
                      </a:lnTo>
                      <a:lnTo>
                        <a:pt x="44" y="0"/>
                      </a:lnTo>
                      <a:lnTo>
                        <a:pt x="43" y="9"/>
                      </a:lnTo>
                      <a:lnTo>
                        <a:pt x="17" y="11"/>
                      </a:lnTo>
                      <a:lnTo>
                        <a:pt x="13" y="81"/>
                      </a:lnTo>
                      <a:lnTo>
                        <a:pt x="17" y="149"/>
                      </a:lnTo>
                      <a:lnTo>
                        <a:pt x="0" y="1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8"/>
                <p:cNvSpPr/>
                <p:nvPr/>
              </p:nvSpPr>
              <p:spPr>
                <a:xfrm>
                  <a:off x="2832" y="3027"/>
                  <a:ext cx="12" cy="58"/>
                </a:xfrm>
                <a:custGeom>
                  <a:rect b="b" l="l" r="r" t="t"/>
                  <a:pathLst>
                    <a:path extrusionOk="0" h="233" w="49">
                      <a:moveTo>
                        <a:pt x="11" y="233"/>
                      </a:moveTo>
                      <a:lnTo>
                        <a:pt x="0" y="215"/>
                      </a:lnTo>
                      <a:lnTo>
                        <a:pt x="3" y="191"/>
                      </a:lnTo>
                      <a:lnTo>
                        <a:pt x="12" y="154"/>
                      </a:lnTo>
                      <a:lnTo>
                        <a:pt x="21" y="87"/>
                      </a:lnTo>
                      <a:lnTo>
                        <a:pt x="11" y="71"/>
                      </a:lnTo>
                      <a:lnTo>
                        <a:pt x="20" y="62"/>
                      </a:lnTo>
                      <a:lnTo>
                        <a:pt x="34" y="62"/>
                      </a:lnTo>
                      <a:lnTo>
                        <a:pt x="41" y="0"/>
                      </a:lnTo>
                      <a:lnTo>
                        <a:pt x="49" y="13"/>
                      </a:lnTo>
                      <a:lnTo>
                        <a:pt x="49" y="39"/>
                      </a:lnTo>
                      <a:lnTo>
                        <a:pt x="39" y="113"/>
                      </a:lnTo>
                      <a:lnTo>
                        <a:pt x="30" y="152"/>
                      </a:lnTo>
                      <a:lnTo>
                        <a:pt x="21" y="189"/>
                      </a:lnTo>
                      <a:lnTo>
                        <a:pt x="11" y="2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8"/>
                <p:cNvSpPr/>
                <p:nvPr/>
              </p:nvSpPr>
              <p:spPr>
                <a:xfrm>
                  <a:off x="2841" y="3035"/>
                  <a:ext cx="24" cy="49"/>
                </a:xfrm>
                <a:custGeom>
                  <a:rect b="b" l="l" r="r" t="t"/>
                  <a:pathLst>
                    <a:path extrusionOk="0" h="195" w="95">
                      <a:moveTo>
                        <a:pt x="39" y="195"/>
                      </a:moveTo>
                      <a:lnTo>
                        <a:pt x="22" y="193"/>
                      </a:lnTo>
                      <a:lnTo>
                        <a:pt x="23" y="62"/>
                      </a:lnTo>
                      <a:lnTo>
                        <a:pt x="0" y="58"/>
                      </a:lnTo>
                      <a:lnTo>
                        <a:pt x="3" y="47"/>
                      </a:lnTo>
                      <a:lnTo>
                        <a:pt x="23" y="48"/>
                      </a:lnTo>
                      <a:lnTo>
                        <a:pt x="24" y="37"/>
                      </a:lnTo>
                      <a:lnTo>
                        <a:pt x="5" y="38"/>
                      </a:lnTo>
                      <a:lnTo>
                        <a:pt x="5" y="25"/>
                      </a:lnTo>
                      <a:lnTo>
                        <a:pt x="29" y="18"/>
                      </a:lnTo>
                      <a:lnTo>
                        <a:pt x="38" y="6"/>
                      </a:lnTo>
                      <a:lnTo>
                        <a:pt x="49" y="0"/>
                      </a:lnTo>
                      <a:lnTo>
                        <a:pt x="61" y="4"/>
                      </a:lnTo>
                      <a:lnTo>
                        <a:pt x="71" y="23"/>
                      </a:lnTo>
                      <a:lnTo>
                        <a:pt x="92" y="23"/>
                      </a:lnTo>
                      <a:lnTo>
                        <a:pt x="95" y="37"/>
                      </a:lnTo>
                      <a:lnTo>
                        <a:pt x="63" y="39"/>
                      </a:lnTo>
                      <a:lnTo>
                        <a:pt x="58" y="18"/>
                      </a:lnTo>
                      <a:lnTo>
                        <a:pt x="44" y="18"/>
                      </a:lnTo>
                      <a:lnTo>
                        <a:pt x="37" y="111"/>
                      </a:lnTo>
                      <a:lnTo>
                        <a:pt x="39" y="1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8"/>
                <p:cNvSpPr/>
                <p:nvPr/>
              </p:nvSpPr>
              <p:spPr>
                <a:xfrm>
                  <a:off x="2924" y="3015"/>
                  <a:ext cx="17" cy="70"/>
                </a:xfrm>
                <a:custGeom>
                  <a:rect b="b" l="l" r="r" t="t"/>
                  <a:pathLst>
                    <a:path extrusionOk="0" h="279" w="68">
                      <a:moveTo>
                        <a:pt x="68" y="279"/>
                      </a:moveTo>
                      <a:lnTo>
                        <a:pt x="38" y="249"/>
                      </a:lnTo>
                      <a:lnTo>
                        <a:pt x="31" y="189"/>
                      </a:lnTo>
                      <a:lnTo>
                        <a:pt x="23" y="123"/>
                      </a:lnTo>
                      <a:lnTo>
                        <a:pt x="11" y="59"/>
                      </a:lnTo>
                      <a:lnTo>
                        <a:pt x="0" y="0"/>
                      </a:lnTo>
                      <a:lnTo>
                        <a:pt x="19" y="11"/>
                      </a:lnTo>
                      <a:lnTo>
                        <a:pt x="33" y="78"/>
                      </a:lnTo>
                      <a:lnTo>
                        <a:pt x="45" y="146"/>
                      </a:lnTo>
                      <a:lnTo>
                        <a:pt x="57" y="214"/>
                      </a:lnTo>
                      <a:lnTo>
                        <a:pt x="68" y="2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8"/>
                <p:cNvSpPr/>
                <p:nvPr/>
              </p:nvSpPr>
              <p:spPr>
                <a:xfrm>
                  <a:off x="2871" y="3059"/>
                  <a:ext cx="38" cy="20"/>
                </a:xfrm>
                <a:custGeom>
                  <a:rect b="b" l="l" r="r" t="t"/>
                  <a:pathLst>
                    <a:path extrusionOk="0" h="83" w="153">
                      <a:moveTo>
                        <a:pt x="2" y="75"/>
                      </a:moveTo>
                      <a:lnTo>
                        <a:pt x="0" y="62"/>
                      </a:lnTo>
                      <a:lnTo>
                        <a:pt x="11" y="53"/>
                      </a:lnTo>
                      <a:lnTo>
                        <a:pt x="23" y="47"/>
                      </a:lnTo>
                      <a:lnTo>
                        <a:pt x="22" y="29"/>
                      </a:lnTo>
                      <a:lnTo>
                        <a:pt x="25" y="20"/>
                      </a:lnTo>
                      <a:lnTo>
                        <a:pt x="34" y="13"/>
                      </a:lnTo>
                      <a:lnTo>
                        <a:pt x="50" y="18"/>
                      </a:lnTo>
                      <a:lnTo>
                        <a:pt x="60" y="33"/>
                      </a:lnTo>
                      <a:lnTo>
                        <a:pt x="80" y="28"/>
                      </a:lnTo>
                      <a:lnTo>
                        <a:pt x="104" y="25"/>
                      </a:lnTo>
                      <a:lnTo>
                        <a:pt x="104" y="20"/>
                      </a:lnTo>
                      <a:lnTo>
                        <a:pt x="104" y="13"/>
                      </a:lnTo>
                      <a:lnTo>
                        <a:pt x="113" y="0"/>
                      </a:lnTo>
                      <a:lnTo>
                        <a:pt x="130" y="4"/>
                      </a:lnTo>
                      <a:lnTo>
                        <a:pt x="142" y="20"/>
                      </a:lnTo>
                      <a:lnTo>
                        <a:pt x="153" y="58"/>
                      </a:lnTo>
                      <a:lnTo>
                        <a:pt x="142" y="58"/>
                      </a:lnTo>
                      <a:lnTo>
                        <a:pt x="127" y="17"/>
                      </a:lnTo>
                      <a:lnTo>
                        <a:pt x="117" y="17"/>
                      </a:lnTo>
                      <a:lnTo>
                        <a:pt x="124" y="59"/>
                      </a:lnTo>
                      <a:lnTo>
                        <a:pt x="109" y="61"/>
                      </a:lnTo>
                      <a:lnTo>
                        <a:pt x="107" y="39"/>
                      </a:lnTo>
                      <a:lnTo>
                        <a:pt x="65" y="46"/>
                      </a:lnTo>
                      <a:lnTo>
                        <a:pt x="66" y="56"/>
                      </a:lnTo>
                      <a:lnTo>
                        <a:pt x="70" y="67"/>
                      </a:lnTo>
                      <a:lnTo>
                        <a:pt x="60" y="71"/>
                      </a:lnTo>
                      <a:lnTo>
                        <a:pt x="41" y="25"/>
                      </a:lnTo>
                      <a:lnTo>
                        <a:pt x="35" y="27"/>
                      </a:lnTo>
                      <a:lnTo>
                        <a:pt x="45" y="76"/>
                      </a:lnTo>
                      <a:lnTo>
                        <a:pt x="34" y="83"/>
                      </a:lnTo>
                      <a:lnTo>
                        <a:pt x="27" y="62"/>
                      </a:lnTo>
                      <a:lnTo>
                        <a:pt x="17" y="64"/>
                      </a:lnTo>
                      <a:lnTo>
                        <a:pt x="2" y="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8"/>
                <p:cNvSpPr/>
                <p:nvPr/>
              </p:nvSpPr>
              <p:spPr>
                <a:xfrm>
                  <a:off x="2906" y="3061"/>
                  <a:ext cx="27" cy="15"/>
                </a:xfrm>
                <a:custGeom>
                  <a:rect b="b" l="l" r="r" t="t"/>
                  <a:pathLst>
                    <a:path extrusionOk="0" h="56" w="107">
                      <a:moveTo>
                        <a:pt x="85" y="34"/>
                      </a:moveTo>
                      <a:lnTo>
                        <a:pt x="87" y="56"/>
                      </a:lnTo>
                      <a:lnTo>
                        <a:pt x="75" y="55"/>
                      </a:lnTo>
                      <a:lnTo>
                        <a:pt x="70" y="15"/>
                      </a:lnTo>
                      <a:lnTo>
                        <a:pt x="62" y="15"/>
                      </a:lnTo>
                      <a:lnTo>
                        <a:pt x="65" y="51"/>
                      </a:lnTo>
                      <a:lnTo>
                        <a:pt x="51" y="49"/>
                      </a:lnTo>
                      <a:lnTo>
                        <a:pt x="48" y="27"/>
                      </a:lnTo>
                      <a:lnTo>
                        <a:pt x="3" y="25"/>
                      </a:lnTo>
                      <a:lnTo>
                        <a:pt x="0" y="13"/>
                      </a:lnTo>
                      <a:lnTo>
                        <a:pt x="48" y="16"/>
                      </a:lnTo>
                      <a:lnTo>
                        <a:pt x="53" y="6"/>
                      </a:lnTo>
                      <a:lnTo>
                        <a:pt x="66" y="0"/>
                      </a:lnTo>
                      <a:lnTo>
                        <a:pt x="77" y="6"/>
                      </a:lnTo>
                      <a:lnTo>
                        <a:pt x="84" y="20"/>
                      </a:lnTo>
                      <a:lnTo>
                        <a:pt x="107" y="31"/>
                      </a:lnTo>
                      <a:lnTo>
                        <a:pt x="107" y="42"/>
                      </a:lnTo>
                      <a:lnTo>
                        <a:pt x="85" y="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8"/>
                <p:cNvSpPr/>
                <p:nvPr/>
              </p:nvSpPr>
              <p:spPr>
                <a:xfrm>
                  <a:off x="2805" y="3052"/>
                  <a:ext cx="27" cy="23"/>
                </a:xfrm>
                <a:custGeom>
                  <a:rect b="b" l="l" r="r" t="t"/>
                  <a:pathLst>
                    <a:path extrusionOk="0" h="93" w="108">
                      <a:moveTo>
                        <a:pt x="94" y="93"/>
                      </a:moveTo>
                      <a:lnTo>
                        <a:pt x="83" y="86"/>
                      </a:lnTo>
                      <a:lnTo>
                        <a:pt x="83" y="64"/>
                      </a:lnTo>
                      <a:lnTo>
                        <a:pt x="69" y="51"/>
                      </a:lnTo>
                      <a:lnTo>
                        <a:pt x="57" y="42"/>
                      </a:lnTo>
                      <a:lnTo>
                        <a:pt x="44" y="37"/>
                      </a:lnTo>
                      <a:lnTo>
                        <a:pt x="39" y="59"/>
                      </a:lnTo>
                      <a:lnTo>
                        <a:pt x="29" y="54"/>
                      </a:lnTo>
                      <a:lnTo>
                        <a:pt x="35" y="15"/>
                      </a:lnTo>
                      <a:lnTo>
                        <a:pt x="29" y="13"/>
                      </a:lnTo>
                      <a:lnTo>
                        <a:pt x="15" y="46"/>
                      </a:lnTo>
                      <a:lnTo>
                        <a:pt x="0" y="41"/>
                      </a:lnTo>
                      <a:lnTo>
                        <a:pt x="11" y="17"/>
                      </a:lnTo>
                      <a:lnTo>
                        <a:pt x="26" y="0"/>
                      </a:lnTo>
                      <a:lnTo>
                        <a:pt x="41" y="3"/>
                      </a:lnTo>
                      <a:lnTo>
                        <a:pt x="45" y="21"/>
                      </a:lnTo>
                      <a:lnTo>
                        <a:pt x="71" y="35"/>
                      </a:lnTo>
                      <a:lnTo>
                        <a:pt x="94" y="54"/>
                      </a:lnTo>
                      <a:lnTo>
                        <a:pt x="108" y="46"/>
                      </a:lnTo>
                      <a:lnTo>
                        <a:pt x="94" y="9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8"/>
                <p:cNvSpPr/>
                <p:nvPr/>
              </p:nvSpPr>
              <p:spPr>
                <a:xfrm>
                  <a:off x="2727" y="2975"/>
                  <a:ext cx="52" cy="94"/>
                </a:xfrm>
                <a:custGeom>
                  <a:rect b="b" l="l" r="r" t="t"/>
                  <a:pathLst>
                    <a:path extrusionOk="0" h="376" w="205">
                      <a:moveTo>
                        <a:pt x="78" y="376"/>
                      </a:moveTo>
                      <a:lnTo>
                        <a:pt x="85" y="173"/>
                      </a:lnTo>
                      <a:lnTo>
                        <a:pt x="74" y="187"/>
                      </a:lnTo>
                      <a:lnTo>
                        <a:pt x="55" y="217"/>
                      </a:lnTo>
                      <a:lnTo>
                        <a:pt x="36" y="248"/>
                      </a:lnTo>
                      <a:lnTo>
                        <a:pt x="24" y="267"/>
                      </a:lnTo>
                      <a:lnTo>
                        <a:pt x="7" y="265"/>
                      </a:lnTo>
                      <a:lnTo>
                        <a:pt x="0" y="250"/>
                      </a:lnTo>
                      <a:lnTo>
                        <a:pt x="15" y="219"/>
                      </a:lnTo>
                      <a:lnTo>
                        <a:pt x="25" y="207"/>
                      </a:lnTo>
                      <a:lnTo>
                        <a:pt x="40" y="202"/>
                      </a:lnTo>
                      <a:lnTo>
                        <a:pt x="59" y="175"/>
                      </a:lnTo>
                      <a:lnTo>
                        <a:pt x="77" y="150"/>
                      </a:lnTo>
                      <a:lnTo>
                        <a:pt x="94" y="125"/>
                      </a:lnTo>
                      <a:lnTo>
                        <a:pt x="112" y="100"/>
                      </a:lnTo>
                      <a:lnTo>
                        <a:pt x="131" y="75"/>
                      </a:lnTo>
                      <a:lnTo>
                        <a:pt x="150" y="49"/>
                      </a:lnTo>
                      <a:lnTo>
                        <a:pt x="170" y="24"/>
                      </a:lnTo>
                      <a:lnTo>
                        <a:pt x="190" y="0"/>
                      </a:lnTo>
                      <a:lnTo>
                        <a:pt x="205" y="6"/>
                      </a:lnTo>
                      <a:lnTo>
                        <a:pt x="184" y="30"/>
                      </a:lnTo>
                      <a:lnTo>
                        <a:pt x="162" y="56"/>
                      </a:lnTo>
                      <a:lnTo>
                        <a:pt x="142" y="81"/>
                      </a:lnTo>
                      <a:lnTo>
                        <a:pt x="124" y="106"/>
                      </a:lnTo>
                      <a:lnTo>
                        <a:pt x="99" y="172"/>
                      </a:lnTo>
                      <a:lnTo>
                        <a:pt x="92" y="240"/>
                      </a:lnTo>
                      <a:lnTo>
                        <a:pt x="90" y="275"/>
                      </a:lnTo>
                      <a:lnTo>
                        <a:pt x="92" y="309"/>
                      </a:lnTo>
                      <a:lnTo>
                        <a:pt x="90" y="374"/>
                      </a:lnTo>
                      <a:lnTo>
                        <a:pt x="78" y="37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8"/>
                <p:cNvSpPr/>
                <p:nvPr/>
              </p:nvSpPr>
              <p:spPr>
                <a:xfrm>
                  <a:off x="2761" y="3013"/>
                  <a:ext cx="29" cy="51"/>
                </a:xfrm>
                <a:custGeom>
                  <a:rect b="b" l="l" r="r" t="t"/>
                  <a:pathLst>
                    <a:path extrusionOk="0" h="203" w="114">
                      <a:moveTo>
                        <a:pt x="0" y="203"/>
                      </a:moveTo>
                      <a:lnTo>
                        <a:pt x="26" y="160"/>
                      </a:lnTo>
                      <a:lnTo>
                        <a:pt x="37" y="133"/>
                      </a:lnTo>
                      <a:lnTo>
                        <a:pt x="50" y="107"/>
                      </a:lnTo>
                      <a:lnTo>
                        <a:pt x="61" y="80"/>
                      </a:lnTo>
                      <a:lnTo>
                        <a:pt x="71" y="54"/>
                      </a:lnTo>
                      <a:lnTo>
                        <a:pt x="83" y="30"/>
                      </a:lnTo>
                      <a:lnTo>
                        <a:pt x="93" y="10"/>
                      </a:lnTo>
                      <a:lnTo>
                        <a:pt x="114" y="0"/>
                      </a:lnTo>
                      <a:lnTo>
                        <a:pt x="94" y="48"/>
                      </a:lnTo>
                      <a:lnTo>
                        <a:pt x="83" y="72"/>
                      </a:lnTo>
                      <a:lnTo>
                        <a:pt x="73" y="97"/>
                      </a:lnTo>
                      <a:lnTo>
                        <a:pt x="61" y="122"/>
                      </a:lnTo>
                      <a:lnTo>
                        <a:pt x="51" y="146"/>
                      </a:lnTo>
                      <a:lnTo>
                        <a:pt x="34" y="191"/>
                      </a:lnTo>
                      <a:lnTo>
                        <a:pt x="0" y="2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8"/>
                <p:cNvSpPr/>
                <p:nvPr/>
              </p:nvSpPr>
              <p:spPr>
                <a:xfrm>
                  <a:off x="2771" y="3046"/>
                  <a:ext cx="39" cy="14"/>
                </a:xfrm>
                <a:custGeom>
                  <a:rect b="b" l="l" r="r" t="t"/>
                  <a:pathLst>
                    <a:path extrusionOk="0" h="53" w="155">
                      <a:moveTo>
                        <a:pt x="149" y="47"/>
                      </a:moveTo>
                      <a:lnTo>
                        <a:pt x="119" y="37"/>
                      </a:lnTo>
                      <a:lnTo>
                        <a:pt x="87" y="33"/>
                      </a:lnTo>
                      <a:lnTo>
                        <a:pt x="83" y="53"/>
                      </a:lnTo>
                      <a:lnTo>
                        <a:pt x="70" y="52"/>
                      </a:lnTo>
                      <a:lnTo>
                        <a:pt x="72" y="15"/>
                      </a:lnTo>
                      <a:lnTo>
                        <a:pt x="66" y="15"/>
                      </a:lnTo>
                      <a:lnTo>
                        <a:pt x="51" y="52"/>
                      </a:lnTo>
                      <a:lnTo>
                        <a:pt x="37" y="53"/>
                      </a:lnTo>
                      <a:lnTo>
                        <a:pt x="42" y="33"/>
                      </a:lnTo>
                      <a:lnTo>
                        <a:pt x="22" y="34"/>
                      </a:lnTo>
                      <a:lnTo>
                        <a:pt x="0" y="42"/>
                      </a:lnTo>
                      <a:lnTo>
                        <a:pt x="4" y="29"/>
                      </a:lnTo>
                      <a:lnTo>
                        <a:pt x="23" y="23"/>
                      </a:lnTo>
                      <a:lnTo>
                        <a:pt x="47" y="20"/>
                      </a:lnTo>
                      <a:lnTo>
                        <a:pt x="60" y="5"/>
                      </a:lnTo>
                      <a:lnTo>
                        <a:pt x="75" y="0"/>
                      </a:lnTo>
                      <a:lnTo>
                        <a:pt x="85" y="9"/>
                      </a:lnTo>
                      <a:lnTo>
                        <a:pt x="86" y="20"/>
                      </a:lnTo>
                      <a:lnTo>
                        <a:pt x="155" y="35"/>
                      </a:lnTo>
                      <a:lnTo>
                        <a:pt x="153" y="42"/>
                      </a:lnTo>
                      <a:lnTo>
                        <a:pt x="149" y="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8"/>
                <p:cNvSpPr/>
                <p:nvPr/>
              </p:nvSpPr>
              <p:spPr>
                <a:xfrm>
                  <a:off x="2825" y="3020"/>
                  <a:ext cx="15" cy="19"/>
                </a:xfrm>
                <a:custGeom>
                  <a:rect b="b" l="l" r="r" t="t"/>
                  <a:pathLst>
                    <a:path extrusionOk="0" h="74" w="61">
                      <a:moveTo>
                        <a:pt x="55" y="74"/>
                      </a:moveTo>
                      <a:lnTo>
                        <a:pt x="47" y="58"/>
                      </a:lnTo>
                      <a:lnTo>
                        <a:pt x="36" y="39"/>
                      </a:lnTo>
                      <a:lnTo>
                        <a:pt x="21" y="22"/>
                      </a:lnTo>
                      <a:lnTo>
                        <a:pt x="0" y="13"/>
                      </a:lnTo>
                      <a:lnTo>
                        <a:pt x="6" y="0"/>
                      </a:lnTo>
                      <a:lnTo>
                        <a:pt x="49" y="27"/>
                      </a:lnTo>
                      <a:lnTo>
                        <a:pt x="51" y="7"/>
                      </a:lnTo>
                      <a:lnTo>
                        <a:pt x="61" y="20"/>
                      </a:lnTo>
                      <a:lnTo>
                        <a:pt x="55" y="7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8"/>
                <p:cNvSpPr/>
                <p:nvPr/>
              </p:nvSpPr>
              <p:spPr>
                <a:xfrm>
                  <a:off x="2864" y="3011"/>
                  <a:ext cx="35" cy="27"/>
                </a:xfrm>
                <a:custGeom>
                  <a:rect b="b" l="l" r="r" t="t"/>
                  <a:pathLst>
                    <a:path extrusionOk="0" h="108" w="140">
                      <a:moveTo>
                        <a:pt x="8" y="108"/>
                      </a:moveTo>
                      <a:lnTo>
                        <a:pt x="0" y="92"/>
                      </a:lnTo>
                      <a:lnTo>
                        <a:pt x="27" y="64"/>
                      </a:lnTo>
                      <a:lnTo>
                        <a:pt x="24" y="43"/>
                      </a:lnTo>
                      <a:lnTo>
                        <a:pt x="38" y="33"/>
                      </a:lnTo>
                      <a:lnTo>
                        <a:pt x="45" y="75"/>
                      </a:lnTo>
                      <a:lnTo>
                        <a:pt x="54" y="74"/>
                      </a:lnTo>
                      <a:lnTo>
                        <a:pt x="53" y="22"/>
                      </a:lnTo>
                      <a:lnTo>
                        <a:pt x="66" y="14"/>
                      </a:lnTo>
                      <a:lnTo>
                        <a:pt x="69" y="39"/>
                      </a:lnTo>
                      <a:lnTo>
                        <a:pt x="82" y="30"/>
                      </a:lnTo>
                      <a:lnTo>
                        <a:pt x="101" y="22"/>
                      </a:lnTo>
                      <a:lnTo>
                        <a:pt x="96" y="6"/>
                      </a:lnTo>
                      <a:lnTo>
                        <a:pt x="108" y="4"/>
                      </a:lnTo>
                      <a:lnTo>
                        <a:pt x="116" y="43"/>
                      </a:lnTo>
                      <a:lnTo>
                        <a:pt x="123" y="43"/>
                      </a:lnTo>
                      <a:lnTo>
                        <a:pt x="126" y="0"/>
                      </a:lnTo>
                      <a:lnTo>
                        <a:pt x="140" y="0"/>
                      </a:lnTo>
                      <a:lnTo>
                        <a:pt x="137" y="31"/>
                      </a:lnTo>
                      <a:lnTo>
                        <a:pt x="132" y="62"/>
                      </a:lnTo>
                      <a:lnTo>
                        <a:pt x="120" y="68"/>
                      </a:lnTo>
                      <a:lnTo>
                        <a:pt x="108" y="62"/>
                      </a:lnTo>
                      <a:lnTo>
                        <a:pt x="100" y="43"/>
                      </a:lnTo>
                      <a:lnTo>
                        <a:pt x="69" y="56"/>
                      </a:lnTo>
                      <a:lnTo>
                        <a:pt x="66" y="75"/>
                      </a:lnTo>
                      <a:lnTo>
                        <a:pt x="57" y="94"/>
                      </a:lnTo>
                      <a:lnTo>
                        <a:pt x="42" y="93"/>
                      </a:lnTo>
                      <a:lnTo>
                        <a:pt x="32" y="79"/>
                      </a:lnTo>
                      <a:lnTo>
                        <a:pt x="19" y="92"/>
                      </a:lnTo>
                      <a:lnTo>
                        <a:pt x="8"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8"/>
                <p:cNvSpPr/>
                <p:nvPr/>
              </p:nvSpPr>
              <p:spPr>
                <a:xfrm>
                  <a:off x="2861" y="3008"/>
                  <a:ext cx="42" cy="23"/>
                </a:xfrm>
                <a:custGeom>
                  <a:rect b="b" l="l" r="r" t="t"/>
                  <a:pathLst>
                    <a:path extrusionOk="0" h="95" w="168">
                      <a:moveTo>
                        <a:pt x="5" y="95"/>
                      </a:moveTo>
                      <a:lnTo>
                        <a:pt x="0" y="80"/>
                      </a:lnTo>
                      <a:lnTo>
                        <a:pt x="13" y="61"/>
                      </a:lnTo>
                      <a:lnTo>
                        <a:pt x="31" y="46"/>
                      </a:lnTo>
                      <a:lnTo>
                        <a:pt x="52" y="32"/>
                      </a:lnTo>
                      <a:lnTo>
                        <a:pt x="76" y="21"/>
                      </a:lnTo>
                      <a:lnTo>
                        <a:pt x="101" y="12"/>
                      </a:lnTo>
                      <a:lnTo>
                        <a:pt x="125" y="5"/>
                      </a:lnTo>
                      <a:lnTo>
                        <a:pt x="168" y="0"/>
                      </a:lnTo>
                      <a:lnTo>
                        <a:pt x="163" y="7"/>
                      </a:lnTo>
                      <a:lnTo>
                        <a:pt x="158" y="13"/>
                      </a:lnTo>
                      <a:lnTo>
                        <a:pt x="109" y="21"/>
                      </a:lnTo>
                      <a:lnTo>
                        <a:pt x="66" y="38"/>
                      </a:lnTo>
                      <a:lnTo>
                        <a:pt x="49" y="50"/>
                      </a:lnTo>
                      <a:lnTo>
                        <a:pt x="32" y="63"/>
                      </a:lnTo>
                      <a:lnTo>
                        <a:pt x="5" y="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8"/>
                <p:cNvSpPr/>
                <p:nvPr/>
              </p:nvSpPr>
              <p:spPr>
                <a:xfrm>
                  <a:off x="2827" y="3013"/>
                  <a:ext cx="17" cy="18"/>
                </a:xfrm>
                <a:custGeom>
                  <a:rect b="b" l="l" r="r" t="t"/>
                  <a:pathLst>
                    <a:path extrusionOk="0" h="75" w="68">
                      <a:moveTo>
                        <a:pt x="67" y="75"/>
                      </a:moveTo>
                      <a:lnTo>
                        <a:pt x="55" y="60"/>
                      </a:lnTo>
                      <a:lnTo>
                        <a:pt x="40" y="44"/>
                      </a:lnTo>
                      <a:lnTo>
                        <a:pt x="21" y="29"/>
                      </a:lnTo>
                      <a:lnTo>
                        <a:pt x="0" y="15"/>
                      </a:lnTo>
                      <a:lnTo>
                        <a:pt x="6" y="0"/>
                      </a:lnTo>
                      <a:lnTo>
                        <a:pt x="40" y="27"/>
                      </a:lnTo>
                      <a:lnTo>
                        <a:pt x="68" y="60"/>
                      </a:lnTo>
                      <a:lnTo>
                        <a:pt x="67" y="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8"/>
                <p:cNvSpPr/>
                <p:nvPr/>
              </p:nvSpPr>
              <p:spPr>
                <a:xfrm>
                  <a:off x="2785" y="3011"/>
                  <a:ext cx="45" cy="19"/>
                </a:xfrm>
                <a:custGeom>
                  <a:rect b="b" l="l" r="r" t="t"/>
                  <a:pathLst>
                    <a:path extrusionOk="0" h="74" w="178">
                      <a:moveTo>
                        <a:pt x="125" y="64"/>
                      </a:moveTo>
                      <a:lnTo>
                        <a:pt x="124" y="39"/>
                      </a:lnTo>
                      <a:lnTo>
                        <a:pt x="106" y="32"/>
                      </a:lnTo>
                      <a:lnTo>
                        <a:pt x="86" y="29"/>
                      </a:lnTo>
                      <a:lnTo>
                        <a:pt x="63" y="54"/>
                      </a:lnTo>
                      <a:lnTo>
                        <a:pt x="46" y="54"/>
                      </a:lnTo>
                      <a:lnTo>
                        <a:pt x="42" y="37"/>
                      </a:lnTo>
                      <a:lnTo>
                        <a:pt x="22" y="39"/>
                      </a:lnTo>
                      <a:lnTo>
                        <a:pt x="0" y="48"/>
                      </a:lnTo>
                      <a:lnTo>
                        <a:pt x="4" y="37"/>
                      </a:lnTo>
                      <a:lnTo>
                        <a:pt x="46" y="25"/>
                      </a:lnTo>
                      <a:lnTo>
                        <a:pt x="53" y="0"/>
                      </a:lnTo>
                      <a:lnTo>
                        <a:pt x="68" y="0"/>
                      </a:lnTo>
                      <a:lnTo>
                        <a:pt x="49" y="44"/>
                      </a:lnTo>
                      <a:lnTo>
                        <a:pt x="57" y="45"/>
                      </a:lnTo>
                      <a:lnTo>
                        <a:pt x="72" y="24"/>
                      </a:lnTo>
                      <a:lnTo>
                        <a:pt x="86" y="1"/>
                      </a:lnTo>
                      <a:lnTo>
                        <a:pt x="101" y="1"/>
                      </a:lnTo>
                      <a:lnTo>
                        <a:pt x="97" y="9"/>
                      </a:lnTo>
                      <a:lnTo>
                        <a:pt x="92" y="16"/>
                      </a:lnTo>
                      <a:lnTo>
                        <a:pt x="129" y="23"/>
                      </a:lnTo>
                      <a:lnTo>
                        <a:pt x="132" y="6"/>
                      </a:lnTo>
                      <a:lnTo>
                        <a:pt x="146" y="10"/>
                      </a:lnTo>
                      <a:lnTo>
                        <a:pt x="137" y="55"/>
                      </a:lnTo>
                      <a:lnTo>
                        <a:pt x="139" y="57"/>
                      </a:lnTo>
                      <a:lnTo>
                        <a:pt x="144" y="57"/>
                      </a:lnTo>
                      <a:lnTo>
                        <a:pt x="154" y="35"/>
                      </a:lnTo>
                      <a:lnTo>
                        <a:pt x="164" y="15"/>
                      </a:lnTo>
                      <a:lnTo>
                        <a:pt x="178" y="21"/>
                      </a:lnTo>
                      <a:lnTo>
                        <a:pt x="148" y="71"/>
                      </a:lnTo>
                      <a:lnTo>
                        <a:pt x="134" y="74"/>
                      </a:lnTo>
                      <a:lnTo>
                        <a:pt x="125" y="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8"/>
                <p:cNvSpPr/>
                <p:nvPr/>
              </p:nvSpPr>
              <p:spPr>
                <a:xfrm>
                  <a:off x="2898" y="3011"/>
                  <a:ext cx="29" cy="15"/>
                </a:xfrm>
                <a:custGeom>
                  <a:rect b="b" l="l" r="r" t="t"/>
                  <a:pathLst>
                    <a:path extrusionOk="0" h="62" w="113">
                      <a:moveTo>
                        <a:pt x="63" y="62"/>
                      </a:moveTo>
                      <a:lnTo>
                        <a:pt x="54" y="50"/>
                      </a:lnTo>
                      <a:lnTo>
                        <a:pt x="50" y="35"/>
                      </a:lnTo>
                      <a:lnTo>
                        <a:pt x="25" y="32"/>
                      </a:lnTo>
                      <a:lnTo>
                        <a:pt x="0" y="32"/>
                      </a:lnTo>
                      <a:lnTo>
                        <a:pt x="1" y="15"/>
                      </a:lnTo>
                      <a:lnTo>
                        <a:pt x="50" y="20"/>
                      </a:lnTo>
                      <a:lnTo>
                        <a:pt x="49" y="0"/>
                      </a:lnTo>
                      <a:lnTo>
                        <a:pt x="62" y="0"/>
                      </a:lnTo>
                      <a:lnTo>
                        <a:pt x="65" y="42"/>
                      </a:lnTo>
                      <a:lnTo>
                        <a:pt x="74" y="39"/>
                      </a:lnTo>
                      <a:lnTo>
                        <a:pt x="76" y="4"/>
                      </a:lnTo>
                      <a:lnTo>
                        <a:pt x="86" y="6"/>
                      </a:lnTo>
                      <a:lnTo>
                        <a:pt x="87" y="25"/>
                      </a:lnTo>
                      <a:lnTo>
                        <a:pt x="109" y="38"/>
                      </a:lnTo>
                      <a:lnTo>
                        <a:pt x="113" y="55"/>
                      </a:lnTo>
                      <a:lnTo>
                        <a:pt x="83" y="43"/>
                      </a:lnTo>
                      <a:lnTo>
                        <a:pt x="76" y="55"/>
                      </a:lnTo>
                      <a:lnTo>
                        <a:pt x="63"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8"/>
                <p:cNvSpPr/>
                <p:nvPr/>
              </p:nvSpPr>
              <p:spPr>
                <a:xfrm>
                  <a:off x="2900" y="3008"/>
                  <a:ext cx="29" cy="11"/>
                </a:xfrm>
                <a:custGeom>
                  <a:rect b="b" l="l" r="r" t="t"/>
                  <a:pathLst>
                    <a:path extrusionOk="0" h="41" w="117">
                      <a:moveTo>
                        <a:pt x="117" y="41"/>
                      </a:moveTo>
                      <a:lnTo>
                        <a:pt x="89" y="27"/>
                      </a:lnTo>
                      <a:lnTo>
                        <a:pt x="60" y="17"/>
                      </a:lnTo>
                      <a:lnTo>
                        <a:pt x="32" y="11"/>
                      </a:lnTo>
                      <a:lnTo>
                        <a:pt x="3" y="11"/>
                      </a:lnTo>
                      <a:lnTo>
                        <a:pt x="0" y="0"/>
                      </a:lnTo>
                      <a:lnTo>
                        <a:pt x="57" y="2"/>
                      </a:lnTo>
                      <a:lnTo>
                        <a:pt x="110" y="25"/>
                      </a:lnTo>
                      <a:lnTo>
                        <a:pt x="117"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8"/>
                <p:cNvSpPr/>
                <p:nvPr/>
              </p:nvSpPr>
              <p:spPr>
                <a:xfrm>
                  <a:off x="2784" y="3008"/>
                  <a:ext cx="46" cy="9"/>
                </a:xfrm>
                <a:custGeom>
                  <a:rect b="b" l="l" r="r" t="t"/>
                  <a:pathLst>
                    <a:path extrusionOk="0" h="35" w="185">
                      <a:moveTo>
                        <a:pt x="0" y="32"/>
                      </a:moveTo>
                      <a:lnTo>
                        <a:pt x="13" y="20"/>
                      </a:lnTo>
                      <a:lnTo>
                        <a:pt x="29" y="11"/>
                      </a:lnTo>
                      <a:lnTo>
                        <a:pt x="66" y="0"/>
                      </a:lnTo>
                      <a:lnTo>
                        <a:pt x="126" y="1"/>
                      </a:lnTo>
                      <a:lnTo>
                        <a:pt x="185" y="21"/>
                      </a:lnTo>
                      <a:lnTo>
                        <a:pt x="180" y="35"/>
                      </a:lnTo>
                      <a:lnTo>
                        <a:pt x="169" y="30"/>
                      </a:lnTo>
                      <a:lnTo>
                        <a:pt x="153" y="24"/>
                      </a:lnTo>
                      <a:lnTo>
                        <a:pt x="109" y="16"/>
                      </a:lnTo>
                      <a:lnTo>
                        <a:pt x="54" y="16"/>
                      </a:lnTo>
                      <a:lnTo>
                        <a:pt x="0" y="3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8"/>
                <p:cNvSpPr/>
                <p:nvPr/>
              </p:nvSpPr>
              <p:spPr>
                <a:xfrm>
                  <a:off x="2873" y="2951"/>
                  <a:ext cx="81" cy="56"/>
                </a:xfrm>
                <a:custGeom>
                  <a:rect b="b" l="l" r="r" t="t"/>
                  <a:pathLst>
                    <a:path extrusionOk="0" h="223" w="322">
                      <a:moveTo>
                        <a:pt x="0" y="216"/>
                      </a:moveTo>
                      <a:lnTo>
                        <a:pt x="9" y="203"/>
                      </a:lnTo>
                      <a:lnTo>
                        <a:pt x="17" y="206"/>
                      </a:lnTo>
                      <a:lnTo>
                        <a:pt x="33" y="206"/>
                      </a:lnTo>
                      <a:lnTo>
                        <a:pt x="80" y="196"/>
                      </a:lnTo>
                      <a:lnTo>
                        <a:pt x="106" y="187"/>
                      </a:lnTo>
                      <a:lnTo>
                        <a:pt x="132" y="176"/>
                      </a:lnTo>
                      <a:lnTo>
                        <a:pt x="156" y="165"/>
                      </a:lnTo>
                      <a:lnTo>
                        <a:pt x="175" y="153"/>
                      </a:lnTo>
                      <a:lnTo>
                        <a:pt x="158" y="136"/>
                      </a:lnTo>
                      <a:lnTo>
                        <a:pt x="146" y="116"/>
                      </a:lnTo>
                      <a:lnTo>
                        <a:pt x="151" y="107"/>
                      </a:lnTo>
                      <a:lnTo>
                        <a:pt x="159" y="102"/>
                      </a:lnTo>
                      <a:lnTo>
                        <a:pt x="177" y="106"/>
                      </a:lnTo>
                      <a:lnTo>
                        <a:pt x="183" y="124"/>
                      </a:lnTo>
                      <a:lnTo>
                        <a:pt x="194" y="141"/>
                      </a:lnTo>
                      <a:lnTo>
                        <a:pt x="210" y="132"/>
                      </a:lnTo>
                      <a:lnTo>
                        <a:pt x="234" y="116"/>
                      </a:lnTo>
                      <a:lnTo>
                        <a:pt x="260" y="93"/>
                      </a:lnTo>
                      <a:lnTo>
                        <a:pt x="285" y="69"/>
                      </a:lnTo>
                      <a:lnTo>
                        <a:pt x="310" y="24"/>
                      </a:lnTo>
                      <a:lnTo>
                        <a:pt x="304" y="11"/>
                      </a:lnTo>
                      <a:lnTo>
                        <a:pt x="278" y="7"/>
                      </a:lnTo>
                      <a:lnTo>
                        <a:pt x="273" y="0"/>
                      </a:lnTo>
                      <a:lnTo>
                        <a:pt x="300" y="2"/>
                      </a:lnTo>
                      <a:lnTo>
                        <a:pt x="317" y="14"/>
                      </a:lnTo>
                      <a:lnTo>
                        <a:pt x="322" y="35"/>
                      </a:lnTo>
                      <a:lnTo>
                        <a:pt x="315" y="56"/>
                      </a:lnTo>
                      <a:lnTo>
                        <a:pt x="309" y="68"/>
                      </a:lnTo>
                      <a:lnTo>
                        <a:pt x="300" y="79"/>
                      </a:lnTo>
                      <a:lnTo>
                        <a:pt x="278" y="100"/>
                      </a:lnTo>
                      <a:lnTo>
                        <a:pt x="256" y="121"/>
                      </a:lnTo>
                      <a:lnTo>
                        <a:pt x="234" y="137"/>
                      </a:lnTo>
                      <a:lnTo>
                        <a:pt x="217" y="150"/>
                      </a:lnTo>
                      <a:lnTo>
                        <a:pt x="205" y="156"/>
                      </a:lnTo>
                      <a:lnTo>
                        <a:pt x="185" y="169"/>
                      </a:lnTo>
                      <a:lnTo>
                        <a:pt x="161" y="182"/>
                      </a:lnTo>
                      <a:lnTo>
                        <a:pt x="135" y="196"/>
                      </a:lnTo>
                      <a:lnTo>
                        <a:pt x="107" y="208"/>
                      </a:lnTo>
                      <a:lnTo>
                        <a:pt x="78" y="218"/>
                      </a:lnTo>
                      <a:lnTo>
                        <a:pt x="51" y="223"/>
                      </a:lnTo>
                      <a:lnTo>
                        <a:pt x="0" y="2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8"/>
                <p:cNvSpPr/>
                <p:nvPr/>
              </p:nvSpPr>
              <p:spPr>
                <a:xfrm>
                  <a:off x="2871" y="2951"/>
                  <a:ext cx="73" cy="55"/>
                </a:xfrm>
                <a:custGeom>
                  <a:rect b="b" l="l" r="r" t="t"/>
                  <a:pathLst>
                    <a:path extrusionOk="0" h="217" w="290">
                      <a:moveTo>
                        <a:pt x="37" y="121"/>
                      </a:moveTo>
                      <a:lnTo>
                        <a:pt x="64" y="98"/>
                      </a:lnTo>
                      <a:lnTo>
                        <a:pt x="91" y="78"/>
                      </a:lnTo>
                      <a:lnTo>
                        <a:pt x="107" y="67"/>
                      </a:lnTo>
                      <a:lnTo>
                        <a:pt x="123" y="57"/>
                      </a:lnTo>
                      <a:lnTo>
                        <a:pt x="138" y="48"/>
                      </a:lnTo>
                      <a:lnTo>
                        <a:pt x="154" y="39"/>
                      </a:lnTo>
                      <a:lnTo>
                        <a:pt x="171" y="30"/>
                      </a:lnTo>
                      <a:lnTo>
                        <a:pt x="187" y="23"/>
                      </a:lnTo>
                      <a:lnTo>
                        <a:pt x="221" y="10"/>
                      </a:lnTo>
                      <a:lnTo>
                        <a:pt x="256" y="3"/>
                      </a:lnTo>
                      <a:lnTo>
                        <a:pt x="290" y="0"/>
                      </a:lnTo>
                      <a:lnTo>
                        <a:pt x="290" y="6"/>
                      </a:lnTo>
                      <a:lnTo>
                        <a:pt x="206" y="31"/>
                      </a:lnTo>
                      <a:lnTo>
                        <a:pt x="181" y="43"/>
                      </a:lnTo>
                      <a:lnTo>
                        <a:pt x="157" y="57"/>
                      </a:lnTo>
                      <a:lnTo>
                        <a:pt x="132" y="71"/>
                      </a:lnTo>
                      <a:lnTo>
                        <a:pt x="108" y="86"/>
                      </a:lnTo>
                      <a:lnTo>
                        <a:pt x="85" y="102"/>
                      </a:lnTo>
                      <a:lnTo>
                        <a:pt x="65" y="118"/>
                      </a:lnTo>
                      <a:lnTo>
                        <a:pt x="34" y="150"/>
                      </a:lnTo>
                      <a:lnTo>
                        <a:pt x="17" y="180"/>
                      </a:lnTo>
                      <a:lnTo>
                        <a:pt x="21" y="204"/>
                      </a:lnTo>
                      <a:lnTo>
                        <a:pt x="18" y="209"/>
                      </a:lnTo>
                      <a:lnTo>
                        <a:pt x="11" y="217"/>
                      </a:lnTo>
                      <a:lnTo>
                        <a:pt x="0" y="188"/>
                      </a:lnTo>
                      <a:lnTo>
                        <a:pt x="3" y="171"/>
                      </a:lnTo>
                      <a:lnTo>
                        <a:pt x="10" y="156"/>
                      </a:lnTo>
                      <a:lnTo>
                        <a:pt x="20" y="142"/>
                      </a:lnTo>
                      <a:lnTo>
                        <a:pt x="28" y="131"/>
                      </a:lnTo>
                      <a:lnTo>
                        <a:pt x="37" y="1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8"/>
                <p:cNvSpPr/>
                <p:nvPr/>
              </p:nvSpPr>
              <p:spPr>
                <a:xfrm>
                  <a:off x="2752" y="2940"/>
                  <a:ext cx="64" cy="55"/>
                </a:xfrm>
                <a:custGeom>
                  <a:rect b="b" l="l" r="r" t="t"/>
                  <a:pathLst>
                    <a:path extrusionOk="0" h="220" w="254">
                      <a:moveTo>
                        <a:pt x="0" y="16"/>
                      </a:moveTo>
                      <a:lnTo>
                        <a:pt x="1" y="8"/>
                      </a:lnTo>
                      <a:lnTo>
                        <a:pt x="9" y="3"/>
                      </a:lnTo>
                      <a:lnTo>
                        <a:pt x="32" y="0"/>
                      </a:lnTo>
                      <a:lnTo>
                        <a:pt x="72" y="3"/>
                      </a:lnTo>
                      <a:lnTo>
                        <a:pt x="66" y="16"/>
                      </a:lnTo>
                      <a:lnTo>
                        <a:pt x="39" y="14"/>
                      </a:lnTo>
                      <a:lnTo>
                        <a:pt x="27" y="16"/>
                      </a:lnTo>
                      <a:lnTo>
                        <a:pt x="22" y="25"/>
                      </a:lnTo>
                      <a:lnTo>
                        <a:pt x="23" y="35"/>
                      </a:lnTo>
                      <a:lnTo>
                        <a:pt x="29" y="49"/>
                      </a:lnTo>
                      <a:lnTo>
                        <a:pt x="40" y="65"/>
                      </a:lnTo>
                      <a:lnTo>
                        <a:pt x="54" y="83"/>
                      </a:lnTo>
                      <a:lnTo>
                        <a:pt x="68" y="99"/>
                      </a:lnTo>
                      <a:lnTo>
                        <a:pt x="82" y="113"/>
                      </a:lnTo>
                      <a:lnTo>
                        <a:pt x="93" y="123"/>
                      </a:lnTo>
                      <a:lnTo>
                        <a:pt x="100" y="126"/>
                      </a:lnTo>
                      <a:lnTo>
                        <a:pt x="116" y="104"/>
                      </a:lnTo>
                      <a:lnTo>
                        <a:pt x="113" y="73"/>
                      </a:lnTo>
                      <a:lnTo>
                        <a:pt x="125" y="94"/>
                      </a:lnTo>
                      <a:lnTo>
                        <a:pt x="142" y="92"/>
                      </a:lnTo>
                      <a:lnTo>
                        <a:pt x="151" y="98"/>
                      </a:lnTo>
                      <a:lnTo>
                        <a:pt x="147" y="108"/>
                      </a:lnTo>
                      <a:lnTo>
                        <a:pt x="127" y="116"/>
                      </a:lnTo>
                      <a:lnTo>
                        <a:pt x="112" y="137"/>
                      </a:lnTo>
                      <a:lnTo>
                        <a:pt x="136" y="158"/>
                      </a:lnTo>
                      <a:lnTo>
                        <a:pt x="155" y="172"/>
                      </a:lnTo>
                      <a:lnTo>
                        <a:pt x="176" y="186"/>
                      </a:lnTo>
                      <a:lnTo>
                        <a:pt x="198" y="197"/>
                      </a:lnTo>
                      <a:lnTo>
                        <a:pt x="217" y="206"/>
                      </a:lnTo>
                      <a:lnTo>
                        <a:pt x="242" y="202"/>
                      </a:lnTo>
                      <a:lnTo>
                        <a:pt x="254" y="215"/>
                      </a:lnTo>
                      <a:lnTo>
                        <a:pt x="232" y="220"/>
                      </a:lnTo>
                      <a:lnTo>
                        <a:pt x="198" y="210"/>
                      </a:lnTo>
                      <a:lnTo>
                        <a:pt x="178" y="200"/>
                      </a:lnTo>
                      <a:lnTo>
                        <a:pt x="155" y="189"/>
                      </a:lnTo>
                      <a:lnTo>
                        <a:pt x="134" y="175"/>
                      </a:lnTo>
                      <a:lnTo>
                        <a:pt x="111" y="158"/>
                      </a:lnTo>
                      <a:lnTo>
                        <a:pt x="90" y="142"/>
                      </a:lnTo>
                      <a:lnTo>
                        <a:pt x="68" y="124"/>
                      </a:lnTo>
                      <a:lnTo>
                        <a:pt x="49" y="105"/>
                      </a:lnTo>
                      <a:lnTo>
                        <a:pt x="32" y="87"/>
                      </a:lnTo>
                      <a:lnTo>
                        <a:pt x="18" y="68"/>
                      </a:lnTo>
                      <a:lnTo>
                        <a:pt x="8" y="49"/>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8"/>
                <p:cNvSpPr/>
                <p:nvPr/>
              </p:nvSpPr>
              <p:spPr>
                <a:xfrm>
                  <a:off x="2765" y="2940"/>
                  <a:ext cx="53" cy="54"/>
                </a:xfrm>
                <a:custGeom>
                  <a:rect b="b" l="l" r="r" t="t"/>
                  <a:pathLst>
                    <a:path extrusionOk="0" h="216" w="212">
                      <a:moveTo>
                        <a:pt x="201" y="216"/>
                      </a:moveTo>
                      <a:lnTo>
                        <a:pt x="191" y="205"/>
                      </a:lnTo>
                      <a:lnTo>
                        <a:pt x="193" y="173"/>
                      </a:lnTo>
                      <a:lnTo>
                        <a:pt x="188" y="157"/>
                      </a:lnTo>
                      <a:lnTo>
                        <a:pt x="181" y="142"/>
                      </a:lnTo>
                      <a:lnTo>
                        <a:pt x="171" y="127"/>
                      </a:lnTo>
                      <a:lnTo>
                        <a:pt x="159" y="112"/>
                      </a:lnTo>
                      <a:lnTo>
                        <a:pt x="144" y="97"/>
                      </a:lnTo>
                      <a:lnTo>
                        <a:pt x="129" y="83"/>
                      </a:lnTo>
                      <a:lnTo>
                        <a:pt x="113" y="70"/>
                      </a:lnTo>
                      <a:lnTo>
                        <a:pt x="95" y="58"/>
                      </a:lnTo>
                      <a:lnTo>
                        <a:pt x="79" y="48"/>
                      </a:lnTo>
                      <a:lnTo>
                        <a:pt x="61" y="37"/>
                      </a:lnTo>
                      <a:lnTo>
                        <a:pt x="46" y="30"/>
                      </a:lnTo>
                      <a:lnTo>
                        <a:pt x="31" y="22"/>
                      </a:lnTo>
                      <a:lnTo>
                        <a:pt x="7" y="15"/>
                      </a:lnTo>
                      <a:lnTo>
                        <a:pt x="0" y="0"/>
                      </a:lnTo>
                      <a:lnTo>
                        <a:pt x="69" y="22"/>
                      </a:lnTo>
                      <a:lnTo>
                        <a:pt x="86" y="32"/>
                      </a:lnTo>
                      <a:lnTo>
                        <a:pt x="104" y="45"/>
                      </a:lnTo>
                      <a:lnTo>
                        <a:pt x="138" y="71"/>
                      </a:lnTo>
                      <a:lnTo>
                        <a:pt x="167" y="100"/>
                      </a:lnTo>
                      <a:lnTo>
                        <a:pt x="191" y="131"/>
                      </a:lnTo>
                      <a:lnTo>
                        <a:pt x="212" y="187"/>
                      </a:lnTo>
                      <a:lnTo>
                        <a:pt x="211" y="204"/>
                      </a:lnTo>
                      <a:lnTo>
                        <a:pt x="201" y="2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8"/>
                <p:cNvSpPr/>
                <p:nvPr/>
              </p:nvSpPr>
              <p:spPr>
                <a:xfrm>
                  <a:off x="2903" y="2971"/>
                  <a:ext cx="18" cy="14"/>
                </a:xfrm>
                <a:custGeom>
                  <a:rect b="b" l="l" r="r" t="t"/>
                  <a:pathLst>
                    <a:path extrusionOk="0" h="56" w="74">
                      <a:moveTo>
                        <a:pt x="6" y="23"/>
                      </a:moveTo>
                      <a:lnTo>
                        <a:pt x="29" y="6"/>
                      </a:lnTo>
                      <a:lnTo>
                        <a:pt x="56" y="0"/>
                      </a:lnTo>
                      <a:lnTo>
                        <a:pt x="73" y="13"/>
                      </a:lnTo>
                      <a:lnTo>
                        <a:pt x="74" y="19"/>
                      </a:lnTo>
                      <a:lnTo>
                        <a:pt x="66" y="21"/>
                      </a:lnTo>
                      <a:lnTo>
                        <a:pt x="60" y="15"/>
                      </a:lnTo>
                      <a:lnTo>
                        <a:pt x="52" y="13"/>
                      </a:lnTo>
                      <a:lnTo>
                        <a:pt x="36" y="15"/>
                      </a:lnTo>
                      <a:lnTo>
                        <a:pt x="11" y="39"/>
                      </a:lnTo>
                      <a:lnTo>
                        <a:pt x="3" y="56"/>
                      </a:lnTo>
                      <a:lnTo>
                        <a:pt x="0" y="45"/>
                      </a:lnTo>
                      <a:lnTo>
                        <a:pt x="6"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8"/>
                <p:cNvSpPr/>
                <p:nvPr/>
              </p:nvSpPr>
              <p:spPr>
                <a:xfrm>
                  <a:off x="2807" y="3134"/>
                  <a:ext cx="2" cy="1"/>
                </a:xfrm>
                <a:custGeom>
                  <a:rect b="b" l="l" r="r" t="t"/>
                  <a:pathLst>
                    <a:path extrusionOk="0" h="5" w="6">
                      <a:moveTo>
                        <a:pt x="4" y="0"/>
                      </a:moveTo>
                      <a:lnTo>
                        <a:pt x="6" y="3"/>
                      </a:lnTo>
                      <a:lnTo>
                        <a:pt x="4" y="5"/>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8"/>
                <p:cNvSpPr/>
                <p:nvPr/>
              </p:nvSpPr>
              <p:spPr>
                <a:xfrm>
                  <a:off x="2827" y="3138"/>
                  <a:ext cx="1" cy="1"/>
                </a:xfrm>
                <a:custGeom>
                  <a:rect b="b" l="l" r="r" t="t"/>
                  <a:pathLst>
                    <a:path extrusionOk="0" h="5" w="6">
                      <a:moveTo>
                        <a:pt x="4" y="0"/>
                      </a:moveTo>
                      <a:lnTo>
                        <a:pt x="6" y="3"/>
                      </a:lnTo>
                      <a:lnTo>
                        <a:pt x="4" y="5"/>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8"/>
                <p:cNvSpPr/>
                <p:nvPr/>
              </p:nvSpPr>
              <p:spPr>
                <a:xfrm>
                  <a:off x="2806" y="3136"/>
                  <a:ext cx="1" cy="1"/>
                </a:xfrm>
                <a:custGeom>
                  <a:rect b="b" l="l" r="r" t="t"/>
                  <a:pathLst>
                    <a:path extrusionOk="0" h="5" w="6">
                      <a:moveTo>
                        <a:pt x="4" y="0"/>
                      </a:moveTo>
                      <a:lnTo>
                        <a:pt x="6" y="2"/>
                      </a:lnTo>
                      <a:lnTo>
                        <a:pt x="4" y="5"/>
                      </a:lnTo>
                      <a:lnTo>
                        <a:pt x="0" y="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8"/>
                <p:cNvSpPr/>
                <p:nvPr/>
              </p:nvSpPr>
              <p:spPr>
                <a:xfrm>
                  <a:off x="2825" y="3139"/>
                  <a:ext cx="2" cy="2"/>
                </a:xfrm>
                <a:custGeom>
                  <a:rect b="b" l="l" r="r" t="t"/>
                  <a:pathLst>
                    <a:path extrusionOk="0" h="5" w="6">
                      <a:moveTo>
                        <a:pt x="4" y="0"/>
                      </a:moveTo>
                      <a:lnTo>
                        <a:pt x="6" y="2"/>
                      </a:lnTo>
                      <a:lnTo>
                        <a:pt x="4" y="5"/>
                      </a:lnTo>
                      <a:lnTo>
                        <a:pt x="0" y="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8"/>
                <p:cNvSpPr/>
                <p:nvPr/>
              </p:nvSpPr>
              <p:spPr>
                <a:xfrm>
                  <a:off x="2804" y="3138"/>
                  <a:ext cx="2" cy="1"/>
                </a:xfrm>
                <a:custGeom>
                  <a:rect b="b" l="l" r="r" t="t"/>
                  <a:pathLst>
                    <a:path extrusionOk="0" h="7" w="6">
                      <a:moveTo>
                        <a:pt x="4" y="0"/>
                      </a:moveTo>
                      <a:lnTo>
                        <a:pt x="6" y="3"/>
                      </a:lnTo>
                      <a:lnTo>
                        <a:pt x="4" y="7"/>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8"/>
                <p:cNvSpPr/>
                <p:nvPr/>
              </p:nvSpPr>
              <p:spPr>
                <a:xfrm>
                  <a:off x="2824" y="3141"/>
                  <a:ext cx="1" cy="2"/>
                </a:xfrm>
                <a:custGeom>
                  <a:rect b="b" l="l" r="r" t="t"/>
                  <a:pathLst>
                    <a:path extrusionOk="0" h="6" w="6">
                      <a:moveTo>
                        <a:pt x="4" y="0"/>
                      </a:moveTo>
                      <a:lnTo>
                        <a:pt x="6" y="3"/>
                      </a:lnTo>
                      <a:lnTo>
                        <a:pt x="4" y="6"/>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8"/>
                <p:cNvSpPr/>
                <p:nvPr/>
              </p:nvSpPr>
              <p:spPr>
                <a:xfrm>
                  <a:off x="2803" y="3139"/>
                  <a:ext cx="2" cy="2"/>
                </a:xfrm>
                <a:custGeom>
                  <a:rect b="b" l="l" r="r" t="t"/>
                  <a:pathLst>
                    <a:path extrusionOk="0" h="6" w="6">
                      <a:moveTo>
                        <a:pt x="2" y="0"/>
                      </a:moveTo>
                      <a:lnTo>
                        <a:pt x="6" y="4"/>
                      </a:lnTo>
                      <a:lnTo>
                        <a:pt x="2" y="6"/>
                      </a:lnTo>
                      <a:lnTo>
                        <a:pt x="0" y="4"/>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8"/>
                <p:cNvSpPr/>
                <p:nvPr/>
              </p:nvSpPr>
              <p:spPr>
                <a:xfrm>
                  <a:off x="2822" y="3143"/>
                  <a:ext cx="2" cy="2"/>
                </a:xfrm>
                <a:custGeom>
                  <a:rect b="b" l="l" r="r" t="t"/>
                  <a:pathLst>
                    <a:path extrusionOk="0" h="6" w="6">
                      <a:moveTo>
                        <a:pt x="2" y="0"/>
                      </a:moveTo>
                      <a:lnTo>
                        <a:pt x="6" y="4"/>
                      </a:lnTo>
                      <a:lnTo>
                        <a:pt x="2" y="6"/>
                      </a:lnTo>
                      <a:lnTo>
                        <a:pt x="0" y="4"/>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8"/>
                <p:cNvSpPr/>
                <p:nvPr/>
              </p:nvSpPr>
              <p:spPr>
                <a:xfrm>
                  <a:off x="2802" y="3141"/>
                  <a:ext cx="1" cy="2"/>
                </a:xfrm>
                <a:custGeom>
                  <a:rect b="b" l="l" r="r" t="t"/>
                  <a:pathLst>
                    <a:path extrusionOk="0" h="6" w="5">
                      <a:moveTo>
                        <a:pt x="2" y="0"/>
                      </a:moveTo>
                      <a:lnTo>
                        <a:pt x="5" y="3"/>
                      </a:lnTo>
                      <a:lnTo>
                        <a:pt x="2" y="6"/>
                      </a:lnTo>
                      <a:lnTo>
                        <a:pt x="0" y="3"/>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8"/>
                <p:cNvSpPr/>
                <p:nvPr/>
              </p:nvSpPr>
              <p:spPr>
                <a:xfrm>
                  <a:off x="2821" y="3145"/>
                  <a:ext cx="1" cy="2"/>
                </a:xfrm>
                <a:custGeom>
                  <a:rect b="b" l="l" r="r" t="t"/>
                  <a:pathLst>
                    <a:path extrusionOk="0" h="6" w="5">
                      <a:moveTo>
                        <a:pt x="2" y="0"/>
                      </a:moveTo>
                      <a:lnTo>
                        <a:pt x="5" y="3"/>
                      </a:lnTo>
                      <a:lnTo>
                        <a:pt x="2" y="6"/>
                      </a:lnTo>
                      <a:lnTo>
                        <a:pt x="0" y="3"/>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8"/>
                <p:cNvSpPr/>
                <p:nvPr/>
              </p:nvSpPr>
              <p:spPr>
                <a:xfrm>
                  <a:off x="2800" y="3143"/>
                  <a:ext cx="2" cy="2"/>
                </a:xfrm>
                <a:custGeom>
                  <a:rect b="b" l="l" r="r" t="t"/>
                  <a:pathLst>
                    <a:path extrusionOk="0" h="6" w="7">
                      <a:moveTo>
                        <a:pt x="3" y="0"/>
                      </a:moveTo>
                      <a:lnTo>
                        <a:pt x="7" y="3"/>
                      </a:lnTo>
                      <a:lnTo>
                        <a:pt x="3" y="6"/>
                      </a:lnTo>
                      <a:lnTo>
                        <a:pt x="0"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8"/>
                <p:cNvSpPr/>
                <p:nvPr/>
              </p:nvSpPr>
              <p:spPr>
                <a:xfrm>
                  <a:off x="2820" y="3147"/>
                  <a:ext cx="1" cy="2"/>
                </a:xfrm>
                <a:custGeom>
                  <a:rect b="b" l="l" r="r" t="t"/>
                  <a:pathLst>
                    <a:path extrusionOk="0" h="6" w="7">
                      <a:moveTo>
                        <a:pt x="3" y="0"/>
                      </a:moveTo>
                      <a:lnTo>
                        <a:pt x="7" y="3"/>
                      </a:lnTo>
                      <a:lnTo>
                        <a:pt x="3" y="6"/>
                      </a:lnTo>
                      <a:lnTo>
                        <a:pt x="0"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8"/>
                <p:cNvSpPr/>
                <p:nvPr/>
              </p:nvSpPr>
              <p:spPr>
                <a:xfrm>
                  <a:off x="2999" y="3163"/>
                  <a:ext cx="4" cy="5"/>
                </a:xfrm>
                <a:custGeom>
                  <a:rect b="b" l="l" r="r" t="t"/>
                  <a:pathLst>
                    <a:path extrusionOk="0" h="18" w="17">
                      <a:moveTo>
                        <a:pt x="9" y="0"/>
                      </a:moveTo>
                      <a:lnTo>
                        <a:pt x="17" y="9"/>
                      </a:lnTo>
                      <a:lnTo>
                        <a:pt x="9" y="18"/>
                      </a:lnTo>
                      <a:lnTo>
                        <a:pt x="0" y="9"/>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8"/>
                <p:cNvSpPr/>
                <p:nvPr/>
              </p:nvSpPr>
              <p:spPr>
                <a:xfrm>
                  <a:off x="3006" y="3164"/>
                  <a:ext cx="5" cy="4"/>
                </a:xfrm>
                <a:custGeom>
                  <a:rect b="b" l="l" r="r" t="t"/>
                  <a:pathLst>
                    <a:path extrusionOk="0" h="17" w="17">
                      <a:moveTo>
                        <a:pt x="8" y="0"/>
                      </a:moveTo>
                      <a:lnTo>
                        <a:pt x="17" y="9"/>
                      </a:lnTo>
                      <a:lnTo>
                        <a:pt x="8" y="17"/>
                      </a:lnTo>
                      <a:lnTo>
                        <a:pt x="0" y="9"/>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8"/>
                <p:cNvSpPr/>
                <p:nvPr/>
              </p:nvSpPr>
              <p:spPr>
                <a:xfrm>
                  <a:off x="3015" y="3165"/>
                  <a:ext cx="4" cy="4"/>
                </a:xfrm>
                <a:custGeom>
                  <a:rect b="b" l="l" r="r" t="t"/>
                  <a:pathLst>
                    <a:path extrusionOk="0" h="16" w="17">
                      <a:moveTo>
                        <a:pt x="8" y="0"/>
                      </a:moveTo>
                      <a:lnTo>
                        <a:pt x="17" y="9"/>
                      </a:lnTo>
                      <a:lnTo>
                        <a:pt x="8" y="16"/>
                      </a:lnTo>
                      <a:lnTo>
                        <a:pt x="0" y="9"/>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8"/>
                <p:cNvSpPr/>
                <p:nvPr/>
              </p:nvSpPr>
              <p:spPr>
                <a:xfrm>
                  <a:off x="3023" y="3166"/>
                  <a:ext cx="4" cy="4"/>
                </a:xfrm>
                <a:custGeom>
                  <a:rect b="b" l="l" r="r" t="t"/>
                  <a:pathLst>
                    <a:path extrusionOk="0" h="17" w="16">
                      <a:moveTo>
                        <a:pt x="7" y="0"/>
                      </a:moveTo>
                      <a:lnTo>
                        <a:pt x="16" y="9"/>
                      </a:lnTo>
                      <a:lnTo>
                        <a:pt x="7" y="17"/>
                      </a:lnTo>
                      <a:lnTo>
                        <a:pt x="0" y="9"/>
                      </a:lnTo>
                      <a:lnTo>
                        <a:pt x="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8"/>
                <p:cNvSpPr/>
                <p:nvPr/>
              </p:nvSpPr>
              <p:spPr>
                <a:xfrm>
                  <a:off x="3032" y="3168"/>
                  <a:ext cx="4" cy="4"/>
                </a:xfrm>
                <a:custGeom>
                  <a:rect b="b" l="l" r="r" t="t"/>
                  <a:pathLst>
                    <a:path extrusionOk="0" h="18" w="18">
                      <a:moveTo>
                        <a:pt x="9" y="0"/>
                      </a:moveTo>
                      <a:lnTo>
                        <a:pt x="18" y="9"/>
                      </a:lnTo>
                      <a:lnTo>
                        <a:pt x="9" y="18"/>
                      </a:lnTo>
                      <a:lnTo>
                        <a:pt x="0" y="9"/>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8"/>
                <p:cNvSpPr/>
                <p:nvPr/>
              </p:nvSpPr>
              <p:spPr>
                <a:xfrm>
                  <a:off x="3040" y="3170"/>
                  <a:ext cx="4" cy="4"/>
                </a:xfrm>
                <a:custGeom>
                  <a:rect b="b" l="l" r="r" t="t"/>
                  <a:pathLst>
                    <a:path extrusionOk="0" h="17" w="17">
                      <a:moveTo>
                        <a:pt x="9" y="0"/>
                      </a:moveTo>
                      <a:lnTo>
                        <a:pt x="17" y="8"/>
                      </a:lnTo>
                      <a:lnTo>
                        <a:pt x="9" y="17"/>
                      </a:lnTo>
                      <a:lnTo>
                        <a:pt x="0" y="8"/>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8"/>
                <p:cNvSpPr/>
                <p:nvPr/>
              </p:nvSpPr>
              <p:spPr>
                <a:xfrm>
                  <a:off x="2928" y="3122"/>
                  <a:ext cx="95" cy="27"/>
                </a:xfrm>
                <a:custGeom>
                  <a:rect b="b" l="l" r="r" t="t"/>
                  <a:pathLst>
                    <a:path extrusionOk="0" h="104" w="378">
                      <a:moveTo>
                        <a:pt x="21" y="104"/>
                      </a:moveTo>
                      <a:lnTo>
                        <a:pt x="378" y="14"/>
                      </a:lnTo>
                      <a:lnTo>
                        <a:pt x="366" y="0"/>
                      </a:lnTo>
                      <a:lnTo>
                        <a:pt x="347" y="0"/>
                      </a:lnTo>
                      <a:lnTo>
                        <a:pt x="352" y="9"/>
                      </a:lnTo>
                      <a:lnTo>
                        <a:pt x="0" y="104"/>
                      </a:lnTo>
                      <a:lnTo>
                        <a:pt x="21" y="10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8"/>
                <p:cNvSpPr/>
                <p:nvPr/>
              </p:nvSpPr>
              <p:spPr>
                <a:xfrm>
                  <a:off x="2831" y="3064"/>
                  <a:ext cx="5" cy="14"/>
                </a:xfrm>
                <a:custGeom>
                  <a:rect b="b" l="l" r="r" t="t"/>
                  <a:pathLst>
                    <a:path extrusionOk="0" h="58" w="22">
                      <a:moveTo>
                        <a:pt x="6" y="58"/>
                      </a:moveTo>
                      <a:lnTo>
                        <a:pt x="8" y="13"/>
                      </a:lnTo>
                      <a:lnTo>
                        <a:pt x="0" y="9"/>
                      </a:lnTo>
                      <a:lnTo>
                        <a:pt x="5" y="0"/>
                      </a:lnTo>
                      <a:lnTo>
                        <a:pt x="22" y="9"/>
                      </a:lnTo>
                      <a:lnTo>
                        <a:pt x="12" y="57"/>
                      </a:lnTo>
                      <a:lnTo>
                        <a:pt x="6" y="5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8"/>
                <p:cNvSpPr/>
                <p:nvPr/>
              </p:nvSpPr>
              <p:spPr>
                <a:xfrm>
                  <a:off x="2838" y="3032"/>
                  <a:ext cx="4" cy="8"/>
                </a:xfrm>
                <a:custGeom>
                  <a:rect b="b" l="l" r="r" t="t"/>
                  <a:pathLst>
                    <a:path extrusionOk="0" h="30" w="18">
                      <a:moveTo>
                        <a:pt x="0" y="20"/>
                      </a:moveTo>
                      <a:lnTo>
                        <a:pt x="8" y="30"/>
                      </a:lnTo>
                      <a:lnTo>
                        <a:pt x="18" y="25"/>
                      </a:lnTo>
                      <a:lnTo>
                        <a:pt x="11" y="20"/>
                      </a:lnTo>
                      <a:lnTo>
                        <a:pt x="2" y="0"/>
                      </a:lnTo>
                      <a:lnTo>
                        <a:pt x="0"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8"/>
                <p:cNvSpPr/>
                <p:nvPr/>
              </p:nvSpPr>
              <p:spPr>
                <a:xfrm>
                  <a:off x="2777" y="3020"/>
                  <a:ext cx="50" cy="36"/>
                </a:xfrm>
                <a:custGeom>
                  <a:rect b="b" l="l" r="r" t="t"/>
                  <a:pathLst>
                    <a:path extrusionOk="0" h="144" w="204">
                      <a:moveTo>
                        <a:pt x="45" y="10"/>
                      </a:moveTo>
                      <a:lnTo>
                        <a:pt x="0" y="120"/>
                      </a:lnTo>
                      <a:lnTo>
                        <a:pt x="18" y="119"/>
                      </a:lnTo>
                      <a:lnTo>
                        <a:pt x="35" y="101"/>
                      </a:lnTo>
                      <a:lnTo>
                        <a:pt x="64" y="101"/>
                      </a:lnTo>
                      <a:lnTo>
                        <a:pt x="69" y="121"/>
                      </a:lnTo>
                      <a:lnTo>
                        <a:pt x="127" y="131"/>
                      </a:lnTo>
                      <a:lnTo>
                        <a:pt x="136" y="120"/>
                      </a:lnTo>
                      <a:lnTo>
                        <a:pt x="159" y="122"/>
                      </a:lnTo>
                      <a:lnTo>
                        <a:pt x="165" y="144"/>
                      </a:lnTo>
                      <a:lnTo>
                        <a:pt x="204" y="27"/>
                      </a:lnTo>
                      <a:lnTo>
                        <a:pt x="185" y="43"/>
                      </a:lnTo>
                      <a:lnTo>
                        <a:pt x="167" y="47"/>
                      </a:lnTo>
                      <a:lnTo>
                        <a:pt x="154" y="36"/>
                      </a:lnTo>
                      <a:lnTo>
                        <a:pt x="151" y="8"/>
                      </a:lnTo>
                      <a:lnTo>
                        <a:pt x="125" y="0"/>
                      </a:lnTo>
                      <a:lnTo>
                        <a:pt x="97" y="28"/>
                      </a:lnTo>
                      <a:lnTo>
                        <a:pt x="72" y="28"/>
                      </a:lnTo>
                      <a:lnTo>
                        <a:pt x="73" y="9"/>
                      </a:lnTo>
                      <a:lnTo>
                        <a:pt x="45" y="13"/>
                      </a:lnTo>
                      <a:lnTo>
                        <a:pt x="45" y="1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8"/>
                <p:cNvSpPr/>
                <p:nvPr/>
              </p:nvSpPr>
              <p:spPr>
                <a:xfrm>
                  <a:off x="2868" y="3020"/>
                  <a:ext cx="48" cy="50"/>
                </a:xfrm>
                <a:custGeom>
                  <a:rect b="b" l="l" r="r" t="t"/>
                  <a:pathLst>
                    <a:path extrusionOk="0" h="203" w="195">
                      <a:moveTo>
                        <a:pt x="0" y="71"/>
                      </a:moveTo>
                      <a:lnTo>
                        <a:pt x="2" y="83"/>
                      </a:lnTo>
                      <a:lnTo>
                        <a:pt x="18" y="88"/>
                      </a:lnTo>
                      <a:lnTo>
                        <a:pt x="21" y="106"/>
                      </a:lnTo>
                      <a:lnTo>
                        <a:pt x="13" y="121"/>
                      </a:lnTo>
                      <a:lnTo>
                        <a:pt x="24" y="203"/>
                      </a:lnTo>
                      <a:lnTo>
                        <a:pt x="31" y="198"/>
                      </a:lnTo>
                      <a:lnTo>
                        <a:pt x="30" y="179"/>
                      </a:lnTo>
                      <a:lnTo>
                        <a:pt x="36" y="165"/>
                      </a:lnTo>
                      <a:lnTo>
                        <a:pt x="57" y="159"/>
                      </a:lnTo>
                      <a:lnTo>
                        <a:pt x="77" y="180"/>
                      </a:lnTo>
                      <a:lnTo>
                        <a:pt x="112" y="175"/>
                      </a:lnTo>
                      <a:lnTo>
                        <a:pt x="116" y="151"/>
                      </a:lnTo>
                      <a:lnTo>
                        <a:pt x="130" y="147"/>
                      </a:lnTo>
                      <a:lnTo>
                        <a:pt x="143" y="151"/>
                      </a:lnTo>
                      <a:lnTo>
                        <a:pt x="160" y="175"/>
                      </a:lnTo>
                      <a:lnTo>
                        <a:pt x="195" y="178"/>
                      </a:lnTo>
                      <a:lnTo>
                        <a:pt x="160" y="3"/>
                      </a:lnTo>
                      <a:lnTo>
                        <a:pt x="132" y="0"/>
                      </a:lnTo>
                      <a:lnTo>
                        <a:pt x="122" y="34"/>
                      </a:lnTo>
                      <a:lnTo>
                        <a:pt x="106" y="39"/>
                      </a:lnTo>
                      <a:lnTo>
                        <a:pt x="88" y="30"/>
                      </a:lnTo>
                      <a:lnTo>
                        <a:pt x="82" y="14"/>
                      </a:lnTo>
                      <a:lnTo>
                        <a:pt x="59" y="27"/>
                      </a:lnTo>
                      <a:lnTo>
                        <a:pt x="55" y="53"/>
                      </a:lnTo>
                      <a:lnTo>
                        <a:pt x="40" y="69"/>
                      </a:lnTo>
                      <a:lnTo>
                        <a:pt x="24" y="63"/>
                      </a:lnTo>
                      <a:lnTo>
                        <a:pt x="18" y="52"/>
                      </a:lnTo>
                      <a:lnTo>
                        <a:pt x="0" y="71"/>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8"/>
                <p:cNvSpPr/>
                <p:nvPr/>
              </p:nvSpPr>
              <p:spPr>
                <a:xfrm>
                  <a:off x="2875" y="3026"/>
                  <a:ext cx="27" cy="37"/>
                </a:xfrm>
                <a:custGeom>
                  <a:rect b="b" l="l" r="r" t="t"/>
                  <a:pathLst>
                    <a:path extrusionOk="0" h="147" w="106">
                      <a:moveTo>
                        <a:pt x="0" y="50"/>
                      </a:moveTo>
                      <a:lnTo>
                        <a:pt x="15" y="125"/>
                      </a:lnTo>
                      <a:lnTo>
                        <a:pt x="34" y="125"/>
                      </a:lnTo>
                      <a:lnTo>
                        <a:pt x="52" y="147"/>
                      </a:lnTo>
                      <a:lnTo>
                        <a:pt x="77" y="144"/>
                      </a:lnTo>
                      <a:lnTo>
                        <a:pt x="82" y="114"/>
                      </a:lnTo>
                      <a:lnTo>
                        <a:pt x="106" y="117"/>
                      </a:lnTo>
                      <a:lnTo>
                        <a:pt x="87" y="13"/>
                      </a:lnTo>
                      <a:lnTo>
                        <a:pt x="66" y="17"/>
                      </a:lnTo>
                      <a:lnTo>
                        <a:pt x="49" y="0"/>
                      </a:lnTo>
                      <a:lnTo>
                        <a:pt x="37" y="6"/>
                      </a:lnTo>
                      <a:lnTo>
                        <a:pt x="32" y="32"/>
                      </a:lnTo>
                      <a:lnTo>
                        <a:pt x="14" y="49"/>
                      </a:lnTo>
                      <a:lnTo>
                        <a:pt x="0" y="5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8"/>
                <p:cNvSpPr/>
                <p:nvPr/>
              </p:nvSpPr>
              <p:spPr>
                <a:xfrm>
                  <a:off x="2787" y="3021"/>
                  <a:ext cx="26" cy="29"/>
                </a:xfrm>
                <a:custGeom>
                  <a:rect b="b" l="l" r="r" t="t"/>
                  <a:pathLst>
                    <a:path extrusionOk="0" h="117" w="104">
                      <a:moveTo>
                        <a:pt x="20" y="28"/>
                      </a:moveTo>
                      <a:lnTo>
                        <a:pt x="0" y="91"/>
                      </a:lnTo>
                      <a:lnTo>
                        <a:pt x="18" y="91"/>
                      </a:lnTo>
                      <a:lnTo>
                        <a:pt x="30" y="101"/>
                      </a:lnTo>
                      <a:lnTo>
                        <a:pt x="32" y="110"/>
                      </a:lnTo>
                      <a:lnTo>
                        <a:pt x="69" y="117"/>
                      </a:lnTo>
                      <a:lnTo>
                        <a:pt x="80" y="116"/>
                      </a:lnTo>
                      <a:lnTo>
                        <a:pt x="104" y="24"/>
                      </a:lnTo>
                      <a:lnTo>
                        <a:pt x="99" y="5"/>
                      </a:lnTo>
                      <a:lnTo>
                        <a:pt x="84" y="0"/>
                      </a:lnTo>
                      <a:lnTo>
                        <a:pt x="69" y="22"/>
                      </a:lnTo>
                      <a:lnTo>
                        <a:pt x="52" y="28"/>
                      </a:lnTo>
                      <a:lnTo>
                        <a:pt x="35" y="28"/>
                      </a:lnTo>
                      <a:lnTo>
                        <a:pt x="20" y="28"/>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8"/>
                <p:cNvSpPr/>
                <p:nvPr/>
              </p:nvSpPr>
              <p:spPr>
                <a:xfrm>
                  <a:off x="2880" y="3029"/>
                  <a:ext cx="12" cy="32"/>
                </a:xfrm>
                <a:custGeom>
                  <a:rect b="b" l="l" r="r" t="t"/>
                  <a:pathLst>
                    <a:path extrusionOk="0" h="129" w="47">
                      <a:moveTo>
                        <a:pt x="13" y="28"/>
                      </a:moveTo>
                      <a:lnTo>
                        <a:pt x="2" y="38"/>
                      </a:lnTo>
                      <a:lnTo>
                        <a:pt x="0" y="53"/>
                      </a:lnTo>
                      <a:lnTo>
                        <a:pt x="9" y="57"/>
                      </a:lnTo>
                      <a:lnTo>
                        <a:pt x="7" y="72"/>
                      </a:lnTo>
                      <a:lnTo>
                        <a:pt x="18" y="81"/>
                      </a:lnTo>
                      <a:lnTo>
                        <a:pt x="14" y="91"/>
                      </a:lnTo>
                      <a:lnTo>
                        <a:pt x="23" y="97"/>
                      </a:lnTo>
                      <a:lnTo>
                        <a:pt x="22" y="111"/>
                      </a:lnTo>
                      <a:lnTo>
                        <a:pt x="34" y="127"/>
                      </a:lnTo>
                      <a:lnTo>
                        <a:pt x="47" y="129"/>
                      </a:lnTo>
                      <a:lnTo>
                        <a:pt x="47" y="108"/>
                      </a:lnTo>
                      <a:lnTo>
                        <a:pt x="38" y="102"/>
                      </a:lnTo>
                      <a:lnTo>
                        <a:pt x="46" y="84"/>
                      </a:lnTo>
                      <a:lnTo>
                        <a:pt x="29" y="76"/>
                      </a:lnTo>
                      <a:lnTo>
                        <a:pt x="41" y="58"/>
                      </a:lnTo>
                      <a:lnTo>
                        <a:pt x="27" y="49"/>
                      </a:lnTo>
                      <a:lnTo>
                        <a:pt x="36" y="33"/>
                      </a:lnTo>
                      <a:lnTo>
                        <a:pt x="31" y="24"/>
                      </a:lnTo>
                      <a:lnTo>
                        <a:pt x="19" y="0"/>
                      </a:lnTo>
                      <a:lnTo>
                        <a:pt x="13"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8"/>
                <p:cNvSpPr/>
                <p:nvPr/>
              </p:nvSpPr>
              <p:spPr>
                <a:xfrm>
                  <a:off x="2792" y="3028"/>
                  <a:ext cx="11" cy="20"/>
                </a:xfrm>
                <a:custGeom>
                  <a:rect b="b" l="l" r="r" t="t"/>
                  <a:pathLst>
                    <a:path extrusionOk="0" h="79" w="45">
                      <a:moveTo>
                        <a:pt x="24" y="7"/>
                      </a:moveTo>
                      <a:lnTo>
                        <a:pt x="10" y="11"/>
                      </a:lnTo>
                      <a:lnTo>
                        <a:pt x="15" y="20"/>
                      </a:lnTo>
                      <a:lnTo>
                        <a:pt x="5" y="31"/>
                      </a:lnTo>
                      <a:lnTo>
                        <a:pt x="10" y="40"/>
                      </a:lnTo>
                      <a:lnTo>
                        <a:pt x="0" y="50"/>
                      </a:lnTo>
                      <a:lnTo>
                        <a:pt x="5" y="58"/>
                      </a:lnTo>
                      <a:lnTo>
                        <a:pt x="1" y="60"/>
                      </a:lnTo>
                      <a:lnTo>
                        <a:pt x="15" y="74"/>
                      </a:lnTo>
                      <a:lnTo>
                        <a:pt x="29" y="79"/>
                      </a:lnTo>
                      <a:lnTo>
                        <a:pt x="45" y="0"/>
                      </a:lnTo>
                      <a:lnTo>
                        <a:pt x="24"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8"/>
                <p:cNvSpPr/>
                <p:nvPr/>
              </p:nvSpPr>
              <p:spPr>
                <a:xfrm>
                  <a:off x="2825" y="3031"/>
                  <a:ext cx="11" cy="32"/>
                </a:xfrm>
                <a:custGeom>
                  <a:rect b="b" l="l" r="r" t="t"/>
                  <a:pathLst>
                    <a:path extrusionOk="0" h="126" w="44">
                      <a:moveTo>
                        <a:pt x="44" y="19"/>
                      </a:moveTo>
                      <a:lnTo>
                        <a:pt x="18" y="126"/>
                      </a:lnTo>
                      <a:lnTo>
                        <a:pt x="0" y="106"/>
                      </a:lnTo>
                      <a:lnTo>
                        <a:pt x="15" y="106"/>
                      </a:lnTo>
                      <a:lnTo>
                        <a:pt x="11" y="81"/>
                      </a:lnTo>
                      <a:lnTo>
                        <a:pt x="21" y="74"/>
                      </a:lnTo>
                      <a:lnTo>
                        <a:pt x="15" y="52"/>
                      </a:lnTo>
                      <a:lnTo>
                        <a:pt x="30" y="40"/>
                      </a:lnTo>
                      <a:lnTo>
                        <a:pt x="26" y="16"/>
                      </a:lnTo>
                      <a:lnTo>
                        <a:pt x="35" y="15"/>
                      </a:lnTo>
                      <a:lnTo>
                        <a:pt x="35" y="0"/>
                      </a:lnTo>
                      <a:lnTo>
                        <a:pt x="44" y="19"/>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8"/>
                <p:cNvSpPr/>
                <p:nvPr/>
              </p:nvSpPr>
              <p:spPr>
                <a:xfrm>
                  <a:off x="2919" y="3024"/>
                  <a:ext cx="11" cy="42"/>
                </a:xfrm>
                <a:custGeom>
                  <a:rect b="b" l="l" r="r" t="t"/>
                  <a:pathLst>
                    <a:path extrusionOk="0" h="169" w="44">
                      <a:moveTo>
                        <a:pt x="14" y="4"/>
                      </a:moveTo>
                      <a:lnTo>
                        <a:pt x="44" y="169"/>
                      </a:lnTo>
                      <a:lnTo>
                        <a:pt x="22" y="148"/>
                      </a:lnTo>
                      <a:lnTo>
                        <a:pt x="27" y="123"/>
                      </a:lnTo>
                      <a:lnTo>
                        <a:pt x="14" y="105"/>
                      </a:lnTo>
                      <a:lnTo>
                        <a:pt x="22" y="81"/>
                      </a:lnTo>
                      <a:lnTo>
                        <a:pt x="9" y="55"/>
                      </a:lnTo>
                      <a:lnTo>
                        <a:pt x="10" y="38"/>
                      </a:lnTo>
                      <a:lnTo>
                        <a:pt x="0" y="21"/>
                      </a:lnTo>
                      <a:lnTo>
                        <a:pt x="6" y="0"/>
                      </a:lnTo>
                      <a:lnTo>
                        <a:pt x="14" y="4"/>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8"/>
                <p:cNvSpPr/>
                <p:nvPr/>
              </p:nvSpPr>
              <p:spPr>
                <a:xfrm>
                  <a:off x="2771" y="3055"/>
                  <a:ext cx="9" cy="4"/>
                </a:xfrm>
                <a:custGeom>
                  <a:rect b="b" l="l" r="r" t="t"/>
                  <a:pathLst>
                    <a:path extrusionOk="0" h="18" w="35">
                      <a:moveTo>
                        <a:pt x="4" y="6"/>
                      </a:moveTo>
                      <a:lnTo>
                        <a:pt x="0" y="18"/>
                      </a:lnTo>
                      <a:lnTo>
                        <a:pt x="18" y="14"/>
                      </a:lnTo>
                      <a:lnTo>
                        <a:pt x="31" y="11"/>
                      </a:lnTo>
                      <a:lnTo>
                        <a:pt x="35" y="0"/>
                      </a:lnTo>
                      <a:lnTo>
                        <a:pt x="16" y="4"/>
                      </a:lnTo>
                      <a:lnTo>
                        <a:pt x="4" y="6"/>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8"/>
                <p:cNvSpPr/>
                <p:nvPr/>
              </p:nvSpPr>
              <p:spPr>
                <a:xfrm>
                  <a:off x="2793" y="3055"/>
                  <a:ext cx="13" cy="5"/>
                </a:xfrm>
                <a:custGeom>
                  <a:rect b="b" l="l" r="r" t="t"/>
                  <a:pathLst>
                    <a:path extrusionOk="0" h="19" w="53">
                      <a:moveTo>
                        <a:pt x="4" y="0"/>
                      </a:moveTo>
                      <a:lnTo>
                        <a:pt x="0" y="7"/>
                      </a:lnTo>
                      <a:lnTo>
                        <a:pt x="22" y="11"/>
                      </a:lnTo>
                      <a:lnTo>
                        <a:pt x="42" y="15"/>
                      </a:lnTo>
                      <a:lnTo>
                        <a:pt x="51" y="19"/>
                      </a:lnTo>
                      <a:lnTo>
                        <a:pt x="53" y="8"/>
                      </a:lnTo>
                      <a:lnTo>
                        <a:pt x="32" y="2"/>
                      </a:lnTo>
                      <a:lnTo>
                        <a:pt x="18" y="0"/>
                      </a:lnTo>
                      <a:lnTo>
                        <a:pt x="4"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8"/>
                <p:cNvSpPr/>
                <p:nvPr/>
              </p:nvSpPr>
              <p:spPr>
                <a:xfrm>
                  <a:off x="2816" y="3062"/>
                  <a:ext cx="9" cy="8"/>
                </a:xfrm>
                <a:custGeom>
                  <a:rect b="b" l="l" r="r" t="t"/>
                  <a:pathLst>
                    <a:path extrusionOk="0" h="33" w="36">
                      <a:moveTo>
                        <a:pt x="2" y="0"/>
                      </a:moveTo>
                      <a:lnTo>
                        <a:pt x="0" y="10"/>
                      </a:lnTo>
                      <a:lnTo>
                        <a:pt x="19" y="20"/>
                      </a:lnTo>
                      <a:lnTo>
                        <a:pt x="36" y="33"/>
                      </a:lnTo>
                      <a:lnTo>
                        <a:pt x="35" y="24"/>
                      </a:lnTo>
                      <a:lnTo>
                        <a:pt x="16" y="8"/>
                      </a:lnTo>
                      <a:lnTo>
                        <a:pt x="2"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8"/>
                <p:cNvSpPr/>
                <p:nvPr/>
              </p:nvSpPr>
              <p:spPr>
                <a:xfrm>
                  <a:off x="2788" y="3013"/>
                  <a:ext cx="9" cy="6"/>
                </a:xfrm>
                <a:custGeom>
                  <a:rect b="b" l="l" r="r" t="t"/>
                  <a:pathLst>
                    <a:path extrusionOk="0" h="21" w="34">
                      <a:moveTo>
                        <a:pt x="7" y="6"/>
                      </a:moveTo>
                      <a:lnTo>
                        <a:pt x="0" y="21"/>
                      </a:lnTo>
                      <a:lnTo>
                        <a:pt x="14" y="16"/>
                      </a:lnTo>
                      <a:lnTo>
                        <a:pt x="29" y="12"/>
                      </a:lnTo>
                      <a:lnTo>
                        <a:pt x="34" y="0"/>
                      </a:lnTo>
                      <a:lnTo>
                        <a:pt x="15" y="2"/>
                      </a:lnTo>
                      <a:lnTo>
                        <a:pt x="7" y="6"/>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8"/>
                <p:cNvSpPr/>
                <p:nvPr/>
              </p:nvSpPr>
              <p:spPr>
                <a:xfrm>
                  <a:off x="2809" y="3013"/>
                  <a:ext cx="8" cy="3"/>
                </a:xfrm>
                <a:custGeom>
                  <a:rect b="b" l="l" r="r" t="t"/>
                  <a:pathLst>
                    <a:path extrusionOk="0" h="14" w="34">
                      <a:moveTo>
                        <a:pt x="9" y="0"/>
                      </a:moveTo>
                      <a:lnTo>
                        <a:pt x="0" y="8"/>
                      </a:lnTo>
                      <a:lnTo>
                        <a:pt x="16" y="9"/>
                      </a:lnTo>
                      <a:lnTo>
                        <a:pt x="32" y="14"/>
                      </a:lnTo>
                      <a:lnTo>
                        <a:pt x="34" y="4"/>
                      </a:lnTo>
                      <a:lnTo>
                        <a:pt x="17" y="2"/>
                      </a:lnTo>
                      <a:lnTo>
                        <a:pt x="9"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8"/>
                <p:cNvSpPr/>
                <p:nvPr/>
              </p:nvSpPr>
              <p:spPr>
                <a:xfrm>
                  <a:off x="2828" y="3018"/>
                  <a:ext cx="9" cy="7"/>
                </a:xfrm>
                <a:custGeom>
                  <a:rect b="b" l="l" r="r" t="t"/>
                  <a:pathLst>
                    <a:path extrusionOk="0" h="30" w="34">
                      <a:moveTo>
                        <a:pt x="5" y="0"/>
                      </a:moveTo>
                      <a:lnTo>
                        <a:pt x="0" y="7"/>
                      </a:lnTo>
                      <a:lnTo>
                        <a:pt x="13" y="15"/>
                      </a:lnTo>
                      <a:lnTo>
                        <a:pt x="27" y="25"/>
                      </a:lnTo>
                      <a:lnTo>
                        <a:pt x="34" y="30"/>
                      </a:lnTo>
                      <a:lnTo>
                        <a:pt x="34" y="21"/>
                      </a:lnTo>
                      <a:lnTo>
                        <a:pt x="17" y="7"/>
                      </a:lnTo>
                      <a:lnTo>
                        <a:pt x="5"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8"/>
                <p:cNvSpPr/>
                <p:nvPr/>
              </p:nvSpPr>
              <p:spPr>
                <a:xfrm>
                  <a:off x="2738" y="3112"/>
                  <a:ext cx="134" cy="31"/>
                </a:xfrm>
                <a:custGeom>
                  <a:rect b="b" l="l" r="r" t="t"/>
                  <a:pathLst>
                    <a:path extrusionOk="0" h="125" w="539">
                      <a:moveTo>
                        <a:pt x="399" y="115"/>
                      </a:moveTo>
                      <a:lnTo>
                        <a:pt x="446" y="76"/>
                      </a:lnTo>
                      <a:lnTo>
                        <a:pt x="475" y="62"/>
                      </a:lnTo>
                      <a:lnTo>
                        <a:pt x="514" y="55"/>
                      </a:lnTo>
                      <a:lnTo>
                        <a:pt x="539" y="56"/>
                      </a:lnTo>
                      <a:lnTo>
                        <a:pt x="528" y="34"/>
                      </a:lnTo>
                      <a:lnTo>
                        <a:pt x="495" y="26"/>
                      </a:lnTo>
                      <a:lnTo>
                        <a:pt x="444" y="37"/>
                      </a:lnTo>
                      <a:lnTo>
                        <a:pt x="390" y="46"/>
                      </a:lnTo>
                      <a:lnTo>
                        <a:pt x="366" y="44"/>
                      </a:lnTo>
                      <a:lnTo>
                        <a:pt x="326" y="38"/>
                      </a:lnTo>
                      <a:lnTo>
                        <a:pt x="286" y="28"/>
                      </a:lnTo>
                      <a:lnTo>
                        <a:pt x="253" y="17"/>
                      </a:lnTo>
                      <a:lnTo>
                        <a:pt x="229" y="9"/>
                      </a:lnTo>
                      <a:lnTo>
                        <a:pt x="165" y="0"/>
                      </a:lnTo>
                      <a:lnTo>
                        <a:pt x="134" y="5"/>
                      </a:lnTo>
                      <a:lnTo>
                        <a:pt x="95" y="17"/>
                      </a:lnTo>
                      <a:lnTo>
                        <a:pt x="58" y="42"/>
                      </a:lnTo>
                      <a:lnTo>
                        <a:pt x="27" y="70"/>
                      </a:lnTo>
                      <a:lnTo>
                        <a:pt x="0" y="109"/>
                      </a:lnTo>
                      <a:lnTo>
                        <a:pt x="51" y="72"/>
                      </a:lnTo>
                      <a:lnTo>
                        <a:pt x="49" y="109"/>
                      </a:lnTo>
                      <a:lnTo>
                        <a:pt x="80" y="99"/>
                      </a:lnTo>
                      <a:lnTo>
                        <a:pt x="91" y="118"/>
                      </a:lnTo>
                      <a:lnTo>
                        <a:pt x="107" y="81"/>
                      </a:lnTo>
                      <a:lnTo>
                        <a:pt x="129" y="62"/>
                      </a:lnTo>
                      <a:lnTo>
                        <a:pt x="153" y="49"/>
                      </a:lnTo>
                      <a:lnTo>
                        <a:pt x="183" y="42"/>
                      </a:lnTo>
                      <a:lnTo>
                        <a:pt x="213" y="44"/>
                      </a:lnTo>
                      <a:lnTo>
                        <a:pt x="215" y="62"/>
                      </a:lnTo>
                      <a:lnTo>
                        <a:pt x="189" y="101"/>
                      </a:lnTo>
                      <a:lnTo>
                        <a:pt x="217" y="92"/>
                      </a:lnTo>
                      <a:lnTo>
                        <a:pt x="219" y="109"/>
                      </a:lnTo>
                      <a:lnTo>
                        <a:pt x="238" y="95"/>
                      </a:lnTo>
                      <a:lnTo>
                        <a:pt x="270" y="62"/>
                      </a:lnTo>
                      <a:lnTo>
                        <a:pt x="307" y="62"/>
                      </a:lnTo>
                      <a:lnTo>
                        <a:pt x="330" y="67"/>
                      </a:lnTo>
                      <a:lnTo>
                        <a:pt x="301" y="118"/>
                      </a:lnTo>
                      <a:lnTo>
                        <a:pt x="310" y="120"/>
                      </a:lnTo>
                      <a:lnTo>
                        <a:pt x="344" y="72"/>
                      </a:lnTo>
                      <a:lnTo>
                        <a:pt x="374" y="75"/>
                      </a:lnTo>
                      <a:lnTo>
                        <a:pt x="413" y="80"/>
                      </a:lnTo>
                      <a:lnTo>
                        <a:pt x="399" y="105"/>
                      </a:lnTo>
                      <a:lnTo>
                        <a:pt x="385" y="125"/>
                      </a:lnTo>
                      <a:lnTo>
                        <a:pt x="399" y="115"/>
                      </a:lnTo>
                      <a:close/>
                    </a:path>
                  </a:pathLst>
                </a:custGeom>
                <a:solidFill>
                  <a:srgbClr val="F465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8"/>
                <p:cNvSpPr/>
                <p:nvPr/>
              </p:nvSpPr>
              <p:spPr>
                <a:xfrm>
                  <a:off x="2750" y="3113"/>
                  <a:ext cx="72" cy="18"/>
                </a:xfrm>
                <a:custGeom>
                  <a:rect b="b" l="l" r="r" t="t"/>
                  <a:pathLst>
                    <a:path extrusionOk="0" h="71" w="287">
                      <a:moveTo>
                        <a:pt x="0" y="52"/>
                      </a:moveTo>
                      <a:lnTo>
                        <a:pt x="36" y="26"/>
                      </a:lnTo>
                      <a:lnTo>
                        <a:pt x="71" y="8"/>
                      </a:lnTo>
                      <a:lnTo>
                        <a:pt x="97" y="3"/>
                      </a:lnTo>
                      <a:lnTo>
                        <a:pt x="118" y="0"/>
                      </a:lnTo>
                      <a:lnTo>
                        <a:pt x="158" y="7"/>
                      </a:lnTo>
                      <a:lnTo>
                        <a:pt x="181" y="14"/>
                      </a:lnTo>
                      <a:lnTo>
                        <a:pt x="221" y="26"/>
                      </a:lnTo>
                      <a:lnTo>
                        <a:pt x="287" y="38"/>
                      </a:lnTo>
                      <a:lnTo>
                        <a:pt x="250" y="37"/>
                      </a:lnTo>
                      <a:lnTo>
                        <a:pt x="206" y="33"/>
                      </a:lnTo>
                      <a:lnTo>
                        <a:pt x="164" y="22"/>
                      </a:lnTo>
                      <a:lnTo>
                        <a:pt x="117" y="12"/>
                      </a:lnTo>
                      <a:lnTo>
                        <a:pt x="61" y="22"/>
                      </a:lnTo>
                      <a:lnTo>
                        <a:pt x="35" y="38"/>
                      </a:lnTo>
                      <a:lnTo>
                        <a:pt x="7" y="71"/>
                      </a:lnTo>
                      <a:lnTo>
                        <a:pt x="0" y="52"/>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8"/>
                <p:cNvSpPr/>
                <p:nvPr/>
              </p:nvSpPr>
              <p:spPr>
                <a:xfrm>
                  <a:off x="2832" y="3121"/>
                  <a:ext cx="38" cy="11"/>
                </a:xfrm>
                <a:custGeom>
                  <a:rect b="b" l="l" r="r" t="t"/>
                  <a:pathLst>
                    <a:path extrusionOk="0" h="44" w="153">
                      <a:moveTo>
                        <a:pt x="53" y="44"/>
                      </a:moveTo>
                      <a:lnTo>
                        <a:pt x="75" y="28"/>
                      </a:lnTo>
                      <a:lnTo>
                        <a:pt x="108" y="18"/>
                      </a:lnTo>
                      <a:lnTo>
                        <a:pt x="136" y="14"/>
                      </a:lnTo>
                      <a:lnTo>
                        <a:pt x="153" y="14"/>
                      </a:lnTo>
                      <a:lnTo>
                        <a:pt x="145" y="4"/>
                      </a:lnTo>
                      <a:lnTo>
                        <a:pt x="110" y="0"/>
                      </a:lnTo>
                      <a:lnTo>
                        <a:pt x="59" y="15"/>
                      </a:lnTo>
                      <a:lnTo>
                        <a:pt x="0" y="17"/>
                      </a:lnTo>
                      <a:lnTo>
                        <a:pt x="37" y="22"/>
                      </a:lnTo>
                      <a:lnTo>
                        <a:pt x="67" y="22"/>
                      </a:lnTo>
                      <a:lnTo>
                        <a:pt x="53" y="44"/>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8"/>
                <p:cNvSpPr/>
                <p:nvPr/>
              </p:nvSpPr>
              <p:spPr>
                <a:xfrm>
                  <a:off x="2775" y="3208"/>
                  <a:ext cx="35" cy="14"/>
                </a:xfrm>
                <a:custGeom>
                  <a:rect b="b" l="l" r="r" t="t"/>
                  <a:pathLst>
                    <a:path extrusionOk="0" h="55" w="139">
                      <a:moveTo>
                        <a:pt x="0" y="29"/>
                      </a:moveTo>
                      <a:lnTo>
                        <a:pt x="7" y="35"/>
                      </a:lnTo>
                      <a:lnTo>
                        <a:pt x="9" y="55"/>
                      </a:lnTo>
                      <a:lnTo>
                        <a:pt x="19" y="36"/>
                      </a:lnTo>
                      <a:lnTo>
                        <a:pt x="26" y="48"/>
                      </a:lnTo>
                      <a:lnTo>
                        <a:pt x="39" y="29"/>
                      </a:lnTo>
                      <a:lnTo>
                        <a:pt x="48" y="40"/>
                      </a:lnTo>
                      <a:lnTo>
                        <a:pt x="56" y="25"/>
                      </a:lnTo>
                      <a:lnTo>
                        <a:pt x="63" y="36"/>
                      </a:lnTo>
                      <a:lnTo>
                        <a:pt x="77" y="19"/>
                      </a:lnTo>
                      <a:lnTo>
                        <a:pt x="83" y="33"/>
                      </a:lnTo>
                      <a:lnTo>
                        <a:pt x="98" y="15"/>
                      </a:lnTo>
                      <a:lnTo>
                        <a:pt x="105" y="22"/>
                      </a:lnTo>
                      <a:lnTo>
                        <a:pt x="113" y="11"/>
                      </a:lnTo>
                      <a:lnTo>
                        <a:pt x="121" y="16"/>
                      </a:lnTo>
                      <a:lnTo>
                        <a:pt x="139" y="0"/>
                      </a:lnTo>
                      <a:lnTo>
                        <a:pt x="90" y="7"/>
                      </a:lnTo>
                      <a:lnTo>
                        <a:pt x="11" y="25"/>
                      </a:lnTo>
                      <a:lnTo>
                        <a:pt x="0" y="2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8"/>
                <p:cNvSpPr/>
                <p:nvPr/>
              </p:nvSpPr>
              <p:spPr>
                <a:xfrm>
                  <a:off x="2763" y="3217"/>
                  <a:ext cx="8" cy="12"/>
                </a:xfrm>
                <a:custGeom>
                  <a:rect b="b" l="l" r="r" t="t"/>
                  <a:pathLst>
                    <a:path extrusionOk="0" h="48" w="30">
                      <a:moveTo>
                        <a:pt x="0" y="0"/>
                      </a:moveTo>
                      <a:lnTo>
                        <a:pt x="13" y="11"/>
                      </a:lnTo>
                      <a:lnTo>
                        <a:pt x="19" y="27"/>
                      </a:lnTo>
                      <a:lnTo>
                        <a:pt x="20" y="48"/>
                      </a:lnTo>
                      <a:lnTo>
                        <a:pt x="30" y="27"/>
                      </a:lnTo>
                      <a:lnTo>
                        <a:pt x="24" y="9"/>
                      </a:lnTo>
                      <a:lnTo>
                        <a:pt x="15" y="1"/>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8"/>
                <p:cNvSpPr/>
                <p:nvPr/>
              </p:nvSpPr>
              <p:spPr>
                <a:xfrm>
                  <a:off x="2777" y="3209"/>
                  <a:ext cx="31" cy="9"/>
                </a:xfrm>
                <a:custGeom>
                  <a:rect b="b" l="l" r="r" t="t"/>
                  <a:pathLst>
                    <a:path extrusionOk="0" h="32" w="122">
                      <a:moveTo>
                        <a:pt x="0" y="26"/>
                      </a:moveTo>
                      <a:lnTo>
                        <a:pt x="26" y="20"/>
                      </a:lnTo>
                      <a:lnTo>
                        <a:pt x="71" y="11"/>
                      </a:lnTo>
                      <a:lnTo>
                        <a:pt x="122" y="0"/>
                      </a:lnTo>
                      <a:lnTo>
                        <a:pt x="110" y="5"/>
                      </a:lnTo>
                      <a:lnTo>
                        <a:pt x="57" y="18"/>
                      </a:lnTo>
                      <a:lnTo>
                        <a:pt x="1" y="32"/>
                      </a:lnTo>
                      <a:lnTo>
                        <a:pt x="0" y="2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8"/>
                <p:cNvSpPr/>
                <p:nvPr/>
              </p:nvSpPr>
              <p:spPr>
                <a:xfrm>
                  <a:off x="2777" y="3211"/>
                  <a:ext cx="33" cy="13"/>
                </a:xfrm>
                <a:custGeom>
                  <a:rect b="b" l="l" r="r" t="t"/>
                  <a:pathLst>
                    <a:path extrusionOk="0" h="51" w="128">
                      <a:moveTo>
                        <a:pt x="1" y="46"/>
                      </a:moveTo>
                      <a:lnTo>
                        <a:pt x="77" y="21"/>
                      </a:lnTo>
                      <a:lnTo>
                        <a:pt x="128" y="0"/>
                      </a:lnTo>
                      <a:lnTo>
                        <a:pt x="106" y="15"/>
                      </a:lnTo>
                      <a:lnTo>
                        <a:pt x="53" y="36"/>
                      </a:lnTo>
                      <a:lnTo>
                        <a:pt x="0" y="51"/>
                      </a:lnTo>
                      <a:lnTo>
                        <a:pt x="1" y="46"/>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8"/>
                <p:cNvSpPr/>
                <p:nvPr/>
              </p:nvSpPr>
              <p:spPr>
                <a:xfrm>
                  <a:off x="2766" y="3219"/>
                  <a:ext cx="4" cy="7"/>
                </a:xfrm>
                <a:custGeom>
                  <a:rect b="b" l="l" r="r" t="t"/>
                  <a:pathLst>
                    <a:path extrusionOk="0" h="29" w="15">
                      <a:moveTo>
                        <a:pt x="0" y="0"/>
                      </a:moveTo>
                      <a:lnTo>
                        <a:pt x="5" y="8"/>
                      </a:lnTo>
                      <a:lnTo>
                        <a:pt x="12" y="29"/>
                      </a:lnTo>
                      <a:lnTo>
                        <a:pt x="15" y="21"/>
                      </a:lnTo>
                      <a:lnTo>
                        <a:pt x="10" y="4"/>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8"/>
                <p:cNvSpPr/>
                <p:nvPr/>
              </p:nvSpPr>
              <p:spPr>
                <a:xfrm>
                  <a:off x="2747" y="3219"/>
                  <a:ext cx="14" cy="9"/>
                </a:xfrm>
                <a:custGeom>
                  <a:rect b="b" l="l" r="r" t="t"/>
                  <a:pathLst>
                    <a:path extrusionOk="0" h="35" w="55">
                      <a:moveTo>
                        <a:pt x="45" y="0"/>
                      </a:moveTo>
                      <a:lnTo>
                        <a:pt x="27" y="5"/>
                      </a:lnTo>
                      <a:lnTo>
                        <a:pt x="10" y="12"/>
                      </a:lnTo>
                      <a:lnTo>
                        <a:pt x="0" y="28"/>
                      </a:lnTo>
                      <a:lnTo>
                        <a:pt x="1" y="35"/>
                      </a:lnTo>
                      <a:lnTo>
                        <a:pt x="8" y="24"/>
                      </a:lnTo>
                      <a:lnTo>
                        <a:pt x="20" y="12"/>
                      </a:lnTo>
                      <a:lnTo>
                        <a:pt x="32" y="10"/>
                      </a:lnTo>
                      <a:lnTo>
                        <a:pt x="55" y="5"/>
                      </a:lnTo>
                      <a:lnTo>
                        <a:pt x="4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8"/>
                <p:cNvSpPr/>
                <p:nvPr/>
              </p:nvSpPr>
              <p:spPr>
                <a:xfrm>
                  <a:off x="2749" y="3224"/>
                  <a:ext cx="14" cy="7"/>
                </a:xfrm>
                <a:custGeom>
                  <a:rect b="b" l="l" r="r" t="t"/>
                  <a:pathLst>
                    <a:path extrusionOk="0" h="28" w="59">
                      <a:moveTo>
                        <a:pt x="55" y="0"/>
                      </a:moveTo>
                      <a:lnTo>
                        <a:pt x="37" y="2"/>
                      </a:lnTo>
                      <a:lnTo>
                        <a:pt x="15" y="11"/>
                      </a:lnTo>
                      <a:lnTo>
                        <a:pt x="0" y="25"/>
                      </a:lnTo>
                      <a:lnTo>
                        <a:pt x="4" y="28"/>
                      </a:lnTo>
                      <a:lnTo>
                        <a:pt x="18" y="16"/>
                      </a:lnTo>
                      <a:lnTo>
                        <a:pt x="43" y="11"/>
                      </a:lnTo>
                      <a:lnTo>
                        <a:pt x="59" y="2"/>
                      </a:lnTo>
                      <a:lnTo>
                        <a:pt x="5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8"/>
                <p:cNvSpPr/>
                <p:nvPr/>
              </p:nvSpPr>
              <p:spPr>
                <a:xfrm>
                  <a:off x="2751" y="3229"/>
                  <a:ext cx="13" cy="6"/>
                </a:xfrm>
                <a:custGeom>
                  <a:rect b="b" l="l" r="r" t="t"/>
                  <a:pathLst>
                    <a:path extrusionOk="0" h="23" w="52">
                      <a:moveTo>
                        <a:pt x="50" y="0"/>
                      </a:moveTo>
                      <a:lnTo>
                        <a:pt x="21" y="10"/>
                      </a:lnTo>
                      <a:lnTo>
                        <a:pt x="0" y="20"/>
                      </a:lnTo>
                      <a:lnTo>
                        <a:pt x="5" y="23"/>
                      </a:lnTo>
                      <a:lnTo>
                        <a:pt x="17" y="18"/>
                      </a:lnTo>
                      <a:lnTo>
                        <a:pt x="33" y="11"/>
                      </a:lnTo>
                      <a:lnTo>
                        <a:pt x="52" y="4"/>
                      </a:lnTo>
                      <a:lnTo>
                        <a:pt x="5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8"/>
                <p:cNvSpPr/>
                <p:nvPr/>
              </p:nvSpPr>
              <p:spPr>
                <a:xfrm>
                  <a:off x="2755" y="3234"/>
                  <a:ext cx="7" cy="2"/>
                </a:xfrm>
                <a:custGeom>
                  <a:rect b="b" l="l" r="r" t="t"/>
                  <a:pathLst>
                    <a:path extrusionOk="0" h="8" w="25">
                      <a:moveTo>
                        <a:pt x="25" y="0"/>
                      </a:moveTo>
                      <a:lnTo>
                        <a:pt x="0" y="8"/>
                      </a:lnTo>
                      <a:lnTo>
                        <a:pt x="9" y="7"/>
                      </a:lnTo>
                      <a:lnTo>
                        <a:pt x="2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8"/>
                <p:cNvSpPr/>
                <p:nvPr/>
              </p:nvSpPr>
              <p:spPr>
                <a:xfrm>
                  <a:off x="2749" y="3221"/>
                  <a:ext cx="9" cy="15"/>
                </a:xfrm>
                <a:custGeom>
                  <a:rect b="b" l="l" r="r" t="t"/>
                  <a:pathLst>
                    <a:path extrusionOk="0" h="63" w="34">
                      <a:moveTo>
                        <a:pt x="0" y="5"/>
                      </a:moveTo>
                      <a:lnTo>
                        <a:pt x="1" y="24"/>
                      </a:lnTo>
                      <a:lnTo>
                        <a:pt x="6" y="43"/>
                      </a:lnTo>
                      <a:lnTo>
                        <a:pt x="20" y="58"/>
                      </a:lnTo>
                      <a:lnTo>
                        <a:pt x="32" y="63"/>
                      </a:lnTo>
                      <a:lnTo>
                        <a:pt x="34" y="59"/>
                      </a:lnTo>
                      <a:lnTo>
                        <a:pt x="17" y="53"/>
                      </a:lnTo>
                      <a:lnTo>
                        <a:pt x="10" y="39"/>
                      </a:lnTo>
                      <a:lnTo>
                        <a:pt x="6" y="20"/>
                      </a:lnTo>
                      <a:lnTo>
                        <a:pt x="3" y="0"/>
                      </a:lnTo>
                      <a:lnTo>
                        <a:pt x="0" y="5"/>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8"/>
                <p:cNvSpPr/>
                <p:nvPr/>
              </p:nvSpPr>
              <p:spPr>
                <a:xfrm>
                  <a:off x="2753" y="3219"/>
                  <a:ext cx="7" cy="17"/>
                </a:xfrm>
                <a:custGeom>
                  <a:rect b="b" l="l" r="r" t="t"/>
                  <a:pathLst>
                    <a:path extrusionOk="0" h="65" w="31">
                      <a:moveTo>
                        <a:pt x="0" y="0"/>
                      </a:moveTo>
                      <a:lnTo>
                        <a:pt x="2" y="15"/>
                      </a:lnTo>
                      <a:lnTo>
                        <a:pt x="8" y="34"/>
                      </a:lnTo>
                      <a:lnTo>
                        <a:pt x="18" y="53"/>
                      </a:lnTo>
                      <a:lnTo>
                        <a:pt x="28" y="65"/>
                      </a:lnTo>
                      <a:lnTo>
                        <a:pt x="31" y="63"/>
                      </a:lnTo>
                      <a:lnTo>
                        <a:pt x="26" y="57"/>
                      </a:lnTo>
                      <a:lnTo>
                        <a:pt x="14" y="34"/>
                      </a:lnTo>
                      <a:lnTo>
                        <a:pt x="13" y="28"/>
                      </a:lnTo>
                      <a:lnTo>
                        <a:pt x="7" y="9"/>
                      </a:lnTo>
                      <a:lnTo>
                        <a:pt x="4" y="0"/>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8"/>
                <p:cNvSpPr/>
                <p:nvPr/>
              </p:nvSpPr>
              <p:spPr>
                <a:xfrm>
                  <a:off x="2756" y="3219"/>
                  <a:ext cx="6" cy="15"/>
                </a:xfrm>
                <a:custGeom>
                  <a:rect b="b" l="l" r="r" t="t"/>
                  <a:pathLst>
                    <a:path extrusionOk="0" h="58" w="23">
                      <a:moveTo>
                        <a:pt x="0" y="0"/>
                      </a:moveTo>
                      <a:lnTo>
                        <a:pt x="10" y="16"/>
                      </a:lnTo>
                      <a:lnTo>
                        <a:pt x="18" y="30"/>
                      </a:lnTo>
                      <a:lnTo>
                        <a:pt x="21" y="58"/>
                      </a:lnTo>
                      <a:lnTo>
                        <a:pt x="23" y="55"/>
                      </a:lnTo>
                      <a:lnTo>
                        <a:pt x="23" y="39"/>
                      </a:lnTo>
                      <a:lnTo>
                        <a:pt x="21" y="25"/>
                      </a:lnTo>
                      <a:lnTo>
                        <a:pt x="12" y="8"/>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8"/>
                <p:cNvSpPr/>
                <p:nvPr/>
              </p:nvSpPr>
              <p:spPr>
                <a:xfrm>
                  <a:off x="2752" y="3228"/>
                  <a:ext cx="3" cy="4"/>
                </a:xfrm>
                <a:custGeom>
                  <a:rect b="b" l="l" r="r" t="t"/>
                  <a:pathLst>
                    <a:path extrusionOk="0" h="17" w="15">
                      <a:moveTo>
                        <a:pt x="0" y="5"/>
                      </a:moveTo>
                      <a:lnTo>
                        <a:pt x="9" y="0"/>
                      </a:lnTo>
                      <a:lnTo>
                        <a:pt x="15" y="13"/>
                      </a:lnTo>
                      <a:lnTo>
                        <a:pt x="6" y="17"/>
                      </a:lnTo>
                      <a:lnTo>
                        <a:pt x="0" y="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8"/>
                <p:cNvSpPr/>
                <p:nvPr/>
              </p:nvSpPr>
              <p:spPr>
                <a:xfrm>
                  <a:off x="2757" y="3227"/>
                  <a:ext cx="3" cy="3"/>
                </a:xfrm>
                <a:custGeom>
                  <a:rect b="b" l="l" r="r" t="t"/>
                  <a:pathLst>
                    <a:path extrusionOk="0" h="13" w="14">
                      <a:moveTo>
                        <a:pt x="0" y="4"/>
                      </a:moveTo>
                      <a:lnTo>
                        <a:pt x="13" y="0"/>
                      </a:lnTo>
                      <a:lnTo>
                        <a:pt x="14" y="10"/>
                      </a:lnTo>
                      <a:lnTo>
                        <a:pt x="3" y="13"/>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8"/>
                <p:cNvSpPr/>
                <p:nvPr/>
              </p:nvSpPr>
              <p:spPr>
                <a:xfrm>
                  <a:off x="2755" y="3222"/>
                  <a:ext cx="3" cy="2"/>
                </a:xfrm>
                <a:custGeom>
                  <a:rect b="b" l="l" r="r" t="t"/>
                  <a:pathLst>
                    <a:path extrusionOk="0" h="8" w="14">
                      <a:moveTo>
                        <a:pt x="0" y="1"/>
                      </a:moveTo>
                      <a:lnTo>
                        <a:pt x="4" y="8"/>
                      </a:lnTo>
                      <a:lnTo>
                        <a:pt x="14" y="7"/>
                      </a:lnTo>
                      <a:lnTo>
                        <a:pt x="10" y="0"/>
                      </a:lnTo>
                      <a:lnTo>
                        <a:pt x="0" y="1"/>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8"/>
                <p:cNvSpPr/>
                <p:nvPr/>
              </p:nvSpPr>
              <p:spPr>
                <a:xfrm>
                  <a:off x="2751" y="3223"/>
                  <a:ext cx="2" cy="3"/>
                </a:xfrm>
                <a:custGeom>
                  <a:rect b="b" l="l" r="r" t="t"/>
                  <a:pathLst>
                    <a:path extrusionOk="0" h="13" w="8">
                      <a:moveTo>
                        <a:pt x="5" y="0"/>
                      </a:moveTo>
                      <a:lnTo>
                        <a:pt x="8" y="9"/>
                      </a:lnTo>
                      <a:lnTo>
                        <a:pt x="1" y="13"/>
                      </a:lnTo>
                      <a:lnTo>
                        <a:pt x="0" y="4"/>
                      </a:lnTo>
                      <a:lnTo>
                        <a:pt x="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8"/>
                <p:cNvSpPr/>
                <p:nvPr/>
              </p:nvSpPr>
              <p:spPr>
                <a:xfrm>
                  <a:off x="2748" y="3226"/>
                  <a:ext cx="1" cy="4"/>
                </a:xfrm>
                <a:custGeom>
                  <a:rect b="b" l="l" r="r" t="t"/>
                  <a:pathLst>
                    <a:path extrusionOk="0" h="12" w="8">
                      <a:moveTo>
                        <a:pt x="7" y="0"/>
                      </a:moveTo>
                      <a:lnTo>
                        <a:pt x="0" y="10"/>
                      </a:lnTo>
                      <a:lnTo>
                        <a:pt x="2" y="12"/>
                      </a:lnTo>
                      <a:lnTo>
                        <a:pt x="8" y="7"/>
                      </a:lnTo>
                      <a:lnTo>
                        <a:pt x="7"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8"/>
                <p:cNvSpPr/>
                <p:nvPr/>
              </p:nvSpPr>
              <p:spPr>
                <a:xfrm>
                  <a:off x="2749" y="3231"/>
                  <a:ext cx="3" cy="3"/>
                </a:xfrm>
                <a:custGeom>
                  <a:rect b="b" l="l" r="r" t="t"/>
                  <a:pathLst>
                    <a:path extrusionOk="0" h="12" w="11">
                      <a:moveTo>
                        <a:pt x="5" y="0"/>
                      </a:moveTo>
                      <a:lnTo>
                        <a:pt x="0" y="4"/>
                      </a:lnTo>
                      <a:lnTo>
                        <a:pt x="6" y="12"/>
                      </a:lnTo>
                      <a:lnTo>
                        <a:pt x="11" y="11"/>
                      </a:lnTo>
                      <a:lnTo>
                        <a:pt x="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8"/>
                <p:cNvSpPr/>
                <p:nvPr/>
              </p:nvSpPr>
              <p:spPr>
                <a:xfrm>
                  <a:off x="2751" y="3219"/>
                  <a:ext cx="2" cy="3"/>
                </a:xfrm>
                <a:custGeom>
                  <a:rect b="b" l="l" r="r" t="t"/>
                  <a:pathLst>
                    <a:path extrusionOk="0" h="10" w="7">
                      <a:moveTo>
                        <a:pt x="0" y="5"/>
                      </a:moveTo>
                      <a:lnTo>
                        <a:pt x="0" y="10"/>
                      </a:lnTo>
                      <a:lnTo>
                        <a:pt x="7" y="6"/>
                      </a:lnTo>
                      <a:lnTo>
                        <a:pt x="5" y="0"/>
                      </a:lnTo>
                      <a:lnTo>
                        <a:pt x="0" y="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8"/>
                <p:cNvSpPr/>
                <p:nvPr/>
              </p:nvSpPr>
              <p:spPr>
                <a:xfrm>
                  <a:off x="2754" y="3219"/>
                  <a:ext cx="2" cy="1"/>
                </a:xfrm>
                <a:custGeom>
                  <a:rect b="b" l="l" r="r" t="t"/>
                  <a:pathLst>
                    <a:path extrusionOk="0" h="8" w="12">
                      <a:moveTo>
                        <a:pt x="0" y="1"/>
                      </a:moveTo>
                      <a:lnTo>
                        <a:pt x="3" y="8"/>
                      </a:lnTo>
                      <a:lnTo>
                        <a:pt x="12" y="4"/>
                      </a:lnTo>
                      <a:lnTo>
                        <a:pt x="8" y="0"/>
                      </a:lnTo>
                      <a:lnTo>
                        <a:pt x="0" y="1"/>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8"/>
                <p:cNvSpPr/>
                <p:nvPr/>
              </p:nvSpPr>
              <p:spPr>
                <a:xfrm>
                  <a:off x="2748" y="3223"/>
                  <a:ext cx="1" cy="2"/>
                </a:xfrm>
                <a:custGeom>
                  <a:rect b="b" l="l" r="r" t="t"/>
                  <a:pathLst>
                    <a:path extrusionOk="0" h="9" w="5">
                      <a:moveTo>
                        <a:pt x="4" y="0"/>
                      </a:moveTo>
                      <a:lnTo>
                        <a:pt x="5" y="3"/>
                      </a:lnTo>
                      <a:lnTo>
                        <a:pt x="0" y="9"/>
                      </a:lnTo>
                      <a:lnTo>
                        <a:pt x="4"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8"/>
                <p:cNvSpPr/>
                <p:nvPr/>
              </p:nvSpPr>
              <p:spPr>
                <a:xfrm>
                  <a:off x="2760" y="3221"/>
                  <a:ext cx="3" cy="2"/>
                </a:xfrm>
                <a:custGeom>
                  <a:rect b="b" l="l" r="r" t="t"/>
                  <a:pathLst>
                    <a:path extrusionOk="0" h="8" w="12">
                      <a:moveTo>
                        <a:pt x="0" y="0"/>
                      </a:moveTo>
                      <a:lnTo>
                        <a:pt x="7" y="0"/>
                      </a:lnTo>
                      <a:lnTo>
                        <a:pt x="12" y="8"/>
                      </a:lnTo>
                      <a:lnTo>
                        <a:pt x="4" y="8"/>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8"/>
                <p:cNvSpPr/>
                <p:nvPr/>
              </p:nvSpPr>
              <p:spPr>
                <a:xfrm>
                  <a:off x="2762" y="3225"/>
                  <a:ext cx="2" cy="4"/>
                </a:xfrm>
                <a:custGeom>
                  <a:rect b="b" l="l" r="r" t="t"/>
                  <a:pathLst>
                    <a:path extrusionOk="0" h="14" w="7">
                      <a:moveTo>
                        <a:pt x="0" y="2"/>
                      </a:moveTo>
                      <a:lnTo>
                        <a:pt x="2" y="14"/>
                      </a:lnTo>
                      <a:lnTo>
                        <a:pt x="7" y="11"/>
                      </a:lnTo>
                      <a:lnTo>
                        <a:pt x="6" y="0"/>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8"/>
                <p:cNvSpPr/>
                <p:nvPr/>
              </p:nvSpPr>
              <p:spPr>
                <a:xfrm>
                  <a:off x="2755" y="3233"/>
                  <a:ext cx="3" cy="2"/>
                </a:xfrm>
                <a:custGeom>
                  <a:rect b="b" l="l" r="r" t="t"/>
                  <a:pathLst>
                    <a:path extrusionOk="0" h="5" w="11">
                      <a:moveTo>
                        <a:pt x="0" y="4"/>
                      </a:moveTo>
                      <a:lnTo>
                        <a:pt x="7" y="0"/>
                      </a:lnTo>
                      <a:lnTo>
                        <a:pt x="11" y="4"/>
                      </a:lnTo>
                      <a:lnTo>
                        <a:pt x="6" y="5"/>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8"/>
                <p:cNvSpPr/>
                <p:nvPr/>
              </p:nvSpPr>
              <p:spPr>
                <a:xfrm>
                  <a:off x="2759" y="3232"/>
                  <a:ext cx="2" cy="2"/>
                </a:xfrm>
                <a:custGeom>
                  <a:rect b="b" l="l" r="r" t="t"/>
                  <a:pathLst>
                    <a:path extrusionOk="0" h="8" w="8">
                      <a:moveTo>
                        <a:pt x="0" y="4"/>
                      </a:moveTo>
                      <a:lnTo>
                        <a:pt x="8" y="0"/>
                      </a:lnTo>
                      <a:lnTo>
                        <a:pt x="8" y="5"/>
                      </a:lnTo>
                      <a:lnTo>
                        <a:pt x="3" y="8"/>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8"/>
                <p:cNvSpPr/>
                <p:nvPr/>
              </p:nvSpPr>
              <p:spPr>
                <a:xfrm>
                  <a:off x="2760" y="3234"/>
                  <a:ext cx="2" cy="1"/>
                </a:xfrm>
                <a:custGeom>
                  <a:rect b="b" l="l" r="r" t="t"/>
                  <a:pathLst>
                    <a:path extrusionOk="0" h="5" w="7">
                      <a:moveTo>
                        <a:pt x="0" y="2"/>
                      </a:moveTo>
                      <a:lnTo>
                        <a:pt x="7" y="0"/>
                      </a:lnTo>
                      <a:lnTo>
                        <a:pt x="3" y="5"/>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8"/>
                <p:cNvSpPr/>
                <p:nvPr/>
              </p:nvSpPr>
              <p:spPr>
                <a:xfrm>
                  <a:off x="2758" y="3236"/>
                  <a:ext cx="2" cy="1"/>
                </a:xfrm>
                <a:custGeom>
                  <a:rect b="b" l="l" r="r" t="t"/>
                  <a:pathLst>
                    <a:path extrusionOk="0" h="4" w="7">
                      <a:moveTo>
                        <a:pt x="0" y="4"/>
                      </a:moveTo>
                      <a:lnTo>
                        <a:pt x="4" y="0"/>
                      </a:lnTo>
                      <a:lnTo>
                        <a:pt x="7" y="3"/>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8"/>
                <p:cNvSpPr/>
                <p:nvPr/>
              </p:nvSpPr>
              <p:spPr>
                <a:xfrm>
                  <a:off x="2754" y="3236"/>
                  <a:ext cx="3" cy="1"/>
                </a:xfrm>
                <a:custGeom>
                  <a:rect b="b" l="l" r="r" t="t"/>
                  <a:pathLst>
                    <a:path extrusionOk="0" h="5" w="13">
                      <a:moveTo>
                        <a:pt x="0" y="0"/>
                      </a:moveTo>
                      <a:lnTo>
                        <a:pt x="13" y="4"/>
                      </a:lnTo>
                      <a:lnTo>
                        <a:pt x="6" y="5"/>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8"/>
              <p:cNvSpPr/>
              <p:nvPr/>
            </p:nvSpPr>
            <p:spPr>
              <a:xfrm>
                <a:off x="2763" y="3231"/>
                <a:ext cx="1" cy="3"/>
              </a:xfrm>
              <a:custGeom>
                <a:rect b="b" l="l" r="r" t="t"/>
                <a:pathLst>
                  <a:path extrusionOk="0" h="13" w="5">
                    <a:moveTo>
                      <a:pt x="0" y="3"/>
                    </a:moveTo>
                    <a:lnTo>
                      <a:pt x="0" y="13"/>
                    </a:lnTo>
                    <a:lnTo>
                      <a:pt x="5" y="0"/>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8"/>
              <p:cNvSpPr/>
              <p:nvPr/>
            </p:nvSpPr>
            <p:spPr>
              <a:xfrm>
                <a:off x="2786" y="2967"/>
                <a:ext cx="26" cy="24"/>
              </a:xfrm>
              <a:custGeom>
                <a:rect b="b" l="l" r="r" t="t"/>
                <a:pathLst>
                  <a:path extrusionOk="0" h="97" w="104">
                    <a:moveTo>
                      <a:pt x="20" y="0"/>
                    </a:moveTo>
                    <a:lnTo>
                      <a:pt x="0" y="13"/>
                    </a:lnTo>
                    <a:lnTo>
                      <a:pt x="0" y="41"/>
                    </a:lnTo>
                    <a:lnTo>
                      <a:pt x="35" y="70"/>
                    </a:lnTo>
                    <a:lnTo>
                      <a:pt x="63" y="86"/>
                    </a:lnTo>
                    <a:lnTo>
                      <a:pt x="90" y="97"/>
                    </a:lnTo>
                    <a:lnTo>
                      <a:pt x="103" y="90"/>
                    </a:lnTo>
                    <a:lnTo>
                      <a:pt x="104" y="66"/>
                    </a:lnTo>
                    <a:lnTo>
                      <a:pt x="97" y="41"/>
                    </a:lnTo>
                    <a:lnTo>
                      <a:pt x="20"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8"/>
              <p:cNvSpPr/>
              <p:nvPr/>
            </p:nvSpPr>
            <p:spPr>
              <a:xfrm>
                <a:off x="2759" y="2944"/>
                <a:ext cx="21" cy="22"/>
              </a:xfrm>
              <a:custGeom>
                <a:rect b="b" l="l" r="r" t="t"/>
                <a:pathLst>
                  <a:path extrusionOk="0" h="87" w="87">
                    <a:moveTo>
                      <a:pt x="87" y="87"/>
                    </a:moveTo>
                    <a:lnTo>
                      <a:pt x="75" y="58"/>
                    </a:lnTo>
                    <a:lnTo>
                      <a:pt x="83" y="48"/>
                    </a:lnTo>
                    <a:lnTo>
                      <a:pt x="44" y="5"/>
                    </a:lnTo>
                    <a:lnTo>
                      <a:pt x="15" y="0"/>
                    </a:lnTo>
                    <a:lnTo>
                      <a:pt x="2" y="3"/>
                    </a:lnTo>
                    <a:lnTo>
                      <a:pt x="0" y="13"/>
                    </a:lnTo>
                    <a:lnTo>
                      <a:pt x="10" y="35"/>
                    </a:lnTo>
                    <a:lnTo>
                      <a:pt x="87" y="87"/>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8"/>
              <p:cNvSpPr/>
              <p:nvPr/>
            </p:nvSpPr>
            <p:spPr>
              <a:xfrm>
                <a:off x="2787" y="2969"/>
                <a:ext cx="24" cy="20"/>
              </a:xfrm>
              <a:custGeom>
                <a:rect b="b" l="l" r="r" t="t"/>
                <a:pathLst>
                  <a:path extrusionOk="0" h="82" w="96">
                    <a:moveTo>
                      <a:pt x="15" y="0"/>
                    </a:moveTo>
                    <a:lnTo>
                      <a:pt x="0" y="9"/>
                    </a:lnTo>
                    <a:lnTo>
                      <a:pt x="82" y="82"/>
                    </a:lnTo>
                    <a:lnTo>
                      <a:pt x="92" y="78"/>
                    </a:lnTo>
                    <a:lnTo>
                      <a:pt x="96" y="64"/>
                    </a:lnTo>
                    <a:lnTo>
                      <a:pt x="93" y="52"/>
                    </a:lnTo>
                    <a:lnTo>
                      <a:pt x="1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8"/>
              <p:cNvSpPr/>
              <p:nvPr/>
            </p:nvSpPr>
            <p:spPr>
              <a:xfrm>
                <a:off x="2760" y="2946"/>
                <a:ext cx="17" cy="15"/>
              </a:xfrm>
              <a:custGeom>
                <a:rect b="b" l="l" r="r" t="t"/>
                <a:pathLst>
                  <a:path extrusionOk="0" h="63" w="65">
                    <a:moveTo>
                      <a:pt x="62" y="43"/>
                    </a:moveTo>
                    <a:lnTo>
                      <a:pt x="23" y="3"/>
                    </a:lnTo>
                    <a:lnTo>
                      <a:pt x="0" y="0"/>
                    </a:lnTo>
                    <a:lnTo>
                      <a:pt x="0" y="11"/>
                    </a:lnTo>
                    <a:lnTo>
                      <a:pt x="65" y="63"/>
                    </a:lnTo>
                    <a:lnTo>
                      <a:pt x="62" y="4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8"/>
              <p:cNvSpPr/>
              <p:nvPr/>
            </p:nvSpPr>
            <p:spPr>
              <a:xfrm>
                <a:off x="2779" y="2950"/>
                <a:ext cx="12" cy="12"/>
              </a:xfrm>
              <a:custGeom>
                <a:rect b="b" l="l" r="r" t="t"/>
                <a:pathLst>
                  <a:path extrusionOk="0" h="47" w="49">
                    <a:moveTo>
                      <a:pt x="19" y="47"/>
                    </a:moveTo>
                    <a:lnTo>
                      <a:pt x="0" y="0"/>
                    </a:lnTo>
                    <a:lnTo>
                      <a:pt x="21" y="11"/>
                    </a:lnTo>
                    <a:lnTo>
                      <a:pt x="40" y="21"/>
                    </a:lnTo>
                    <a:lnTo>
                      <a:pt x="49" y="34"/>
                    </a:lnTo>
                    <a:lnTo>
                      <a:pt x="28" y="45"/>
                    </a:lnTo>
                    <a:lnTo>
                      <a:pt x="19" y="47"/>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8"/>
              <p:cNvSpPr/>
              <p:nvPr/>
            </p:nvSpPr>
            <p:spPr>
              <a:xfrm>
                <a:off x="2769" y="2963"/>
                <a:ext cx="10" cy="7"/>
              </a:xfrm>
              <a:custGeom>
                <a:rect b="b" l="l" r="r" t="t"/>
                <a:pathLst>
                  <a:path extrusionOk="0" h="32" w="41">
                    <a:moveTo>
                      <a:pt x="41" y="15"/>
                    </a:moveTo>
                    <a:lnTo>
                      <a:pt x="0" y="0"/>
                    </a:lnTo>
                    <a:lnTo>
                      <a:pt x="16" y="23"/>
                    </a:lnTo>
                    <a:lnTo>
                      <a:pt x="30" y="32"/>
                    </a:lnTo>
                    <a:lnTo>
                      <a:pt x="41" y="1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8"/>
              <p:cNvSpPr/>
              <p:nvPr/>
            </p:nvSpPr>
            <p:spPr>
              <a:xfrm>
                <a:off x="2876" y="2978"/>
                <a:ext cx="29" cy="24"/>
              </a:xfrm>
              <a:custGeom>
                <a:rect b="b" l="l" r="r" t="t"/>
                <a:pathLst>
                  <a:path extrusionOk="0" h="97" w="118">
                    <a:moveTo>
                      <a:pt x="107" y="0"/>
                    </a:moveTo>
                    <a:lnTo>
                      <a:pt x="104" y="30"/>
                    </a:lnTo>
                    <a:lnTo>
                      <a:pt x="118" y="36"/>
                    </a:lnTo>
                    <a:lnTo>
                      <a:pt x="79" y="81"/>
                    </a:lnTo>
                    <a:lnTo>
                      <a:pt x="46" y="91"/>
                    </a:lnTo>
                    <a:lnTo>
                      <a:pt x="10" y="97"/>
                    </a:lnTo>
                    <a:lnTo>
                      <a:pt x="0" y="84"/>
                    </a:lnTo>
                    <a:lnTo>
                      <a:pt x="3" y="69"/>
                    </a:lnTo>
                    <a:lnTo>
                      <a:pt x="11" y="56"/>
                    </a:lnTo>
                    <a:lnTo>
                      <a:pt x="25" y="35"/>
                    </a:lnTo>
                    <a:lnTo>
                      <a:pt x="46" y="20"/>
                    </a:lnTo>
                    <a:lnTo>
                      <a:pt x="107"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8"/>
              <p:cNvSpPr/>
              <p:nvPr/>
            </p:nvSpPr>
            <p:spPr>
              <a:xfrm>
                <a:off x="2917" y="2954"/>
                <a:ext cx="32" cy="20"/>
              </a:xfrm>
              <a:custGeom>
                <a:rect b="b" l="l" r="r" t="t"/>
                <a:pathLst>
                  <a:path extrusionOk="0" h="81" w="126">
                    <a:moveTo>
                      <a:pt x="0" y="63"/>
                    </a:moveTo>
                    <a:lnTo>
                      <a:pt x="17" y="81"/>
                    </a:lnTo>
                    <a:lnTo>
                      <a:pt x="90" y="67"/>
                    </a:lnTo>
                    <a:lnTo>
                      <a:pt x="107" y="49"/>
                    </a:lnTo>
                    <a:lnTo>
                      <a:pt x="124" y="23"/>
                    </a:lnTo>
                    <a:lnTo>
                      <a:pt x="126" y="1"/>
                    </a:lnTo>
                    <a:lnTo>
                      <a:pt x="107" y="0"/>
                    </a:lnTo>
                    <a:lnTo>
                      <a:pt x="54" y="11"/>
                    </a:lnTo>
                    <a:lnTo>
                      <a:pt x="0" y="63"/>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8"/>
              <p:cNvSpPr/>
              <p:nvPr/>
            </p:nvSpPr>
            <p:spPr>
              <a:xfrm>
                <a:off x="2919" y="2955"/>
                <a:ext cx="28" cy="17"/>
              </a:xfrm>
              <a:custGeom>
                <a:rect b="b" l="l" r="r" t="t"/>
                <a:pathLst>
                  <a:path extrusionOk="0" h="68" w="111">
                    <a:moveTo>
                      <a:pt x="0" y="58"/>
                    </a:moveTo>
                    <a:lnTo>
                      <a:pt x="5" y="68"/>
                    </a:lnTo>
                    <a:lnTo>
                      <a:pt x="103" y="29"/>
                    </a:lnTo>
                    <a:lnTo>
                      <a:pt x="111" y="11"/>
                    </a:lnTo>
                    <a:lnTo>
                      <a:pt x="103" y="0"/>
                    </a:lnTo>
                    <a:lnTo>
                      <a:pt x="0"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8"/>
              <p:cNvSpPr/>
              <p:nvPr/>
            </p:nvSpPr>
            <p:spPr>
              <a:xfrm>
                <a:off x="2877" y="2983"/>
                <a:ext cx="25" cy="18"/>
              </a:xfrm>
              <a:custGeom>
                <a:rect b="b" l="l" r="r" t="t"/>
                <a:pathLst>
                  <a:path extrusionOk="0" h="70" w="97">
                    <a:moveTo>
                      <a:pt x="91" y="0"/>
                    </a:moveTo>
                    <a:lnTo>
                      <a:pt x="97" y="14"/>
                    </a:lnTo>
                    <a:lnTo>
                      <a:pt x="39" y="60"/>
                    </a:lnTo>
                    <a:lnTo>
                      <a:pt x="8" y="70"/>
                    </a:lnTo>
                    <a:lnTo>
                      <a:pt x="0" y="63"/>
                    </a:lnTo>
                    <a:lnTo>
                      <a:pt x="4" y="43"/>
                    </a:lnTo>
                    <a:lnTo>
                      <a:pt x="9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8"/>
              <p:cNvSpPr/>
              <p:nvPr/>
            </p:nvSpPr>
            <p:spPr>
              <a:xfrm>
                <a:off x="2896" y="2963"/>
                <a:ext cx="20" cy="13"/>
              </a:xfrm>
              <a:custGeom>
                <a:rect b="b" l="l" r="r" t="t"/>
                <a:pathLst>
                  <a:path extrusionOk="0" h="51" w="82">
                    <a:moveTo>
                      <a:pt x="39" y="42"/>
                    </a:moveTo>
                    <a:lnTo>
                      <a:pt x="62" y="31"/>
                    </a:lnTo>
                    <a:lnTo>
                      <a:pt x="82" y="0"/>
                    </a:lnTo>
                    <a:lnTo>
                      <a:pt x="44" y="18"/>
                    </a:lnTo>
                    <a:lnTo>
                      <a:pt x="16" y="37"/>
                    </a:lnTo>
                    <a:lnTo>
                      <a:pt x="0" y="51"/>
                    </a:lnTo>
                    <a:lnTo>
                      <a:pt x="39" y="4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8"/>
              <p:cNvSpPr/>
              <p:nvPr/>
            </p:nvSpPr>
            <p:spPr>
              <a:xfrm>
                <a:off x="2905" y="2975"/>
                <a:ext cx="11" cy="19"/>
              </a:xfrm>
              <a:custGeom>
                <a:rect b="b" l="l" r="r" t="t"/>
                <a:pathLst>
                  <a:path extrusionOk="0" h="74" w="40">
                    <a:moveTo>
                      <a:pt x="18" y="35"/>
                    </a:moveTo>
                    <a:lnTo>
                      <a:pt x="14" y="22"/>
                    </a:lnTo>
                    <a:lnTo>
                      <a:pt x="16" y="7"/>
                    </a:lnTo>
                    <a:lnTo>
                      <a:pt x="33" y="0"/>
                    </a:lnTo>
                    <a:lnTo>
                      <a:pt x="8" y="11"/>
                    </a:lnTo>
                    <a:lnTo>
                      <a:pt x="0" y="32"/>
                    </a:lnTo>
                    <a:lnTo>
                      <a:pt x="20" y="39"/>
                    </a:lnTo>
                    <a:lnTo>
                      <a:pt x="4" y="74"/>
                    </a:lnTo>
                    <a:lnTo>
                      <a:pt x="40" y="53"/>
                    </a:lnTo>
                    <a:lnTo>
                      <a:pt x="21" y="38"/>
                    </a:lnTo>
                    <a:lnTo>
                      <a:pt x="18" y="3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8"/>
              <p:cNvSpPr/>
              <p:nvPr/>
            </p:nvSpPr>
            <p:spPr>
              <a:xfrm>
                <a:off x="2918" y="2978"/>
                <a:ext cx="13" cy="8"/>
              </a:xfrm>
              <a:custGeom>
                <a:rect b="b" l="l" r="r" t="t"/>
                <a:pathLst>
                  <a:path extrusionOk="0" h="29" w="54">
                    <a:moveTo>
                      <a:pt x="0" y="6"/>
                    </a:moveTo>
                    <a:lnTo>
                      <a:pt x="16" y="29"/>
                    </a:lnTo>
                    <a:lnTo>
                      <a:pt x="38" y="15"/>
                    </a:lnTo>
                    <a:lnTo>
                      <a:pt x="54" y="0"/>
                    </a:lnTo>
                    <a:lnTo>
                      <a:pt x="0" y="6"/>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8"/>
              <p:cNvSpPr/>
              <p:nvPr/>
            </p:nvSpPr>
            <p:spPr>
              <a:xfrm>
                <a:off x="2729" y="3079"/>
                <a:ext cx="35" cy="58"/>
              </a:xfrm>
              <a:custGeom>
                <a:rect b="b" l="l" r="r" t="t"/>
                <a:pathLst>
                  <a:path extrusionOk="0" h="233" w="139">
                    <a:moveTo>
                      <a:pt x="42" y="20"/>
                    </a:moveTo>
                    <a:lnTo>
                      <a:pt x="0" y="233"/>
                    </a:lnTo>
                    <a:lnTo>
                      <a:pt x="39" y="183"/>
                    </a:lnTo>
                    <a:lnTo>
                      <a:pt x="77" y="134"/>
                    </a:lnTo>
                    <a:lnTo>
                      <a:pt x="111" y="108"/>
                    </a:lnTo>
                    <a:lnTo>
                      <a:pt x="128" y="102"/>
                    </a:lnTo>
                    <a:lnTo>
                      <a:pt x="139" y="56"/>
                    </a:lnTo>
                    <a:lnTo>
                      <a:pt x="111" y="37"/>
                    </a:lnTo>
                    <a:lnTo>
                      <a:pt x="102" y="0"/>
                    </a:lnTo>
                    <a:lnTo>
                      <a:pt x="86" y="14"/>
                    </a:lnTo>
                    <a:lnTo>
                      <a:pt x="67" y="48"/>
                    </a:lnTo>
                    <a:lnTo>
                      <a:pt x="50" y="42"/>
                    </a:lnTo>
                    <a:lnTo>
                      <a:pt x="42" y="2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8"/>
              <p:cNvSpPr/>
              <p:nvPr/>
            </p:nvSpPr>
            <p:spPr>
              <a:xfrm>
                <a:off x="2733" y="3086"/>
                <a:ext cx="21" cy="42"/>
              </a:xfrm>
              <a:custGeom>
                <a:rect b="b" l="l" r="r" t="t"/>
                <a:pathLst>
                  <a:path extrusionOk="0" h="168" w="82">
                    <a:moveTo>
                      <a:pt x="29" y="25"/>
                    </a:moveTo>
                    <a:lnTo>
                      <a:pt x="0" y="168"/>
                    </a:lnTo>
                    <a:lnTo>
                      <a:pt x="26" y="128"/>
                    </a:lnTo>
                    <a:lnTo>
                      <a:pt x="58" y="89"/>
                    </a:lnTo>
                    <a:lnTo>
                      <a:pt x="73" y="75"/>
                    </a:lnTo>
                    <a:lnTo>
                      <a:pt x="82" y="0"/>
                    </a:lnTo>
                    <a:lnTo>
                      <a:pt x="58" y="29"/>
                    </a:lnTo>
                    <a:lnTo>
                      <a:pt x="39" y="32"/>
                    </a:lnTo>
                    <a:lnTo>
                      <a:pt x="29" y="2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8"/>
              <p:cNvSpPr/>
              <p:nvPr/>
            </p:nvSpPr>
            <p:spPr>
              <a:xfrm>
                <a:off x="2738" y="3094"/>
                <a:ext cx="10" cy="19"/>
              </a:xfrm>
              <a:custGeom>
                <a:rect b="b" l="l" r="r" t="t"/>
                <a:pathLst>
                  <a:path extrusionOk="0" h="74" w="39">
                    <a:moveTo>
                      <a:pt x="17" y="5"/>
                    </a:moveTo>
                    <a:lnTo>
                      <a:pt x="0" y="74"/>
                    </a:lnTo>
                    <a:lnTo>
                      <a:pt x="20" y="54"/>
                    </a:lnTo>
                    <a:lnTo>
                      <a:pt x="39" y="0"/>
                    </a:lnTo>
                    <a:lnTo>
                      <a:pt x="17"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8"/>
              <p:cNvSpPr/>
              <p:nvPr/>
            </p:nvSpPr>
            <p:spPr>
              <a:xfrm>
                <a:off x="2762" y="3063"/>
                <a:ext cx="64" cy="28"/>
              </a:xfrm>
              <a:custGeom>
                <a:rect b="b" l="l" r="r" t="t"/>
                <a:pathLst>
                  <a:path extrusionOk="0" h="112" w="255">
                    <a:moveTo>
                      <a:pt x="0" y="59"/>
                    </a:moveTo>
                    <a:lnTo>
                      <a:pt x="2" y="33"/>
                    </a:lnTo>
                    <a:lnTo>
                      <a:pt x="28" y="14"/>
                    </a:lnTo>
                    <a:lnTo>
                      <a:pt x="78" y="1"/>
                    </a:lnTo>
                    <a:lnTo>
                      <a:pt x="123" y="0"/>
                    </a:lnTo>
                    <a:lnTo>
                      <a:pt x="174" y="14"/>
                    </a:lnTo>
                    <a:lnTo>
                      <a:pt x="216" y="34"/>
                    </a:lnTo>
                    <a:lnTo>
                      <a:pt x="252" y="67"/>
                    </a:lnTo>
                    <a:lnTo>
                      <a:pt x="255" y="100"/>
                    </a:lnTo>
                    <a:lnTo>
                      <a:pt x="226" y="112"/>
                    </a:lnTo>
                    <a:lnTo>
                      <a:pt x="212" y="74"/>
                    </a:lnTo>
                    <a:lnTo>
                      <a:pt x="177" y="103"/>
                    </a:lnTo>
                    <a:lnTo>
                      <a:pt x="154" y="52"/>
                    </a:lnTo>
                    <a:lnTo>
                      <a:pt x="120" y="87"/>
                    </a:lnTo>
                    <a:lnTo>
                      <a:pt x="101" y="47"/>
                    </a:lnTo>
                    <a:lnTo>
                      <a:pt x="65" y="77"/>
                    </a:lnTo>
                    <a:lnTo>
                      <a:pt x="42" y="34"/>
                    </a:lnTo>
                    <a:lnTo>
                      <a:pt x="26" y="71"/>
                    </a:lnTo>
                    <a:lnTo>
                      <a:pt x="0" y="59"/>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8"/>
              <p:cNvSpPr/>
              <p:nvPr/>
            </p:nvSpPr>
            <p:spPr>
              <a:xfrm>
                <a:off x="2876" y="3077"/>
                <a:ext cx="55" cy="19"/>
              </a:xfrm>
              <a:custGeom>
                <a:rect b="b" l="l" r="r" t="t"/>
                <a:pathLst>
                  <a:path extrusionOk="0" h="73" w="219">
                    <a:moveTo>
                      <a:pt x="9" y="68"/>
                    </a:moveTo>
                    <a:lnTo>
                      <a:pt x="0" y="50"/>
                    </a:lnTo>
                    <a:lnTo>
                      <a:pt x="19" y="26"/>
                    </a:lnTo>
                    <a:lnTo>
                      <a:pt x="60" y="6"/>
                    </a:lnTo>
                    <a:lnTo>
                      <a:pt x="91" y="1"/>
                    </a:lnTo>
                    <a:lnTo>
                      <a:pt x="137" y="0"/>
                    </a:lnTo>
                    <a:lnTo>
                      <a:pt x="175" y="5"/>
                    </a:lnTo>
                    <a:lnTo>
                      <a:pt x="210" y="19"/>
                    </a:lnTo>
                    <a:lnTo>
                      <a:pt x="219" y="36"/>
                    </a:lnTo>
                    <a:lnTo>
                      <a:pt x="216" y="51"/>
                    </a:lnTo>
                    <a:lnTo>
                      <a:pt x="189" y="40"/>
                    </a:lnTo>
                    <a:lnTo>
                      <a:pt x="170" y="67"/>
                    </a:lnTo>
                    <a:lnTo>
                      <a:pt x="136" y="40"/>
                    </a:lnTo>
                    <a:lnTo>
                      <a:pt x="127" y="72"/>
                    </a:lnTo>
                    <a:lnTo>
                      <a:pt x="97" y="44"/>
                    </a:lnTo>
                    <a:lnTo>
                      <a:pt x="80" y="73"/>
                    </a:lnTo>
                    <a:lnTo>
                      <a:pt x="59" y="44"/>
                    </a:lnTo>
                    <a:lnTo>
                      <a:pt x="40" y="72"/>
                    </a:lnTo>
                    <a:lnTo>
                      <a:pt x="23" y="45"/>
                    </a:lnTo>
                    <a:lnTo>
                      <a:pt x="9" y="68"/>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8"/>
              <p:cNvSpPr/>
              <p:nvPr/>
            </p:nvSpPr>
            <p:spPr>
              <a:xfrm>
                <a:off x="2765" y="3065"/>
                <a:ext cx="58" cy="22"/>
              </a:xfrm>
              <a:custGeom>
                <a:rect b="b" l="l" r="r" t="t"/>
                <a:pathLst>
                  <a:path extrusionOk="0" h="85" w="236">
                    <a:moveTo>
                      <a:pt x="0" y="32"/>
                    </a:moveTo>
                    <a:lnTo>
                      <a:pt x="12" y="16"/>
                    </a:lnTo>
                    <a:lnTo>
                      <a:pt x="42" y="3"/>
                    </a:lnTo>
                    <a:lnTo>
                      <a:pt x="90" y="0"/>
                    </a:lnTo>
                    <a:lnTo>
                      <a:pt x="134" y="6"/>
                    </a:lnTo>
                    <a:lnTo>
                      <a:pt x="187" y="25"/>
                    </a:lnTo>
                    <a:lnTo>
                      <a:pt x="227" y="54"/>
                    </a:lnTo>
                    <a:lnTo>
                      <a:pt x="236" y="80"/>
                    </a:lnTo>
                    <a:lnTo>
                      <a:pt x="228" y="85"/>
                    </a:lnTo>
                    <a:lnTo>
                      <a:pt x="214" y="51"/>
                    </a:lnTo>
                    <a:lnTo>
                      <a:pt x="173" y="31"/>
                    </a:lnTo>
                    <a:lnTo>
                      <a:pt x="119" y="15"/>
                    </a:lnTo>
                    <a:lnTo>
                      <a:pt x="43" y="12"/>
                    </a:lnTo>
                    <a:lnTo>
                      <a:pt x="14" y="30"/>
                    </a:lnTo>
                    <a:lnTo>
                      <a:pt x="0"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8"/>
              <p:cNvSpPr/>
              <p:nvPr/>
            </p:nvSpPr>
            <p:spPr>
              <a:xfrm>
                <a:off x="2879" y="3079"/>
                <a:ext cx="49" cy="11"/>
              </a:xfrm>
              <a:custGeom>
                <a:rect b="b" l="l" r="r" t="t"/>
                <a:pathLst>
                  <a:path extrusionOk="0" h="45" w="196">
                    <a:moveTo>
                      <a:pt x="0" y="40"/>
                    </a:moveTo>
                    <a:lnTo>
                      <a:pt x="37" y="14"/>
                    </a:lnTo>
                    <a:lnTo>
                      <a:pt x="78" y="0"/>
                    </a:lnTo>
                    <a:lnTo>
                      <a:pt x="123" y="1"/>
                    </a:lnTo>
                    <a:lnTo>
                      <a:pt x="174" y="5"/>
                    </a:lnTo>
                    <a:lnTo>
                      <a:pt x="196" y="20"/>
                    </a:lnTo>
                    <a:lnTo>
                      <a:pt x="190" y="30"/>
                    </a:lnTo>
                    <a:lnTo>
                      <a:pt x="156" y="14"/>
                    </a:lnTo>
                    <a:lnTo>
                      <a:pt x="89" y="11"/>
                    </a:lnTo>
                    <a:lnTo>
                      <a:pt x="31" y="24"/>
                    </a:lnTo>
                    <a:lnTo>
                      <a:pt x="4" y="45"/>
                    </a:lnTo>
                    <a:lnTo>
                      <a:pt x="0"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8"/>
              <p:cNvSpPr/>
              <p:nvPr/>
            </p:nvSpPr>
            <p:spPr>
              <a:xfrm>
                <a:off x="2990" y="3164"/>
                <a:ext cx="59" cy="21"/>
              </a:xfrm>
              <a:custGeom>
                <a:rect b="b" l="l" r="r" t="t"/>
                <a:pathLst>
                  <a:path extrusionOk="0" h="82" w="235">
                    <a:moveTo>
                      <a:pt x="22" y="0"/>
                    </a:moveTo>
                    <a:lnTo>
                      <a:pt x="0" y="25"/>
                    </a:lnTo>
                    <a:lnTo>
                      <a:pt x="17" y="28"/>
                    </a:lnTo>
                    <a:lnTo>
                      <a:pt x="35" y="41"/>
                    </a:lnTo>
                    <a:lnTo>
                      <a:pt x="49" y="59"/>
                    </a:lnTo>
                    <a:lnTo>
                      <a:pt x="76" y="66"/>
                    </a:lnTo>
                    <a:lnTo>
                      <a:pt x="106" y="62"/>
                    </a:lnTo>
                    <a:lnTo>
                      <a:pt x="130" y="47"/>
                    </a:lnTo>
                    <a:lnTo>
                      <a:pt x="157" y="44"/>
                    </a:lnTo>
                    <a:lnTo>
                      <a:pt x="186" y="53"/>
                    </a:lnTo>
                    <a:lnTo>
                      <a:pt x="198" y="76"/>
                    </a:lnTo>
                    <a:lnTo>
                      <a:pt x="213" y="82"/>
                    </a:lnTo>
                    <a:lnTo>
                      <a:pt x="232" y="73"/>
                    </a:lnTo>
                    <a:lnTo>
                      <a:pt x="235" y="35"/>
                    </a:lnTo>
                    <a:lnTo>
                      <a:pt x="217" y="49"/>
                    </a:lnTo>
                    <a:lnTo>
                      <a:pt x="194" y="42"/>
                    </a:lnTo>
                    <a:lnTo>
                      <a:pt x="193" y="33"/>
                    </a:lnTo>
                    <a:lnTo>
                      <a:pt x="181" y="39"/>
                    </a:lnTo>
                    <a:lnTo>
                      <a:pt x="164" y="34"/>
                    </a:lnTo>
                    <a:lnTo>
                      <a:pt x="159" y="24"/>
                    </a:lnTo>
                    <a:lnTo>
                      <a:pt x="142" y="32"/>
                    </a:lnTo>
                    <a:lnTo>
                      <a:pt x="125" y="25"/>
                    </a:lnTo>
                    <a:lnTo>
                      <a:pt x="125" y="17"/>
                    </a:lnTo>
                    <a:lnTo>
                      <a:pt x="112" y="27"/>
                    </a:lnTo>
                    <a:lnTo>
                      <a:pt x="91" y="13"/>
                    </a:lnTo>
                    <a:lnTo>
                      <a:pt x="81" y="24"/>
                    </a:lnTo>
                    <a:lnTo>
                      <a:pt x="64" y="19"/>
                    </a:lnTo>
                    <a:lnTo>
                      <a:pt x="58" y="9"/>
                    </a:lnTo>
                    <a:lnTo>
                      <a:pt x="47" y="23"/>
                    </a:lnTo>
                    <a:lnTo>
                      <a:pt x="32" y="17"/>
                    </a:lnTo>
                    <a:lnTo>
                      <a:pt x="22" y="0"/>
                    </a:lnTo>
                    <a:close/>
                  </a:path>
                </a:pathLst>
              </a:custGeom>
              <a:solidFill>
                <a:srgbClr val="F67C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8"/>
              <p:cNvSpPr/>
              <p:nvPr/>
            </p:nvSpPr>
            <p:spPr>
              <a:xfrm>
                <a:off x="2849" y="3142"/>
                <a:ext cx="141" cy="24"/>
              </a:xfrm>
              <a:custGeom>
                <a:rect b="b" l="l" r="r" t="t"/>
                <a:pathLst>
                  <a:path extrusionOk="0" h="96" w="565">
                    <a:moveTo>
                      <a:pt x="7" y="0"/>
                    </a:moveTo>
                    <a:lnTo>
                      <a:pt x="0" y="36"/>
                    </a:lnTo>
                    <a:lnTo>
                      <a:pt x="23" y="13"/>
                    </a:lnTo>
                    <a:lnTo>
                      <a:pt x="57" y="15"/>
                    </a:lnTo>
                    <a:lnTo>
                      <a:pt x="39" y="41"/>
                    </a:lnTo>
                    <a:lnTo>
                      <a:pt x="80" y="18"/>
                    </a:lnTo>
                    <a:lnTo>
                      <a:pt x="117" y="20"/>
                    </a:lnTo>
                    <a:lnTo>
                      <a:pt x="87" y="48"/>
                    </a:lnTo>
                    <a:lnTo>
                      <a:pt x="135" y="25"/>
                    </a:lnTo>
                    <a:lnTo>
                      <a:pt x="173" y="29"/>
                    </a:lnTo>
                    <a:lnTo>
                      <a:pt x="148" y="54"/>
                    </a:lnTo>
                    <a:lnTo>
                      <a:pt x="194" y="34"/>
                    </a:lnTo>
                    <a:lnTo>
                      <a:pt x="237" y="38"/>
                    </a:lnTo>
                    <a:lnTo>
                      <a:pt x="212" y="62"/>
                    </a:lnTo>
                    <a:lnTo>
                      <a:pt x="261" y="39"/>
                    </a:lnTo>
                    <a:lnTo>
                      <a:pt x="301" y="43"/>
                    </a:lnTo>
                    <a:lnTo>
                      <a:pt x="268" y="72"/>
                    </a:lnTo>
                    <a:lnTo>
                      <a:pt x="319" y="49"/>
                    </a:lnTo>
                    <a:lnTo>
                      <a:pt x="357" y="53"/>
                    </a:lnTo>
                    <a:lnTo>
                      <a:pt x="323" y="80"/>
                    </a:lnTo>
                    <a:lnTo>
                      <a:pt x="377" y="54"/>
                    </a:lnTo>
                    <a:lnTo>
                      <a:pt x="426" y="57"/>
                    </a:lnTo>
                    <a:lnTo>
                      <a:pt x="374" y="83"/>
                    </a:lnTo>
                    <a:lnTo>
                      <a:pt x="445" y="62"/>
                    </a:lnTo>
                    <a:lnTo>
                      <a:pt x="475" y="65"/>
                    </a:lnTo>
                    <a:lnTo>
                      <a:pt x="447" y="87"/>
                    </a:lnTo>
                    <a:lnTo>
                      <a:pt x="492" y="68"/>
                    </a:lnTo>
                    <a:lnTo>
                      <a:pt x="524" y="72"/>
                    </a:lnTo>
                    <a:lnTo>
                      <a:pt x="511" y="96"/>
                    </a:lnTo>
                    <a:lnTo>
                      <a:pt x="565" y="75"/>
                    </a:lnTo>
                    <a:lnTo>
                      <a:pt x="422" y="49"/>
                    </a:lnTo>
                    <a:lnTo>
                      <a:pt x="246" y="25"/>
                    </a:lnTo>
                    <a:lnTo>
                      <a:pt x="7" y="0"/>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8"/>
              <p:cNvSpPr/>
              <p:nvPr/>
            </p:nvSpPr>
            <p:spPr>
              <a:xfrm>
                <a:off x="2801" y="3133"/>
                <a:ext cx="11" cy="13"/>
              </a:xfrm>
              <a:custGeom>
                <a:rect b="b" l="l" r="r" t="t"/>
                <a:pathLst>
                  <a:path extrusionOk="0" h="54" w="44">
                    <a:moveTo>
                      <a:pt x="35" y="2"/>
                    </a:moveTo>
                    <a:lnTo>
                      <a:pt x="44" y="3"/>
                    </a:lnTo>
                    <a:lnTo>
                      <a:pt x="11" y="54"/>
                    </a:lnTo>
                    <a:lnTo>
                      <a:pt x="0" y="52"/>
                    </a:lnTo>
                    <a:lnTo>
                      <a:pt x="10" y="46"/>
                    </a:lnTo>
                    <a:lnTo>
                      <a:pt x="11" y="39"/>
                    </a:lnTo>
                    <a:lnTo>
                      <a:pt x="18" y="33"/>
                    </a:lnTo>
                    <a:lnTo>
                      <a:pt x="19" y="28"/>
                    </a:lnTo>
                    <a:lnTo>
                      <a:pt x="24" y="24"/>
                    </a:lnTo>
                    <a:lnTo>
                      <a:pt x="23" y="20"/>
                    </a:lnTo>
                    <a:lnTo>
                      <a:pt x="30" y="17"/>
                    </a:lnTo>
                    <a:lnTo>
                      <a:pt x="28" y="12"/>
                    </a:lnTo>
                    <a:lnTo>
                      <a:pt x="34" y="8"/>
                    </a:lnTo>
                    <a:lnTo>
                      <a:pt x="35" y="0"/>
                    </a:lnTo>
                    <a:lnTo>
                      <a:pt x="35"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8"/>
              <p:cNvSpPr/>
              <p:nvPr/>
            </p:nvSpPr>
            <p:spPr>
              <a:xfrm>
                <a:off x="2820" y="3137"/>
                <a:ext cx="11" cy="14"/>
              </a:xfrm>
              <a:custGeom>
                <a:rect b="b" l="l" r="r" t="t"/>
                <a:pathLst>
                  <a:path extrusionOk="0" h="59" w="47">
                    <a:moveTo>
                      <a:pt x="47" y="0"/>
                    </a:moveTo>
                    <a:lnTo>
                      <a:pt x="8" y="59"/>
                    </a:lnTo>
                    <a:lnTo>
                      <a:pt x="0" y="56"/>
                    </a:lnTo>
                    <a:lnTo>
                      <a:pt x="9" y="45"/>
                    </a:lnTo>
                    <a:lnTo>
                      <a:pt x="14" y="41"/>
                    </a:lnTo>
                    <a:lnTo>
                      <a:pt x="14" y="34"/>
                    </a:lnTo>
                    <a:lnTo>
                      <a:pt x="19" y="30"/>
                    </a:lnTo>
                    <a:lnTo>
                      <a:pt x="19" y="26"/>
                    </a:lnTo>
                    <a:lnTo>
                      <a:pt x="24" y="25"/>
                    </a:lnTo>
                    <a:lnTo>
                      <a:pt x="26" y="17"/>
                    </a:lnTo>
                    <a:lnTo>
                      <a:pt x="32" y="16"/>
                    </a:lnTo>
                    <a:lnTo>
                      <a:pt x="31" y="11"/>
                    </a:lnTo>
                    <a:lnTo>
                      <a:pt x="37" y="7"/>
                    </a:lnTo>
                    <a:lnTo>
                      <a:pt x="34" y="0"/>
                    </a:ln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8"/>
              <p:cNvSpPr/>
              <p:nvPr/>
            </p:nvSpPr>
            <p:spPr>
              <a:xfrm>
                <a:off x="2771" y="3127"/>
                <a:ext cx="12" cy="16"/>
              </a:xfrm>
              <a:custGeom>
                <a:rect b="b" l="l" r="r" t="t"/>
                <a:pathLst>
                  <a:path extrusionOk="0" h="63" w="48">
                    <a:moveTo>
                      <a:pt x="48" y="0"/>
                    </a:moveTo>
                    <a:lnTo>
                      <a:pt x="5" y="63"/>
                    </a:lnTo>
                    <a:lnTo>
                      <a:pt x="0" y="50"/>
                    </a:lnTo>
                    <a:lnTo>
                      <a:pt x="12" y="40"/>
                    </a:lnTo>
                    <a:lnTo>
                      <a:pt x="16" y="28"/>
                    </a:lnTo>
                    <a:lnTo>
                      <a:pt x="24" y="23"/>
                    </a:lnTo>
                    <a:lnTo>
                      <a:pt x="25" y="12"/>
                    </a:lnTo>
                    <a:lnTo>
                      <a:pt x="35" y="9"/>
                    </a:lnTo>
                    <a:lnTo>
                      <a:pt x="35" y="2"/>
                    </a:lnTo>
                    <a:lnTo>
                      <a:pt x="4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8"/>
              <p:cNvSpPr/>
              <p:nvPr/>
            </p:nvSpPr>
            <p:spPr>
              <a:xfrm>
                <a:off x="2754" y="3155"/>
                <a:ext cx="3" cy="3"/>
              </a:xfrm>
              <a:custGeom>
                <a:rect b="b" l="l" r="r" t="t"/>
                <a:pathLst>
                  <a:path extrusionOk="0" h="14" w="13">
                    <a:moveTo>
                      <a:pt x="7" y="14"/>
                    </a:moveTo>
                    <a:lnTo>
                      <a:pt x="13" y="6"/>
                    </a:lnTo>
                    <a:lnTo>
                      <a:pt x="7" y="0"/>
                    </a:lnTo>
                    <a:lnTo>
                      <a:pt x="0" y="6"/>
                    </a:lnTo>
                    <a:lnTo>
                      <a:pt x="7"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8"/>
              <p:cNvSpPr/>
              <p:nvPr/>
            </p:nvSpPr>
            <p:spPr>
              <a:xfrm>
                <a:off x="2764" y="3167"/>
                <a:ext cx="3" cy="2"/>
              </a:xfrm>
              <a:custGeom>
                <a:rect b="b" l="l" r="r" t="t"/>
                <a:pathLst>
                  <a:path extrusionOk="0" h="12" w="11">
                    <a:moveTo>
                      <a:pt x="6" y="12"/>
                    </a:moveTo>
                    <a:lnTo>
                      <a:pt x="11" y="7"/>
                    </a:lnTo>
                    <a:lnTo>
                      <a:pt x="6" y="0"/>
                    </a:lnTo>
                    <a:lnTo>
                      <a:pt x="0" y="7"/>
                    </a:lnTo>
                    <a:lnTo>
                      <a:pt x="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8"/>
              <p:cNvSpPr/>
              <p:nvPr/>
            </p:nvSpPr>
            <p:spPr>
              <a:xfrm>
                <a:off x="2744" y="3167"/>
                <a:ext cx="3" cy="3"/>
              </a:xfrm>
              <a:custGeom>
                <a:rect b="b" l="l" r="r" t="t"/>
                <a:pathLst>
                  <a:path extrusionOk="0" h="12" w="13">
                    <a:moveTo>
                      <a:pt x="7" y="12"/>
                    </a:moveTo>
                    <a:lnTo>
                      <a:pt x="13" y="6"/>
                    </a:lnTo>
                    <a:lnTo>
                      <a:pt x="7" y="0"/>
                    </a:lnTo>
                    <a:lnTo>
                      <a:pt x="0" y="6"/>
                    </a:lnTo>
                    <a:lnTo>
                      <a:pt x="7"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8"/>
              <p:cNvSpPr/>
              <p:nvPr/>
            </p:nvSpPr>
            <p:spPr>
              <a:xfrm>
                <a:off x="2872" y="3203"/>
                <a:ext cx="79" cy="52"/>
              </a:xfrm>
              <a:custGeom>
                <a:rect b="b" l="l" r="r" t="t"/>
                <a:pathLst>
                  <a:path extrusionOk="0" h="205" w="316">
                    <a:moveTo>
                      <a:pt x="16" y="3"/>
                    </a:moveTo>
                    <a:lnTo>
                      <a:pt x="2" y="0"/>
                    </a:lnTo>
                    <a:lnTo>
                      <a:pt x="0" y="8"/>
                    </a:lnTo>
                    <a:lnTo>
                      <a:pt x="22" y="22"/>
                    </a:lnTo>
                    <a:lnTo>
                      <a:pt x="109" y="69"/>
                    </a:lnTo>
                    <a:lnTo>
                      <a:pt x="192" y="122"/>
                    </a:lnTo>
                    <a:lnTo>
                      <a:pt x="287" y="190"/>
                    </a:lnTo>
                    <a:lnTo>
                      <a:pt x="309" y="205"/>
                    </a:lnTo>
                    <a:lnTo>
                      <a:pt x="316" y="202"/>
                    </a:lnTo>
                    <a:lnTo>
                      <a:pt x="299" y="192"/>
                    </a:lnTo>
                    <a:lnTo>
                      <a:pt x="202" y="127"/>
                    </a:lnTo>
                    <a:lnTo>
                      <a:pt x="69" y="39"/>
                    </a:lnTo>
                    <a:lnTo>
                      <a:pt x="16" y="3"/>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8"/>
              <p:cNvSpPr/>
              <p:nvPr/>
            </p:nvSpPr>
            <p:spPr>
              <a:xfrm>
                <a:off x="2873" y="3205"/>
                <a:ext cx="17" cy="9"/>
              </a:xfrm>
              <a:custGeom>
                <a:rect b="b" l="l" r="r" t="t"/>
                <a:pathLst>
                  <a:path extrusionOk="0" h="36" w="65">
                    <a:moveTo>
                      <a:pt x="0" y="0"/>
                    </a:moveTo>
                    <a:lnTo>
                      <a:pt x="35" y="15"/>
                    </a:lnTo>
                    <a:lnTo>
                      <a:pt x="65" y="36"/>
                    </a:lnTo>
                    <a:lnTo>
                      <a:pt x="3" y="5"/>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8"/>
              <p:cNvSpPr/>
              <p:nvPr/>
            </p:nvSpPr>
            <p:spPr>
              <a:xfrm>
                <a:off x="2895" y="3225"/>
                <a:ext cx="28" cy="45"/>
              </a:xfrm>
              <a:custGeom>
                <a:rect b="b" l="l" r="r" t="t"/>
                <a:pathLst>
                  <a:path extrusionOk="0" h="183" w="110">
                    <a:moveTo>
                      <a:pt x="0" y="0"/>
                    </a:moveTo>
                    <a:lnTo>
                      <a:pt x="24" y="34"/>
                    </a:lnTo>
                    <a:lnTo>
                      <a:pt x="64" y="108"/>
                    </a:lnTo>
                    <a:lnTo>
                      <a:pt x="98" y="168"/>
                    </a:lnTo>
                    <a:lnTo>
                      <a:pt x="100" y="183"/>
                    </a:lnTo>
                    <a:lnTo>
                      <a:pt x="109" y="179"/>
                    </a:lnTo>
                    <a:lnTo>
                      <a:pt x="110" y="170"/>
                    </a:lnTo>
                    <a:lnTo>
                      <a:pt x="97" y="156"/>
                    </a:lnTo>
                    <a:lnTo>
                      <a:pt x="27" y="34"/>
                    </a:lnTo>
                    <a:lnTo>
                      <a:pt x="9" y="6"/>
                    </a:lnTo>
                    <a:lnTo>
                      <a:pt x="0"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8"/>
              <p:cNvSpPr/>
              <p:nvPr/>
            </p:nvSpPr>
            <p:spPr>
              <a:xfrm>
                <a:off x="2885" y="3200"/>
                <a:ext cx="5" cy="6"/>
              </a:xfrm>
              <a:custGeom>
                <a:rect b="b" l="l" r="r" t="t"/>
                <a:pathLst>
                  <a:path extrusionOk="0" h="24" w="21">
                    <a:moveTo>
                      <a:pt x="0" y="0"/>
                    </a:moveTo>
                    <a:lnTo>
                      <a:pt x="0" y="14"/>
                    </a:lnTo>
                    <a:lnTo>
                      <a:pt x="21" y="24"/>
                    </a:lnTo>
                    <a:lnTo>
                      <a:pt x="6" y="5"/>
                    </a:lnTo>
                    <a:lnTo>
                      <a:pt x="0"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8"/>
              <p:cNvSpPr/>
              <p:nvPr/>
            </p:nvSpPr>
            <p:spPr>
              <a:xfrm>
                <a:off x="2899" y="3229"/>
                <a:ext cx="23" cy="40"/>
              </a:xfrm>
              <a:custGeom>
                <a:rect b="b" l="l" r="r" t="t"/>
                <a:pathLst>
                  <a:path extrusionOk="0" h="162" w="93">
                    <a:moveTo>
                      <a:pt x="0" y="0"/>
                    </a:moveTo>
                    <a:lnTo>
                      <a:pt x="55" y="97"/>
                    </a:lnTo>
                    <a:lnTo>
                      <a:pt x="83" y="148"/>
                    </a:lnTo>
                    <a:lnTo>
                      <a:pt x="89" y="162"/>
                    </a:lnTo>
                    <a:lnTo>
                      <a:pt x="93" y="155"/>
                    </a:lnTo>
                    <a:lnTo>
                      <a:pt x="83" y="145"/>
                    </a:lnTo>
                    <a:lnTo>
                      <a:pt x="47" y="81"/>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8"/>
              <p:cNvSpPr/>
              <p:nvPr/>
            </p:nvSpPr>
            <p:spPr>
              <a:xfrm>
                <a:off x="2866" y="3024"/>
                <a:ext cx="4" cy="7"/>
              </a:xfrm>
              <a:custGeom>
                <a:rect b="b" l="l" r="r" t="t"/>
                <a:pathLst>
                  <a:path extrusionOk="0" h="25" w="17">
                    <a:moveTo>
                      <a:pt x="0" y="18"/>
                    </a:moveTo>
                    <a:lnTo>
                      <a:pt x="15" y="0"/>
                    </a:lnTo>
                    <a:lnTo>
                      <a:pt x="17" y="10"/>
                    </a:lnTo>
                    <a:lnTo>
                      <a:pt x="0" y="25"/>
                    </a:lnTo>
                    <a:lnTo>
                      <a:pt x="0" y="18"/>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8"/>
              <p:cNvSpPr/>
              <p:nvPr/>
            </p:nvSpPr>
            <p:spPr>
              <a:xfrm>
                <a:off x="2882" y="3014"/>
                <a:ext cx="7" cy="5"/>
              </a:xfrm>
              <a:custGeom>
                <a:rect b="b" l="l" r="r" t="t"/>
                <a:pathLst>
                  <a:path extrusionOk="0" h="17" w="28">
                    <a:moveTo>
                      <a:pt x="0" y="8"/>
                    </a:moveTo>
                    <a:lnTo>
                      <a:pt x="17" y="2"/>
                    </a:lnTo>
                    <a:lnTo>
                      <a:pt x="27" y="0"/>
                    </a:lnTo>
                    <a:lnTo>
                      <a:pt x="28" y="6"/>
                    </a:lnTo>
                    <a:lnTo>
                      <a:pt x="2" y="17"/>
                    </a:lnTo>
                    <a:lnTo>
                      <a:pt x="0" y="8"/>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8"/>
              <p:cNvSpPr/>
              <p:nvPr/>
            </p:nvSpPr>
            <p:spPr>
              <a:xfrm>
                <a:off x="2900" y="3011"/>
                <a:ext cx="10" cy="4"/>
              </a:xfrm>
              <a:custGeom>
                <a:rect b="b" l="l" r="r" t="t"/>
                <a:pathLst>
                  <a:path extrusionOk="0" h="15" w="41">
                    <a:moveTo>
                      <a:pt x="0" y="2"/>
                    </a:moveTo>
                    <a:lnTo>
                      <a:pt x="0" y="10"/>
                    </a:lnTo>
                    <a:lnTo>
                      <a:pt x="18" y="9"/>
                    </a:lnTo>
                    <a:lnTo>
                      <a:pt x="41" y="15"/>
                    </a:lnTo>
                    <a:lnTo>
                      <a:pt x="39" y="4"/>
                    </a:lnTo>
                    <a:lnTo>
                      <a:pt x="18" y="0"/>
                    </a:lnTo>
                    <a:lnTo>
                      <a:pt x="0" y="2"/>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8"/>
              <p:cNvSpPr/>
              <p:nvPr/>
            </p:nvSpPr>
            <p:spPr>
              <a:xfrm>
                <a:off x="2920" y="3015"/>
                <a:ext cx="3" cy="4"/>
              </a:xfrm>
              <a:custGeom>
                <a:rect b="b" l="l" r="r" t="t"/>
                <a:pathLst>
                  <a:path extrusionOk="0" h="14" w="13">
                    <a:moveTo>
                      <a:pt x="0" y="0"/>
                    </a:moveTo>
                    <a:lnTo>
                      <a:pt x="1" y="7"/>
                    </a:lnTo>
                    <a:lnTo>
                      <a:pt x="13" y="14"/>
                    </a:lnTo>
                    <a:lnTo>
                      <a:pt x="13" y="7"/>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8"/>
              <p:cNvSpPr/>
              <p:nvPr/>
            </p:nvSpPr>
            <p:spPr>
              <a:xfrm>
                <a:off x="2888" y="3069"/>
                <a:ext cx="9" cy="4"/>
              </a:xfrm>
              <a:custGeom>
                <a:rect b="b" l="l" r="r" t="t"/>
                <a:pathLst>
                  <a:path extrusionOk="0" h="17" w="35">
                    <a:moveTo>
                      <a:pt x="0" y="6"/>
                    </a:moveTo>
                    <a:lnTo>
                      <a:pt x="2" y="17"/>
                    </a:lnTo>
                    <a:lnTo>
                      <a:pt x="12" y="14"/>
                    </a:lnTo>
                    <a:lnTo>
                      <a:pt x="35" y="14"/>
                    </a:lnTo>
                    <a:lnTo>
                      <a:pt x="34" y="0"/>
                    </a:lnTo>
                    <a:lnTo>
                      <a:pt x="17" y="0"/>
                    </a:lnTo>
                    <a:lnTo>
                      <a:pt x="0" y="6"/>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8"/>
              <p:cNvSpPr/>
              <p:nvPr/>
            </p:nvSpPr>
            <p:spPr>
              <a:xfrm>
                <a:off x="2909" y="3068"/>
                <a:ext cx="8" cy="4"/>
              </a:xfrm>
              <a:custGeom>
                <a:rect b="b" l="l" r="r" t="t"/>
                <a:pathLst>
                  <a:path extrusionOk="0" h="14" w="34">
                    <a:moveTo>
                      <a:pt x="0" y="0"/>
                    </a:moveTo>
                    <a:lnTo>
                      <a:pt x="2" y="13"/>
                    </a:lnTo>
                    <a:lnTo>
                      <a:pt x="15" y="10"/>
                    </a:lnTo>
                    <a:lnTo>
                      <a:pt x="34" y="14"/>
                    </a:lnTo>
                    <a:lnTo>
                      <a:pt x="33" y="3"/>
                    </a:lnTo>
                    <a:lnTo>
                      <a:pt x="16" y="2"/>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8"/>
              <p:cNvSpPr/>
              <p:nvPr/>
            </p:nvSpPr>
            <p:spPr>
              <a:xfrm>
                <a:off x="2928" y="3071"/>
                <a:ext cx="4" cy="4"/>
              </a:xfrm>
              <a:custGeom>
                <a:rect b="b" l="l" r="r" t="t"/>
                <a:pathLst>
                  <a:path extrusionOk="0" h="15" w="17">
                    <a:moveTo>
                      <a:pt x="0" y="0"/>
                    </a:moveTo>
                    <a:lnTo>
                      <a:pt x="3" y="10"/>
                    </a:lnTo>
                    <a:lnTo>
                      <a:pt x="17" y="15"/>
                    </a:lnTo>
                    <a:lnTo>
                      <a:pt x="17" y="6"/>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8"/>
              <p:cNvSpPr/>
              <p:nvPr/>
            </p:nvSpPr>
            <p:spPr>
              <a:xfrm>
                <a:off x="2874" y="3075"/>
                <a:ext cx="3" cy="5"/>
              </a:xfrm>
              <a:custGeom>
                <a:rect b="b" l="l" r="r" t="t"/>
                <a:pathLst>
                  <a:path extrusionOk="0" h="21" w="13">
                    <a:moveTo>
                      <a:pt x="10" y="0"/>
                    </a:moveTo>
                    <a:lnTo>
                      <a:pt x="13" y="9"/>
                    </a:lnTo>
                    <a:lnTo>
                      <a:pt x="2" y="21"/>
                    </a:lnTo>
                    <a:lnTo>
                      <a:pt x="0" y="7"/>
                    </a:lnTo>
                    <a:lnTo>
                      <a:pt x="1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8"/>
              <p:cNvSpPr/>
              <p:nvPr/>
            </p:nvSpPr>
            <p:spPr>
              <a:xfrm>
                <a:off x="2993" y="3167"/>
                <a:ext cx="33" cy="12"/>
              </a:xfrm>
              <a:custGeom>
                <a:rect b="b" l="l" r="r" t="t"/>
                <a:pathLst>
                  <a:path extrusionOk="0" h="45" w="131">
                    <a:moveTo>
                      <a:pt x="0" y="7"/>
                    </a:moveTo>
                    <a:lnTo>
                      <a:pt x="22" y="19"/>
                    </a:lnTo>
                    <a:lnTo>
                      <a:pt x="35" y="39"/>
                    </a:lnTo>
                    <a:lnTo>
                      <a:pt x="43" y="44"/>
                    </a:lnTo>
                    <a:lnTo>
                      <a:pt x="63" y="45"/>
                    </a:lnTo>
                    <a:lnTo>
                      <a:pt x="73" y="44"/>
                    </a:lnTo>
                    <a:lnTo>
                      <a:pt x="94" y="38"/>
                    </a:lnTo>
                    <a:lnTo>
                      <a:pt x="131" y="26"/>
                    </a:lnTo>
                    <a:lnTo>
                      <a:pt x="85" y="30"/>
                    </a:lnTo>
                    <a:lnTo>
                      <a:pt x="59" y="28"/>
                    </a:lnTo>
                    <a:lnTo>
                      <a:pt x="32" y="17"/>
                    </a:lnTo>
                    <a:lnTo>
                      <a:pt x="12" y="6"/>
                    </a:lnTo>
                    <a:lnTo>
                      <a:pt x="7" y="0"/>
                    </a:lnTo>
                    <a:lnTo>
                      <a:pt x="0" y="7"/>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8"/>
              <p:cNvSpPr/>
              <p:nvPr/>
            </p:nvSpPr>
            <p:spPr>
              <a:xfrm>
                <a:off x="3035" y="3176"/>
                <a:ext cx="12" cy="7"/>
              </a:xfrm>
              <a:custGeom>
                <a:rect b="b" l="l" r="r" t="t"/>
                <a:pathLst>
                  <a:path extrusionOk="0" h="29" w="45">
                    <a:moveTo>
                      <a:pt x="11" y="9"/>
                    </a:moveTo>
                    <a:lnTo>
                      <a:pt x="22" y="28"/>
                    </a:lnTo>
                    <a:lnTo>
                      <a:pt x="35" y="29"/>
                    </a:lnTo>
                    <a:lnTo>
                      <a:pt x="42" y="21"/>
                    </a:lnTo>
                    <a:lnTo>
                      <a:pt x="45" y="10"/>
                    </a:lnTo>
                    <a:lnTo>
                      <a:pt x="30" y="15"/>
                    </a:lnTo>
                    <a:lnTo>
                      <a:pt x="17" y="9"/>
                    </a:lnTo>
                    <a:lnTo>
                      <a:pt x="0" y="0"/>
                    </a:lnTo>
                    <a:lnTo>
                      <a:pt x="11" y="9"/>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8"/>
              <p:cNvSpPr/>
              <p:nvPr/>
            </p:nvSpPr>
            <p:spPr>
              <a:xfrm>
                <a:off x="2895" y="3170"/>
                <a:ext cx="58" cy="20"/>
              </a:xfrm>
              <a:custGeom>
                <a:rect b="b" l="l" r="r" t="t"/>
                <a:pathLst>
                  <a:path extrusionOk="0" h="78" w="231">
                    <a:moveTo>
                      <a:pt x="0" y="60"/>
                    </a:moveTo>
                    <a:lnTo>
                      <a:pt x="20" y="27"/>
                    </a:lnTo>
                    <a:lnTo>
                      <a:pt x="93" y="23"/>
                    </a:lnTo>
                    <a:lnTo>
                      <a:pt x="115" y="0"/>
                    </a:lnTo>
                    <a:lnTo>
                      <a:pt x="231" y="9"/>
                    </a:lnTo>
                    <a:lnTo>
                      <a:pt x="124" y="48"/>
                    </a:lnTo>
                    <a:lnTo>
                      <a:pt x="31" y="78"/>
                    </a:lnTo>
                    <a:lnTo>
                      <a:pt x="0" y="6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8"/>
              <p:cNvSpPr/>
              <p:nvPr/>
            </p:nvSpPr>
            <p:spPr>
              <a:xfrm>
                <a:off x="2838" y="3167"/>
                <a:ext cx="69" cy="32"/>
              </a:xfrm>
              <a:custGeom>
                <a:rect b="b" l="l" r="r" t="t"/>
                <a:pathLst>
                  <a:path extrusionOk="0" h="128" w="274">
                    <a:moveTo>
                      <a:pt x="49" y="84"/>
                    </a:moveTo>
                    <a:lnTo>
                      <a:pt x="25" y="51"/>
                    </a:lnTo>
                    <a:lnTo>
                      <a:pt x="58" y="60"/>
                    </a:lnTo>
                    <a:lnTo>
                      <a:pt x="90" y="69"/>
                    </a:lnTo>
                    <a:lnTo>
                      <a:pt x="131" y="79"/>
                    </a:lnTo>
                    <a:lnTo>
                      <a:pt x="171" y="90"/>
                    </a:lnTo>
                    <a:lnTo>
                      <a:pt x="207" y="101"/>
                    </a:lnTo>
                    <a:lnTo>
                      <a:pt x="250" y="112"/>
                    </a:lnTo>
                    <a:lnTo>
                      <a:pt x="249" y="88"/>
                    </a:lnTo>
                    <a:lnTo>
                      <a:pt x="224" y="79"/>
                    </a:lnTo>
                    <a:lnTo>
                      <a:pt x="195" y="70"/>
                    </a:lnTo>
                    <a:lnTo>
                      <a:pt x="163" y="62"/>
                    </a:lnTo>
                    <a:lnTo>
                      <a:pt x="129" y="51"/>
                    </a:lnTo>
                    <a:lnTo>
                      <a:pt x="97" y="43"/>
                    </a:lnTo>
                    <a:lnTo>
                      <a:pt x="64" y="35"/>
                    </a:lnTo>
                    <a:lnTo>
                      <a:pt x="10" y="21"/>
                    </a:lnTo>
                    <a:lnTo>
                      <a:pt x="0" y="0"/>
                    </a:lnTo>
                    <a:lnTo>
                      <a:pt x="65" y="14"/>
                    </a:lnTo>
                    <a:lnTo>
                      <a:pt x="99" y="24"/>
                    </a:lnTo>
                    <a:lnTo>
                      <a:pt x="133" y="35"/>
                    </a:lnTo>
                    <a:lnTo>
                      <a:pt x="167" y="46"/>
                    </a:lnTo>
                    <a:lnTo>
                      <a:pt x="200" y="58"/>
                    </a:lnTo>
                    <a:lnTo>
                      <a:pt x="232" y="69"/>
                    </a:lnTo>
                    <a:lnTo>
                      <a:pt x="264" y="79"/>
                    </a:lnTo>
                    <a:lnTo>
                      <a:pt x="270" y="103"/>
                    </a:lnTo>
                    <a:lnTo>
                      <a:pt x="274" y="128"/>
                    </a:lnTo>
                    <a:lnTo>
                      <a:pt x="220" y="123"/>
                    </a:lnTo>
                    <a:lnTo>
                      <a:pt x="162" y="112"/>
                    </a:lnTo>
                    <a:lnTo>
                      <a:pt x="104" y="97"/>
                    </a:lnTo>
                    <a:lnTo>
                      <a:pt x="49" y="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8"/>
              <p:cNvSpPr/>
              <p:nvPr/>
            </p:nvSpPr>
            <p:spPr>
              <a:xfrm>
                <a:off x="2865" y="3166"/>
                <a:ext cx="114" cy="34"/>
              </a:xfrm>
              <a:custGeom>
                <a:rect b="b" l="l" r="r" t="t"/>
                <a:pathLst>
                  <a:path extrusionOk="0" h="134" w="454">
                    <a:moveTo>
                      <a:pt x="158" y="134"/>
                    </a:moveTo>
                    <a:lnTo>
                      <a:pt x="161" y="120"/>
                    </a:lnTo>
                    <a:lnTo>
                      <a:pt x="335" y="62"/>
                    </a:lnTo>
                    <a:lnTo>
                      <a:pt x="319" y="48"/>
                    </a:lnTo>
                    <a:lnTo>
                      <a:pt x="157" y="97"/>
                    </a:lnTo>
                    <a:lnTo>
                      <a:pt x="151" y="84"/>
                    </a:lnTo>
                    <a:lnTo>
                      <a:pt x="194" y="71"/>
                    </a:lnTo>
                    <a:lnTo>
                      <a:pt x="0" y="1"/>
                    </a:lnTo>
                    <a:lnTo>
                      <a:pt x="63" y="0"/>
                    </a:lnTo>
                    <a:lnTo>
                      <a:pt x="165" y="35"/>
                    </a:lnTo>
                    <a:lnTo>
                      <a:pt x="142" y="39"/>
                    </a:lnTo>
                    <a:lnTo>
                      <a:pt x="208" y="64"/>
                    </a:lnTo>
                    <a:lnTo>
                      <a:pt x="244" y="54"/>
                    </a:lnTo>
                    <a:lnTo>
                      <a:pt x="130" y="6"/>
                    </a:lnTo>
                    <a:lnTo>
                      <a:pt x="150" y="6"/>
                    </a:lnTo>
                    <a:lnTo>
                      <a:pt x="258" y="49"/>
                    </a:lnTo>
                    <a:lnTo>
                      <a:pt x="287" y="42"/>
                    </a:lnTo>
                    <a:lnTo>
                      <a:pt x="206" y="9"/>
                    </a:lnTo>
                    <a:lnTo>
                      <a:pt x="231" y="10"/>
                    </a:lnTo>
                    <a:lnTo>
                      <a:pt x="297" y="37"/>
                    </a:lnTo>
                    <a:lnTo>
                      <a:pt x="350" y="23"/>
                    </a:lnTo>
                    <a:lnTo>
                      <a:pt x="404" y="30"/>
                    </a:lnTo>
                    <a:lnTo>
                      <a:pt x="454" y="40"/>
                    </a:lnTo>
                    <a:lnTo>
                      <a:pt x="158" y="1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8"/>
              <p:cNvSpPr/>
              <p:nvPr/>
            </p:nvSpPr>
            <p:spPr>
              <a:xfrm>
                <a:off x="2919" y="3155"/>
                <a:ext cx="16" cy="6"/>
              </a:xfrm>
              <a:custGeom>
                <a:rect b="b" l="l" r="r" t="t"/>
                <a:pathLst>
                  <a:path extrusionOk="0" h="24" w="65">
                    <a:moveTo>
                      <a:pt x="39" y="0"/>
                    </a:moveTo>
                    <a:lnTo>
                      <a:pt x="65" y="2"/>
                    </a:lnTo>
                    <a:lnTo>
                      <a:pt x="38" y="24"/>
                    </a:lnTo>
                    <a:lnTo>
                      <a:pt x="0" y="20"/>
                    </a:lnTo>
                    <a:lnTo>
                      <a:pt x="39"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8"/>
              <p:cNvSpPr/>
              <p:nvPr/>
            </p:nvSpPr>
            <p:spPr>
              <a:xfrm>
                <a:off x="2934" y="3156"/>
                <a:ext cx="18" cy="7"/>
              </a:xfrm>
              <a:custGeom>
                <a:rect b="b" l="l" r="r" t="t"/>
                <a:pathLst>
                  <a:path extrusionOk="0" h="25" w="72">
                    <a:moveTo>
                      <a:pt x="34" y="0"/>
                    </a:moveTo>
                    <a:lnTo>
                      <a:pt x="72" y="1"/>
                    </a:lnTo>
                    <a:lnTo>
                      <a:pt x="30" y="25"/>
                    </a:lnTo>
                    <a:lnTo>
                      <a:pt x="0" y="21"/>
                    </a:lnTo>
                    <a:lnTo>
                      <a:pt x="34"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8"/>
              <p:cNvSpPr/>
              <p:nvPr/>
            </p:nvSpPr>
            <p:spPr>
              <a:xfrm>
                <a:off x="2962" y="3160"/>
                <a:ext cx="16" cy="6"/>
              </a:xfrm>
              <a:custGeom>
                <a:rect b="b" l="l" r="r" t="t"/>
                <a:pathLst>
                  <a:path extrusionOk="0" h="25" w="61">
                    <a:moveTo>
                      <a:pt x="37" y="0"/>
                    </a:moveTo>
                    <a:lnTo>
                      <a:pt x="61" y="5"/>
                    </a:lnTo>
                    <a:lnTo>
                      <a:pt x="51" y="25"/>
                    </a:lnTo>
                    <a:lnTo>
                      <a:pt x="0" y="20"/>
                    </a:lnTo>
                    <a:lnTo>
                      <a:pt x="37"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8"/>
              <p:cNvSpPr/>
              <p:nvPr/>
            </p:nvSpPr>
            <p:spPr>
              <a:xfrm>
                <a:off x="2978" y="3162"/>
                <a:ext cx="10" cy="5"/>
              </a:xfrm>
              <a:custGeom>
                <a:rect b="b" l="l" r="r" t="t"/>
                <a:pathLst>
                  <a:path extrusionOk="0" h="20" w="39">
                    <a:moveTo>
                      <a:pt x="39" y="0"/>
                    </a:moveTo>
                    <a:lnTo>
                      <a:pt x="0" y="17"/>
                    </a:lnTo>
                    <a:lnTo>
                      <a:pt x="22" y="20"/>
                    </a:lnTo>
                    <a:lnTo>
                      <a:pt x="39"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8"/>
              <p:cNvSpPr/>
              <p:nvPr/>
            </p:nvSpPr>
            <p:spPr>
              <a:xfrm>
                <a:off x="2860" y="3147"/>
                <a:ext cx="15" cy="7"/>
              </a:xfrm>
              <a:custGeom>
                <a:rect b="b" l="l" r="r" t="t"/>
                <a:pathLst>
                  <a:path extrusionOk="0" h="28" w="61">
                    <a:moveTo>
                      <a:pt x="0" y="22"/>
                    </a:moveTo>
                    <a:lnTo>
                      <a:pt x="37" y="0"/>
                    </a:lnTo>
                    <a:lnTo>
                      <a:pt x="61" y="2"/>
                    </a:lnTo>
                    <a:lnTo>
                      <a:pt x="37" y="28"/>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8"/>
              <p:cNvSpPr/>
              <p:nvPr/>
            </p:nvSpPr>
            <p:spPr>
              <a:xfrm>
                <a:off x="2887" y="3151"/>
                <a:ext cx="18" cy="7"/>
              </a:xfrm>
              <a:custGeom>
                <a:rect b="b" l="l" r="r" t="t"/>
                <a:pathLst>
                  <a:path extrusionOk="0" h="27" w="73">
                    <a:moveTo>
                      <a:pt x="36" y="0"/>
                    </a:moveTo>
                    <a:lnTo>
                      <a:pt x="0" y="20"/>
                    </a:lnTo>
                    <a:lnTo>
                      <a:pt x="52" y="27"/>
                    </a:lnTo>
                    <a:lnTo>
                      <a:pt x="73" y="3"/>
                    </a:lnTo>
                    <a:lnTo>
                      <a:pt x="36"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8"/>
              <p:cNvSpPr/>
              <p:nvPr/>
            </p:nvSpPr>
            <p:spPr>
              <a:xfrm>
                <a:off x="2844" y="3145"/>
                <a:ext cx="5" cy="6"/>
              </a:xfrm>
              <a:custGeom>
                <a:rect b="b" l="l" r="r" t="t"/>
                <a:pathLst>
                  <a:path extrusionOk="0" h="27" w="20">
                    <a:moveTo>
                      <a:pt x="20" y="0"/>
                    </a:moveTo>
                    <a:lnTo>
                      <a:pt x="0" y="25"/>
                    </a:lnTo>
                    <a:lnTo>
                      <a:pt x="14" y="27"/>
                    </a:lnTo>
                    <a:lnTo>
                      <a:pt x="20"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8"/>
              <p:cNvSpPr/>
              <p:nvPr/>
            </p:nvSpPr>
            <p:spPr>
              <a:xfrm>
                <a:off x="2851" y="3146"/>
                <a:ext cx="9" cy="6"/>
              </a:xfrm>
              <a:custGeom>
                <a:rect b="b" l="l" r="r" t="t"/>
                <a:pathLst>
                  <a:path extrusionOk="0" h="22" w="38">
                    <a:moveTo>
                      <a:pt x="14" y="0"/>
                    </a:moveTo>
                    <a:lnTo>
                      <a:pt x="0" y="17"/>
                    </a:lnTo>
                    <a:lnTo>
                      <a:pt x="25" y="22"/>
                    </a:lnTo>
                    <a:lnTo>
                      <a:pt x="38" y="1"/>
                    </a:lnTo>
                    <a:lnTo>
                      <a:pt x="14"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8"/>
              <p:cNvSpPr/>
              <p:nvPr/>
            </p:nvSpPr>
            <p:spPr>
              <a:xfrm>
                <a:off x="2874" y="3149"/>
                <a:ext cx="14" cy="7"/>
              </a:xfrm>
              <a:custGeom>
                <a:rect b="b" l="l" r="r" t="t"/>
                <a:pathLst>
                  <a:path extrusionOk="0" h="26" w="56">
                    <a:moveTo>
                      <a:pt x="0" y="22"/>
                    </a:moveTo>
                    <a:lnTo>
                      <a:pt x="36" y="0"/>
                    </a:lnTo>
                    <a:lnTo>
                      <a:pt x="56" y="4"/>
                    </a:lnTo>
                    <a:lnTo>
                      <a:pt x="42" y="26"/>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8"/>
              <p:cNvSpPr/>
              <p:nvPr/>
            </p:nvSpPr>
            <p:spPr>
              <a:xfrm>
                <a:off x="2904" y="3152"/>
                <a:ext cx="17" cy="7"/>
              </a:xfrm>
              <a:custGeom>
                <a:rect b="b" l="l" r="r" t="t"/>
                <a:pathLst>
                  <a:path extrusionOk="0" h="27" w="65">
                    <a:moveTo>
                      <a:pt x="0" y="22"/>
                    </a:moveTo>
                    <a:lnTo>
                      <a:pt x="41" y="0"/>
                    </a:lnTo>
                    <a:lnTo>
                      <a:pt x="65" y="5"/>
                    </a:lnTo>
                    <a:lnTo>
                      <a:pt x="43" y="27"/>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8"/>
              <p:cNvSpPr/>
              <p:nvPr/>
            </p:nvSpPr>
            <p:spPr>
              <a:xfrm>
                <a:off x="2949" y="3158"/>
                <a:ext cx="15" cy="6"/>
              </a:xfrm>
              <a:custGeom>
                <a:rect b="b" l="l" r="r" t="t"/>
                <a:pathLst>
                  <a:path extrusionOk="0" h="23" w="60">
                    <a:moveTo>
                      <a:pt x="0" y="15"/>
                    </a:moveTo>
                    <a:lnTo>
                      <a:pt x="45" y="0"/>
                    </a:lnTo>
                    <a:lnTo>
                      <a:pt x="60" y="1"/>
                    </a:lnTo>
                    <a:lnTo>
                      <a:pt x="38" y="23"/>
                    </a:lnTo>
                    <a:lnTo>
                      <a:pt x="0" y="15"/>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8"/>
              <p:cNvSpPr/>
              <p:nvPr/>
            </p:nvSpPr>
            <p:spPr>
              <a:xfrm>
                <a:off x="2855" y="3148"/>
                <a:ext cx="2" cy="2"/>
              </a:xfrm>
              <a:custGeom>
                <a:rect b="b" l="l" r="r" t="t"/>
                <a:pathLst>
                  <a:path extrusionOk="0" h="9" w="8">
                    <a:moveTo>
                      <a:pt x="3" y="9"/>
                    </a:moveTo>
                    <a:lnTo>
                      <a:pt x="8" y="3"/>
                    </a:lnTo>
                    <a:lnTo>
                      <a:pt x="3" y="0"/>
                    </a:lnTo>
                    <a:lnTo>
                      <a:pt x="0" y="3"/>
                    </a:lnTo>
                    <a:lnTo>
                      <a:pt x="3" y="9"/>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8"/>
              <p:cNvSpPr/>
              <p:nvPr/>
            </p:nvSpPr>
            <p:spPr>
              <a:xfrm>
                <a:off x="2882" y="3151"/>
                <a:ext cx="2" cy="3"/>
              </a:xfrm>
              <a:custGeom>
                <a:rect b="b" l="l" r="r" t="t"/>
                <a:pathLst>
                  <a:path extrusionOk="0" h="9" w="8">
                    <a:moveTo>
                      <a:pt x="5" y="9"/>
                    </a:moveTo>
                    <a:lnTo>
                      <a:pt x="8" y="5"/>
                    </a:lnTo>
                    <a:lnTo>
                      <a:pt x="5" y="0"/>
                    </a:lnTo>
                    <a:lnTo>
                      <a:pt x="0" y="5"/>
                    </a:lnTo>
                    <a:lnTo>
                      <a:pt x="5" y="9"/>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8"/>
              <p:cNvSpPr/>
              <p:nvPr/>
            </p:nvSpPr>
            <p:spPr>
              <a:xfrm>
                <a:off x="2912" y="3155"/>
                <a:ext cx="3" cy="3"/>
              </a:xfrm>
              <a:custGeom>
                <a:rect b="b" l="l" r="r" t="t"/>
                <a:pathLst>
                  <a:path extrusionOk="0" h="11" w="11">
                    <a:moveTo>
                      <a:pt x="5" y="11"/>
                    </a:moveTo>
                    <a:lnTo>
                      <a:pt x="11" y="6"/>
                    </a:lnTo>
                    <a:lnTo>
                      <a:pt x="5" y="0"/>
                    </a:lnTo>
                    <a:lnTo>
                      <a:pt x="0" y="6"/>
                    </a:lnTo>
                    <a:lnTo>
                      <a:pt x="5" y="11"/>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8"/>
              <p:cNvSpPr/>
              <p:nvPr/>
            </p:nvSpPr>
            <p:spPr>
              <a:xfrm>
                <a:off x="2959" y="3160"/>
                <a:ext cx="2" cy="2"/>
              </a:xfrm>
              <a:custGeom>
                <a:rect b="b" l="l" r="r" t="t"/>
                <a:pathLst>
                  <a:path extrusionOk="0" h="7" w="9">
                    <a:moveTo>
                      <a:pt x="4" y="7"/>
                    </a:moveTo>
                    <a:lnTo>
                      <a:pt x="9" y="4"/>
                    </a:lnTo>
                    <a:lnTo>
                      <a:pt x="4" y="0"/>
                    </a:lnTo>
                    <a:lnTo>
                      <a:pt x="0" y="4"/>
                    </a:lnTo>
                    <a:lnTo>
                      <a:pt x="4" y="7"/>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8"/>
              <p:cNvSpPr/>
              <p:nvPr/>
            </p:nvSpPr>
            <p:spPr>
              <a:xfrm>
                <a:off x="2809" y="3096"/>
                <a:ext cx="88" cy="22"/>
              </a:xfrm>
              <a:custGeom>
                <a:rect b="b" l="l" r="r" t="t"/>
                <a:pathLst>
                  <a:path extrusionOk="0" h="88" w="353">
                    <a:moveTo>
                      <a:pt x="0" y="63"/>
                    </a:moveTo>
                    <a:lnTo>
                      <a:pt x="56" y="27"/>
                    </a:lnTo>
                    <a:lnTo>
                      <a:pt x="113" y="3"/>
                    </a:lnTo>
                    <a:lnTo>
                      <a:pt x="170" y="0"/>
                    </a:lnTo>
                    <a:lnTo>
                      <a:pt x="227" y="8"/>
                    </a:lnTo>
                    <a:lnTo>
                      <a:pt x="275" y="33"/>
                    </a:lnTo>
                    <a:lnTo>
                      <a:pt x="332" y="61"/>
                    </a:lnTo>
                    <a:lnTo>
                      <a:pt x="353" y="82"/>
                    </a:lnTo>
                    <a:lnTo>
                      <a:pt x="303" y="88"/>
                    </a:lnTo>
                    <a:lnTo>
                      <a:pt x="288" y="49"/>
                    </a:lnTo>
                    <a:lnTo>
                      <a:pt x="253" y="63"/>
                    </a:lnTo>
                    <a:lnTo>
                      <a:pt x="232" y="23"/>
                    </a:lnTo>
                    <a:lnTo>
                      <a:pt x="197" y="61"/>
                    </a:lnTo>
                    <a:lnTo>
                      <a:pt x="162" y="13"/>
                    </a:lnTo>
                    <a:lnTo>
                      <a:pt x="128" y="59"/>
                    </a:lnTo>
                    <a:lnTo>
                      <a:pt x="107" y="19"/>
                    </a:lnTo>
                    <a:lnTo>
                      <a:pt x="83" y="61"/>
                    </a:lnTo>
                    <a:lnTo>
                      <a:pt x="40" y="56"/>
                    </a:lnTo>
                    <a:lnTo>
                      <a:pt x="51" y="77"/>
                    </a:lnTo>
                    <a:lnTo>
                      <a:pt x="0" y="63"/>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8"/>
              <p:cNvSpPr/>
              <p:nvPr/>
            </p:nvSpPr>
            <p:spPr>
              <a:xfrm>
                <a:off x="2814" y="3098"/>
                <a:ext cx="74" cy="15"/>
              </a:xfrm>
              <a:custGeom>
                <a:rect b="b" l="l" r="r" t="t"/>
                <a:pathLst>
                  <a:path extrusionOk="0" h="60" w="293">
                    <a:moveTo>
                      <a:pt x="0" y="51"/>
                    </a:moveTo>
                    <a:lnTo>
                      <a:pt x="35" y="29"/>
                    </a:lnTo>
                    <a:lnTo>
                      <a:pt x="72" y="11"/>
                    </a:lnTo>
                    <a:lnTo>
                      <a:pt x="103" y="2"/>
                    </a:lnTo>
                    <a:lnTo>
                      <a:pt x="150" y="0"/>
                    </a:lnTo>
                    <a:lnTo>
                      <a:pt x="188" y="2"/>
                    </a:lnTo>
                    <a:lnTo>
                      <a:pt x="235" y="20"/>
                    </a:lnTo>
                    <a:lnTo>
                      <a:pt x="293" y="48"/>
                    </a:lnTo>
                    <a:lnTo>
                      <a:pt x="293" y="60"/>
                    </a:lnTo>
                    <a:lnTo>
                      <a:pt x="276" y="45"/>
                    </a:lnTo>
                    <a:lnTo>
                      <a:pt x="233" y="27"/>
                    </a:lnTo>
                    <a:lnTo>
                      <a:pt x="185" y="10"/>
                    </a:lnTo>
                    <a:lnTo>
                      <a:pt x="135" y="6"/>
                    </a:lnTo>
                    <a:lnTo>
                      <a:pt x="89" y="15"/>
                    </a:lnTo>
                    <a:lnTo>
                      <a:pt x="50" y="32"/>
                    </a:lnTo>
                    <a:lnTo>
                      <a:pt x="10" y="53"/>
                    </a:lnTo>
                    <a:lnTo>
                      <a:pt x="0" y="5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8"/>
              <p:cNvSpPr/>
              <p:nvPr/>
            </p:nvSpPr>
            <p:spPr>
              <a:xfrm>
                <a:off x="2833" y="3087"/>
                <a:ext cx="37" cy="5"/>
              </a:xfrm>
              <a:custGeom>
                <a:rect b="b" l="l" r="r" t="t"/>
                <a:pathLst>
                  <a:path extrusionOk="0" h="18" w="145">
                    <a:moveTo>
                      <a:pt x="6" y="4"/>
                    </a:moveTo>
                    <a:lnTo>
                      <a:pt x="0" y="15"/>
                    </a:lnTo>
                    <a:lnTo>
                      <a:pt x="20" y="10"/>
                    </a:lnTo>
                    <a:lnTo>
                      <a:pt x="49" y="7"/>
                    </a:lnTo>
                    <a:lnTo>
                      <a:pt x="85" y="7"/>
                    </a:lnTo>
                    <a:lnTo>
                      <a:pt x="132" y="15"/>
                    </a:lnTo>
                    <a:lnTo>
                      <a:pt x="145" y="18"/>
                    </a:lnTo>
                    <a:lnTo>
                      <a:pt x="145" y="10"/>
                    </a:lnTo>
                    <a:lnTo>
                      <a:pt x="102" y="1"/>
                    </a:lnTo>
                    <a:lnTo>
                      <a:pt x="51" y="0"/>
                    </a:lnTo>
                    <a:lnTo>
                      <a:pt x="20" y="2"/>
                    </a:lnTo>
                    <a:lnTo>
                      <a:pt x="6" y="4"/>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8"/>
              <p:cNvSpPr/>
              <p:nvPr/>
            </p:nvSpPr>
            <p:spPr>
              <a:xfrm>
                <a:off x="2800" y="3103"/>
                <a:ext cx="7" cy="6"/>
              </a:xfrm>
              <a:custGeom>
                <a:rect b="b" l="l" r="r" t="t"/>
                <a:pathLst>
                  <a:path extrusionOk="0" h="23" w="29">
                    <a:moveTo>
                      <a:pt x="25" y="0"/>
                    </a:moveTo>
                    <a:lnTo>
                      <a:pt x="9" y="8"/>
                    </a:lnTo>
                    <a:lnTo>
                      <a:pt x="0" y="16"/>
                    </a:lnTo>
                    <a:lnTo>
                      <a:pt x="10" y="23"/>
                    </a:lnTo>
                    <a:lnTo>
                      <a:pt x="22" y="11"/>
                    </a:lnTo>
                    <a:lnTo>
                      <a:pt x="29" y="1"/>
                    </a:lnTo>
                    <a:lnTo>
                      <a:pt x="25"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8"/>
              <p:cNvSpPr/>
              <p:nvPr/>
            </p:nvSpPr>
            <p:spPr>
              <a:xfrm>
                <a:off x="2904" y="3109"/>
                <a:ext cx="9" cy="7"/>
              </a:xfrm>
              <a:custGeom>
                <a:rect b="b" l="l" r="r" t="t"/>
                <a:pathLst>
                  <a:path extrusionOk="0" h="29" w="36">
                    <a:moveTo>
                      <a:pt x="0" y="0"/>
                    </a:moveTo>
                    <a:lnTo>
                      <a:pt x="19" y="15"/>
                    </a:lnTo>
                    <a:lnTo>
                      <a:pt x="25" y="29"/>
                    </a:lnTo>
                    <a:lnTo>
                      <a:pt x="36" y="24"/>
                    </a:lnTo>
                    <a:lnTo>
                      <a:pt x="29" y="14"/>
                    </a:lnTo>
                    <a:lnTo>
                      <a:pt x="10" y="2"/>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8"/>
              <p:cNvSpPr/>
              <p:nvPr/>
            </p:nvSpPr>
            <p:spPr>
              <a:xfrm>
                <a:off x="2851" y="3041"/>
                <a:ext cx="4" cy="40"/>
              </a:xfrm>
              <a:custGeom>
                <a:rect b="b" l="l" r="r" t="t"/>
                <a:pathLst>
                  <a:path extrusionOk="0" h="157" w="12">
                    <a:moveTo>
                      <a:pt x="5" y="156"/>
                    </a:moveTo>
                    <a:lnTo>
                      <a:pt x="0" y="20"/>
                    </a:lnTo>
                    <a:lnTo>
                      <a:pt x="6" y="0"/>
                    </a:lnTo>
                    <a:lnTo>
                      <a:pt x="12" y="2"/>
                    </a:lnTo>
                    <a:lnTo>
                      <a:pt x="7" y="157"/>
                    </a:lnTo>
                    <a:lnTo>
                      <a:pt x="5" y="156"/>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8"/>
              <p:cNvSpPr/>
              <p:nvPr/>
            </p:nvSpPr>
            <p:spPr>
              <a:xfrm>
                <a:off x="2858" y="3046"/>
                <a:ext cx="5" cy="1"/>
              </a:xfrm>
              <a:custGeom>
                <a:rect b="b" l="l" r="r" t="t"/>
                <a:pathLst>
                  <a:path extrusionOk="0" h="5" w="22">
                    <a:moveTo>
                      <a:pt x="0" y="2"/>
                    </a:moveTo>
                    <a:lnTo>
                      <a:pt x="21" y="0"/>
                    </a:lnTo>
                    <a:lnTo>
                      <a:pt x="22" y="3"/>
                    </a:lnTo>
                    <a:lnTo>
                      <a:pt x="2" y="5"/>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8"/>
              <p:cNvSpPr/>
              <p:nvPr/>
            </p:nvSpPr>
            <p:spPr>
              <a:xfrm>
                <a:off x="2843" y="3045"/>
                <a:ext cx="4" cy="1"/>
              </a:xfrm>
              <a:custGeom>
                <a:rect b="b" l="l" r="r" t="t"/>
                <a:pathLst>
                  <a:path extrusionOk="0" h="5" w="14">
                    <a:moveTo>
                      <a:pt x="0" y="3"/>
                    </a:moveTo>
                    <a:lnTo>
                      <a:pt x="12" y="0"/>
                    </a:lnTo>
                    <a:lnTo>
                      <a:pt x="14" y="5"/>
                    </a:lnTo>
                    <a:lnTo>
                      <a:pt x="4" y="4"/>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8"/>
              <p:cNvSpPr/>
              <p:nvPr/>
            </p:nvSpPr>
            <p:spPr>
              <a:xfrm>
                <a:off x="2881" y="3067"/>
                <a:ext cx="3" cy="8"/>
              </a:xfrm>
              <a:custGeom>
                <a:rect b="b" l="l" r="r" t="t"/>
                <a:pathLst>
                  <a:path extrusionOk="0" h="32" w="11">
                    <a:moveTo>
                      <a:pt x="0" y="0"/>
                    </a:moveTo>
                    <a:lnTo>
                      <a:pt x="7" y="32"/>
                    </a:lnTo>
                    <a:lnTo>
                      <a:pt x="11" y="29"/>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8"/>
              <p:cNvSpPr/>
              <p:nvPr/>
            </p:nvSpPr>
            <p:spPr>
              <a:xfrm>
                <a:off x="2902" y="3064"/>
                <a:ext cx="3" cy="8"/>
              </a:xfrm>
              <a:custGeom>
                <a:rect b="b" l="l" r="r" t="t"/>
                <a:pathLst>
                  <a:path extrusionOk="0" h="31" w="12">
                    <a:moveTo>
                      <a:pt x="0" y="0"/>
                    </a:moveTo>
                    <a:lnTo>
                      <a:pt x="5" y="31"/>
                    </a:lnTo>
                    <a:lnTo>
                      <a:pt x="12" y="30"/>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8"/>
              <p:cNvSpPr/>
              <p:nvPr/>
            </p:nvSpPr>
            <p:spPr>
              <a:xfrm>
                <a:off x="2922" y="3066"/>
                <a:ext cx="1" cy="6"/>
              </a:xfrm>
              <a:custGeom>
                <a:rect b="b" l="l" r="r" t="t"/>
                <a:pathLst>
                  <a:path extrusionOk="0" h="26" w="5">
                    <a:moveTo>
                      <a:pt x="0" y="0"/>
                    </a:moveTo>
                    <a:lnTo>
                      <a:pt x="3" y="26"/>
                    </a:lnTo>
                    <a:lnTo>
                      <a:pt x="5" y="26"/>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8"/>
              <p:cNvSpPr/>
              <p:nvPr/>
            </p:nvSpPr>
            <p:spPr>
              <a:xfrm>
                <a:off x="2875" y="3020"/>
                <a:ext cx="2" cy="8"/>
              </a:xfrm>
              <a:custGeom>
                <a:rect b="b" l="l" r="r" t="t"/>
                <a:pathLst>
                  <a:path extrusionOk="0" h="33" w="6">
                    <a:moveTo>
                      <a:pt x="0" y="3"/>
                    </a:moveTo>
                    <a:lnTo>
                      <a:pt x="4" y="33"/>
                    </a:lnTo>
                    <a:lnTo>
                      <a:pt x="6" y="32"/>
                    </a:lnTo>
                    <a:lnTo>
                      <a:pt x="3" y="0"/>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8"/>
              <p:cNvSpPr/>
              <p:nvPr/>
            </p:nvSpPr>
            <p:spPr>
              <a:xfrm>
                <a:off x="2893" y="3013"/>
                <a:ext cx="1" cy="8"/>
              </a:xfrm>
              <a:custGeom>
                <a:rect b="b" l="l" r="r" t="t"/>
                <a:pathLst>
                  <a:path extrusionOk="0" h="33" w="8">
                    <a:moveTo>
                      <a:pt x="0" y="0"/>
                    </a:moveTo>
                    <a:lnTo>
                      <a:pt x="5" y="33"/>
                    </a:lnTo>
                    <a:lnTo>
                      <a:pt x="8" y="2"/>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8"/>
              <p:cNvSpPr/>
              <p:nvPr/>
            </p:nvSpPr>
            <p:spPr>
              <a:xfrm>
                <a:off x="2915" y="3013"/>
                <a:ext cx="1" cy="7"/>
              </a:xfrm>
              <a:custGeom>
                <a:rect b="b" l="l" r="r" t="t"/>
                <a:pathLst>
                  <a:path extrusionOk="0" h="28" w="5">
                    <a:moveTo>
                      <a:pt x="0" y="0"/>
                    </a:moveTo>
                    <a:lnTo>
                      <a:pt x="3" y="28"/>
                    </a:lnTo>
                    <a:lnTo>
                      <a:pt x="5" y="2"/>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0" name="Google Shape;770;p8"/>
              <p:cNvSpPr/>
              <p:nvPr/>
            </p:nvSpPr>
            <p:spPr>
              <a:xfrm>
                <a:off x="2799" y="3012"/>
                <a:ext cx="5" cy="9"/>
              </a:xfrm>
              <a:custGeom>
                <a:rect b="b" l="l" r="r" t="t"/>
                <a:pathLst>
                  <a:path extrusionOk="0" h="37" w="22">
                    <a:moveTo>
                      <a:pt x="15" y="0"/>
                    </a:moveTo>
                    <a:lnTo>
                      <a:pt x="0" y="37"/>
                    </a:lnTo>
                    <a:lnTo>
                      <a:pt x="22" y="3"/>
                    </a:lnTo>
                    <a:lnTo>
                      <a:pt x="1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8"/>
              <p:cNvSpPr/>
              <p:nvPr/>
            </p:nvSpPr>
            <p:spPr>
              <a:xfrm>
                <a:off x="2820" y="3015"/>
                <a:ext cx="4" cy="9"/>
              </a:xfrm>
              <a:custGeom>
                <a:rect b="b" l="l" r="r" t="t"/>
                <a:pathLst>
                  <a:path extrusionOk="0" h="35" w="14">
                    <a:moveTo>
                      <a:pt x="9" y="0"/>
                    </a:moveTo>
                    <a:lnTo>
                      <a:pt x="0" y="35"/>
                    </a:lnTo>
                    <a:lnTo>
                      <a:pt x="14" y="2"/>
                    </a:lnTo>
                    <a:lnTo>
                      <a:pt x="9"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8"/>
              <p:cNvSpPr/>
              <p:nvPr/>
            </p:nvSpPr>
            <p:spPr>
              <a:xfrm>
                <a:off x="2840" y="3028"/>
                <a:ext cx="1" cy="7"/>
              </a:xfrm>
              <a:custGeom>
                <a:rect b="b" l="l" r="r" t="t"/>
                <a:pathLst>
                  <a:path extrusionOk="0" h="30" w="5">
                    <a:moveTo>
                      <a:pt x="2" y="0"/>
                    </a:moveTo>
                    <a:lnTo>
                      <a:pt x="0" y="30"/>
                    </a:lnTo>
                    <a:lnTo>
                      <a:pt x="5" y="2"/>
                    </a:lnTo>
                    <a:lnTo>
                      <a:pt x="2"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8"/>
              <p:cNvSpPr/>
              <p:nvPr/>
            </p:nvSpPr>
            <p:spPr>
              <a:xfrm>
                <a:off x="2810" y="3056"/>
                <a:ext cx="3" cy="6"/>
              </a:xfrm>
              <a:custGeom>
                <a:rect b="b" l="l" r="r" t="t"/>
                <a:pathLst>
                  <a:path extrusionOk="0" h="25" w="9">
                    <a:moveTo>
                      <a:pt x="9" y="0"/>
                    </a:moveTo>
                    <a:lnTo>
                      <a:pt x="0" y="24"/>
                    </a:lnTo>
                    <a:lnTo>
                      <a:pt x="4" y="25"/>
                    </a:lnTo>
                    <a:lnTo>
                      <a:pt x="9"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8"/>
              <p:cNvSpPr/>
              <p:nvPr/>
            </p:nvSpPr>
            <p:spPr>
              <a:xfrm>
                <a:off x="2830" y="3068"/>
                <a:ext cx="2" cy="8"/>
              </a:xfrm>
              <a:custGeom>
                <a:rect b="b" l="l" r="r" t="t"/>
                <a:pathLst>
                  <a:path extrusionOk="0" h="31" w="8">
                    <a:moveTo>
                      <a:pt x="8" y="0"/>
                    </a:moveTo>
                    <a:lnTo>
                      <a:pt x="0" y="26"/>
                    </a:lnTo>
                    <a:lnTo>
                      <a:pt x="5" y="31"/>
                    </a:lnTo>
                    <a:lnTo>
                      <a:pt x="8"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8"/>
              <p:cNvSpPr/>
              <p:nvPr/>
            </p:nvSpPr>
            <p:spPr>
              <a:xfrm>
                <a:off x="2786" y="3051"/>
                <a:ext cx="2" cy="6"/>
              </a:xfrm>
              <a:custGeom>
                <a:rect b="b" l="l" r="r" t="t"/>
                <a:pathLst>
                  <a:path extrusionOk="0" h="26" w="8">
                    <a:moveTo>
                      <a:pt x="8" y="0"/>
                    </a:moveTo>
                    <a:lnTo>
                      <a:pt x="0" y="25"/>
                    </a:lnTo>
                    <a:lnTo>
                      <a:pt x="6" y="26"/>
                    </a:lnTo>
                    <a:lnTo>
                      <a:pt x="8"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8"/>
              <p:cNvSpPr/>
              <p:nvPr/>
            </p:nvSpPr>
            <p:spPr>
              <a:xfrm>
                <a:off x="2909" y="3111"/>
                <a:ext cx="95" cy="31"/>
              </a:xfrm>
              <a:custGeom>
                <a:rect b="b" l="l" r="r" t="t"/>
                <a:pathLst>
                  <a:path extrusionOk="0" h="126" w="381">
                    <a:moveTo>
                      <a:pt x="162" y="24"/>
                    </a:moveTo>
                    <a:lnTo>
                      <a:pt x="220" y="62"/>
                    </a:lnTo>
                    <a:lnTo>
                      <a:pt x="62" y="100"/>
                    </a:lnTo>
                    <a:lnTo>
                      <a:pt x="0" y="122"/>
                    </a:lnTo>
                    <a:lnTo>
                      <a:pt x="31" y="126"/>
                    </a:lnTo>
                    <a:lnTo>
                      <a:pt x="181" y="86"/>
                    </a:lnTo>
                    <a:lnTo>
                      <a:pt x="381" y="42"/>
                    </a:lnTo>
                    <a:lnTo>
                      <a:pt x="278" y="0"/>
                    </a:lnTo>
                    <a:lnTo>
                      <a:pt x="162" y="24"/>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8"/>
              <p:cNvSpPr/>
              <p:nvPr/>
            </p:nvSpPr>
            <p:spPr>
              <a:xfrm>
                <a:off x="2870" y="3133"/>
                <a:ext cx="32" cy="9"/>
              </a:xfrm>
              <a:custGeom>
                <a:rect b="b" l="l" r="r" t="t"/>
                <a:pathLst>
                  <a:path extrusionOk="0" h="36" w="129">
                    <a:moveTo>
                      <a:pt x="60" y="0"/>
                    </a:moveTo>
                    <a:lnTo>
                      <a:pt x="129" y="36"/>
                    </a:lnTo>
                    <a:lnTo>
                      <a:pt x="0" y="17"/>
                    </a:lnTo>
                    <a:lnTo>
                      <a:pt x="6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8"/>
              <p:cNvSpPr/>
              <p:nvPr/>
            </p:nvSpPr>
            <p:spPr>
              <a:xfrm>
                <a:off x="2845" y="3175"/>
                <a:ext cx="52" cy="17"/>
              </a:xfrm>
              <a:custGeom>
                <a:rect b="b" l="l" r="r" t="t"/>
                <a:pathLst>
                  <a:path extrusionOk="0" h="70" w="210">
                    <a:moveTo>
                      <a:pt x="0" y="0"/>
                    </a:moveTo>
                    <a:lnTo>
                      <a:pt x="210" y="59"/>
                    </a:lnTo>
                    <a:lnTo>
                      <a:pt x="209" y="70"/>
                    </a:lnTo>
                    <a:lnTo>
                      <a:pt x="5" y="13"/>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8"/>
              <p:cNvSpPr/>
              <p:nvPr/>
            </p:nvSpPr>
            <p:spPr>
              <a:xfrm>
                <a:off x="2958" y="3112"/>
                <a:ext cx="37" cy="14"/>
              </a:xfrm>
              <a:custGeom>
                <a:rect b="b" l="l" r="r" t="t"/>
                <a:pathLst>
                  <a:path extrusionOk="0" h="53" w="147">
                    <a:moveTo>
                      <a:pt x="0" y="19"/>
                    </a:moveTo>
                    <a:lnTo>
                      <a:pt x="76" y="0"/>
                    </a:lnTo>
                    <a:lnTo>
                      <a:pt x="147" y="26"/>
                    </a:lnTo>
                    <a:lnTo>
                      <a:pt x="43" y="53"/>
                    </a:lnTo>
                    <a:lnTo>
                      <a:pt x="0" y="1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8"/>
              <p:cNvSpPr/>
              <p:nvPr/>
            </p:nvSpPr>
            <p:spPr>
              <a:xfrm>
                <a:off x="2878" y="3134"/>
                <a:ext cx="13" cy="5"/>
              </a:xfrm>
              <a:custGeom>
                <a:rect b="b" l="l" r="r" t="t"/>
                <a:pathLst>
                  <a:path extrusionOk="0" h="16" w="51">
                    <a:moveTo>
                      <a:pt x="0" y="7"/>
                    </a:moveTo>
                    <a:lnTo>
                      <a:pt x="28" y="0"/>
                    </a:lnTo>
                    <a:lnTo>
                      <a:pt x="51" y="16"/>
                    </a:lnTo>
                    <a:lnTo>
                      <a:pt x="0" y="7"/>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81" name="Google Shape;781;p8"/>
            <p:cNvSpPr/>
            <p:nvPr/>
          </p:nvSpPr>
          <p:spPr>
            <a:xfrm>
              <a:off x="1108" y="980"/>
              <a:ext cx="141" cy="20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20</a:t>
              </a:r>
              <a:endParaRPr/>
            </a:p>
          </p:txBody>
        </p:sp>
        <p:grpSp>
          <p:nvGrpSpPr>
            <p:cNvPr id="782" name="Google Shape;782;p8"/>
            <p:cNvGrpSpPr/>
            <p:nvPr/>
          </p:nvGrpSpPr>
          <p:grpSpPr>
            <a:xfrm>
              <a:off x="1434" y="3420"/>
              <a:ext cx="396" cy="450"/>
              <a:chOff x="1512" y="2880"/>
              <a:chExt cx="396" cy="450"/>
            </a:xfrm>
          </p:grpSpPr>
          <p:sp>
            <p:nvSpPr>
              <p:cNvPr id="783" name="Google Shape;783;p8"/>
              <p:cNvSpPr/>
              <p:nvPr/>
            </p:nvSpPr>
            <p:spPr>
              <a:xfrm>
                <a:off x="1540" y="3159"/>
                <a:ext cx="3" cy="4"/>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84" name="Google Shape;784;p8"/>
              <p:cNvCxnSpPr/>
              <p:nvPr/>
            </p:nvCxnSpPr>
            <p:spPr>
              <a:xfrm>
                <a:off x="1540" y="3159"/>
                <a:ext cx="3" cy="1"/>
              </a:xfrm>
              <a:prstGeom prst="straightConnector1">
                <a:avLst/>
              </a:prstGeom>
              <a:noFill/>
              <a:ln cap="flat" cmpd="sng" w="9525">
                <a:solidFill>
                  <a:srgbClr val="000000"/>
                </a:solidFill>
                <a:prstDash val="solid"/>
                <a:round/>
                <a:headEnd len="med" w="med" type="none"/>
                <a:tailEnd len="med" w="med" type="none"/>
              </a:ln>
            </p:spPr>
          </p:cxnSp>
          <p:cxnSp>
            <p:nvCxnSpPr>
              <p:cNvPr id="785" name="Google Shape;785;p8"/>
              <p:cNvCxnSpPr/>
              <p:nvPr/>
            </p:nvCxnSpPr>
            <p:spPr>
              <a:xfrm>
                <a:off x="1540" y="3159"/>
                <a:ext cx="1" cy="4"/>
              </a:xfrm>
              <a:prstGeom prst="straightConnector1">
                <a:avLst/>
              </a:prstGeom>
              <a:noFill/>
              <a:ln cap="flat" cmpd="sng" w="9525">
                <a:solidFill>
                  <a:srgbClr val="000000"/>
                </a:solidFill>
                <a:prstDash val="solid"/>
                <a:round/>
                <a:headEnd len="med" w="med" type="none"/>
                <a:tailEnd len="med" w="med" type="none"/>
              </a:ln>
            </p:spPr>
          </p:cxnSp>
          <p:sp>
            <p:nvSpPr>
              <p:cNvPr id="786" name="Google Shape;786;p8"/>
              <p:cNvSpPr/>
              <p:nvPr/>
            </p:nvSpPr>
            <p:spPr>
              <a:xfrm>
                <a:off x="1540" y="3159"/>
                <a:ext cx="3" cy="4"/>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87" name="Google Shape;787;p8"/>
              <p:cNvCxnSpPr/>
              <p:nvPr/>
            </p:nvCxnSpPr>
            <p:spPr>
              <a:xfrm>
                <a:off x="1540" y="3159"/>
                <a:ext cx="3" cy="1"/>
              </a:xfrm>
              <a:prstGeom prst="straightConnector1">
                <a:avLst/>
              </a:prstGeom>
              <a:noFill/>
              <a:ln cap="flat" cmpd="sng" w="9525">
                <a:solidFill>
                  <a:srgbClr val="000000"/>
                </a:solidFill>
                <a:prstDash val="solid"/>
                <a:round/>
                <a:headEnd len="med" w="med" type="none"/>
                <a:tailEnd len="med" w="med" type="none"/>
              </a:ln>
            </p:spPr>
          </p:cxnSp>
          <p:cxnSp>
            <p:nvCxnSpPr>
              <p:cNvPr id="788" name="Google Shape;788;p8"/>
              <p:cNvCxnSpPr/>
              <p:nvPr/>
            </p:nvCxnSpPr>
            <p:spPr>
              <a:xfrm>
                <a:off x="1540" y="3159"/>
                <a:ext cx="1" cy="4"/>
              </a:xfrm>
              <a:prstGeom prst="straightConnector1">
                <a:avLst/>
              </a:prstGeom>
              <a:noFill/>
              <a:ln cap="flat" cmpd="sng" w="9525">
                <a:solidFill>
                  <a:srgbClr val="000000"/>
                </a:solidFill>
                <a:prstDash val="solid"/>
                <a:round/>
                <a:headEnd len="med" w="med" type="none"/>
                <a:tailEnd len="med" w="med" type="none"/>
              </a:ln>
            </p:spPr>
          </p:cxnSp>
          <p:sp>
            <p:nvSpPr>
              <p:cNvPr id="789" name="Google Shape;789;p8"/>
              <p:cNvSpPr/>
              <p:nvPr/>
            </p:nvSpPr>
            <p:spPr>
              <a:xfrm>
                <a:off x="1513" y="3203"/>
                <a:ext cx="102" cy="52"/>
              </a:xfrm>
              <a:custGeom>
                <a:rect b="b" l="l" r="r" t="t"/>
                <a:pathLst>
                  <a:path extrusionOk="0" h="52" w="102">
                    <a:moveTo>
                      <a:pt x="5" y="36"/>
                    </a:moveTo>
                    <a:lnTo>
                      <a:pt x="11" y="33"/>
                    </a:lnTo>
                    <a:lnTo>
                      <a:pt x="47" y="5"/>
                    </a:lnTo>
                    <a:lnTo>
                      <a:pt x="69" y="0"/>
                    </a:lnTo>
                    <a:lnTo>
                      <a:pt x="102" y="2"/>
                    </a:lnTo>
                    <a:lnTo>
                      <a:pt x="94" y="22"/>
                    </a:lnTo>
                    <a:lnTo>
                      <a:pt x="88" y="10"/>
                    </a:lnTo>
                    <a:lnTo>
                      <a:pt x="69" y="13"/>
                    </a:lnTo>
                    <a:lnTo>
                      <a:pt x="53" y="14"/>
                    </a:lnTo>
                    <a:lnTo>
                      <a:pt x="30" y="30"/>
                    </a:lnTo>
                    <a:lnTo>
                      <a:pt x="19" y="44"/>
                    </a:lnTo>
                    <a:lnTo>
                      <a:pt x="0" y="52"/>
                    </a:lnTo>
                    <a:lnTo>
                      <a:pt x="5" y="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8"/>
              <p:cNvSpPr/>
              <p:nvPr/>
            </p:nvSpPr>
            <p:spPr>
              <a:xfrm>
                <a:off x="1608" y="3000"/>
                <a:ext cx="57" cy="80"/>
              </a:xfrm>
              <a:custGeom>
                <a:rect b="b" l="l" r="r" t="t"/>
                <a:pathLst>
                  <a:path extrusionOk="0" h="80" w="57">
                    <a:moveTo>
                      <a:pt x="52" y="0"/>
                    </a:moveTo>
                    <a:lnTo>
                      <a:pt x="41" y="0"/>
                    </a:lnTo>
                    <a:lnTo>
                      <a:pt x="11" y="3"/>
                    </a:lnTo>
                    <a:lnTo>
                      <a:pt x="0" y="22"/>
                    </a:lnTo>
                    <a:lnTo>
                      <a:pt x="5" y="42"/>
                    </a:lnTo>
                    <a:lnTo>
                      <a:pt x="22" y="66"/>
                    </a:lnTo>
                    <a:lnTo>
                      <a:pt x="38" y="80"/>
                    </a:lnTo>
                    <a:lnTo>
                      <a:pt x="53" y="74"/>
                    </a:lnTo>
                    <a:lnTo>
                      <a:pt x="57" y="21"/>
                    </a:lnTo>
                    <a:lnTo>
                      <a:pt x="5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8"/>
              <p:cNvSpPr/>
              <p:nvPr/>
            </p:nvSpPr>
            <p:spPr>
              <a:xfrm>
                <a:off x="1646" y="2911"/>
                <a:ext cx="90" cy="124"/>
              </a:xfrm>
              <a:custGeom>
                <a:rect b="b" l="l" r="r" t="t"/>
                <a:pathLst>
                  <a:path extrusionOk="0" h="124" w="90">
                    <a:moveTo>
                      <a:pt x="1" y="18"/>
                    </a:moveTo>
                    <a:lnTo>
                      <a:pt x="15" y="2"/>
                    </a:lnTo>
                    <a:lnTo>
                      <a:pt x="59" y="0"/>
                    </a:lnTo>
                    <a:lnTo>
                      <a:pt x="75" y="4"/>
                    </a:lnTo>
                    <a:lnTo>
                      <a:pt x="78" y="11"/>
                    </a:lnTo>
                    <a:lnTo>
                      <a:pt x="83" y="25"/>
                    </a:lnTo>
                    <a:lnTo>
                      <a:pt x="83" y="38"/>
                    </a:lnTo>
                    <a:lnTo>
                      <a:pt x="83" y="36"/>
                    </a:lnTo>
                    <a:lnTo>
                      <a:pt x="84" y="36"/>
                    </a:lnTo>
                    <a:lnTo>
                      <a:pt x="86" y="38"/>
                    </a:lnTo>
                    <a:lnTo>
                      <a:pt x="89" y="38"/>
                    </a:lnTo>
                    <a:lnTo>
                      <a:pt x="90" y="38"/>
                    </a:lnTo>
                    <a:lnTo>
                      <a:pt x="90" y="39"/>
                    </a:lnTo>
                    <a:lnTo>
                      <a:pt x="90" y="43"/>
                    </a:lnTo>
                    <a:lnTo>
                      <a:pt x="87" y="63"/>
                    </a:lnTo>
                    <a:lnTo>
                      <a:pt x="83" y="82"/>
                    </a:lnTo>
                    <a:lnTo>
                      <a:pt x="79" y="102"/>
                    </a:lnTo>
                    <a:lnTo>
                      <a:pt x="58" y="124"/>
                    </a:lnTo>
                    <a:lnTo>
                      <a:pt x="22" y="117"/>
                    </a:lnTo>
                    <a:lnTo>
                      <a:pt x="17" y="103"/>
                    </a:lnTo>
                    <a:lnTo>
                      <a:pt x="14" y="89"/>
                    </a:lnTo>
                    <a:lnTo>
                      <a:pt x="12" y="85"/>
                    </a:lnTo>
                    <a:lnTo>
                      <a:pt x="11" y="83"/>
                    </a:lnTo>
                    <a:lnTo>
                      <a:pt x="11" y="82"/>
                    </a:lnTo>
                    <a:lnTo>
                      <a:pt x="9" y="80"/>
                    </a:lnTo>
                    <a:lnTo>
                      <a:pt x="8" y="77"/>
                    </a:lnTo>
                    <a:lnTo>
                      <a:pt x="6" y="74"/>
                    </a:lnTo>
                    <a:lnTo>
                      <a:pt x="6" y="69"/>
                    </a:lnTo>
                    <a:lnTo>
                      <a:pt x="5" y="66"/>
                    </a:lnTo>
                    <a:lnTo>
                      <a:pt x="0" y="46"/>
                    </a:lnTo>
                    <a:lnTo>
                      <a:pt x="3" y="33"/>
                    </a:lnTo>
                    <a:lnTo>
                      <a:pt x="1"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8"/>
              <p:cNvSpPr/>
              <p:nvPr/>
            </p:nvSpPr>
            <p:spPr>
              <a:xfrm>
                <a:off x="1512" y="2880"/>
                <a:ext cx="371" cy="432"/>
              </a:xfrm>
              <a:custGeom>
                <a:rect b="b" l="l" r="r" t="t"/>
                <a:pathLst>
                  <a:path extrusionOk="0" h="432" w="371">
                    <a:moveTo>
                      <a:pt x="262" y="150"/>
                    </a:moveTo>
                    <a:lnTo>
                      <a:pt x="259" y="150"/>
                    </a:lnTo>
                    <a:lnTo>
                      <a:pt x="259" y="155"/>
                    </a:lnTo>
                    <a:lnTo>
                      <a:pt x="257" y="159"/>
                    </a:lnTo>
                    <a:lnTo>
                      <a:pt x="257" y="164"/>
                    </a:lnTo>
                    <a:lnTo>
                      <a:pt x="256" y="170"/>
                    </a:lnTo>
                    <a:lnTo>
                      <a:pt x="257" y="170"/>
                    </a:lnTo>
                    <a:lnTo>
                      <a:pt x="257" y="167"/>
                    </a:lnTo>
                    <a:lnTo>
                      <a:pt x="257" y="164"/>
                    </a:lnTo>
                    <a:lnTo>
                      <a:pt x="259" y="162"/>
                    </a:lnTo>
                    <a:lnTo>
                      <a:pt x="259" y="159"/>
                    </a:lnTo>
                    <a:lnTo>
                      <a:pt x="260" y="158"/>
                    </a:lnTo>
                    <a:lnTo>
                      <a:pt x="262" y="156"/>
                    </a:lnTo>
                    <a:lnTo>
                      <a:pt x="262" y="153"/>
                    </a:lnTo>
                    <a:lnTo>
                      <a:pt x="262" y="150"/>
                    </a:lnTo>
                    <a:lnTo>
                      <a:pt x="290" y="189"/>
                    </a:lnTo>
                    <a:lnTo>
                      <a:pt x="288" y="189"/>
                    </a:lnTo>
                    <a:lnTo>
                      <a:pt x="287" y="191"/>
                    </a:lnTo>
                    <a:lnTo>
                      <a:pt x="285" y="192"/>
                    </a:lnTo>
                    <a:lnTo>
                      <a:pt x="284" y="194"/>
                    </a:lnTo>
                    <a:lnTo>
                      <a:pt x="280" y="195"/>
                    </a:lnTo>
                    <a:lnTo>
                      <a:pt x="279" y="197"/>
                    </a:lnTo>
                    <a:lnTo>
                      <a:pt x="277" y="198"/>
                    </a:lnTo>
                    <a:lnTo>
                      <a:pt x="277" y="200"/>
                    </a:lnTo>
                    <a:lnTo>
                      <a:pt x="277" y="201"/>
                    </a:lnTo>
                    <a:lnTo>
                      <a:pt x="279" y="201"/>
                    </a:lnTo>
                    <a:lnTo>
                      <a:pt x="282" y="203"/>
                    </a:lnTo>
                    <a:lnTo>
                      <a:pt x="285" y="205"/>
                    </a:lnTo>
                    <a:lnTo>
                      <a:pt x="288" y="206"/>
                    </a:lnTo>
                    <a:lnTo>
                      <a:pt x="290" y="209"/>
                    </a:lnTo>
                    <a:lnTo>
                      <a:pt x="293" y="211"/>
                    </a:lnTo>
                    <a:lnTo>
                      <a:pt x="296" y="212"/>
                    </a:lnTo>
                    <a:lnTo>
                      <a:pt x="298" y="214"/>
                    </a:lnTo>
                    <a:lnTo>
                      <a:pt x="301" y="217"/>
                    </a:lnTo>
                    <a:lnTo>
                      <a:pt x="304" y="219"/>
                    </a:lnTo>
                    <a:lnTo>
                      <a:pt x="305" y="222"/>
                    </a:lnTo>
                    <a:lnTo>
                      <a:pt x="309" y="223"/>
                    </a:lnTo>
                    <a:lnTo>
                      <a:pt x="310" y="226"/>
                    </a:lnTo>
                    <a:lnTo>
                      <a:pt x="312" y="230"/>
                    </a:lnTo>
                    <a:lnTo>
                      <a:pt x="313" y="231"/>
                    </a:lnTo>
                    <a:lnTo>
                      <a:pt x="315" y="236"/>
                    </a:lnTo>
                    <a:lnTo>
                      <a:pt x="315" y="239"/>
                    </a:lnTo>
                    <a:lnTo>
                      <a:pt x="315" y="242"/>
                    </a:lnTo>
                    <a:lnTo>
                      <a:pt x="315" y="247"/>
                    </a:lnTo>
                    <a:lnTo>
                      <a:pt x="313" y="250"/>
                    </a:lnTo>
                    <a:lnTo>
                      <a:pt x="312" y="254"/>
                    </a:lnTo>
                    <a:lnTo>
                      <a:pt x="310" y="258"/>
                    </a:lnTo>
                    <a:lnTo>
                      <a:pt x="310" y="261"/>
                    </a:lnTo>
                    <a:lnTo>
                      <a:pt x="307" y="264"/>
                    </a:lnTo>
                    <a:lnTo>
                      <a:pt x="305" y="267"/>
                    </a:lnTo>
                    <a:lnTo>
                      <a:pt x="302" y="270"/>
                    </a:lnTo>
                    <a:lnTo>
                      <a:pt x="301" y="273"/>
                    </a:lnTo>
                    <a:lnTo>
                      <a:pt x="299" y="275"/>
                    </a:lnTo>
                    <a:lnTo>
                      <a:pt x="299" y="279"/>
                    </a:lnTo>
                    <a:lnTo>
                      <a:pt x="301" y="284"/>
                    </a:lnTo>
                    <a:lnTo>
                      <a:pt x="302" y="284"/>
                    </a:lnTo>
                    <a:lnTo>
                      <a:pt x="304" y="286"/>
                    </a:lnTo>
                    <a:lnTo>
                      <a:pt x="304" y="287"/>
                    </a:lnTo>
                    <a:lnTo>
                      <a:pt x="305" y="287"/>
                    </a:lnTo>
                    <a:lnTo>
                      <a:pt x="305" y="289"/>
                    </a:lnTo>
                    <a:lnTo>
                      <a:pt x="307" y="290"/>
                    </a:lnTo>
                    <a:lnTo>
                      <a:pt x="309" y="292"/>
                    </a:lnTo>
                    <a:lnTo>
                      <a:pt x="310" y="292"/>
                    </a:lnTo>
                    <a:lnTo>
                      <a:pt x="312" y="290"/>
                    </a:lnTo>
                    <a:lnTo>
                      <a:pt x="315" y="289"/>
                    </a:lnTo>
                    <a:lnTo>
                      <a:pt x="318" y="287"/>
                    </a:lnTo>
                    <a:lnTo>
                      <a:pt x="323" y="286"/>
                    </a:lnTo>
                    <a:lnTo>
                      <a:pt x="326" y="284"/>
                    </a:lnTo>
                    <a:lnTo>
                      <a:pt x="330" y="283"/>
                    </a:lnTo>
                    <a:lnTo>
                      <a:pt x="335" y="281"/>
                    </a:lnTo>
                    <a:lnTo>
                      <a:pt x="340" y="278"/>
                    </a:lnTo>
                    <a:lnTo>
                      <a:pt x="344" y="276"/>
                    </a:lnTo>
                    <a:lnTo>
                      <a:pt x="349" y="275"/>
                    </a:lnTo>
                    <a:lnTo>
                      <a:pt x="354" y="273"/>
                    </a:lnTo>
                    <a:lnTo>
                      <a:pt x="357" y="272"/>
                    </a:lnTo>
                    <a:lnTo>
                      <a:pt x="362" y="270"/>
                    </a:lnTo>
                    <a:lnTo>
                      <a:pt x="365" y="270"/>
                    </a:lnTo>
                    <a:lnTo>
                      <a:pt x="368" y="269"/>
                    </a:lnTo>
                    <a:lnTo>
                      <a:pt x="368" y="272"/>
                    </a:lnTo>
                    <a:lnTo>
                      <a:pt x="368" y="273"/>
                    </a:lnTo>
                    <a:lnTo>
                      <a:pt x="366" y="273"/>
                    </a:lnTo>
                    <a:lnTo>
                      <a:pt x="365" y="273"/>
                    </a:lnTo>
                    <a:lnTo>
                      <a:pt x="363" y="275"/>
                    </a:lnTo>
                    <a:lnTo>
                      <a:pt x="360" y="275"/>
                    </a:lnTo>
                    <a:lnTo>
                      <a:pt x="358" y="275"/>
                    </a:lnTo>
                    <a:lnTo>
                      <a:pt x="357" y="275"/>
                    </a:lnTo>
                    <a:lnTo>
                      <a:pt x="354" y="276"/>
                    </a:lnTo>
                    <a:lnTo>
                      <a:pt x="351" y="278"/>
                    </a:lnTo>
                    <a:lnTo>
                      <a:pt x="348" y="279"/>
                    </a:lnTo>
                    <a:lnTo>
                      <a:pt x="344" y="281"/>
                    </a:lnTo>
                    <a:lnTo>
                      <a:pt x="340" y="283"/>
                    </a:lnTo>
                    <a:lnTo>
                      <a:pt x="337" y="284"/>
                    </a:lnTo>
                    <a:lnTo>
                      <a:pt x="334" y="286"/>
                    </a:lnTo>
                    <a:lnTo>
                      <a:pt x="329" y="287"/>
                    </a:lnTo>
                    <a:lnTo>
                      <a:pt x="326" y="289"/>
                    </a:lnTo>
                    <a:lnTo>
                      <a:pt x="323" y="290"/>
                    </a:lnTo>
                    <a:lnTo>
                      <a:pt x="319" y="292"/>
                    </a:lnTo>
                    <a:lnTo>
                      <a:pt x="318" y="294"/>
                    </a:lnTo>
                    <a:lnTo>
                      <a:pt x="316" y="294"/>
                    </a:lnTo>
                    <a:lnTo>
                      <a:pt x="315" y="295"/>
                    </a:lnTo>
                    <a:lnTo>
                      <a:pt x="313" y="295"/>
                    </a:lnTo>
                    <a:lnTo>
                      <a:pt x="313" y="297"/>
                    </a:lnTo>
                    <a:lnTo>
                      <a:pt x="313" y="300"/>
                    </a:lnTo>
                    <a:lnTo>
                      <a:pt x="316" y="301"/>
                    </a:lnTo>
                    <a:lnTo>
                      <a:pt x="316" y="306"/>
                    </a:lnTo>
                    <a:lnTo>
                      <a:pt x="316" y="309"/>
                    </a:lnTo>
                    <a:lnTo>
                      <a:pt x="316" y="312"/>
                    </a:lnTo>
                    <a:lnTo>
                      <a:pt x="315" y="315"/>
                    </a:lnTo>
                    <a:lnTo>
                      <a:pt x="313" y="318"/>
                    </a:lnTo>
                    <a:lnTo>
                      <a:pt x="315" y="320"/>
                    </a:lnTo>
                    <a:lnTo>
                      <a:pt x="316" y="320"/>
                    </a:lnTo>
                    <a:lnTo>
                      <a:pt x="318" y="320"/>
                    </a:lnTo>
                    <a:lnTo>
                      <a:pt x="321" y="318"/>
                    </a:lnTo>
                    <a:lnTo>
                      <a:pt x="324" y="318"/>
                    </a:lnTo>
                    <a:lnTo>
                      <a:pt x="327" y="318"/>
                    </a:lnTo>
                    <a:lnTo>
                      <a:pt x="330" y="317"/>
                    </a:lnTo>
                    <a:lnTo>
                      <a:pt x="334" y="317"/>
                    </a:lnTo>
                    <a:lnTo>
                      <a:pt x="338" y="315"/>
                    </a:lnTo>
                    <a:lnTo>
                      <a:pt x="341" y="314"/>
                    </a:lnTo>
                    <a:lnTo>
                      <a:pt x="344" y="314"/>
                    </a:lnTo>
                    <a:lnTo>
                      <a:pt x="349" y="312"/>
                    </a:lnTo>
                    <a:lnTo>
                      <a:pt x="352" y="312"/>
                    </a:lnTo>
                    <a:lnTo>
                      <a:pt x="355" y="311"/>
                    </a:lnTo>
                    <a:lnTo>
                      <a:pt x="357" y="311"/>
                    </a:lnTo>
                    <a:lnTo>
                      <a:pt x="360" y="309"/>
                    </a:lnTo>
                    <a:lnTo>
                      <a:pt x="362" y="309"/>
                    </a:lnTo>
                    <a:lnTo>
                      <a:pt x="363" y="309"/>
                    </a:lnTo>
                    <a:lnTo>
                      <a:pt x="365" y="308"/>
                    </a:lnTo>
                    <a:lnTo>
                      <a:pt x="366" y="308"/>
                    </a:lnTo>
                    <a:lnTo>
                      <a:pt x="368" y="308"/>
                    </a:lnTo>
                    <a:lnTo>
                      <a:pt x="369" y="308"/>
                    </a:lnTo>
                    <a:lnTo>
                      <a:pt x="369" y="309"/>
                    </a:lnTo>
                    <a:lnTo>
                      <a:pt x="371" y="311"/>
                    </a:lnTo>
                    <a:lnTo>
                      <a:pt x="369" y="311"/>
                    </a:lnTo>
                    <a:lnTo>
                      <a:pt x="369" y="312"/>
                    </a:lnTo>
                    <a:lnTo>
                      <a:pt x="366" y="312"/>
                    </a:lnTo>
                    <a:lnTo>
                      <a:pt x="365" y="314"/>
                    </a:lnTo>
                    <a:lnTo>
                      <a:pt x="362" y="315"/>
                    </a:lnTo>
                    <a:lnTo>
                      <a:pt x="357" y="315"/>
                    </a:lnTo>
                    <a:lnTo>
                      <a:pt x="354" y="317"/>
                    </a:lnTo>
                    <a:lnTo>
                      <a:pt x="349" y="318"/>
                    </a:lnTo>
                    <a:lnTo>
                      <a:pt x="344" y="318"/>
                    </a:lnTo>
                    <a:lnTo>
                      <a:pt x="340" y="320"/>
                    </a:lnTo>
                    <a:lnTo>
                      <a:pt x="335" y="320"/>
                    </a:lnTo>
                    <a:lnTo>
                      <a:pt x="330" y="322"/>
                    </a:lnTo>
                    <a:lnTo>
                      <a:pt x="326" y="323"/>
                    </a:lnTo>
                    <a:lnTo>
                      <a:pt x="321" y="323"/>
                    </a:lnTo>
                    <a:lnTo>
                      <a:pt x="316" y="325"/>
                    </a:lnTo>
                    <a:lnTo>
                      <a:pt x="312" y="325"/>
                    </a:lnTo>
                    <a:lnTo>
                      <a:pt x="310" y="328"/>
                    </a:lnTo>
                    <a:lnTo>
                      <a:pt x="310" y="331"/>
                    </a:lnTo>
                    <a:lnTo>
                      <a:pt x="307" y="334"/>
                    </a:lnTo>
                    <a:lnTo>
                      <a:pt x="305" y="337"/>
                    </a:lnTo>
                    <a:lnTo>
                      <a:pt x="304" y="340"/>
                    </a:lnTo>
                    <a:lnTo>
                      <a:pt x="302" y="343"/>
                    </a:lnTo>
                    <a:lnTo>
                      <a:pt x="301" y="347"/>
                    </a:lnTo>
                    <a:lnTo>
                      <a:pt x="299" y="350"/>
                    </a:lnTo>
                    <a:lnTo>
                      <a:pt x="299" y="351"/>
                    </a:lnTo>
                    <a:lnTo>
                      <a:pt x="301" y="353"/>
                    </a:lnTo>
                    <a:lnTo>
                      <a:pt x="302" y="354"/>
                    </a:lnTo>
                    <a:lnTo>
                      <a:pt x="302" y="356"/>
                    </a:lnTo>
                    <a:lnTo>
                      <a:pt x="304" y="357"/>
                    </a:lnTo>
                    <a:lnTo>
                      <a:pt x="305" y="359"/>
                    </a:lnTo>
                    <a:lnTo>
                      <a:pt x="305" y="362"/>
                    </a:lnTo>
                    <a:lnTo>
                      <a:pt x="305" y="364"/>
                    </a:lnTo>
                    <a:lnTo>
                      <a:pt x="304" y="368"/>
                    </a:lnTo>
                    <a:lnTo>
                      <a:pt x="302" y="373"/>
                    </a:lnTo>
                    <a:lnTo>
                      <a:pt x="302" y="378"/>
                    </a:lnTo>
                    <a:lnTo>
                      <a:pt x="302" y="382"/>
                    </a:lnTo>
                    <a:lnTo>
                      <a:pt x="304" y="381"/>
                    </a:lnTo>
                    <a:lnTo>
                      <a:pt x="307" y="381"/>
                    </a:lnTo>
                    <a:lnTo>
                      <a:pt x="309" y="379"/>
                    </a:lnTo>
                    <a:lnTo>
                      <a:pt x="310" y="378"/>
                    </a:lnTo>
                    <a:lnTo>
                      <a:pt x="313" y="376"/>
                    </a:lnTo>
                    <a:lnTo>
                      <a:pt x="315" y="375"/>
                    </a:lnTo>
                    <a:lnTo>
                      <a:pt x="316" y="372"/>
                    </a:lnTo>
                    <a:lnTo>
                      <a:pt x="318" y="370"/>
                    </a:lnTo>
                    <a:lnTo>
                      <a:pt x="319" y="370"/>
                    </a:lnTo>
                    <a:lnTo>
                      <a:pt x="323" y="368"/>
                    </a:lnTo>
                    <a:lnTo>
                      <a:pt x="324" y="367"/>
                    </a:lnTo>
                    <a:lnTo>
                      <a:pt x="327" y="365"/>
                    </a:lnTo>
                    <a:lnTo>
                      <a:pt x="329" y="364"/>
                    </a:lnTo>
                    <a:lnTo>
                      <a:pt x="332" y="364"/>
                    </a:lnTo>
                    <a:lnTo>
                      <a:pt x="334" y="365"/>
                    </a:lnTo>
                    <a:lnTo>
                      <a:pt x="335" y="367"/>
                    </a:lnTo>
                    <a:lnTo>
                      <a:pt x="334" y="373"/>
                    </a:lnTo>
                    <a:lnTo>
                      <a:pt x="330" y="378"/>
                    </a:lnTo>
                    <a:lnTo>
                      <a:pt x="327" y="381"/>
                    </a:lnTo>
                    <a:lnTo>
                      <a:pt x="323" y="384"/>
                    </a:lnTo>
                    <a:lnTo>
                      <a:pt x="318" y="387"/>
                    </a:lnTo>
                    <a:lnTo>
                      <a:pt x="315" y="390"/>
                    </a:lnTo>
                    <a:lnTo>
                      <a:pt x="310" y="393"/>
                    </a:lnTo>
                    <a:lnTo>
                      <a:pt x="305" y="398"/>
                    </a:lnTo>
                    <a:lnTo>
                      <a:pt x="304" y="400"/>
                    </a:lnTo>
                    <a:lnTo>
                      <a:pt x="304" y="401"/>
                    </a:lnTo>
                    <a:lnTo>
                      <a:pt x="304" y="404"/>
                    </a:lnTo>
                    <a:lnTo>
                      <a:pt x="304" y="407"/>
                    </a:lnTo>
                    <a:lnTo>
                      <a:pt x="305" y="407"/>
                    </a:lnTo>
                    <a:lnTo>
                      <a:pt x="307" y="409"/>
                    </a:lnTo>
                    <a:lnTo>
                      <a:pt x="307" y="412"/>
                    </a:lnTo>
                    <a:lnTo>
                      <a:pt x="305" y="412"/>
                    </a:lnTo>
                    <a:lnTo>
                      <a:pt x="304" y="414"/>
                    </a:lnTo>
                    <a:lnTo>
                      <a:pt x="304" y="415"/>
                    </a:lnTo>
                    <a:lnTo>
                      <a:pt x="302" y="415"/>
                    </a:lnTo>
                    <a:lnTo>
                      <a:pt x="301" y="417"/>
                    </a:lnTo>
                    <a:lnTo>
                      <a:pt x="299" y="418"/>
                    </a:lnTo>
                    <a:lnTo>
                      <a:pt x="298" y="418"/>
                    </a:lnTo>
                    <a:lnTo>
                      <a:pt x="296" y="420"/>
                    </a:lnTo>
                    <a:lnTo>
                      <a:pt x="295" y="417"/>
                    </a:lnTo>
                    <a:lnTo>
                      <a:pt x="293" y="414"/>
                    </a:lnTo>
                    <a:lnTo>
                      <a:pt x="291" y="411"/>
                    </a:lnTo>
                    <a:lnTo>
                      <a:pt x="290" y="407"/>
                    </a:lnTo>
                    <a:lnTo>
                      <a:pt x="288" y="404"/>
                    </a:lnTo>
                    <a:lnTo>
                      <a:pt x="287" y="401"/>
                    </a:lnTo>
                    <a:lnTo>
                      <a:pt x="284" y="400"/>
                    </a:lnTo>
                    <a:lnTo>
                      <a:pt x="282" y="396"/>
                    </a:lnTo>
                    <a:lnTo>
                      <a:pt x="279" y="395"/>
                    </a:lnTo>
                    <a:lnTo>
                      <a:pt x="277" y="392"/>
                    </a:lnTo>
                    <a:lnTo>
                      <a:pt x="274" y="390"/>
                    </a:lnTo>
                    <a:lnTo>
                      <a:pt x="271" y="389"/>
                    </a:lnTo>
                    <a:lnTo>
                      <a:pt x="270" y="387"/>
                    </a:lnTo>
                    <a:lnTo>
                      <a:pt x="266" y="384"/>
                    </a:lnTo>
                    <a:lnTo>
                      <a:pt x="263" y="382"/>
                    </a:lnTo>
                    <a:lnTo>
                      <a:pt x="262" y="381"/>
                    </a:lnTo>
                    <a:lnTo>
                      <a:pt x="260" y="379"/>
                    </a:lnTo>
                    <a:lnTo>
                      <a:pt x="259" y="376"/>
                    </a:lnTo>
                    <a:lnTo>
                      <a:pt x="257" y="375"/>
                    </a:lnTo>
                    <a:lnTo>
                      <a:pt x="257" y="372"/>
                    </a:lnTo>
                    <a:lnTo>
                      <a:pt x="257" y="370"/>
                    </a:lnTo>
                    <a:lnTo>
                      <a:pt x="257" y="368"/>
                    </a:lnTo>
                    <a:lnTo>
                      <a:pt x="257" y="365"/>
                    </a:lnTo>
                    <a:lnTo>
                      <a:pt x="259" y="362"/>
                    </a:lnTo>
                    <a:lnTo>
                      <a:pt x="259" y="359"/>
                    </a:lnTo>
                    <a:lnTo>
                      <a:pt x="260" y="356"/>
                    </a:lnTo>
                    <a:lnTo>
                      <a:pt x="262" y="353"/>
                    </a:lnTo>
                    <a:lnTo>
                      <a:pt x="265" y="350"/>
                    </a:lnTo>
                    <a:lnTo>
                      <a:pt x="266" y="348"/>
                    </a:lnTo>
                    <a:lnTo>
                      <a:pt x="268" y="345"/>
                    </a:lnTo>
                    <a:lnTo>
                      <a:pt x="268" y="342"/>
                    </a:lnTo>
                    <a:lnTo>
                      <a:pt x="268" y="337"/>
                    </a:lnTo>
                    <a:lnTo>
                      <a:pt x="260" y="337"/>
                    </a:lnTo>
                    <a:lnTo>
                      <a:pt x="262" y="336"/>
                    </a:lnTo>
                    <a:lnTo>
                      <a:pt x="263" y="336"/>
                    </a:lnTo>
                    <a:lnTo>
                      <a:pt x="265" y="334"/>
                    </a:lnTo>
                    <a:lnTo>
                      <a:pt x="265" y="333"/>
                    </a:lnTo>
                    <a:lnTo>
                      <a:pt x="263" y="329"/>
                    </a:lnTo>
                    <a:lnTo>
                      <a:pt x="262" y="328"/>
                    </a:lnTo>
                    <a:lnTo>
                      <a:pt x="262" y="326"/>
                    </a:lnTo>
                    <a:lnTo>
                      <a:pt x="260" y="326"/>
                    </a:lnTo>
                    <a:lnTo>
                      <a:pt x="259" y="325"/>
                    </a:lnTo>
                    <a:lnTo>
                      <a:pt x="259" y="323"/>
                    </a:lnTo>
                    <a:lnTo>
                      <a:pt x="257" y="322"/>
                    </a:lnTo>
                    <a:lnTo>
                      <a:pt x="254" y="320"/>
                    </a:lnTo>
                    <a:lnTo>
                      <a:pt x="252" y="322"/>
                    </a:lnTo>
                    <a:lnTo>
                      <a:pt x="249" y="322"/>
                    </a:lnTo>
                    <a:lnTo>
                      <a:pt x="248" y="323"/>
                    </a:lnTo>
                    <a:lnTo>
                      <a:pt x="245" y="325"/>
                    </a:lnTo>
                    <a:lnTo>
                      <a:pt x="243" y="326"/>
                    </a:lnTo>
                    <a:lnTo>
                      <a:pt x="240" y="326"/>
                    </a:lnTo>
                    <a:lnTo>
                      <a:pt x="238" y="328"/>
                    </a:lnTo>
                    <a:lnTo>
                      <a:pt x="235" y="328"/>
                    </a:lnTo>
                    <a:lnTo>
                      <a:pt x="237" y="326"/>
                    </a:lnTo>
                    <a:lnTo>
                      <a:pt x="238" y="325"/>
                    </a:lnTo>
                    <a:lnTo>
                      <a:pt x="240" y="323"/>
                    </a:lnTo>
                    <a:lnTo>
                      <a:pt x="242" y="322"/>
                    </a:lnTo>
                    <a:lnTo>
                      <a:pt x="245" y="322"/>
                    </a:lnTo>
                    <a:lnTo>
                      <a:pt x="246" y="320"/>
                    </a:lnTo>
                    <a:lnTo>
                      <a:pt x="248" y="318"/>
                    </a:lnTo>
                    <a:lnTo>
                      <a:pt x="249" y="317"/>
                    </a:lnTo>
                    <a:lnTo>
                      <a:pt x="248" y="315"/>
                    </a:lnTo>
                    <a:lnTo>
                      <a:pt x="246" y="314"/>
                    </a:lnTo>
                    <a:lnTo>
                      <a:pt x="246" y="312"/>
                    </a:lnTo>
                    <a:lnTo>
                      <a:pt x="245" y="311"/>
                    </a:lnTo>
                    <a:lnTo>
                      <a:pt x="243" y="309"/>
                    </a:lnTo>
                    <a:lnTo>
                      <a:pt x="243" y="308"/>
                    </a:lnTo>
                    <a:lnTo>
                      <a:pt x="242" y="306"/>
                    </a:lnTo>
                    <a:lnTo>
                      <a:pt x="242" y="303"/>
                    </a:lnTo>
                    <a:lnTo>
                      <a:pt x="240" y="303"/>
                    </a:lnTo>
                    <a:lnTo>
                      <a:pt x="240" y="301"/>
                    </a:lnTo>
                    <a:lnTo>
                      <a:pt x="238" y="301"/>
                    </a:lnTo>
                    <a:lnTo>
                      <a:pt x="237" y="303"/>
                    </a:lnTo>
                    <a:lnTo>
                      <a:pt x="235" y="304"/>
                    </a:lnTo>
                    <a:lnTo>
                      <a:pt x="232" y="308"/>
                    </a:lnTo>
                    <a:lnTo>
                      <a:pt x="231" y="309"/>
                    </a:lnTo>
                    <a:lnTo>
                      <a:pt x="229" y="312"/>
                    </a:lnTo>
                    <a:lnTo>
                      <a:pt x="227" y="314"/>
                    </a:lnTo>
                    <a:lnTo>
                      <a:pt x="227" y="317"/>
                    </a:lnTo>
                    <a:lnTo>
                      <a:pt x="226" y="318"/>
                    </a:lnTo>
                    <a:lnTo>
                      <a:pt x="224" y="322"/>
                    </a:lnTo>
                    <a:lnTo>
                      <a:pt x="223" y="323"/>
                    </a:lnTo>
                    <a:lnTo>
                      <a:pt x="221" y="326"/>
                    </a:lnTo>
                    <a:lnTo>
                      <a:pt x="221" y="329"/>
                    </a:lnTo>
                    <a:lnTo>
                      <a:pt x="220" y="333"/>
                    </a:lnTo>
                    <a:lnTo>
                      <a:pt x="220" y="337"/>
                    </a:lnTo>
                    <a:lnTo>
                      <a:pt x="218" y="340"/>
                    </a:lnTo>
                    <a:lnTo>
                      <a:pt x="218" y="343"/>
                    </a:lnTo>
                    <a:lnTo>
                      <a:pt x="218" y="347"/>
                    </a:lnTo>
                    <a:lnTo>
                      <a:pt x="220" y="348"/>
                    </a:lnTo>
                    <a:lnTo>
                      <a:pt x="220" y="350"/>
                    </a:lnTo>
                    <a:lnTo>
                      <a:pt x="221" y="350"/>
                    </a:lnTo>
                    <a:lnTo>
                      <a:pt x="223" y="351"/>
                    </a:lnTo>
                    <a:lnTo>
                      <a:pt x="224" y="353"/>
                    </a:lnTo>
                    <a:lnTo>
                      <a:pt x="226" y="354"/>
                    </a:lnTo>
                    <a:lnTo>
                      <a:pt x="226" y="356"/>
                    </a:lnTo>
                    <a:lnTo>
                      <a:pt x="223" y="364"/>
                    </a:lnTo>
                    <a:lnTo>
                      <a:pt x="221" y="372"/>
                    </a:lnTo>
                    <a:lnTo>
                      <a:pt x="221" y="381"/>
                    </a:lnTo>
                    <a:lnTo>
                      <a:pt x="223" y="389"/>
                    </a:lnTo>
                    <a:lnTo>
                      <a:pt x="223" y="393"/>
                    </a:lnTo>
                    <a:lnTo>
                      <a:pt x="224" y="398"/>
                    </a:lnTo>
                    <a:lnTo>
                      <a:pt x="224" y="401"/>
                    </a:lnTo>
                    <a:lnTo>
                      <a:pt x="223" y="407"/>
                    </a:lnTo>
                    <a:lnTo>
                      <a:pt x="223" y="409"/>
                    </a:lnTo>
                    <a:lnTo>
                      <a:pt x="221" y="409"/>
                    </a:lnTo>
                    <a:lnTo>
                      <a:pt x="220" y="409"/>
                    </a:lnTo>
                    <a:lnTo>
                      <a:pt x="218" y="411"/>
                    </a:lnTo>
                    <a:lnTo>
                      <a:pt x="217" y="411"/>
                    </a:lnTo>
                    <a:lnTo>
                      <a:pt x="215" y="411"/>
                    </a:lnTo>
                    <a:lnTo>
                      <a:pt x="213" y="411"/>
                    </a:lnTo>
                    <a:lnTo>
                      <a:pt x="213" y="412"/>
                    </a:lnTo>
                    <a:lnTo>
                      <a:pt x="212" y="409"/>
                    </a:lnTo>
                    <a:lnTo>
                      <a:pt x="212" y="407"/>
                    </a:lnTo>
                    <a:lnTo>
                      <a:pt x="212" y="404"/>
                    </a:lnTo>
                    <a:lnTo>
                      <a:pt x="212" y="403"/>
                    </a:lnTo>
                    <a:lnTo>
                      <a:pt x="212" y="400"/>
                    </a:lnTo>
                    <a:lnTo>
                      <a:pt x="210" y="398"/>
                    </a:lnTo>
                    <a:lnTo>
                      <a:pt x="209" y="398"/>
                    </a:lnTo>
                    <a:lnTo>
                      <a:pt x="207" y="398"/>
                    </a:lnTo>
                    <a:lnTo>
                      <a:pt x="206" y="400"/>
                    </a:lnTo>
                    <a:lnTo>
                      <a:pt x="203" y="400"/>
                    </a:lnTo>
                    <a:lnTo>
                      <a:pt x="201" y="403"/>
                    </a:lnTo>
                    <a:lnTo>
                      <a:pt x="199" y="404"/>
                    </a:lnTo>
                    <a:lnTo>
                      <a:pt x="198" y="406"/>
                    </a:lnTo>
                    <a:lnTo>
                      <a:pt x="195" y="406"/>
                    </a:lnTo>
                    <a:lnTo>
                      <a:pt x="193" y="407"/>
                    </a:lnTo>
                    <a:lnTo>
                      <a:pt x="192" y="407"/>
                    </a:lnTo>
                    <a:lnTo>
                      <a:pt x="192" y="414"/>
                    </a:lnTo>
                    <a:lnTo>
                      <a:pt x="192" y="421"/>
                    </a:lnTo>
                    <a:lnTo>
                      <a:pt x="192" y="429"/>
                    </a:lnTo>
                    <a:lnTo>
                      <a:pt x="192" y="431"/>
                    </a:lnTo>
                    <a:lnTo>
                      <a:pt x="190" y="432"/>
                    </a:lnTo>
                    <a:lnTo>
                      <a:pt x="188" y="432"/>
                    </a:lnTo>
                    <a:lnTo>
                      <a:pt x="185" y="432"/>
                    </a:lnTo>
                    <a:lnTo>
                      <a:pt x="184" y="432"/>
                    </a:lnTo>
                    <a:lnTo>
                      <a:pt x="182" y="432"/>
                    </a:lnTo>
                    <a:lnTo>
                      <a:pt x="181" y="387"/>
                    </a:lnTo>
                    <a:lnTo>
                      <a:pt x="181" y="384"/>
                    </a:lnTo>
                    <a:lnTo>
                      <a:pt x="179" y="382"/>
                    </a:lnTo>
                    <a:lnTo>
                      <a:pt x="178" y="381"/>
                    </a:lnTo>
                    <a:lnTo>
                      <a:pt x="176" y="381"/>
                    </a:lnTo>
                    <a:lnTo>
                      <a:pt x="174" y="379"/>
                    </a:lnTo>
                    <a:lnTo>
                      <a:pt x="173" y="379"/>
                    </a:lnTo>
                    <a:lnTo>
                      <a:pt x="171" y="378"/>
                    </a:lnTo>
                    <a:lnTo>
                      <a:pt x="170" y="375"/>
                    </a:lnTo>
                    <a:lnTo>
                      <a:pt x="173" y="373"/>
                    </a:lnTo>
                    <a:lnTo>
                      <a:pt x="173" y="370"/>
                    </a:lnTo>
                    <a:lnTo>
                      <a:pt x="171" y="367"/>
                    </a:lnTo>
                    <a:lnTo>
                      <a:pt x="170" y="365"/>
                    </a:lnTo>
                    <a:lnTo>
                      <a:pt x="171" y="356"/>
                    </a:lnTo>
                    <a:lnTo>
                      <a:pt x="173" y="342"/>
                    </a:lnTo>
                    <a:lnTo>
                      <a:pt x="173" y="331"/>
                    </a:lnTo>
                    <a:lnTo>
                      <a:pt x="171" y="326"/>
                    </a:lnTo>
                    <a:lnTo>
                      <a:pt x="173" y="301"/>
                    </a:lnTo>
                    <a:lnTo>
                      <a:pt x="173" y="300"/>
                    </a:lnTo>
                    <a:lnTo>
                      <a:pt x="171" y="300"/>
                    </a:lnTo>
                    <a:lnTo>
                      <a:pt x="170" y="298"/>
                    </a:lnTo>
                    <a:lnTo>
                      <a:pt x="168" y="298"/>
                    </a:lnTo>
                    <a:lnTo>
                      <a:pt x="167" y="298"/>
                    </a:lnTo>
                    <a:lnTo>
                      <a:pt x="165" y="300"/>
                    </a:lnTo>
                    <a:lnTo>
                      <a:pt x="164" y="303"/>
                    </a:lnTo>
                    <a:lnTo>
                      <a:pt x="164" y="306"/>
                    </a:lnTo>
                    <a:lnTo>
                      <a:pt x="162" y="308"/>
                    </a:lnTo>
                    <a:lnTo>
                      <a:pt x="162" y="311"/>
                    </a:lnTo>
                    <a:lnTo>
                      <a:pt x="160" y="314"/>
                    </a:lnTo>
                    <a:lnTo>
                      <a:pt x="160" y="317"/>
                    </a:lnTo>
                    <a:lnTo>
                      <a:pt x="162" y="320"/>
                    </a:lnTo>
                    <a:lnTo>
                      <a:pt x="164" y="322"/>
                    </a:lnTo>
                    <a:lnTo>
                      <a:pt x="165" y="323"/>
                    </a:lnTo>
                    <a:lnTo>
                      <a:pt x="167" y="326"/>
                    </a:lnTo>
                    <a:lnTo>
                      <a:pt x="168" y="328"/>
                    </a:lnTo>
                    <a:lnTo>
                      <a:pt x="168" y="331"/>
                    </a:lnTo>
                    <a:lnTo>
                      <a:pt x="170" y="334"/>
                    </a:lnTo>
                    <a:lnTo>
                      <a:pt x="170" y="337"/>
                    </a:lnTo>
                    <a:lnTo>
                      <a:pt x="170" y="340"/>
                    </a:lnTo>
                    <a:lnTo>
                      <a:pt x="170" y="342"/>
                    </a:lnTo>
                    <a:lnTo>
                      <a:pt x="168" y="343"/>
                    </a:lnTo>
                    <a:lnTo>
                      <a:pt x="167" y="343"/>
                    </a:lnTo>
                    <a:lnTo>
                      <a:pt x="167" y="345"/>
                    </a:lnTo>
                    <a:lnTo>
                      <a:pt x="165" y="345"/>
                    </a:lnTo>
                    <a:lnTo>
                      <a:pt x="164" y="345"/>
                    </a:lnTo>
                    <a:lnTo>
                      <a:pt x="162" y="345"/>
                    </a:lnTo>
                    <a:lnTo>
                      <a:pt x="160" y="345"/>
                    </a:lnTo>
                    <a:lnTo>
                      <a:pt x="159" y="345"/>
                    </a:lnTo>
                    <a:lnTo>
                      <a:pt x="157" y="345"/>
                    </a:lnTo>
                    <a:lnTo>
                      <a:pt x="156" y="343"/>
                    </a:lnTo>
                    <a:lnTo>
                      <a:pt x="154" y="342"/>
                    </a:lnTo>
                    <a:lnTo>
                      <a:pt x="153" y="340"/>
                    </a:lnTo>
                    <a:lnTo>
                      <a:pt x="151" y="339"/>
                    </a:lnTo>
                    <a:lnTo>
                      <a:pt x="149" y="336"/>
                    </a:lnTo>
                    <a:lnTo>
                      <a:pt x="149" y="334"/>
                    </a:lnTo>
                    <a:lnTo>
                      <a:pt x="148" y="331"/>
                    </a:lnTo>
                    <a:lnTo>
                      <a:pt x="148" y="328"/>
                    </a:lnTo>
                    <a:lnTo>
                      <a:pt x="146" y="326"/>
                    </a:lnTo>
                    <a:lnTo>
                      <a:pt x="145" y="326"/>
                    </a:lnTo>
                    <a:lnTo>
                      <a:pt x="142" y="326"/>
                    </a:lnTo>
                    <a:lnTo>
                      <a:pt x="139" y="326"/>
                    </a:lnTo>
                    <a:lnTo>
                      <a:pt x="134" y="326"/>
                    </a:lnTo>
                    <a:lnTo>
                      <a:pt x="131" y="326"/>
                    </a:lnTo>
                    <a:lnTo>
                      <a:pt x="126" y="326"/>
                    </a:lnTo>
                    <a:lnTo>
                      <a:pt x="123" y="328"/>
                    </a:lnTo>
                    <a:lnTo>
                      <a:pt x="118" y="328"/>
                    </a:lnTo>
                    <a:lnTo>
                      <a:pt x="115" y="329"/>
                    </a:lnTo>
                    <a:lnTo>
                      <a:pt x="111" y="331"/>
                    </a:lnTo>
                    <a:lnTo>
                      <a:pt x="112" y="333"/>
                    </a:lnTo>
                    <a:lnTo>
                      <a:pt x="114" y="336"/>
                    </a:lnTo>
                    <a:lnTo>
                      <a:pt x="115" y="337"/>
                    </a:lnTo>
                    <a:lnTo>
                      <a:pt x="117" y="340"/>
                    </a:lnTo>
                    <a:lnTo>
                      <a:pt x="118" y="342"/>
                    </a:lnTo>
                    <a:lnTo>
                      <a:pt x="118" y="345"/>
                    </a:lnTo>
                    <a:lnTo>
                      <a:pt x="118" y="348"/>
                    </a:lnTo>
                    <a:lnTo>
                      <a:pt x="120" y="351"/>
                    </a:lnTo>
                    <a:lnTo>
                      <a:pt x="120" y="356"/>
                    </a:lnTo>
                    <a:lnTo>
                      <a:pt x="120" y="362"/>
                    </a:lnTo>
                    <a:lnTo>
                      <a:pt x="118" y="368"/>
                    </a:lnTo>
                    <a:lnTo>
                      <a:pt x="117" y="373"/>
                    </a:lnTo>
                    <a:lnTo>
                      <a:pt x="114" y="379"/>
                    </a:lnTo>
                    <a:lnTo>
                      <a:pt x="109" y="382"/>
                    </a:lnTo>
                    <a:lnTo>
                      <a:pt x="103" y="384"/>
                    </a:lnTo>
                    <a:lnTo>
                      <a:pt x="96" y="384"/>
                    </a:lnTo>
                    <a:lnTo>
                      <a:pt x="103" y="368"/>
                    </a:lnTo>
                    <a:lnTo>
                      <a:pt x="106" y="365"/>
                    </a:lnTo>
                    <a:lnTo>
                      <a:pt x="106" y="357"/>
                    </a:lnTo>
                    <a:lnTo>
                      <a:pt x="104" y="351"/>
                    </a:lnTo>
                    <a:lnTo>
                      <a:pt x="101" y="345"/>
                    </a:lnTo>
                    <a:lnTo>
                      <a:pt x="100" y="347"/>
                    </a:lnTo>
                    <a:lnTo>
                      <a:pt x="98" y="350"/>
                    </a:lnTo>
                    <a:lnTo>
                      <a:pt x="98" y="353"/>
                    </a:lnTo>
                    <a:lnTo>
                      <a:pt x="98" y="357"/>
                    </a:lnTo>
                    <a:lnTo>
                      <a:pt x="98" y="361"/>
                    </a:lnTo>
                    <a:lnTo>
                      <a:pt x="98" y="365"/>
                    </a:lnTo>
                    <a:lnTo>
                      <a:pt x="100" y="367"/>
                    </a:lnTo>
                    <a:lnTo>
                      <a:pt x="103" y="368"/>
                    </a:lnTo>
                    <a:lnTo>
                      <a:pt x="96" y="384"/>
                    </a:lnTo>
                    <a:lnTo>
                      <a:pt x="90" y="381"/>
                    </a:lnTo>
                    <a:lnTo>
                      <a:pt x="86" y="376"/>
                    </a:lnTo>
                    <a:lnTo>
                      <a:pt x="82" y="370"/>
                    </a:lnTo>
                    <a:lnTo>
                      <a:pt x="81" y="364"/>
                    </a:lnTo>
                    <a:lnTo>
                      <a:pt x="81" y="357"/>
                    </a:lnTo>
                    <a:lnTo>
                      <a:pt x="82" y="351"/>
                    </a:lnTo>
                    <a:lnTo>
                      <a:pt x="84" y="345"/>
                    </a:lnTo>
                    <a:lnTo>
                      <a:pt x="86" y="339"/>
                    </a:lnTo>
                    <a:lnTo>
                      <a:pt x="82" y="337"/>
                    </a:lnTo>
                    <a:lnTo>
                      <a:pt x="79" y="337"/>
                    </a:lnTo>
                    <a:lnTo>
                      <a:pt x="76" y="337"/>
                    </a:lnTo>
                    <a:lnTo>
                      <a:pt x="73" y="337"/>
                    </a:lnTo>
                    <a:lnTo>
                      <a:pt x="70" y="339"/>
                    </a:lnTo>
                    <a:lnTo>
                      <a:pt x="67" y="339"/>
                    </a:lnTo>
                    <a:lnTo>
                      <a:pt x="64" y="340"/>
                    </a:lnTo>
                    <a:lnTo>
                      <a:pt x="59" y="340"/>
                    </a:lnTo>
                    <a:lnTo>
                      <a:pt x="56" y="342"/>
                    </a:lnTo>
                    <a:lnTo>
                      <a:pt x="51" y="343"/>
                    </a:lnTo>
                    <a:lnTo>
                      <a:pt x="47" y="345"/>
                    </a:lnTo>
                    <a:lnTo>
                      <a:pt x="43" y="347"/>
                    </a:lnTo>
                    <a:lnTo>
                      <a:pt x="40" y="350"/>
                    </a:lnTo>
                    <a:lnTo>
                      <a:pt x="37" y="353"/>
                    </a:lnTo>
                    <a:lnTo>
                      <a:pt x="34" y="356"/>
                    </a:lnTo>
                    <a:lnTo>
                      <a:pt x="31" y="359"/>
                    </a:lnTo>
                    <a:lnTo>
                      <a:pt x="28" y="362"/>
                    </a:lnTo>
                    <a:lnTo>
                      <a:pt x="25" y="365"/>
                    </a:lnTo>
                    <a:lnTo>
                      <a:pt x="22" y="368"/>
                    </a:lnTo>
                    <a:lnTo>
                      <a:pt x="19" y="372"/>
                    </a:lnTo>
                    <a:lnTo>
                      <a:pt x="15" y="373"/>
                    </a:lnTo>
                    <a:lnTo>
                      <a:pt x="12" y="376"/>
                    </a:lnTo>
                    <a:lnTo>
                      <a:pt x="8" y="378"/>
                    </a:lnTo>
                    <a:lnTo>
                      <a:pt x="3" y="379"/>
                    </a:lnTo>
                    <a:lnTo>
                      <a:pt x="1" y="379"/>
                    </a:lnTo>
                    <a:lnTo>
                      <a:pt x="0" y="378"/>
                    </a:lnTo>
                    <a:lnTo>
                      <a:pt x="0" y="375"/>
                    </a:lnTo>
                    <a:lnTo>
                      <a:pt x="1" y="373"/>
                    </a:lnTo>
                    <a:lnTo>
                      <a:pt x="4" y="372"/>
                    </a:lnTo>
                    <a:lnTo>
                      <a:pt x="6" y="370"/>
                    </a:lnTo>
                    <a:lnTo>
                      <a:pt x="9" y="368"/>
                    </a:lnTo>
                    <a:lnTo>
                      <a:pt x="12" y="367"/>
                    </a:lnTo>
                    <a:lnTo>
                      <a:pt x="15" y="365"/>
                    </a:lnTo>
                    <a:lnTo>
                      <a:pt x="19" y="364"/>
                    </a:lnTo>
                    <a:lnTo>
                      <a:pt x="20" y="362"/>
                    </a:lnTo>
                    <a:lnTo>
                      <a:pt x="22" y="359"/>
                    </a:lnTo>
                    <a:lnTo>
                      <a:pt x="25" y="357"/>
                    </a:lnTo>
                    <a:lnTo>
                      <a:pt x="28" y="354"/>
                    </a:lnTo>
                    <a:lnTo>
                      <a:pt x="31" y="351"/>
                    </a:lnTo>
                    <a:lnTo>
                      <a:pt x="34" y="348"/>
                    </a:lnTo>
                    <a:lnTo>
                      <a:pt x="39" y="345"/>
                    </a:lnTo>
                    <a:lnTo>
                      <a:pt x="43" y="342"/>
                    </a:lnTo>
                    <a:lnTo>
                      <a:pt x="48" y="339"/>
                    </a:lnTo>
                    <a:lnTo>
                      <a:pt x="53" y="336"/>
                    </a:lnTo>
                    <a:lnTo>
                      <a:pt x="57" y="334"/>
                    </a:lnTo>
                    <a:lnTo>
                      <a:pt x="64" y="333"/>
                    </a:lnTo>
                    <a:lnTo>
                      <a:pt x="70" y="331"/>
                    </a:lnTo>
                    <a:lnTo>
                      <a:pt x="76" y="331"/>
                    </a:lnTo>
                    <a:lnTo>
                      <a:pt x="82" y="331"/>
                    </a:lnTo>
                    <a:lnTo>
                      <a:pt x="89" y="333"/>
                    </a:lnTo>
                    <a:lnTo>
                      <a:pt x="90" y="333"/>
                    </a:lnTo>
                    <a:lnTo>
                      <a:pt x="92" y="331"/>
                    </a:lnTo>
                    <a:lnTo>
                      <a:pt x="93" y="329"/>
                    </a:lnTo>
                    <a:lnTo>
                      <a:pt x="93" y="328"/>
                    </a:lnTo>
                    <a:lnTo>
                      <a:pt x="92" y="326"/>
                    </a:lnTo>
                    <a:lnTo>
                      <a:pt x="87" y="325"/>
                    </a:lnTo>
                    <a:lnTo>
                      <a:pt x="82" y="325"/>
                    </a:lnTo>
                    <a:lnTo>
                      <a:pt x="78" y="325"/>
                    </a:lnTo>
                    <a:lnTo>
                      <a:pt x="73" y="325"/>
                    </a:lnTo>
                    <a:lnTo>
                      <a:pt x="68" y="325"/>
                    </a:lnTo>
                    <a:lnTo>
                      <a:pt x="64" y="326"/>
                    </a:lnTo>
                    <a:lnTo>
                      <a:pt x="59" y="328"/>
                    </a:lnTo>
                    <a:lnTo>
                      <a:pt x="54" y="328"/>
                    </a:lnTo>
                    <a:lnTo>
                      <a:pt x="51" y="329"/>
                    </a:lnTo>
                    <a:lnTo>
                      <a:pt x="47" y="333"/>
                    </a:lnTo>
                    <a:lnTo>
                      <a:pt x="42" y="334"/>
                    </a:lnTo>
                    <a:lnTo>
                      <a:pt x="37" y="337"/>
                    </a:lnTo>
                    <a:lnTo>
                      <a:pt x="34" y="340"/>
                    </a:lnTo>
                    <a:lnTo>
                      <a:pt x="29" y="343"/>
                    </a:lnTo>
                    <a:lnTo>
                      <a:pt x="26" y="347"/>
                    </a:lnTo>
                    <a:lnTo>
                      <a:pt x="23" y="350"/>
                    </a:lnTo>
                    <a:lnTo>
                      <a:pt x="22" y="353"/>
                    </a:lnTo>
                    <a:lnTo>
                      <a:pt x="19" y="354"/>
                    </a:lnTo>
                    <a:lnTo>
                      <a:pt x="17" y="357"/>
                    </a:lnTo>
                    <a:lnTo>
                      <a:pt x="14" y="361"/>
                    </a:lnTo>
                    <a:lnTo>
                      <a:pt x="11" y="362"/>
                    </a:lnTo>
                    <a:lnTo>
                      <a:pt x="9" y="364"/>
                    </a:lnTo>
                    <a:lnTo>
                      <a:pt x="6" y="364"/>
                    </a:lnTo>
                    <a:lnTo>
                      <a:pt x="1" y="364"/>
                    </a:lnTo>
                    <a:lnTo>
                      <a:pt x="1" y="362"/>
                    </a:lnTo>
                    <a:lnTo>
                      <a:pt x="3" y="361"/>
                    </a:lnTo>
                    <a:lnTo>
                      <a:pt x="4" y="359"/>
                    </a:lnTo>
                    <a:lnTo>
                      <a:pt x="6" y="359"/>
                    </a:lnTo>
                    <a:lnTo>
                      <a:pt x="8" y="359"/>
                    </a:lnTo>
                    <a:lnTo>
                      <a:pt x="9" y="357"/>
                    </a:lnTo>
                    <a:lnTo>
                      <a:pt x="11" y="357"/>
                    </a:lnTo>
                    <a:lnTo>
                      <a:pt x="12" y="356"/>
                    </a:lnTo>
                    <a:lnTo>
                      <a:pt x="14" y="353"/>
                    </a:lnTo>
                    <a:lnTo>
                      <a:pt x="17" y="351"/>
                    </a:lnTo>
                    <a:lnTo>
                      <a:pt x="20" y="348"/>
                    </a:lnTo>
                    <a:lnTo>
                      <a:pt x="22" y="345"/>
                    </a:lnTo>
                    <a:lnTo>
                      <a:pt x="25" y="342"/>
                    </a:lnTo>
                    <a:lnTo>
                      <a:pt x="26" y="340"/>
                    </a:lnTo>
                    <a:lnTo>
                      <a:pt x="29" y="337"/>
                    </a:lnTo>
                    <a:lnTo>
                      <a:pt x="33" y="336"/>
                    </a:lnTo>
                    <a:lnTo>
                      <a:pt x="36" y="333"/>
                    </a:lnTo>
                    <a:lnTo>
                      <a:pt x="40" y="331"/>
                    </a:lnTo>
                    <a:lnTo>
                      <a:pt x="43" y="328"/>
                    </a:lnTo>
                    <a:lnTo>
                      <a:pt x="48" y="326"/>
                    </a:lnTo>
                    <a:lnTo>
                      <a:pt x="51" y="325"/>
                    </a:lnTo>
                    <a:lnTo>
                      <a:pt x="54" y="323"/>
                    </a:lnTo>
                    <a:lnTo>
                      <a:pt x="59" y="323"/>
                    </a:lnTo>
                    <a:lnTo>
                      <a:pt x="62" y="322"/>
                    </a:lnTo>
                    <a:lnTo>
                      <a:pt x="67" y="322"/>
                    </a:lnTo>
                    <a:lnTo>
                      <a:pt x="72" y="320"/>
                    </a:lnTo>
                    <a:lnTo>
                      <a:pt x="75" y="320"/>
                    </a:lnTo>
                    <a:lnTo>
                      <a:pt x="79" y="322"/>
                    </a:lnTo>
                    <a:lnTo>
                      <a:pt x="84" y="322"/>
                    </a:lnTo>
                    <a:lnTo>
                      <a:pt x="89" y="322"/>
                    </a:lnTo>
                    <a:lnTo>
                      <a:pt x="93" y="323"/>
                    </a:lnTo>
                    <a:lnTo>
                      <a:pt x="98" y="325"/>
                    </a:lnTo>
                    <a:lnTo>
                      <a:pt x="101" y="322"/>
                    </a:lnTo>
                    <a:lnTo>
                      <a:pt x="103" y="320"/>
                    </a:lnTo>
                    <a:lnTo>
                      <a:pt x="106" y="318"/>
                    </a:lnTo>
                    <a:lnTo>
                      <a:pt x="109" y="317"/>
                    </a:lnTo>
                    <a:lnTo>
                      <a:pt x="112" y="315"/>
                    </a:lnTo>
                    <a:lnTo>
                      <a:pt x="115" y="314"/>
                    </a:lnTo>
                    <a:lnTo>
                      <a:pt x="118" y="314"/>
                    </a:lnTo>
                    <a:lnTo>
                      <a:pt x="121" y="312"/>
                    </a:lnTo>
                    <a:lnTo>
                      <a:pt x="123" y="312"/>
                    </a:lnTo>
                    <a:lnTo>
                      <a:pt x="126" y="312"/>
                    </a:lnTo>
                    <a:lnTo>
                      <a:pt x="129" y="312"/>
                    </a:lnTo>
                    <a:lnTo>
                      <a:pt x="134" y="312"/>
                    </a:lnTo>
                    <a:lnTo>
                      <a:pt x="137" y="312"/>
                    </a:lnTo>
                    <a:lnTo>
                      <a:pt x="140" y="312"/>
                    </a:lnTo>
                    <a:lnTo>
                      <a:pt x="143" y="312"/>
                    </a:lnTo>
                    <a:lnTo>
                      <a:pt x="146" y="312"/>
                    </a:lnTo>
                    <a:lnTo>
                      <a:pt x="146" y="309"/>
                    </a:lnTo>
                    <a:lnTo>
                      <a:pt x="148" y="308"/>
                    </a:lnTo>
                    <a:lnTo>
                      <a:pt x="149" y="304"/>
                    </a:lnTo>
                    <a:lnTo>
                      <a:pt x="149" y="301"/>
                    </a:lnTo>
                    <a:lnTo>
                      <a:pt x="151" y="300"/>
                    </a:lnTo>
                    <a:lnTo>
                      <a:pt x="153" y="297"/>
                    </a:lnTo>
                    <a:lnTo>
                      <a:pt x="153" y="295"/>
                    </a:lnTo>
                    <a:lnTo>
                      <a:pt x="154" y="292"/>
                    </a:lnTo>
                    <a:lnTo>
                      <a:pt x="149" y="287"/>
                    </a:lnTo>
                    <a:lnTo>
                      <a:pt x="151" y="283"/>
                    </a:lnTo>
                    <a:lnTo>
                      <a:pt x="154" y="279"/>
                    </a:lnTo>
                    <a:lnTo>
                      <a:pt x="156" y="276"/>
                    </a:lnTo>
                    <a:lnTo>
                      <a:pt x="157" y="272"/>
                    </a:lnTo>
                    <a:lnTo>
                      <a:pt x="157" y="269"/>
                    </a:lnTo>
                    <a:lnTo>
                      <a:pt x="159" y="264"/>
                    </a:lnTo>
                    <a:lnTo>
                      <a:pt x="160" y="261"/>
                    </a:lnTo>
                    <a:lnTo>
                      <a:pt x="164" y="256"/>
                    </a:lnTo>
                    <a:lnTo>
                      <a:pt x="164" y="254"/>
                    </a:lnTo>
                    <a:lnTo>
                      <a:pt x="165" y="251"/>
                    </a:lnTo>
                    <a:lnTo>
                      <a:pt x="165" y="250"/>
                    </a:lnTo>
                    <a:lnTo>
                      <a:pt x="164" y="247"/>
                    </a:lnTo>
                    <a:lnTo>
                      <a:pt x="162" y="245"/>
                    </a:lnTo>
                    <a:lnTo>
                      <a:pt x="159" y="245"/>
                    </a:lnTo>
                    <a:lnTo>
                      <a:pt x="157" y="245"/>
                    </a:lnTo>
                    <a:lnTo>
                      <a:pt x="154" y="247"/>
                    </a:lnTo>
                    <a:lnTo>
                      <a:pt x="151" y="247"/>
                    </a:lnTo>
                    <a:lnTo>
                      <a:pt x="148" y="247"/>
                    </a:lnTo>
                    <a:lnTo>
                      <a:pt x="145" y="247"/>
                    </a:lnTo>
                    <a:lnTo>
                      <a:pt x="143" y="247"/>
                    </a:lnTo>
                    <a:lnTo>
                      <a:pt x="142" y="245"/>
                    </a:lnTo>
                    <a:lnTo>
                      <a:pt x="139" y="245"/>
                    </a:lnTo>
                    <a:lnTo>
                      <a:pt x="137" y="244"/>
                    </a:lnTo>
                    <a:lnTo>
                      <a:pt x="135" y="244"/>
                    </a:lnTo>
                    <a:lnTo>
                      <a:pt x="132" y="244"/>
                    </a:lnTo>
                    <a:lnTo>
                      <a:pt x="131" y="244"/>
                    </a:lnTo>
                    <a:lnTo>
                      <a:pt x="129" y="242"/>
                    </a:lnTo>
                    <a:lnTo>
                      <a:pt x="129" y="239"/>
                    </a:lnTo>
                    <a:lnTo>
                      <a:pt x="128" y="237"/>
                    </a:lnTo>
                    <a:lnTo>
                      <a:pt x="128" y="234"/>
                    </a:lnTo>
                    <a:lnTo>
                      <a:pt x="128" y="233"/>
                    </a:lnTo>
                    <a:lnTo>
                      <a:pt x="128" y="230"/>
                    </a:lnTo>
                    <a:lnTo>
                      <a:pt x="128" y="226"/>
                    </a:lnTo>
                    <a:lnTo>
                      <a:pt x="129" y="225"/>
                    </a:lnTo>
                    <a:lnTo>
                      <a:pt x="129" y="222"/>
                    </a:lnTo>
                    <a:lnTo>
                      <a:pt x="131" y="220"/>
                    </a:lnTo>
                    <a:lnTo>
                      <a:pt x="132" y="219"/>
                    </a:lnTo>
                    <a:lnTo>
                      <a:pt x="132" y="217"/>
                    </a:lnTo>
                    <a:lnTo>
                      <a:pt x="131" y="214"/>
                    </a:lnTo>
                    <a:lnTo>
                      <a:pt x="129" y="211"/>
                    </a:lnTo>
                    <a:lnTo>
                      <a:pt x="129" y="208"/>
                    </a:lnTo>
                    <a:lnTo>
                      <a:pt x="128" y="205"/>
                    </a:lnTo>
                    <a:lnTo>
                      <a:pt x="126" y="203"/>
                    </a:lnTo>
                    <a:lnTo>
                      <a:pt x="126" y="200"/>
                    </a:lnTo>
                    <a:lnTo>
                      <a:pt x="125" y="197"/>
                    </a:lnTo>
                    <a:lnTo>
                      <a:pt x="125" y="192"/>
                    </a:lnTo>
                    <a:lnTo>
                      <a:pt x="118" y="189"/>
                    </a:lnTo>
                    <a:lnTo>
                      <a:pt x="114" y="184"/>
                    </a:lnTo>
                    <a:lnTo>
                      <a:pt x="109" y="178"/>
                    </a:lnTo>
                    <a:lnTo>
                      <a:pt x="104" y="173"/>
                    </a:lnTo>
                    <a:lnTo>
                      <a:pt x="100" y="167"/>
                    </a:lnTo>
                    <a:lnTo>
                      <a:pt x="96" y="159"/>
                    </a:lnTo>
                    <a:lnTo>
                      <a:pt x="95" y="153"/>
                    </a:lnTo>
                    <a:lnTo>
                      <a:pt x="95" y="144"/>
                    </a:lnTo>
                    <a:lnTo>
                      <a:pt x="95" y="141"/>
                    </a:lnTo>
                    <a:lnTo>
                      <a:pt x="95" y="137"/>
                    </a:lnTo>
                    <a:lnTo>
                      <a:pt x="96" y="134"/>
                    </a:lnTo>
                    <a:lnTo>
                      <a:pt x="98" y="131"/>
                    </a:lnTo>
                    <a:lnTo>
                      <a:pt x="98" y="128"/>
                    </a:lnTo>
                    <a:lnTo>
                      <a:pt x="100" y="125"/>
                    </a:lnTo>
                    <a:lnTo>
                      <a:pt x="103" y="123"/>
                    </a:lnTo>
                    <a:lnTo>
                      <a:pt x="106" y="122"/>
                    </a:lnTo>
                    <a:lnTo>
                      <a:pt x="107" y="120"/>
                    </a:lnTo>
                    <a:lnTo>
                      <a:pt x="109" y="120"/>
                    </a:lnTo>
                    <a:lnTo>
                      <a:pt x="112" y="119"/>
                    </a:lnTo>
                    <a:lnTo>
                      <a:pt x="114" y="117"/>
                    </a:lnTo>
                    <a:lnTo>
                      <a:pt x="117" y="117"/>
                    </a:lnTo>
                    <a:lnTo>
                      <a:pt x="118" y="117"/>
                    </a:lnTo>
                    <a:lnTo>
                      <a:pt x="121" y="116"/>
                    </a:lnTo>
                    <a:lnTo>
                      <a:pt x="123" y="116"/>
                    </a:lnTo>
                    <a:lnTo>
                      <a:pt x="126" y="116"/>
                    </a:lnTo>
                    <a:lnTo>
                      <a:pt x="128" y="116"/>
                    </a:lnTo>
                    <a:lnTo>
                      <a:pt x="131" y="117"/>
                    </a:lnTo>
                    <a:lnTo>
                      <a:pt x="132" y="117"/>
                    </a:lnTo>
                    <a:lnTo>
                      <a:pt x="135" y="117"/>
                    </a:lnTo>
                    <a:lnTo>
                      <a:pt x="137" y="117"/>
                    </a:lnTo>
                    <a:lnTo>
                      <a:pt x="140" y="119"/>
                    </a:lnTo>
                    <a:lnTo>
                      <a:pt x="142" y="119"/>
                    </a:lnTo>
                    <a:lnTo>
                      <a:pt x="142" y="120"/>
                    </a:lnTo>
                    <a:lnTo>
                      <a:pt x="140" y="120"/>
                    </a:lnTo>
                    <a:lnTo>
                      <a:pt x="137" y="122"/>
                    </a:lnTo>
                    <a:lnTo>
                      <a:pt x="135" y="122"/>
                    </a:lnTo>
                    <a:lnTo>
                      <a:pt x="132" y="122"/>
                    </a:lnTo>
                    <a:lnTo>
                      <a:pt x="129" y="122"/>
                    </a:lnTo>
                    <a:lnTo>
                      <a:pt x="128" y="122"/>
                    </a:lnTo>
                    <a:lnTo>
                      <a:pt x="125" y="122"/>
                    </a:lnTo>
                    <a:lnTo>
                      <a:pt x="123" y="122"/>
                    </a:lnTo>
                    <a:lnTo>
                      <a:pt x="120" y="122"/>
                    </a:lnTo>
                    <a:lnTo>
                      <a:pt x="118" y="123"/>
                    </a:lnTo>
                    <a:lnTo>
                      <a:pt x="115" y="123"/>
                    </a:lnTo>
                    <a:lnTo>
                      <a:pt x="114" y="123"/>
                    </a:lnTo>
                    <a:lnTo>
                      <a:pt x="112" y="125"/>
                    </a:lnTo>
                    <a:lnTo>
                      <a:pt x="111" y="127"/>
                    </a:lnTo>
                    <a:lnTo>
                      <a:pt x="109" y="128"/>
                    </a:lnTo>
                    <a:lnTo>
                      <a:pt x="107" y="130"/>
                    </a:lnTo>
                    <a:lnTo>
                      <a:pt x="106" y="133"/>
                    </a:lnTo>
                    <a:lnTo>
                      <a:pt x="104" y="136"/>
                    </a:lnTo>
                    <a:lnTo>
                      <a:pt x="103" y="139"/>
                    </a:lnTo>
                    <a:lnTo>
                      <a:pt x="101" y="144"/>
                    </a:lnTo>
                    <a:lnTo>
                      <a:pt x="101" y="147"/>
                    </a:lnTo>
                    <a:lnTo>
                      <a:pt x="101" y="152"/>
                    </a:lnTo>
                    <a:lnTo>
                      <a:pt x="101" y="155"/>
                    </a:lnTo>
                    <a:lnTo>
                      <a:pt x="103" y="159"/>
                    </a:lnTo>
                    <a:lnTo>
                      <a:pt x="106" y="162"/>
                    </a:lnTo>
                    <a:lnTo>
                      <a:pt x="107" y="167"/>
                    </a:lnTo>
                    <a:lnTo>
                      <a:pt x="111" y="170"/>
                    </a:lnTo>
                    <a:lnTo>
                      <a:pt x="114" y="173"/>
                    </a:lnTo>
                    <a:lnTo>
                      <a:pt x="117" y="176"/>
                    </a:lnTo>
                    <a:lnTo>
                      <a:pt x="120" y="180"/>
                    </a:lnTo>
                    <a:lnTo>
                      <a:pt x="123" y="183"/>
                    </a:lnTo>
                    <a:lnTo>
                      <a:pt x="126" y="186"/>
                    </a:lnTo>
                    <a:lnTo>
                      <a:pt x="128" y="189"/>
                    </a:lnTo>
                    <a:lnTo>
                      <a:pt x="128" y="192"/>
                    </a:lnTo>
                    <a:lnTo>
                      <a:pt x="128" y="194"/>
                    </a:lnTo>
                    <a:lnTo>
                      <a:pt x="129" y="194"/>
                    </a:lnTo>
                    <a:lnTo>
                      <a:pt x="132" y="194"/>
                    </a:lnTo>
                    <a:lnTo>
                      <a:pt x="134" y="194"/>
                    </a:lnTo>
                    <a:lnTo>
                      <a:pt x="135" y="194"/>
                    </a:lnTo>
                    <a:lnTo>
                      <a:pt x="137" y="194"/>
                    </a:lnTo>
                    <a:lnTo>
                      <a:pt x="140" y="192"/>
                    </a:lnTo>
                    <a:lnTo>
                      <a:pt x="142" y="192"/>
                    </a:lnTo>
                    <a:lnTo>
                      <a:pt x="143" y="191"/>
                    </a:lnTo>
                    <a:lnTo>
                      <a:pt x="145" y="189"/>
                    </a:lnTo>
                    <a:lnTo>
                      <a:pt x="143" y="183"/>
                    </a:lnTo>
                    <a:lnTo>
                      <a:pt x="143" y="175"/>
                    </a:lnTo>
                    <a:lnTo>
                      <a:pt x="142" y="169"/>
                    </a:lnTo>
                    <a:lnTo>
                      <a:pt x="142" y="161"/>
                    </a:lnTo>
                    <a:lnTo>
                      <a:pt x="142" y="153"/>
                    </a:lnTo>
                    <a:lnTo>
                      <a:pt x="143" y="145"/>
                    </a:lnTo>
                    <a:lnTo>
                      <a:pt x="145" y="139"/>
                    </a:lnTo>
                    <a:lnTo>
                      <a:pt x="148" y="133"/>
                    </a:lnTo>
                    <a:lnTo>
                      <a:pt x="148" y="128"/>
                    </a:lnTo>
                    <a:lnTo>
                      <a:pt x="146" y="125"/>
                    </a:lnTo>
                    <a:lnTo>
                      <a:pt x="146" y="120"/>
                    </a:lnTo>
                    <a:lnTo>
                      <a:pt x="146" y="116"/>
                    </a:lnTo>
                    <a:lnTo>
                      <a:pt x="148" y="117"/>
                    </a:lnTo>
                    <a:lnTo>
                      <a:pt x="149" y="119"/>
                    </a:lnTo>
                    <a:lnTo>
                      <a:pt x="149" y="120"/>
                    </a:lnTo>
                    <a:lnTo>
                      <a:pt x="151" y="122"/>
                    </a:lnTo>
                    <a:lnTo>
                      <a:pt x="151" y="125"/>
                    </a:lnTo>
                    <a:lnTo>
                      <a:pt x="151" y="128"/>
                    </a:lnTo>
                    <a:lnTo>
                      <a:pt x="153" y="131"/>
                    </a:lnTo>
                    <a:lnTo>
                      <a:pt x="154" y="133"/>
                    </a:lnTo>
                    <a:lnTo>
                      <a:pt x="154" y="136"/>
                    </a:lnTo>
                    <a:lnTo>
                      <a:pt x="157" y="137"/>
                    </a:lnTo>
                    <a:lnTo>
                      <a:pt x="159" y="139"/>
                    </a:lnTo>
                    <a:lnTo>
                      <a:pt x="160" y="141"/>
                    </a:lnTo>
                    <a:lnTo>
                      <a:pt x="164" y="141"/>
                    </a:lnTo>
                    <a:lnTo>
                      <a:pt x="165" y="142"/>
                    </a:lnTo>
                    <a:lnTo>
                      <a:pt x="168" y="142"/>
                    </a:lnTo>
                    <a:lnTo>
                      <a:pt x="170" y="142"/>
                    </a:lnTo>
                    <a:lnTo>
                      <a:pt x="173" y="142"/>
                    </a:lnTo>
                    <a:lnTo>
                      <a:pt x="174" y="144"/>
                    </a:lnTo>
                    <a:lnTo>
                      <a:pt x="176" y="145"/>
                    </a:lnTo>
                    <a:lnTo>
                      <a:pt x="179" y="147"/>
                    </a:lnTo>
                    <a:lnTo>
                      <a:pt x="181" y="147"/>
                    </a:lnTo>
                    <a:lnTo>
                      <a:pt x="184" y="147"/>
                    </a:lnTo>
                    <a:lnTo>
                      <a:pt x="187" y="145"/>
                    </a:lnTo>
                    <a:lnTo>
                      <a:pt x="190" y="145"/>
                    </a:lnTo>
                    <a:lnTo>
                      <a:pt x="193" y="144"/>
                    </a:lnTo>
                    <a:lnTo>
                      <a:pt x="195" y="142"/>
                    </a:lnTo>
                    <a:lnTo>
                      <a:pt x="196" y="141"/>
                    </a:lnTo>
                    <a:lnTo>
                      <a:pt x="198" y="137"/>
                    </a:lnTo>
                    <a:lnTo>
                      <a:pt x="199" y="134"/>
                    </a:lnTo>
                    <a:lnTo>
                      <a:pt x="203" y="131"/>
                    </a:lnTo>
                    <a:lnTo>
                      <a:pt x="204" y="130"/>
                    </a:lnTo>
                    <a:lnTo>
                      <a:pt x="207" y="127"/>
                    </a:lnTo>
                    <a:lnTo>
                      <a:pt x="210" y="125"/>
                    </a:lnTo>
                    <a:lnTo>
                      <a:pt x="212" y="122"/>
                    </a:lnTo>
                    <a:lnTo>
                      <a:pt x="213" y="119"/>
                    </a:lnTo>
                    <a:lnTo>
                      <a:pt x="213" y="116"/>
                    </a:lnTo>
                    <a:lnTo>
                      <a:pt x="215" y="114"/>
                    </a:lnTo>
                    <a:lnTo>
                      <a:pt x="213" y="114"/>
                    </a:lnTo>
                    <a:lnTo>
                      <a:pt x="213" y="113"/>
                    </a:lnTo>
                    <a:lnTo>
                      <a:pt x="213" y="109"/>
                    </a:lnTo>
                    <a:lnTo>
                      <a:pt x="213" y="108"/>
                    </a:lnTo>
                    <a:lnTo>
                      <a:pt x="213" y="106"/>
                    </a:lnTo>
                    <a:lnTo>
                      <a:pt x="212" y="105"/>
                    </a:lnTo>
                    <a:lnTo>
                      <a:pt x="212" y="102"/>
                    </a:lnTo>
                    <a:lnTo>
                      <a:pt x="210" y="100"/>
                    </a:lnTo>
                    <a:lnTo>
                      <a:pt x="210" y="98"/>
                    </a:lnTo>
                    <a:lnTo>
                      <a:pt x="210" y="97"/>
                    </a:lnTo>
                    <a:lnTo>
                      <a:pt x="212" y="97"/>
                    </a:lnTo>
                    <a:lnTo>
                      <a:pt x="215" y="95"/>
                    </a:lnTo>
                    <a:lnTo>
                      <a:pt x="217" y="95"/>
                    </a:lnTo>
                    <a:lnTo>
                      <a:pt x="218" y="92"/>
                    </a:lnTo>
                    <a:lnTo>
                      <a:pt x="218" y="91"/>
                    </a:lnTo>
                    <a:lnTo>
                      <a:pt x="220" y="89"/>
                    </a:lnTo>
                    <a:lnTo>
                      <a:pt x="221" y="86"/>
                    </a:lnTo>
                    <a:lnTo>
                      <a:pt x="221" y="84"/>
                    </a:lnTo>
                    <a:lnTo>
                      <a:pt x="223" y="81"/>
                    </a:lnTo>
                    <a:lnTo>
                      <a:pt x="223" y="78"/>
                    </a:lnTo>
                    <a:lnTo>
                      <a:pt x="224" y="75"/>
                    </a:lnTo>
                    <a:lnTo>
                      <a:pt x="223" y="72"/>
                    </a:lnTo>
                    <a:lnTo>
                      <a:pt x="221" y="70"/>
                    </a:lnTo>
                    <a:lnTo>
                      <a:pt x="220" y="70"/>
                    </a:lnTo>
                    <a:lnTo>
                      <a:pt x="218" y="70"/>
                    </a:lnTo>
                    <a:lnTo>
                      <a:pt x="217" y="70"/>
                    </a:lnTo>
                    <a:lnTo>
                      <a:pt x="217" y="72"/>
                    </a:lnTo>
                    <a:lnTo>
                      <a:pt x="215" y="72"/>
                    </a:lnTo>
                    <a:lnTo>
                      <a:pt x="213" y="74"/>
                    </a:lnTo>
                    <a:lnTo>
                      <a:pt x="212" y="74"/>
                    </a:lnTo>
                    <a:lnTo>
                      <a:pt x="210" y="74"/>
                    </a:lnTo>
                    <a:lnTo>
                      <a:pt x="210" y="75"/>
                    </a:lnTo>
                    <a:lnTo>
                      <a:pt x="209" y="75"/>
                    </a:lnTo>
                    <a:lnTo>
                      <a:pt x="209" y="77"/>
                    </a:lnTo>
                    <a:lnTo>
                      <a:pt x="207" y="77"/>
                    </a:lnTo>
                    <a:lnTo>
                      <a:pt x="207" y="75"/>
                    </a:lnTo>
                    <a:lnTo>
                      <a:pt x="207" y="74"/>
                    </a:lnTo>
                    <a:lnTo>
                      <a:pt x="209" y="72"/>
                    </a:lnTo>
                    <a:lnTo>
                      <a:pt x="210" y="70"/>
                    </a:lnTo>
                    <a:lnTo>
                      <a:pt x="212" y="70"/>
                    </a:lnTo>
                    <a:lnTo>
                      <a:pt x="212" y="69"/>
                    </a:lnTo>
                    <a:lnTo>
                      <a:pt x="212" y="67"/>
                    </a:lnTo>
                    <a:lnTo>
                      <a:pt x="212" y="59"/>
                    </a:lnTo>
                    <a:lnTo>
                      <a:pt x="210" y="59"/>
                    </a:lnTo>
                    <a:lnTo>
                      <a:pt x="209" y="61"/>
                    </a:lnTo>
                    <a:lnTo>
                      <a:pt x="207" y="63"/>
                    </a:lnTo>
                    <a:lnTo>
                      <a:pt x="204" y="64"/>
                    </a:lnTo>
                    <a:lnTo>
                      <a:pt x="203" y="64"/>
                    </a:lnTo>
                    <a:lnTo>
                      <a:pt x="201" y="66"/>
                    </a:lnTo>
                    <a:lnTo>
                      <a:pt x="199" y="67"/>
                    </a:lnTo>
                    <a:lnTo>
                      <a:pt x="198" y="67"/>
                    </a:lnTo>
                    <a:lnTo>
                      <a:pt x="196" y="69"/>
                    </a:lnTo>
                    <a:lnTo>
                      <a:pt x="195" y="70"/>
                    </a:lnTo>
                    <a:lnTo>
                      <a:pt x="195" y="69"/>
                    </a:lnTo>
                    <a:lnTo>
                      <a:pt x="193" y="67"/>
                    </a:lnTo>
                    <a:lnTo>
                      <a:pt x="193" y="66"/>
                    </a:lnTo>
                    <a:lnTo>
                      <a:pt x="193" y="64"/>
                    </a:lnTo>
                    <a:lnTo>
                      <a:pt x="192" y="63"/>
                    </a:lnTo>
                    <a:lnTo>
                      <a:pt x="192" y="61"/>
                    </a:lnTo>
                    <a:lnTo>
                      <a:pt x="190" y="61"/>
                    </a:lnTo>
                    <a:lnTo>
                      <a:pt x="188" y="59"/>
                    </a:lnTo>
                    <a:lnTo>
                      <a:pt x="187" y="56"/>
                    </a:lnTo>
                    <a:lnTo>
                      <a:pt x="188" y="55"/>
                    </a:lnTo>
                    <a:lnTo>
                      <a:pt x="192" y="53"/>
                    </a:lnTo>
                    <a:lnTo>
                      <a:pt x="193" y="52"/>
                    </a:lnTo>
                    <a:lnTo>
                      <a:pt x="196" y="50"/>
                    </a:lnTo>
                    <a:lnTo>
                      <a:pt x="198" y="49"/>
                    </a:lnTo>
                    <a:lnTo>
                      <a:pt x="201" y="47"/>
                    </a:lnTo>
                    <a:lnTo>
                      <a:pt x="203" y="47"/>
                    </a:lnTo>
                    <a:lnTo>
                      <a:pt x="204" y="49"/>
                    </a:lnTo>
                    <a:lnTo>
                      <a:pt x="204" y="50"/>
                    </a:lnTo>
                    <a:lnTo>
                      <a:pt x="203" y="52"/>
                    </a:lnTo>
                    <a:lnTo>
                      <a:pt x="201" y="52"/>
                    </a:lnTo>
                    <a:lnTo>
                      <a:pt x="201" y="53"/>
                    </a:lnTo>
                    <a:lnTo>
                      <a:pt x="199" y="53"/>
                    </a:lnTo>
                    <a:lnTo>
                      <a:pt x="199" y="55"/>
                    </a:lnTo>
                    <a:lnTo>
                      <a:pt x="199" y="56"/>
                    </a:lnTo>
                    <a:lnTo>
                      <a:pt x="201" y="56"/>
                    </a:lnTo>
                    <a:lnTo>
                      <a:pt x="203" y="55"/>
                    </a:lnTo>
                    <a:lnTo>
                      <a:pt x="204" y="53"/>
                    </a:lnTo>
                    <a:lnTo>
                      <a:pt x="206" y="53"/>
                    </a:lnTo>
                    <a:lnTo>
                      <a:pt x="207" y="52"/>
                    </a:lnTo>
                    <a:lnTo>
                      <a:pt x="209" y="52"/>
                    </a:lnTo>
                    <a:lnTo>
                      <a:pt x="212" y="53"/>
                    </a:lnTo>
                    <a:lnTo>
                      <a:pt x="212" y="55"/>
                    </a:lnTo>
                    <a:lnTo>
                      <a:pt x="213" y="53"/>
                    </a:lnTo>
                    <a:lnTo>
                      <a:pt x="213" y="52"/>
                    </a:lnTo>
                    <a:lnTo>
                      <a:pt x="213" y="49"/>
                    </a:lnTo>
                    <a:lnTo>
                      <a:pt x="212" y="47"/>
                    </a:lnTo>
                    <a:lnTo>
                      <a:pt x="212" y="45"/>
                    </a:lnTo>
                    <a:lnTo>
                      <a:pt x="210" y="45"/>
                    </a:lnTo>
                    <a:lnTo>
                      <a:pt x="210" y="44"/>
                    </a:lnTo>
                    <a:lnTo>
                      <a:pt x="209" y="42"/>
                    </a:lnTo>
                    <a:lnTo>
                      <a:pt x="207" y="41"/>
                    </a:lnTo>
                    <a:lnTo>
                      <a:pt x="206" y="41"/>
                    </a:lnTo>
                    <a:lnTo>
                      <a:pt x="201" y="42"/>
                    </a:lnTo>
                    <a:lnTo>
                      <a:pt x="182" y="42"/>
                    </a:lnTo>
                    <a:lnTo>
                      <a:pt x="181" y="44"/>
                    </a:lnTo>
                    <a:lnTo>
                      <a:pt x="181" y="45"/>
                    </a:lnTo>
                    <a:lnTo>
                      <a:pt x="181" y="47"/>
                    </a:lnTo>
                    <a:lnTo>
                      <a:pt x="181" y="49"/>
                    </a:lnTo>
                    <a:lnTo>
                      <a:pt x="179" y="50"/>
                    </a:lnTo>
                    <a:lnTo>
                      <a:pt x="176" y="52"/>
                    </a:lnTo>
                    <a:lnTo>
                      <a:pt x="174" y="53"/>
                    </a:lnTo>
                    <a:lnTo>
                      <a:pt x="171" y="55"/>
                    </a:lnTo>
                    <a:lnTo>
                      <a:pt x="170" y="56"/>
                    </a:lnTo>
                    <a:lnTo>
                      <a:pt x="168" y="58"/>
                    </a:lnTo>
                    <a:lnTo>
                      <a:pt x="167" y="61"/>
                    </a:lnTo>
                    <a:lnTo>
                      <a:pt x="165" y="63"/>
                    </a:lnTo>
                    <a:lnTo>
                      <a:pt x="164" y="63"/>
                    </a:lnTo>
                    <a:lnTo>
                      <a:pt x="162" y="61"/>
                    </a:lnTo>
                    <a:lnTo>
                      <a:pt x="162" y="59"/>
                    </a:lnTo>
                    <a:lnTo>
                      <a:pt x="162" y="58"/>
                    </a:lnTo>
                    <a:lnTo>
                      <a:pt x="164" y="56"/>
                    </a:lnTo>
                    <a:lnTo>
                      <a:pt x="167" y="55"/>
                    </a:lnTo>
                    <a:lnTo>
                      <a:pt x="168" y="53"/>
                    </a:lnTo>
                    <a:lnTo>
                      <a:pt x="170" y="52"/>
                    </a:lnTo>
                    <a:lnTo>
                      <a:pt x="171" y="50"/>
                    </a:lnTo>
                    <a:lnTo>
                      <a:pt x="174" y="49"/>
                    </a:lnTo>
                    <a:lnTo>
                      <a:pt x="176" y="47"/>
                    </a:lnTo>
                    <a:lnTo>
                      <a:pt x="179" y="45"/>
                    </a:lnTo>
                    <a:lnTo>
                      <a:pt x="176" y="42"/>
                    </a:lnTo>
                    <a:lnTo>
                      <a:pt x="173" y="44"/>
                    </a:lnTo>
                    <a:lnTo>
                      <a:pt x="170" y="44"/>
                    </a:lnTo>
                    <a:lnTo>
                      <a:pt x="165" y="44"/>
                    </a:lnTo>
                    <a:lnTo>
                      <a:pt x="162" y="42"/>
                    </a:lnTo>
                    <a:lnTo>
                      <a:pt x="159" y="42"/>
                    </a:lnTo>
                    <a:lnTo>
                      <a:pt x="156" y="44"/>
                    </a:lnTo>
                    <a:lnTo>
                      <a:pt x="153" y="44"/>
                    </a:lnTo>
                    <a:lnTo>
                      <a:pt x="149" y="45"/>
                    </a:lnTo>
                    <a:lnTo>
                      <a:pt x="149" y="49"/>
                    </a:lnTo>
                    <a:lnTo>
                      <a:pt x="149" y="52"/>
                    </a:lnTo>
                    <a:lnTo>
                      <a:pt x="149" y="55"/>
                    </a:lnTo>
                    <a:lnTo>
                      <a:pt x="151" y="56"/>
                    </a:lnTo>
                    <a:lnTo>
                      <a:pt x="153" y="59"/>
                    </a:lnTo>
                    <a:lnTo>
                      <a:pt x="154" y="61"/>
                    </a:lnTo>
                    <a:lnTo>
                      <a:pt x="156" y="64"/>
                    </a:lnTo>
                    <a:lnTo>
                      <a:pt x="156" y="66"/>
                    </a:lnTo>
                    <a:lnTo>
                      <a:pt x="154" y="67"/>
                    </a:lnTo>
                    <a:lnTo>
                      <a:pt x="153" y="66"/>
                    </a:lnTo>
                    <a:lnTo>
                      <a:pt x="151" y="66"/>
                    </a:lnTo>
                    <a:lnTo>
                      <a:pt x="149" y="61"/>
                    </a:lnTo>
                    <a:lnTo>
                      <a:pt x="148" y="58"/>
                    </a:lnTo>
                    <a:lnTo>
                      <a:pt x="146" y="55"/>
                    </a:lnTo>
                    <a:lnTo>
                      <a:pt x="146" y="50"/>
                    </a:lnTo>
                    <a:lnTo>
                      <a:pt x="145" y="50"/>
                    </a:lnTo>
                    <a:lnTo>
                      <a:pt x="145" y="55"/>
                    </a:lnTo>
                    <a:lnTo>
                      <a:pt x="145" y="58"/>
                    </a:lnTo>
                    <a:lnTo>
                      <a:pt x="146" y="59"/>
                    </a:lnTo>
                    <a:lnTo>
                      <a:pt x="146" y="63"/>
                    </a:lnTo>
                    <a:lnTo>
                      <a:pt x="148" y="64"/>
                    </a:lnTo>
                    <a:lnTo>
                      <a:pt x="149" y="67"/>
                    </a:lnTo>
                    <a:lnTo>
                      <a:pt x="149" y="69"/>
                    </a:lnTo>
                    <a:lnTo>
                      <a:pt x="149" y="72"/>
                    </a:lnTo>
                    <a:lnTo>
                      <a:pt x="149" y="70"/>
                    </a:lnTo>
                    <a:lnTo>
                      <a:pt x="148" y="70"/>
                    </a:lnTo>
                    <a:lnTo>
                      <a:pt x="146" y="70"/>
                    </a:lnTo>
                    <a:lnTo>
                      <a:pt x="145" y="70"/>
                    </a:lnTo>
                    <a:lnTo>
                      <a:pt x="143" y="70"/>
                    </a:lnTo>
                    <a:lnTo>
                      <a:pt x="143" y="69"/>
                    </a:lnTo>
                    <a:lnTo>
                      <a:pt x="142" y="69"/>
                    </a:lnTo>
                    <a:lnTo>
                      <a:pt x="140" y="69"/>
                    </a:lnTo>
                    <a:lnTo>
                      <a:pt x="139" y="70"/>
                    </a:lnTo>
                    <a:lnTo>
                      <a:pt x="137" y="72"/>
                    </a:lnTo>
                    <a:lnTo>
                      <a:pt x="137" y="74"/>
                    </a:lnTo>
                    <a:lnTo>
                      <a:pt x="135" y="78"/>
                    </a:lnTo>
                    <a:lnTo>
                      <a:pt x="137" y="83"/>
                    </a:lnTo>
                    <a:lnTo>
                      <a:pt x="139" y="88"/>
                    </a:lnTo>
                    <a:lnTo>
                      <a:pt x="140" y="92"/>
                    </a:lnTo>
                    <a:lnTo>
                      <a:pt x="142" y="92"/>
                    </a:lnTo>
                    <a:lnTo>
                      <a:pt x="143" y="92"/>
                    </a:lnTo>
                    <a:lnTo>
                      <a:pt x="145" y="92"/>
                    </a:lnTo>
                    <a:lnTo>
                      <a:pt x="146" y="92"/>
                    </a:lnTo>
                    <a:lnTo>
                      <a:pt x="146" y="94"/>
                    </a:lnTo>
                    <a:lnTo>
                      <a:pt x="148" y="94"/>
                    </a:lnTo>
                    <a:lnTo>
                      <a:pt x="149" y="94"/>
                    </a:lnTo>
                    <a:lnTo>
                      <a:pt x="151" y="95"/>
                    </a:lnTo>
                    <a:lnTo>
                      <a:pt x="151" y="97"/>
                    </a:lnTo>
                    <a:lnTo>
                      <a:pt x="153" y="97"/>
                    </a:lnTo>
                    <a:lnTo>
                      <a:pt x="153" y="98"/>
                    </a:lnTo>
                    <a:lnTo>
                      <a:pt x="151" y="100"/>
                    </a:lnTo>
                    <a:lnTo>
                      <a:pt x="148" y="100"/>
                    </a:lnTo>
                    <a:lnTo>
                      <a:pt x="146" y="100"/>
                    </a:lnTo>
                    <a:lnTo>
                      <a:pt x="145" y="100"/>
                    </a:lnTo>
                    <a:lnTo>
                      <a:pt x="143" y="98"/>
                    </a:lnTo>
                    <a:lnTo>
                      <a:pt x="142" y="98"/>
                    </a:lnTo>
                    <a:lnTo>
                      <a:pt x="140" y="98"/>
                    </a:lnTo>
                    <a:lnTo>
                      <a:pt x="139" y="98"/>
                    </a:lnTo>
                    <a:lnTo>
                      <a:pt x="134" y="92"/>
                    </a:lnTo>
                    <a:lnTo>
                      <a:pt x="132" y="86"/>
                    </a:lnTo>
                    <a:lnTo>
                      <a:pt x="132" y="81"/>
                    </a:lnTo>
                    <a:lnTo>
                      <a:pt x="132" y="77"/>
                    </a:lnTo>
                    <a:lnTo>
                      <a:pt x="132" y="72"/>
                    </a:lnTo>
                    <a:lnTo>
                      <a:pt x="134" y="69"/>
                    </a:lnTo>
                    <a:lnTo>
                      <a:pt x="134" y="66"/>
                    </a:lnTo>
                    <a:lnTo>
                      <a:pt x="132" y="64"/>
                    </a:lnTo>
                    <a:lnTo>
                      <a:pt x="131" y="59"/>
                    </a:lnTo>
                    <a:lnTo>
                      <a:pt x="131" y="56"/>
                    </a:lnTo>
                    <a:lnTo>
                      <a:pt x="131" y="52"/>
                    </a:lnTo>
                    <a:lnTo>
                      <a:pt x="132" y="49"/>
                    </a:lnTo>
                    <a:lnTo>
                      <a:pt x="131" y="47"/>
                    </a:lnTo>
                    <a:lnTo>
                      <a:pt x="129" y="47"/>
                    </a:lnTo>
                    <a:lnTo>
                      <a:pt x="126" y="47"/>
                    </a:lnTo>
                    <a:lnTo>
                      <a:pt x="125" y="47"/>
                    </a:lnTo>
                    <a:lnTo>
                      <a:pt x="121" y="47"/>
                    </a:lnTo>
                    <a:lnTo>
                      <a:pt x="120" y="45"/>
                    </a:lnTo>
                    <a:lnTo>
                      <a:pt x="118" y="45"/>
                    </a:lnTo>
                    <a:lnTo>
                      <a:pt x="115" y="44"/>
                    </a:lnTo>
                    <a:lnTo>
                      <a:pt x="114" y="42"/>
                    </a:lnTo>
                    <a:lnTo>
                      <a:pt x="114" y="41"/>
                    </a:lnTo>
                    <a:lnTo>
                      <a:pt x="114" y="38"/>
                    </a:lnTo>
                    <a:lnTo>
                      <a:pt x="115" y="36"/>
                    </a:lnTo>
                    <a:lnTo>
                      <a:pt x="118" y="35"/>
                    </a:lnTo>
                    <a:lnTo>
                      <a:pt x="120" y="33"/>
                    </a:lnTo>
                    <a:lnTo>
                      <a:pt x="123" y="31"/>
                    </a:lnTo>
                    <a:lnTo>
                      <a:pt x="126" y="30"/>
                    </a:lnTo>
                    <a:lnTo>
                      <a:pt x="129" y="30"/>
                    </a:lnTo>
                    <a:lnTo>
                      <a:pt x="132" y="28"/>
                    </a:lnTo>
                    <a:lnTo>
                      <a:pt x="137" y="28"/>
                    </a:lnTo>
                    <a:lnTo>
                      <a:pt x="140" y="28"/>
                    </a:lnTo>
                    <a:lnTo>
                      <a:pt x="140" y="24"/>
                    </a:lnTo>
                    <a:lnTo>
                      <a:pt x="140" y="17"/>
                    </a:lnTo>
                    <a:lnTo>
                      <a:pt x="140" y="13"/>
                    </a:lnTo>
                    <a:lnTo>
                      <a:pt x="140" y="8"/>
                    </a:lnTo>
                    <a:lnTo>
                      <a:pt x="143" y="6"/>
                    </a:lnTo>
                    <a:lnTo>
                      <a:pt x="145" y="6"/>
                    </a:lnTo>
                    <a:lnTo>
                      <a:pt x="146" y="6"/>
                    </a:lnTo>
                    <a:lnTo>
                      <a:pt x="149" y="6"/>
                    </a:lnTo>
                    <a:lnTo>
                      <a:pt x="151" y="8"/>
                    </a:lnTo>
                    <a:lnTo>
                      <a:pt x="154" y="8"/>
                    </a:lnTo>
                    <a:lnTo>
                      <a:pt x="156" y="8"/>
                    </a:lnTo>
                    <a:lnTo>
                      <a:pt x="157" y="8"/>
                    </a:lnTo>
                    <a:lnTo>
                      <a:pt x="160" y="6"/>
                    </a:lnTo>
                    <a:lnTo>
                      <a:pt x="162" y="5"/>
                    </a:lnTo>
                    <a:lnTo>
                      <a:pt x="165" y="3"/>
                    </a:lnTo>
                    <a:lnTo>
                      <a:pt x="167" y="2"/>
                    </a:lnTo>
                    <a:lnTo>
                      <a:pt x="170" y="0"/>
                    </a:lnTo>
                    <a:lnTo>
                      <a:pt x="173" y="0"/>
                    </a:lnTo>
                    <a:lnTo>
                      <a:pt x="174" y="0"/>
                    </a:lnTo>
                    <a:lnTo>
                      <a:pt x="178" y="2"/>
                    </a:lnTo>
                    <a:lnTo>
                      <a:pt x="178" y="3"/>
                    </a:lnTo>
                    <a:lnTo>
                      <a:pt x="178" y="5"/>
                    </a:lnTo>
                    <a:lnTo>
                      <a:pt x="179" y="6"/>
                    </a:lnTo>
                    <a:lnTo>
                      <a:pt x="181" y="6"/>
                    </a:lnTo>
                    <a:lnTo>
                      <a:pt x="182" y="6"/>
                    </a:lnTo>
                    <a:lnTo>
                      <a:pt x="184" y="6"/>
                    </a:lnTo>
                    <a:lnTo>
                      <a:pt x="185" y="6"/>
                    </a:lnTo>
                    <a:lnTo>
                      <a:pt x="187" y="5"/>
                    </a:lnTo>
                    <a:lnTo>
                      <a:pt x="188" y="5"/>
                    </a:lnTo>
                    <a:lnTo>
                      <a:pt x="190" y="3"/>
                    </a:lnTo>
                    <a:lnTo>
                      <a:pt x="192" y="3"/>
                    </a:lnTo>
                    <a:lnTo>
                      <a:pt x="193" y="3"/>
                    </a:lnTo>
                    <a:lnTo>
                      <a:pt x="195" y="5"/>
                    </a:lnTo>
                    <a:lnTo>
                      <a:pt x="196" y="5"/>
                    </a:lnTo>
                    <a:lnTo>
                      <a:pt x="199" y="5"/>
                    </a:lnTo>
                    <a:lnTo>
                      <a:pt x="199" y="6"/>
                    </a:lnTo>
                    <a:lnTo>
                      <a:pt x="199" y="8"/>
                    </a:lnTo>
                    <a:lnTo>
                      <a:pt x="201" y="10"/>
                    </a:lnTo>
                    <a:lnTo>
                      <a:pt x="201" y="11"/>
                    </a:lnTo>
                    <a:lnTo>
                      <a:pt x="201" y="13"/>
                    </a:lnTo>
                    <a:lnTo>
                      <a:pt x="201" y="16"/>
                    </a:lnTo>
                    <a:lnTo>
                      <a:pt x="201" y="19"/>
                    </a:lnTo>
                    <a:lnTo>
                      <a:pt x="201" y="20"/>
                    </a:lnTo>
                    <a:lnTo>
                      <a:pt x="201" y="24"/>
                    </a:lnTo>
                    <a:lnTo>
                      <a:pt x="204" y="22"/>
                    </a:lnTo>
                    <a:lnTo>
                      <a:pt x="207" y="22"/>
                    </a:lnTo>
                    <a:lnTo>
                      <a:pt x="209" y="22"/>
                    </a:lnTo>
                    <a:lnTo>
                      <a:pt x="212" y="22"/>
                    </a:lnTo>
                    <a:lnTo>
                      <a:pt x="215" y="22"/>
                    </a:lnTo>
                    <a:lnTo>
                      <a:pt x="218" y="22"/>
                    </a:lnTo>
                    <a:lnTo>
                      <a:pt x="221" y="24"/>
                    </a:lnTo>
                    <a:lnTo>
                      <a:pt x="224" y="24"/>
                    </a:lnTo>
                    <a:lnTo>
                      <a:pt x="224" y="27"/>
                    </a:lnTo>
                    <a:lnTo>
                      <a:pt x="223" y="28"/>
                    </a:lnTo>
                    <a:lnTo>
                      <a:pt x="223" y="30"/>
                    </a:lnTo>
                    <a:lnTo>
                      <a:pt x="221" y="31"/>
                    </a:lnTo>
                    <a:lnTo>
                      <a:pt x="220" y="35"/>
                    </a:lnTo>
                    <a:lnTo>
                      <a:pt x="218" y="35"/>
                    </a:lnTo>
                    <a:lnTo>
                      <a:pt x="217" y="36"/>
                    </a:lnTo>
                    <a:lnTo>
                      <a:pt x="215" y="38"/>
                    </a:lnTo>
                    <a:lnTo>
                      <a:pt x="213" y="38"/>
                    </a:lnTo>
                    <a:lnTo>
                      <a:pt x="213" y="39"/>
                    </a:lnTo>
                    <a:lnTo>
                      <a:pt x="213" y="41"/>
                    </a:lnTo>
                    <a:lnTo>
                      <a:pt x="213" y="42"/>
                    </a:lnTo>
                    <a:lnTo>
                      <a:pt x="215" y="44"/>
                    </a:lnTo>
                    <a:lnTo>
                      <a:pt x="217" y="45"/>
                    </a:lnTo>
                    <a:lnTo>
                      <a:pt x="218" y="47"/>
                    </a:lnTo>
                    <a:lnTo>
                      <a:pt x="218" y="49"/>
                    </a:lnTo>
                    <a:lnTo>
                      <a:pt x="218" y="50"/>
                    </a:lnTo>
                    <a:lnTo>
                      <a:pt x="220" y="52"/>
                    </a:lnTo>
                    <a:lnTo>
                      <a:pt x="218" y="55"/>
                    </a:lnTo>
                    <a:lnTo>
                      <a:pt x="218" y="56"/>
                    </a:lnTo>
                    <a:lnTo>
                      <a:pt x="218" y="59"/>
                    </a:lnTo>
                    <a:lnTo>
                      <a:pt x="218" y="61"/>
                    </a:lnTo>
                    <a:lnTo>
                      <a:pt x="218" y="63"/>
                    </a:lnTo>
                    <a:lnTo>
                      <a:pt x="218" y="66"/>
                    </a:lnTo>
                    <a:lnTo>
                      <a:pt x="220" y="66"/>
                    </a:lnTo>
                    <a:lnTo>
                      <a:pt x="223" y="66"/>
                    </a:lnTo>
                    <a:lnTo>
                      <a:pt x="224" y="69"/>
                    </a:lnTo>
                    <a:lnTo>
                      <a:pt x="226" y="70"/>
                    </a:lnTo>
                    <a:lnTo>
                      <a:pt x="226" y="74"/>
                    </a:lnTo>
                    <a:lnTo>
                      <a:pt x="226" y="78"/>
                    </a:lnTo>
                    <a:lnTo>
                      <a:pt x="226" y="81"/>
                    </a:lnTo>
                    <a:lnTo>
                      <a:pt x="224" y="86"/>
                    </a:lnTo>
                    <a:lnTo>
                      <a:pt x="224" y="89"/>
                    </a:lnTo>
                    <a:lnTo>
                      <a:pt x="223" y="92"/>
                    </a:lnTo>
                    <a:lnTo>
                      <a:pt x="226" y="91"/>
                    </a:lnTo>
                    <a:lnTo>
                      <a:pt x="231" y="89"/>
                    </a:lnTo>
                    <a:lnTo>
                      <a:pt x="234" y="88"/>
                    </a:lnTo>
                    <a:lnTo>
                      <a:pt x="237" y="86"/>
                    </a:lnTo>
                    <a:lnTo>
                      <a:pt x="240" y="84"/>
                    </a:lnTo>
                    <a:lnTo>
                      <a:pt x="245" y="83"/>
                    </a:lnTo>
                    <a:lnTo>
                      <a:pt x="248" y="83"/>
                    </a:lnTo>
                    <a:lnTo>
                      <a:pt x="252" y="83"/>
                    </a:lnTo>
                    <a:lnTo>
                      <a:pt x="257" y="86"/>
                    </a:lnTo>
                    <a:lnTo>
                      <a:pt x="262" y="88"/>
                    </a:lnTo>
                    <a:lnTo>
                      <a:pt x="266" y="89"/>
                    </a:lnTo>
                    <a:lnTo>
                      <a:pt x="271" y="91"/>
                    </a:lnTo>
                    <a:lnTo>
                      <a:pt x="276" y="92"/>
                    </a:lnTo>
                    <a:lnTo>
                      <a:pt x="280" y="95"/>
                    </a:lnTo>
                    <a:lnTo>
                      <a:pt x="285" y="97"/>
                    </a:lnTo>
                    <a:lnTo>
                      <a:pt x="288" y="98"/>
                    </a:lnTo>
                    <a:lnTo>
                      <a:pt x="293" y="102"/>
                    </a:lnTo>
                    <a:lnTo>
                      <a:pt x="298" y="105"/>
                    </a:lnTo>
                    <a:lnTo>
                      <a:pt x="301" y="106"/>
                    </a:lnTo>
                    <a:lnTo>
                      <a:pt x="304" y="109"/>
                    </a:lnTo>
                    <a:lnTo>
                      <a:pt x="309" y="113"/>
                    </a:lnTo>
                    <a:lnTo>
                      <a:pt x="312" y="117"/>
                    </a:lnTo>
                    <a:lnTo>
                      <a:pt x="315" y="120"/>
                    </a:lnTo>
                    <a:lnTo>
                      <a:pt x="318" y="125"/>
                    </a:lnTo>
                    <a:lnTo>
                      <a:pt x="318" y="131"/>
                    </a:lnTo>
                    <a:lnTo>
                      <a:pt x="319" y="136"/>
                    </a:lnTo>
                    <a:lnTo>
                      <a:pt x="318" y="141"/>
                    </a:lnTo>
                    <a:lnTo>
                      <a:pt x="318" y="145"/>
                    </a:lnTo>
                    <a:lnTo>
                      <a:pt x="316" y="150"/>
                    </a:lnTo>
                    <a:lnTo>
                      <a:pt x="315" y="155"/>
                    </a:lnTo>
                    <a:lnTo>
                      <a:pt x="312" y="158"/>
                    </a:lnTo>
                    <a:lnTo>
                      <a:pt x="310" y="161"/>
                    </a:lnTo>
                    <a:lnTo>
                      <a:pt x="307" y="166"/>
                    </a:lnTo>
                    <a:lnTo>
                      <a:pt x="305" y="169"/>
                    </a:lnTo>
                    <a:lnTo>
                      <a:pt x="302" y="173"/>
                    </a:lnTo>
                    <a:lnTo>
                      <a:pt x="301" y="176"/>
                    </a:lnTo>
                    <a:lnTo>
                      <a:pt x="298" y="180"/>
                    </a:lnTo>
                    <a:lnTo>
                      <a:pt x="296" y="183"/>
                    </a:lnTo>
                    <a:lnTo>
                      <a:pt x="293" y="186"/>
                    </a:lnTo>
                    <a:lnTo>
                      <a:pt x="290" y="189"/>
                    </a:lnTo>
                    <a:lnTo>
                      <a:pt x="262" y="1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8"/>
              <p:cNvSpPr/>
              <p:nvPr/>
            </p:nvSpPr>
            <p:spPr>
              <a:xfrm>
                <a:off x="1660" y="2886"/>
                <a:ext cx="48" cy="24"/>
              </a:xfrm>
              <a:custGeom>
                <a:rect b="b" l="l" r="r" t="t"/>
                <a:pathLst>
                  <a:path extrusionOk="0" h="24" w="48">
                    <a:moveTo>
                      <a:pt x="31" y="7"/>
                    </a:moveTo>
                    <a:lnTo>
                      <a:pt x="34" y="7"/>
                    </a:lnTo>
                    <a:lnTo>
                      <a:pt x="36" y="5"/>
                    </a:lnTo>
                    <a:lnTo>
                      <a:pt x="37" y="4"/>
                    </a:lnTo>
                    <a:lnTo>
                      <a:pt x="40" y="4"/>
                    </a:lnTo>
                    <a:lnTo>
                      <a:pt x="42" y="2"/>
                    </a:lnTo>
                    <a:lnTo>
                      <a:pt x="45" y="2"/>
                    </a:lnTo>
                    <a:lnTo>
                      <a:pt x="47" y="2"/>
                    </a:lnTo>
                    <a:lnTo>
                      <a:pt x="48" y="4"/>
                    </a:lnTo>
                    <a:lnTo>
                      <a:pt x="48" y="7"/>
                    </a:lnTo>
                    <a:lnTo>
                      <a:pt x="48" y="11"/>
                    </a:lnTo>
                    <a:lnTo>
                      <a:pt x="48" y="16"/>
                    </a:lnTo>
                    <a:lnTo>
                      <a:pt x="48" y="19"/>
                    </a:lnTo>
                    <a:lnTo>
                      <a:pt x="45" y="21"/>
                    </a:lnTo>
                    <a:lnTo>
                      <a:pt x="44" y="21"/>
                    </a:lnTo>
                    <a:lnTo>
                      <a:pt x="40" y="21"/>
                    </a:lnTo>
                    <a:lnTo>
                      <a:pt x="37" y="22"/>
                    </a:lnTo>
                    <a:lnTo>
                      <a:pt x="34" y="22"/>
                    </a:lnTo>
                    <a:lnTo>
                      <a:pt x="31" y="22"/>
                    </a:lnTo>
                    <a:lnTo>
                      <a:pt x="28" y="22"/>
                    </a:lnTo>
                    <a:lnTo>
                      <a:pt x="25" y="24"/>
                    </a:lnTo>
                    <a:lnTo>
                      <a:pt x="22" y="24"/>
                    </a:lnTo>
                    <a:lnTo>
                      <a:pt x="19" y="24"/>
                    </a:lnTo>
                    <a:lnTo>
                      <a:pt x="16" y="24"/>
                    </a:lnTo>
                    <a:lnTo>
                      <a:pt x="12" y="24"/>
                    </a:lnTo>
                    <a:lnTo>
                      <a:pt x="11" y="24"/>
                    </a:lnTo>
                    <a:lnTo>
                      <a:pt x="8" y="24"/>
                    </a:lnTo>
                    <a:lnTo>
                      <a:pt x="5" y="24"/>
                    </a:lnTo>
                    <a:lnTo>
                      <a:pt x="1" y="24"/>
                    </a:lnTo>
                    <a:lnTo>
                      <a:pt x="0" y="22"/>
                    </a:lnTo>
                    <a:lnTo>
                      <a:pt x="0" y="7"/>
                    </a:lnTo>
                    <a:lnTo>
                      <a:pt x="3" y="8"/>
                    </a:lnTo>
                    <a:lnTo>
                      <a:pt x="6" y="8"/>
                    </a:lnTo>
                    <a:lnTo>
                      <a:pt x="9" y="8"/>
                    </a:lnTo>
                    <a:lnTo>
                      <a:pt x="12" y="7"/>
                    </a:lnTo>
                    <a:lnTo>
                      <a:pt x="16" y="5"/>
                    </a:lnTo>
                    <a:lnTo>
                      <a:pt x="19" y="4"/>
                    </a:lnTo>
                    <a:lnTo>
                      <a:pt x="22" y="2"/>
                    </a:lnTo>
                    <a:lnTo>
                      <a:pt x="25" y="0"/>
                    </a:lnTo>
                    <a:lnTo>
                      <a:pt x="26" y="2"/>
                    </a:lnTo>
                    <a:lnTo>
                      <a:pt x="28" y="2"/>
                    </a:lnTo>
                    <a:lnTo>
                      <a:pt x="28" y="4"/>
                    </a:lnTo>
                    <a:lnTo>
                      <a:pt x="30" y="4"/>
                    </a:lnTo>
                    <a:lnTo>
                      <a:pt x="30" y="5"/>
                    </a:lnTo>
                    <a:lnTo>
                      <a:pt x="31" y="5"/>
                    </a:lnTo>
                    <a:lnTo>
                      <a:pt x="31"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8"/>
              <p:cNvSpPr/>
              <p:nvPr/>
            </p:nvSpPr>
            <p:spPr>
              <a:xfrm>
                <a:off x="1686" y="2907"/>
                <a:ext cx="44" cy="12"/>
              </a:xfrm>
              <a:custGeom>
                <a:rect b="b" l="l" r="r" t="t"/>
                <a:pathLst>
                  <a:path extrusionOk="0" h="12" w="44">
                    <a:moveTo>
                      <a:pt x="44" y="3"/>
                    </a:moveTo>
                    <a:lnTo>
                      <a:pt x="41" y="4"/>
                    </a:lnTo>
                    <a:lnTo>
                      <a:pt x="39" y="6"/>
                    </a:lnTo>
                    <a:lnTo>
                      <a:pt x="36" y="8"/>
                    </a:lnTo>
                    <a:lnTo>
                      <a:pt x="33" y="8"/>
                    </a:lnTo>
                    <a:lnTo>
                      <a:pt x="30" y="9"/>
                    </a:lnTo>
                    <a:lnTo>
                      <a:pt x="29" y="9"/>
                    </a:lnTo>
                    <a:lnTo>
                      <a:pt x="25" y="11"/>
                    </a:lnTo>
                    <a:lnTo>
                      <a:pt x="22" y="11"/>
                    </a:lnTo>
                    <a:lnTo>
                      <a:pt x="19" y="11"/>
                    </a:lnTo>
                    <a:lnTo>
                      <a:pt x="16" y="12"/>
                    </a:lnTo>
                    <a:lnTo>
                      <a:pt x="14" y="12"/>
                    </a:lnTo>
                    <a:lnTo>
                      <a:pt x="11" y="12"/>
                    </a:lnTo>
                    <a:lnTo>
                      <a:pt x="8" y="12"/>
                    </a:lnTo>
                    <a:lnTo>
                      <a:pt x="5" y="12"/>
                    </a:lnTo>
                    <a:lnTo>
                      <a:pt x="4" y="12"/>
                    </a:lnTo>
                    <a:lnTo>
                      <a:pt x="0" y="11"/>
                    </a:lnTo>
                    <a:lnTo>
                      <a:pt x="4" y="11"/>
                    </a:lnTo>
                    <a:lnTo>
                      <a:pt x="7" y="9"/>
                    </a:lnTo>
                    <a:lnTo>
                      <a:pt x="10" y="9"/>
                    </a:lnTo>
                    <a:lnTo>
                      <a:pt x="14" y="9"/>
                    </a:lnTo>
                    <a:lnTo>
                      <a:pt x="18" y="8"/>
                    </a:lnTo>
                    <a:lnTo>
                      <a:pt x="22" y="6"/>
                    </a:lnTo>
                    <a:lnTo>
                      <a:pt x="25" y="4"/>
                    </a:lnTo>
                    <a:lnTo>
                      <a:pt x="27" y="0"/>
                    </a:lnTo>
                    <a:lnTo>
                      <a:pt x="30" y="0"/>
                    </a:lnTo>
                    <a:lnTo>
                      <a:pt x="32" y="0"/>
                    </a:lnTo>
                    <a:lnTo>
                      <a:pt x="33" y="0"/>
                    </a:lnTo>
                    <a:lnTo>
                      <a:pt x="36" y="0"/>
                    </a:lnTo>
                    <a:lnTo>
                      <a:pt x="38" y="0"/>
                    </a:lnTo>
                    <a:lnTo>
                      <a:pt x="39" y="0"/>
                    </a:lnTo>
                    <a:lnTo>
                      <a:pt x="43" y="0"/>
                    </a:lnTo>
                    <a:lnTo>
                      <a:pt x="44" y="0"/>
                    </a:lnTo>
                    <a:lnTo>
                      <a:pt x="44"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8"/>
              <p:cNvSpPr/>
              <p:nvPr/>
            </p:nvSpPr>
            <p:spPr>
              <a:xfrm>
                <a:off x="1632" y="2913"/>
                <a:ext cx="33" cy="9"/>
              </a:xfrm>
              <a:custGeom>
                <a:rect b="b" l="l" r="r" t="t"/>
                <a:pathLst>
                  <a:path extrusionOk="0" h="9" w="33">
                    <a:moveTo>
                      <a:pt x="28" y="5"/>
                    </a:moveTo>
                    <a:lnTo>
                      <a:pt x="28" y="6"/>
                    </a:lnTo>
                    <a:lnTo>
                      <a:pt x="29" y="6"/>
                    </a:lnTo>
                    <a:lnTo>
                      <a:pt x="31" y="6"/>
                    </a:lnTo>
                    <a:lnTo>
                      <a:pt x="33" y="6"/>
                    </a:lnTo>
                    <a:lnTo>
                      <a:pt x="31" y="8"/>
                    </a:lnTo>
                    <a:lnTo>
                      <a:pt x="28" y="8"/>
                    </a:lnTo>
                    <a:lnTo>
                      <a:pt x="26" y="8"/>
                    </a:lnTo>
                    <a:lnTo>
                      <a:pt x="25" y="8"/>
                    </a:lnTo>
                    <a:lnTo>
                      <a:pt x="23" y="8"/>
                    </a:lnTo>
                    <a:lnTo>
                      <a:pt x="22" y="9"/>
                    </a:lnTo>
                    <a:lnTo>
                      <a:pt x="19" y="9"/>
                    </a:lnTo>
                    <a:lnTo>
                      <a:pt x="17" y="9"/>
                    </a:lnTo>
                    <a:lnTo>
                      <a:pt x="15" y="9"/>
                    </a:lnTo>
                    <a:lnTo>
                      <a:pt x="12" y="9"/>
                    </a:lnTo>
                    <a:lnTo>
                      <a:pt x="11" y="9"/>
                    </a:lnTo>
                    <a:lnTo>
                      <a:pt x="9" y="9"/>
                    </a:lnTo>
                    <a:lnTo>
                      <a:pt x="6" y="9"/>
                    </a:lnTo>
                    <a:lnTo>
                      <a:pt x="5" y="9"/>
                    </a:lnTo>
                    <a:lnTo>
                      <a:pt x="3" y="9"/>
                    </a:lnTo>
                    <a:lnTo>
                      <a:pt x="0" y="9"/>
                    </a:lnTo>
                    <a:lnTo>
                      <a:pt x="0" y="8"/>
                    </a:lnTo>
                    <a:lnTo>
                      <a:pt x="0" y="6"/>
                    </a:lnTo>
                    <a:lnTo>
                      <a:pt x="0" y="5"/>
                    </a:lnTo>
                    <a:lnTo>
                      <a:pt x="1" y="3"/>
                    </a:lnTo>
                    <a:lnTo>
                      <a:pt x="5" y="3"/>
                    </a:lnTo>
                    <a:lnTo>
                      <a:pt x="6" y="2"/>
                    </a:lnTo>
                    <a:lnTo>
                      <a:pt x="9" y="2"/>
                    </a:lnTo>
                    <a:lnTo>
                      <a:pt x="11" y="2"/>
                    </a:lnTo>
                    <a:lnTo>
                      <a:pt x="12" y="2"/>
                    </a:lnTo>
                    <a:lnTo>
                      <a:pt x="15" y="2"/>
                    </a:lnTo>
                    <a:lnTo>
                      <a:pt x="17" y="2"/>
                    </a:lnTo>
                    <a:lnTo>
                      <a:pt x="19" y="2"/>
                    </a:lnTo>
                    <a:lnTo>
                      <a:pt x="20" y="0"/>
                    </a:lnTo>
                    <a:lnTo>
                      <a:pt x="22" y="0"/>
                    </a:lnTo>
                    <a:lnTo>
                      <a:pt x="22" y="2"/>
                    </a:lnTo>
                    <a:lnTo>
                      <a:pt x="23" y="3"/>
                    </a:lnTo>
                    <a:lnTo>
                      <a:pt x="25" y="5"/>
                    </a:lnTo>
                    <a:lnTo>
                      <a:pt x="26" y="5"/>
                    </a:lnTo>
                    <a:lnTo>
                      <a:pt x="28"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8"/>
              <p:cNvSpPr/>
              <p:nvPr/>
            </p:nvSpPr>
            <p:spPr>
              <a:xfrm>
                <a:off x="1764" y="2915"/>
                <a:ext cx="85" cy="49"/>
              </a:xfrm>
              <a:custGeom>
                <a:rect b="b" l="l" r="r" t="t"/>
                <a:pathLst>
                  <a:path extrusionOk="0" h="49" w="85">
                    <a:moveTo>
                      <a:pt x="11" y="9"/>
                    </a:moveTo>
                    <a:lnTo>
                      <a:pt x="14" y="7"/>
                    </a:lnTo>
                    <a:lnTo>
                      <a:pt x="18" y="7"/>
                    </a:lnTo>
                    <a:lnTo>
                      <a:pt x="19" y="7"/>
                    </a:lnTo>
                    <a:lnTo>
                      <a:pt x="22" y="9"/>
                    </a:lnTo>
                    <a:lnTo>
                      <a:pt x="24" y="10"/>
                    </a:lnTo>
                    <a:lnTo>
                      <a:pt x="27" y="12"/>
                    </a:lnTo>
                    <a:lnTo>
                      <a:pt x="28" y="14"/>
                    </a:lnTo>
                    <a:lnTo>
                      <a:pt x="30" y="15"/>
                    </a:lnTo>
                    <a:lnTo>
                      <a:pt x="32" y="17"/>
                    </a:lnTo>
                    <a:lnTo>
                      <a:pt x="33" y="18"/>
                    </a:lnTo>
                    <a:lnTo>
                      <a:pt x="35" y="18"/>
                    </a:lnTo>
                    <a:lnTo>
                      <a:pt x="36" y="18"/>
                    </a:lnTo>
                    <a:lnTo>
                      <a:pt x="39" y="18"/>
                    </a:lnTo>
                    <a:lnTo>
                      <a:pt x="41" y="18"/>
                    </a:lnTo>
                    <a:lnTo>
                      <a:pt x="43" y="18"/>
                    </a:lnTo>
                    <a:lnTo>
                      <a:pt x="44" y="18"/>
                    </a:lnTo>
                    <a:lnTo>
                      <a:pt x="46" y="20"/>
                    </a:lnTo>
                    <a:lnTo>
                      <a:pt x="47" y="21"/>
                    </a:lnTo>
                    <a:lnTo>
                      <a:pt x="49" y="23"/>
                    </a:lnTo>
                    <a:lnTo>
                      <a:pt x="50" y="24"/>
                    </a:lnTo>
                    <a:lnTo>
                      <a:pt x="52" y="26"/>
                    </a:lnTo>
                    <a:lnTo>
                      <a:pt x="52" y="28"/>
                    </a:lnTo>
                    <a:lnTo>
                      <a:pt x="55" y="28"/>
                    </a:lnTo>
                    <a:lnTo>
                      <a:pt x="57" y="28"/>
                    </a:lnTo>
                    <a:lnTo>
                      <a:pt x="60" y="28"/>
                    </a:lnTo>
                    <a:lnTo>
                      <a:pt x="63" y="28"/>
                    </a:lnTo>
                    <a:lnTo>
                      <a:pt x="64" y="31"/>
                    </a:lnTo>
                    <a:lnTo>
                      <a:pt x="67" y="34"/>
                    </a:lnTo>
                    <a:lnTo>
                      <a:pt x="69" y="35"/>
                    </a:lnTo>
                    <a:lnTo>
                      <a:pt x="71" y="37"/>
                    </a:lnTo>
                    <a:lnTo>
                      <a:pt x="74" y="37"/>
                    </a:lnTo>
                    <a:lnTo>
                      <a:pt x="77" y="35"/>
                    </a:lnTo>
                    <a:lnTo>
                      <a:pt x="78" y="37"/>
                    </a:lnTo>
                    <a:lnTo>
                      <a:pt x="80" y="39"/>
                    </a:lnTo>
                    <a:lnTo>
                      <a:pt x="82" y="39"/>
                    </a:lnTo>
                    <a:lnTo>
                      <a:pt x="82" y="40"/>
                    </a:lnTo>
                    <a:lnTo>
                      <a:pt x="83" y="42"/>
                    </a:lnTo>
                    <a:lnTo>
                      <a:pt x="85" y="43"/>
                    </a:lnTo>
                    <a:lnTo>
                      <a:pt x="85" y="45"/>
                    </a:lnTo>
                    <a:lnTo>
                      <a:pt x="85" y="46"/>
                    </a:lnTo>
                    <a:lnTo>
                      <a:pt x="85" y="48"/>
                    </a:lnTo>
                    <a:lnTo>
                      <a:pt x="83" y="49"/>
                    </a:lnTo>
                    <a:lnTo>
                      <a:pt x="82" y="49"/>
                    </a:lnTo>
                    <a:lnTo>
                      <a:pt x="82" y="48"/>
                    </a:lnTo>
                    <a:lnTo>
                      <a:pt x="80" y="46"/>
                    </a:lnTo>
                    <a:lnTo>
                      <a:pt x="80" y="45"/>
                    </a:lnTo>
                    <a:lnTo>
                      <a:pt x="78" y="43"/>
                    </a:lnTo>
                    <a:lnTo>
                      <a:pt x="77" y="42"/>
                    </a:lnTo>
                    <a:lnTo>
                      <a:pt x="75" y="42"/>
                    </a:lnTo>
                    <a:lnTo>
                      <a:pt x="74" y="42"/>
                    </a:lnTo>
                    <a:lnTo>
                      <a:pt x="72" y="42"/>
                    </a:lnTo>
                    <a:lnTo>
                      <a:pt x="71" y="42"/>
                    </a:lnTo>
                    <a:lnTo>
                      <a:pt x="69" y="42"/>
                    </a:lnTo>
                    <a:lnTo>
                      <a:pt x="67" y="42"/>
                    </a:lnTo>
                    <a:lnTo>
                      <a:pt x="66" y="40"/>
                    </a:lnTo>
                    <a:lnTo>
                      <a:pt x="64" y="37"/>
                    </a:lnTo>
                    <a:lnTo>
                      <a:pt x="64" y="35"/>
                    </a:lnTo>
                    <a:lnTo>
                      <a:pt x="63" y="35"/>
                    </a:lnTo>
                    <a:lnTo>
                      <a:pt x="61" y="34"/>
                    </a:lnTo>
                    <a:lnTo>
                      <a:pt x="60" y="32"/>
                    </a:lnTo>
                    <a:lnTo>
                      <a:pt x="58" y="32"/>
                    </a:lnTo>
                    <a:lnTo>
                      <a:pt x="57" y="34"/>
                    </a:lnTo>
                    <a:lnTo>
                      <a:pt x="55" y="34"/>
                    </a:lnTo>
                    <a:lnTo>
                      <a:pt x="53" y="34"/>
                    </a:lnTo>
                    <a:lnTo>
                      <a:pt x="52" y="34"/>
                    </a:lnTo>
                    <a:lnTo>
                      <a:pt x="50" y="32"/>
                    </a:lnTo>
                    <a:lnTo>
                      <a:pt x="49" y="29"/>
                    </a:lnTo>
                    <a:lnTo>
                      <a:pt x="49" y="28"/>
                    </a:lnTo>
                    <a:lnTo>
                      <a:pt x="47" y="26"/>
                    </a:lnTo>
                    <a:lnTo>
                      <a:pt x="46" y="24"/>
                    </a:lnTo>
                    <a:lnTo>
                      <a:pt x="43" y="24"/>
                    </a:lnTo>
                    <a:lnTo>
                      <a:pt x="41" y="23"/>
                    </a:lnTo>
                    <a:lnTo>
                      <a:pt x="38" y="23"/>
                    </a:lnTo>
                    <a:lnTo>
                      <a:pt x="35" y="23"/>
                    </a:lnTo>
                    <a:lnTo>
                      <a:pt x="32" y="23"/>
                    </a:lnTo>
                    <a:lnTo>
                      <a:pt x="30" y="21"/>
                    </a:lnTo>
                    <a:lnTo>
                      <a:pt x="27" y="18"/>
                    </a:lnTo>
                    <a:lnTo>
                      <a:pt x="25" y="17"/>
                    </a:lnTo>
                    <a:lnTo>
                      <a:pt x="22" y="14"/>
                    </a:lnTo>
                    <a:lnTo>
                      <a:pt x="19" y="12"/>
                    </a:lnTo>
                    <a:lnTo>
                      <a:pt x="16" y="14"/>
                    </a:lnTo>
                    <a:lnTo>
                      <a:pt x="14" y="14"/>
                    </a:lnTo>
                    <a:lnTo>
                      <a:pt x="13" y="15"/>
                    </a:lnTo>
                    <a:lnTo>
                      <a:pt x="11" y="14"/>
                    </a:lnTo>
                    <a:lnTo>
                      <a:pt x="10" y="14"/>
                    </a:lnTo>
                    <a:lnTo>
                      <a:pt x="8" y="12"/>
                    </a:lnTo>
                    <a:lnTo>
                      <a:pt x="7" y="10"/>
                    </a:lnTo>
                    <a:lnTo>
                      <a:pt x="5" y="7"/>
                    </a:lnTo>
                    <a:lnTo>
                      <a:pt x="4" y="4"/>
                    </a:lnTo>
                    <a:lnTo>
                      <a:pt x="2" y="3"/>
                    </a:lnTo>
                    <a:lnTo>
                      <a:pt x="0" y="0"/>
                    </a:lnTo>
                    <a:lnTo>
                      <a:pt x="4" y="0"/>
                    </a:lnTo>
                    <a:lnTo>
                      <a:pt x="4" y="1"/>
                    </a:lnTo>
                    <a:lnTo>
                      <a:pt x="5" y="3"/>
                    </a:lnTo>
                    <a:lnTo>
                      <a:pt x="7" y="4"/>
                    </a:lnTo>
                    <a:lnTo>
                      <a:pt x="8" y="4"/>
                    </a:lnTo>
                    <a:lnTo>
                      <a:pt x="8" y="7"/>
                    </a:lnTo>
                    <a:lnTo>
                      <a:pt x="10" y="7"/>
                    </a:lnTo>
                    <a:lnTo>
                      <a:pt x="11"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8"/>
              <p:cNvSpPr/>
              <p:nvPr/>
            </p:nvSpPr>
            <p:spPr>
              <a:xfrm>
                <a:off x="1749" y="2938"/>
                <a:ext cx="98" cy="62"/>
              </a:xfrm>
              <a:custGeom>
                <a:rect b="b" l="l" r="r" t="t"/>
                <a:pathLst>
                  <a:path extrusionOk="0" h="62" w="98">
                    <a:moveTo>
                      <a:pt x="37" y="14"/>
                    </a:moveTo>
                    <a:lnTo>
                      <a:pt x="40" y="16"/>
                    </a:lnTo>
                    <a:lnTo>
                      <a:pt x="42" y="16"/>
                    </a:lnTo>
                    <a:lnTo>
                      <a:pt x="45" y="16"/>
                    </a:lnTo>
                    <a:lnTo>
                      <a:pt x="48" y="16"/>
                    </a:lnTo>
                    <a:lnTo>
                      <a:pt x="50" y="16"/>
                    </a:lnTo>
                    <a:lnTo>
                      <a:pt x="53" y="16"/>
                    </a:lnTo>
                    <a:lnTo>
                      <a:pt x="54" y="17"/>
                    </a:lnTo>
                    <a:lnTo>
                      <a:pt x="56" y="20"/>
                    </a:lnTo>
                    <a:lnTo>
                      <a:pt x="56" y="22"/>
                    </a:lnTo>
                    <a:lnTo>
                      <a:pt x="58" y="23"/>
                    </a:lnTo>
                    <a:lnTo>
                      <a:pt x="59" y="25"/>
                    </a:lnTo>
                    <a:lnTo>
                      <a:pt x="61" y="26"/>
                    </a:lnTo>
                    <a:lnTo>
                      <a:pt x="62" y="26"/>
                    </a:lnTo>
                    <a:lnTo>
                      <a:pt x="65" y="26"/>
                    </a:lnTo>
                    <a:lnTo>
                      <a:pt x="68" y="26"/>
                    </a:lnTo>
                    <a:lnTo>
                      <a:pt x="72" y="28"/>
                    </a:lnTo>
                    <a:lnTo>
                      <a:pt x="75" y="31"/>
                    </a:lnTo>
                    <a:lnTo>
                      <a:pt x="78" y="33"/>
                    </a:lnTo>
                    <a:lnTo>
                      <a:pt x="79" y="36"/>
                    </a:lnTo>
                    <a:lnTo>
                      <a:pt x="81" y="39"/>
                    </a:lnTo>
                    <a:lnTo>
                      <a:pt x="84" y="42"/>
                    </a:lnTo>
                    <a:lnTo>
                      <a:pt x="86" y="42"/>
                    </a:lnTo>
                    <a:lnTo>
                      <a:pt x="87" y="42"/>
                    </a:lnTo>
                    <a:lnTo>
                      <a:pt x="90" y="42"/>
                    </a:lnTo>
                    <a:lnTo>
                      <a:pt x="92" y="44"/>
                    </a:lnTo>
                    <a:lnTo>
                      <a:pt x="93" y="45"/>
                    </a:lnTo>
                    <a:lnTo>
                      <a:pt x="95" y="47"/>
                    </a:lnTo>
                    <a:lnTo>
                      <a:pt x="97" y="48"/>
                    </a:lnTo>
                    <a:lnTo>
                      <a:pt x="98" y="50"/>
                    </a:lnTo>
                    <a:lnTo>
                      <a:pt x="97" y="53"/>
                    </a:lnTo>
                    <a:lnTo>
                      <a:pt x="95" y="56"/>
                    </a:lnTo>
                    <a:lnTo>
                      <a:pt x="95" y="61"/>
                    </a:lnTo>
                    <a:lnTo>
                      <a:pt x="92" y="62"/>
                    </a:lnTo>
                    <a:lnTo>
                      <a:pt x="93" y="61"/>
                    </a:lnTo>
                    <a:lnTo>
                      <a:pt x="93" y="58"/>
                    </a:lnTo>
                    <a:lnTo>
                      <a:pt x="93" y="53"/>
                    </a:lnTo>
                    <a:lnTo>
                      <a:pt x="92" y="51"/>
                    </a:lnTo>
                    <a:lnTo>
                      <a:pt x="90" y="50"/>
                    </a:lnTo>
                    <a:lnTo>
                      <a:pt x="89" y="48"/>
                    </a:lnTo>
                    <a:lnTo>
                      <a:pt x="86" y="48"/>
                    </a:lnTo>
                    <a:lnTo>
                      <a:pt x="84" y="48"/>
                    </a:lnTo>
                    <a:lnTo>
                      <a:pt x="81" y="47"/>
                    </a:lnTo>
                    <a:lnTo>
                      <a:pt x="79" y="47"/>
                    </a:lnTo>
                    <a:lnTo>
                      <a:pt x="78" y="45"/>
                    </a:lnTo>
                    <a:lnTo>
                      <a:pt x="78" y="42"/>
                    </a:lnTo>
                    <a:lnTo>
                      <a:pt x="78" y="40"/>
                    </a:lnTo>
                    <a:lnTo>
                      <a:pt x="76" y="39"/>
                    </a:lnTo>
                    <a:lnTo>
                      <a:pt x="76" y="37"/>
                    </a:lnTo>
                    <a:lnTo>
                      <a:pt x="75" y="36"/>
                    </a:lnTo>
                    <a:lnTo>
                      <a:pt x="75" y="34"/>
                    </a:lnTo>
                    <a:lnTo>
                      <a:pt x="73" y="34"/>
                    </a:lnTo>
                    <a:lnTo>
                      <a:pt x="72" y="33"/>
                    </a:lnTo>
                    <a:lnTo>
                      <a:pt x="70" y="33"/>
                    </a:lnTo>
                    <a:lnTo>
                      <a:pt x="68" y="31"/>
                    </a:lnTo>
                    <a:lnTo>
                      <a:pt x="67" y="31"/>
                    </a:lnTo>
                    <a:lnTo>
                      <a:pt x="65" y="30"/>
                    </a:lnTo>
                    <a:lnTo>
                      <a:pt x="64" y="30"/>
                    </a:lnTo>
                    <a:lnTo>
                      <a:pt x="62" y="30"/>
                    </a:lnTo>
                    <a:lnTo>
                      <a:pt x="59" y="30"/>
                    </a:lnTo>
                    <a:lnTo>
                      <a:pt x="58" y="30"/>
                    </a:lnTo>
                    <a:lnTo>
                      <a:pt x="56" y="28"/>
                    </a:lnTo>
                    <a:lnTo>
                      <a:pt x="54" y="26"/>
                    </a:lnTo>
                    <a:lnTo>
                      <a:pt x="54" y="25"/>
                    </a:lnTo>
                    <a:lnTo>
                      <a:pt x="54" y="23"/>
                    </a:lnTo>
                    <a:lnTo>
                      <a:pt x="53" y="23"/>
                    </a:lnTo>
                    <a:lnTo>
                      <a:pt x="51" y="22"/>
                    </a:lnTo>
                    <a:lnTo>
                      <a:pt x="51" y="20"/>
                    </a:lnTo>
                    <a:lnTo>
                      <a:pt x="50" y="20"/>
                    </a:lnTo>
                    <a:lnTo>
                      <a:pt x="48" y="20"/>
                    </a:lnTo>
                    <a:lnTo>
                      <a:pt x="47" y="20"/>
                    </a:lnTo>
                    <a:lnTo>
                      <a:pt x="45" y="20"/>
                    </a:lnTo>
                    <a:lnTo>
                      <a:pt x="43" y="20"/>
                    </a:lnTo>
                    <a:lnTo>
                      <a:pt x="42" y="20"/>
                    </a:lnTo>
                    <a:lnTo>
                      <a:pt x="40" y="20"/>
                    </a:lnTo>
                    <a:lnTo>
                      <a:pt x="39" y="20"/>
                    </a:lnTo>
                    <a:lnTo>
                      <a:pt x="37" y="19"/>
                    </a:lnTo>
                    <a:lnTo>
                      <a:pt x="36" y="16"/>
                    </a:lnTo>
                    <a:lnTo>
                      <a:pt x="34" y="14"/>
                    </a:lnTo>
                    <a:lnTo>
                      <a:pt x="33" y="12"/>
                    </a:lnTo>
                    <a:lnTo>
                      <a:pt x="31" y="11"/>
                    </a:lnTo>
                    <a:lnTo>
                      <a:pt x="29" y="11"/>
                    </a:lnTo>
                    <a:lnTo>
                      <a:pt x="26" y="11"/>
                    </a:lnTo>
                    <a:lnTo>
                      <a:pt x="25" y="11"/>
                    </a:lnTo>
                    <a:lnTo>
                      <a:pt x="23" y="11"/>
                    </a:lnTo>
                    <a:lnTo>
                      <a:pt x="20" y="11"/>
                    </a:lnTo>
                    <a:lnTo>
                      <a:pt x="19" y="9"/>
                    </a:lnTo>
                    <a:lnTo>
                      <a:pt x="17" y="8"/>
                    </a:lnTo>
                    <a:lnTo>
                      <a:pt x="15" y="6"/>
                    </a:lnTo>
                    <a:lnTo>
                      <a:pt x="14" y="5"/>
                    </a:lnTo>
                    <a:lnTo>
                      <a:pt x="12" y="5"/>
                    </a:lnTo>
                    <a:lnTo>
                      <a:pt x="9" y="6"/>
                    </a:lnTo>
                    <a:lnTo>
                      <a:pt x="8" y="8"/>
                    </a:lnTo>
                    <a:lnTo>
                      <a:pt x="6" y="8"/>
                    </a:lnTo>
                    <a:lnTo>
                      <a:pt x="5" y="8"/>
                    </a:lnTo>
                    <a:lnTo>
                      <a:pt x="3" y="8"/>
                    </a:lnTo>
                    <a:lnTo>
                      <a:pt x="3" y="6"/>
                    </a:lnTo>
                    <a:lnTo>
                      <a:pt x="1" y="6"/>
                    </a:lnTo>
                    <a:lnTo>
                      <a:pt x="0" y="5"/>
                    </a:lnTo>
                    <a:lnTo>
                      <a:pt x="1" y="3"/>
                    </a:lnTo>
                    <a:lnTo>
                      <a:pt x="1" y="1"/>
                    </a:lnTo>
                    <a:lnTo>
                      <a:pt x="3" y="1"/>
                    </a:lnTo>
                    <a:lnTo>
                      <a:pt x="5" y="3"/>
                    </a:lnTo>
                    <a:lnTo>
                      <a:pt x="6" y="3"/>
                    </a:lnTo>
                    <a:lnTo>
                      <a:pt x="8" y="3"/>
                    </a:lnTo>
                    <a:lnTo>
                      <a:pt x="9" y="1"/>
                    </a:lnTo>
                    <a:lnTo>
                      <a:pt x="12" y="0"/>
                    </a:lnTo>
                    <a:lnTo>
                      <a:pt x="14" y="0"/>
                    </a:lnTo>
                    <a:lnTo>
                      <a:pt x="15" y="1"/>
                    </a:lnTo>
                    <a:lnTo>
                      <a:pt x="17" y="3"/>
                    </a:lnTo>
                    <a:lnTo>
                      <a:pt x="19" y="5"/>
                    </a:lnTo>
                    <a:lnTo>
                      <a:pt x="20" y="5"/>
                    </a:lnTo>
                    <a:lnTo>
                      <a:pt x="22" y="6"/>
                    </a:lnTo>
                    <a:lnTo>
                      <a:pt x="25" y="6"/>
                    </a:lnTo>
                    <a:lnTo>
                      <a:pt x="26" y="6"/>
                    </a:lnTo>
                    <a:lnTo>
                      <a:pt x="29" y="6"/>
                    </a:lnTo>
                    <a:lnTo>
                      <a:pt x="31" y="6"/>
                    </a:lnTo>
                    <a:lnTo>
                      <a:pt x="34" y="8"/>
                    </a:lnTo>
                    <a:lnTo>
                      <a:pt x="36" y="9"/>
                    </a:lnTo>
                    <a:lnTo>
                      <a:pt x="36" y="11"/>
                    </a:lnTo>
                    <a:lnTo>
                      <a:pt x="37"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8"/>
              <p:cNvSpPr/>
              <p:nvPr/>
            </p:nvSpPr>
            <p:spPr>
              <a:xfrm>
                <a:off x="1724" y="2954"/>
                <a:ext cx="6" cy="14"/>
              </a:xfrm>
              <a:custGeom>
                <a:rect b="b" l="l" r="r" t="t"/>
                <a:pathLst>
                  <a:path extrusionOk="0" h="14" w="6">
                    <a:moveTo>
                      <a:pt x="6" y="0"/>
                    </a:moveTo>
                    <a:lnTo>
                      <a:pt x="5" y="3"/>
                    </a:lnTo>
                    <a:lnTo>
                      <a:pt x="3" y="6"/>
                    </a:lnTo>
                    <a:lnTo>
                      <a:pt x="1" y="9"/>
                    </a:lnTo>
                    <a:lnTo>
                      <a:pt x="3" y="14"/>
                    </a:lnTo>
                    <a:lnTo>
                      <a:pt x="1" y="12"/>
                    </a:lnTo>
                    <a:lnTo>
                      <a:pt x="0" y="10"/>
                    </a:lnTo>
                    <a:lnTo>
                      <a:pt x="0" y="7"/>
                    </a:lnTo>
                    <a:lnTo>
                      <a:pt x="0" y="6"/>
                    </a:lnTo>
                    <a:lnTo>
                      <a:pt x="1" y="4"/>
                    </a:lnTo>
                    <a:lnTo>
                      <a:pt x="3" y="3"/>
                    </a:lnTo>
                    <a:lnTo>
                      <a:pt x="3" y="1"/>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8"/>
              <p:cNvSpPr/>
              <p:nvPr/>
            </p:nvSpPr>
            <p:spPr>
              <a:xfrm>
                <a:off x="1577" y="2955"/>
                <a:ext cx="50" cy="34"/>
              </a:xfrm>
              <a:custGeom>
                <a:rect b="b" l="l" r="r" t="t"/>
                <a:pathLst>
                  <a:path extrusionOk="0" h="34" w="50">
                    <a:moveTo>
                      <a:pt x="50" y="3"/>
                    </a:moveTo>
                    <a:lnTo>
                      <a:pt x="49" y="3"/>
                    </a:lnTo>
                    <a:lnTo>
                      <a:pt x="47" y="3"/>
                    </a:lnTo>
                    <a:lnTo>
                      <a:pt x="46" y="5"/>
                    </a:lnTo>
                    <a:lnTo>
                      <a:pt x="44" y="5"/>
                    </a:lnTo>
                    <a:lnTo>
                      <a:pt x="42" y="5"/>
                    </a:lnTo>
                    <a:lnTo>
                      <a:pt x="42" y="6"/>
                    </a:lnTo>
                    <a:lnTo>
                      <a:pt x="41" y="8"/>
                    </a:lnTo>
                    <a:lnTo>
                      <a:pt x="41" y="9"/>
                    </a:lnTo>
                    <a:lnTo>
                      <a:pt x="39" y="9"/>
                    </a:lnTo>
                    <a:lnTo>
                      <a:pt x="36" y="11"/>
                    </a:lnTo>
                    <a:lnTo>
                      <a:pt x="35" y="11"/>
                    </a:lnTo>
                    <a:lnTo>
                      <a:pt x="31" y="13"/>
                    </a:lnTo>
                    <a:lnTo>
                      <a:pt x="30" y="13"/>
                    </a:lnTo>
                    <a:lnTo>
                      <a:pt x="28" y="14"/>
                    </a:lnTo>
                    <a:lnTo>
                      <a:pt x="27" y="17"/>
                    </a:lnTo>
                    <a:lnTo>
                      <a:pt x="27" y="20"/>
                    </a:lnTo>
                    <a:lnTo>
                      <a:pt x="25" y="20"/>
                    </a:lnTo>
                    <a:lnTo>
                      <a:pt x="24" y="20"/>
                    </a:lnTo>
                    <a:lnTo>
                      <a:pt x="21" y="20"/>
                    </a:lnTo>
                    <a:lnTo>
                      <a:pt x="19" y="20"/>
                    </a:lnTo>
                    <a:lnTo>
                      <a:pt x="19" y="22"/>
                    </a:lnTo>
                    <a:lnTo>
                      <a:pt x="17" y="22"/>
                    </a:lnTo>
                    <a:lnTo>
                      <a:pt x="16" y="23"/>
                    </a:lnTo>
                    <a:lnTo>
                      <a:pt x="16" y="25"/>
                    </a:lnTo>
                    <a:lnTo>
                      <a:pt x="16" y="28"/>
                    </a:lnTo>
                    <a:lnTo>
                      <a:pt x="14" y="30"/>
                    </a:lnTo>
                    <a:lnTo>
                      <a:pt x="13" y="31"/>
                    </a:lnTo>
                    <a:lnTo>
                      <a:pt x="11" y="31"/>
                    </a:lnTo>
                    <a:lnTo>
                      <a:pt x="11" y="33"/>
                    </a:lnTo>
                    <a:lnTo>
                      <a:pt x="10" y="33"/>
                    </a:lnTo>
                    <a:lnTo>
                      <a:pt x="8" y="34"/>
                    </a:lnTo>
                    <a:lnTo>
                      <a:pt x="7" y="34"/>
                    </a:lnTo>
                    <a:lnTo>
                      <a:pt x="5" y="34"/>
                    </a:lnTo>
                    <a:lnTo>
                      <a:pt x="3" y="34"/>
                    </a:lnTo>
                    <a:lnTo>
                      <a:pt x="2" y="34"/>
                    </a:lnTo>
                    <a:lnTo>
                      <a:pt x="0" y="34"/>
                    </a:lnTo>
                    <a:lnTo>
                      <a:pt x="0" y="33"/>
                    </a:lnTo>
                    <a:lnTo>
                      <a:pt x="0" y="31"/>
                    </a:lnTo>
                    <a:lnTo>
                      <a:pt x="2" y="31"/>
                    </a:lnTo>
                    <a:lnTo>
                      <a:pt x="5" y="31"/>
                    </a:lnTo>
                    <a:lnTo>
                      <a:pt x="7" y="30"/>
                    </a:lnTo>
                    <a:lnTo>
                      <a:pt x="10" y="28"/>
                    </a:lnTo>
                    <a:lnTo>
                      <a:pt x="11" y="27"/>
                    </a:lnTo>
                    <a:lnTo>
                      <a:pt x="13" y="25"/>
                    </a:lnTo>
                    <a:lnTo>
                      <a:pt x="13" y="22"/>
                    </a:lnTo>
                    <a:lnTo>
                      <a:pt x="14" y="19"/>
                    </a:lnTo>
                    <a:lnTo>
                      <a:pt x="16" y="17"/>
                    </a:lnTo>
                    <a:lnTo>
                      <a:pt x="17" y="17"/>
                    </a:lnTo>
                    <a:lnTo>
                      <a:pt x="19" y="17"/>
                    </a:lnTo>
                    <a:lnTo>
                      <a:pt x="22" y="17"/>
                    </a:lnTo>
                    <a:lnTo>
                      <a:pt x="24" y="17"/>
                    </a:lnTo>
                    <a:lnTo>
                      <a:pt x="25" y="16"/>
                    </a:lnTo>
                    <a:lnTo>
                      <a:pt x="25" y="14"/>
                    </a:lnTo>
                    <a:lnTo>
                      <a:pt x="27" y="11"/>
                    </a:lnTo>
                    <a:lnTo>
                      <a:pt x="27" y="9"/>
                    </a:lnTo>
                    <a:lnTo>
                      <a:pt x="28" y="8"/>
                    </a:lnTo>
                    <a:lnTo>
                      <a:pt x="30" y="8"/>
                    </a:lnTo>
                    <a:lnTo>
                      <a:pt x="31" y="8"/>
                    </a:lnTo>
                    <a:lnTo>
                      <a:pt x="35" y="8"/>
                    </a:lnTo>
                    <a:lnTo>
                      <a:pt x="36" y="8"/>
                    </a:lnTo>
                    <a:lnTo>
                      <a:pt x="38" y="6"/>
                    </a:lnTo>
                    <a:lnTo>
                      <a:pt x="38" y="5"/>
                    </a:lnTo>
                    <a:lnTo>
                      <a:pt x="39" y="3"/>
                    </a:lnTo>
                    <a:lnTo>
                      <a:pt x="41" y="2"/>
                    </a:lnTo>
                    <a:lnTo>
                      <a:pt x="42" y="2"/>
                    </a:lnTo>
                    <a:lnTo>
                      <a:pt x="44" y="0"/>
                    </a:lnTo>
                    <a:lnTo>
                      <a:pt x="46" y="0"/>
                    </a:lnTo>
                    <a:lnTo>
                      <a:pt x="47" y="0"/>
                    </a:lnTo>
                    <a:lnTo>
                      <a:pt x="50" y="2"/>
                    </a:lnTo>
                    <a:lnTo>
                      <a:pt x="5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8"/>
              <p:cNvSpPr/>
              <p:nvPr/>
            </p:nvSpPr>
            <p:spPr>
              <a:xfrm>
                <a:off x="1680" y="2963"/>
                <a:ext cx="19" cy="12"/>
              </a:xfrm>
              <a:custGeom>
                <a:rect b="b" l="l" r="r" t="t"/>
                <a:pathLst>
                  <a:path extrusionOk="0" h="12" w="19">
                    <a:moveTo>
                      <a:pt x="19" y="3"/>
                    </a:moveTo>
                    <a:lnTo>
                      <a:pt x="19" y="6"/>
                    </a:lnTo>
                    <a:lnTo>
                      <a:pt x="17" y="8"/>
                    </a:lnTo>
                    <a:lnTo>
                      <a:pt x="16" y="8"/>
                    </a:lnTo>
                    <a:lnTo>
                      <a:pt x="14" y="8"/>
                    </a:lnTo>
                    <a:lnTo>
                      <a:pt x="13" y="9"/>
                    </a:lnTo>
                    <a:lnTo>
                      <a:pt x="11" y="9"/>
                    </a:lnTo>
                    <a:lnTo>
                      <a:pt x="10" y="9"/>
                    </a:lnTo>
                    <a:lnTo>
                      <a:pt x="8" y="11"/>
                    </a:lnTo>
                    <a:lnTo>
                      <a:pt x="6" y="11"/>
                    </a:lnTo>
                    <a:lnTo>
                      <a:pt x="5" y="12"/>
                    </a:lnTo>
                    <a:lnTo>
                      <a:pt x="3" y="12"/>
                    </a:lnTo>
                    <a:lnTo>
                      <a:pt x="3" y="11"/>
                    </a:lnTo>
                    <a:lnTo>
                      <a:pt x="2" y="9"/>
                    </a:lnTo>
                    <a:lnTo>
                      <a:pt x="2" y="8"/>
                    </a:lnTo>
                    <a:lnTo>
                      <a:pt x="0" y="8"/>
                    </a:lnTo>
                    <a:lnTo>
                      <a:pt x="0" y="5"/>
                    </a:lnTo>
                    <a:lnTo>
                      <a:pt x="2" y="5"/>
                    </a:lnTo>
                    <a:lnTo>
                      <a:pt x="2" y="3"/>
                    </a:lnTo>
                    <a:lnTo>
                      <a:pt x="3" y="3"/>
                    </a:lnTo>
                    <a:lnTo>
                      <a:pt x="5" y="3"/>
                    </a:lnTo>
                    <a:lnTo>
                      <a:pt x="6" y="1"/>
                    </a:lnTo>
                    <a:lnTo>
                      <a:pt x="6" y="0"/>
                    </a:lnTo>
                    <a:lnTo>
                      <a:pt x="10" y="0"/>
                    </a:lnTo>
                    <a:lnTo>
                      <a:pt x="11" y="0"/>
                    </a:lnTo>
                    <a:lnTo>
                      <a:pt x="13" y="0"/>
                    </a:lnTo>
                    <a:lnTo>
                      <a:pt x="14" y="0"/>
                    </a:lnTo>
                    <a:lnTo>
                      <a:pt x="16" y="0"/>
                    </a:lnTo>
                    <a:lnTo>
                      <a:pt x="17" y="0"/>
                    </a:lnTo>
                    <a:lnTo>
                      <a:pt x="19" y="1"/>
                    </a:lnTo>
                    <a:lnTo>
                      <a:pt x="19"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8"/>
              <p:cNvSpPr/>
              <p:nvPr/>
            </p:nvSpPr>
            <p:spPr>
              <a:xfrm>
                <a:off x="1735" y="2971"/>
                <a:ext cx="87" cy="104"/>
              </a:xfrm>
              <a:custGeom>
                <a:rect b="b" l="l" r="r" t="t"/>
                <a:pathLst>
                  <a:path extrusionOk="0" h="104" w="87">
                    <a:moveTo>
                      <a:pt x="53" y="14"/>
                    </a:moveTo>
                    <a:lnTo>
                      <a:pt x="54" y="14"/>
                    </a:lnTo>
                    <a:lnTo>
                      <a:pt x="57" y="14"/>
                    </a:lnTo>
                    <a:lnTo>
                      <a:pt x="59" y="15"/>
                    </a:lnTo>
                    <a:lnTo>
                      <a:pt x="62" y="15"/>
                    </a:lnTo>
                    <a:lnTo>
                      <a:pt x="64" y="17"/>
                    </a:lnTo>
                    <a:lnTo>
                      <a:pt x="65" y="17"/>
                    </a:lnTo>
                    <a:lnTo>
                      <a:pt x="68" y="17"/>
                    </a:lnTo>
                    <a:lnTo>
                      <a:pt x="70" y="18"/>
                    </a:lnTo>
                    <a:lnTo>
                      <a:pt x="73" y="18"/>
                    </a:lnTo>
                    <a:lnTo>
                      <a:pt x="75" y="20"/>
                    </a:lnTo>
                    <a:lnTo>
                      <a:pt x="78" y="23"/>
                    </a:lnTo>
                    <a:lnTo>
                      <a:pt x="81" y="25"/>
                    </a:lnTo>
                    <a:lnTo>
                      <a:pt x="82" y="26"/>
                    </a:lnTo>
                    <a:lnTo>
                      <a:pt x="84" y="29"/>
                    </a:lnTo>
                    <a:lnTo>
                      <a:pt x="86" y="32"/>
                    </a:lnTo>
                    <a:lnTo>
                      <a:pt x="86" y="36"/>
                    </a:lnTo>
                    <a:lnTo>
                      <a:pt x="87" y="39"/>
                    </a:lnTo>
                    <a:lnTo>
                      <a:pt x="87" y="42"/>
                    </a:lnTo>
                    <a:lnTo>
                      <a:pt x="86" y="45"/>
                    </a:lnTo>
                    <a:lnTo>
                      <a:pt x="84" y="46"/>
                    </a:lnTo>
                    <a:lnTo>
                      <a:pt x="82" y="50"/>
                    </a:lnTo>
                    <a:lnTo>
                      <a:pt x="81" y="51"/>
                    </a:lnTo>
                    <a:lnTo>
                      <a:pt x="81" y="54"/>
                    </a:lnTo>
                    <a:lnTo>
                      <a:pt x="79" y="57"/>
                    </a:lnTo>
                    <a:lnTo>
                      <a:pt x="78" y="62"/>
                    </a:lnTo>
                    <a:lnTo>
                      <a:pt x="76" y="67"/>
                    </a:lnTo>
                    <a:lnTo>
                      <a:pt x="75" y="73"/>
                    </a:lnTo>
                    <a:lnTo>
                      <a:pt x="73" y="78"/>
                    </a:lnTo>
                    <a:lnTo>
                      <a:pt x="72" y="81"/>
                    </a:lnTo>
                    <a:lnTo>
                      <a:pt x="68" y="85"/>
                    </a:lnTo>
                    <a:lnTo>
                      <a:pt x="67" y="90"/>
                    </a:lnTo>
                    <a:lnTo>
                      <a:pt x="64" y="93"/>
                    </a:lnTo>
                    <a:lnTo>
                      <a:pt x="61" y="95"/>
                    </a:lnTo>
                    <a:lnTo>
                      <a:pt x="57" y="96"/>
                    </a:lnTo>
                    <a:lnTo>
                      <a:pt x="56" y="100"/>
                    </a:lnTo>
                    <a:lnTo>
                      <a:pt x="53" y="103"/>
                    </a:lnTo>
                    <a:lnTo>
                      <a:pt x="50" y="104"/>
                    </a:lnTo>
                    <a:lnTo>
                      <a:pt x="48" y="104"/>
                    </a:lnTo>
                    <a:lnTo>
                      <a:pt x="45" y="103"/>
                    </a:lnTo>
                    <a:lnTo>
                      <a:pt x="42" y="100"/>
                    </a:lnTo>
                    <a:lnTo>
                      <a:pt x="42" y="98"/>
                    </a:lnTo>
                    <a:lnTo>
                      <a:pt x="40" y="98"/>
                    </a:lnTo>
                    <a:lnTo>
                      <a:pt x="39" y="98"/>
                    </a:lnTo>
                    <a:lnTo>
                      <a:pt x="37" y="96"/>
                    </a:lnTo>
                    <a:lnTo>
                      <a:pt x="36" y="96"/>
                    </a:lnTo>
                    <a:lnTo>
                      <a:pt x="34" y="96"/>
                    </a:lnTo>
                    <a:lnTo>
                      <a:pt x="34" y="95"/>
                    </a:lnTo>
                    <a:lnTo>
                      <a:pt x="33" y="93"/>
                    </a:lnTo>
                    <a:lnTo>
                      <a:pt x="33" y="92"/>
                    </a:lnTo>
                    <a:lnTo>
                      <a:pt x="34" y="89"/>
                    </a:lnTo>
                    <a:lnTo>
                      <a:pt x="36" y="87"/>
                    </a:lnTo>
                    <a:lnTo>
                      <a:pt x="37" y="85"/>
                    </a:lnTo>
                    <a:lnTo>
                      <a:pt x="39" y="82"/>
                    </a:lnTo>
                    <a:lnTo>
                      <a:pt x="39" y="81"/>
                    </a:lnTo>
                    <a:lnTo>
                      <a:pt x="39" y="78"/>
                    </a:lnTo>
                    <a:lnTo>
                      <a:pt x="39" y="75"/>
                    </a:lnTo>
                    <a:lnTo>
                      <a:pt x="40" y="70"/>
                    </a:lnTo>
                    <a:lnTo>
                      <a:pt x="42" y="65"/>
                    </a:lnTo>
                    <a:lnTo>
                      <a:pt x="45" y="62"/>
                    </a:lnTo>
                    <a:lnTo>
                      <a:pt x="48" y="61"/>
                    </a:lnTo>
                    <a:lnTo>
                      <a:pt x="51" y="57"/>
                    </a:lnTo>
                    <a:lnTo>
                      <a:pt x="54" y="56"/>
                    </a:lnTo>
                    <a:lnTo>
                      <a:pt x="59" y="53"/>
                    </a:lnTo>
                    <a:lnTo>
                      <a:pt x="62" y="51"/>
                    </a:lnTo>
                    <a:lnTo>
                      <a:pt x="64" y="48"/>
                    </a:lnTo>
                    <a:lnTo>
                      <a:pt x="65" y="46"/>
                    </a:lnTo>
                    <a:lnTo>
                      <a:pt x="67" y="43"/>
                    </a:lnTo>
                    <a:lnTo>
                      <a:pt x="70" y="42"/>
                    </a:lnTo>
                    <a:lnTo>
                      <a:pt x="72" y="40"/>
                    </a:lnTo>
                    <a:lnTo>
                      <a:pt x="73" y="37"/>
                    </a:lnTo>
                    <a:lnTo>
                      <a:pt x="75" y="36"/>
                    </a:lnTo>
                    <a:lnTo>
                      <a:pt x="76" y="32"/>
                    </a:lnTo>
                    <a:lnTo>
                      <a:pt x="75" y="32"/>
                    </a:lnTo>
                    <a:lnTo>
                      <a:pt x="75" y="31"/>
                    </a:lnTo>
                    <a:lnTo>
                      <a:pt x="73" y="32"/>
                    </a:lnTo>
                    <a:lnTo>
                      <a:pt x="72" y="32"/>
                    </a:lnTo>
                    <a:lnTo>
                      <a:pt x="70" y="34"/>
                    </a:lnTo>
                    <a:lnTo>
                      <a:pt x="68" y="36"/>
                    </a:lnTo>
                    <a:lnTo>
                      <a:pt x="65" y="37"/>
                    </a:lnTo>
                    <a:lnTo>
                      <a:pt x="64" y="40"/>
                    </a:lnTo>
                    <a:lnTo>
                      <a:pt x="61" y="43"/>
                    </a:lnTo>
                    <a:lnTo>
                      <a:pt x="57" y="46"/>
                    </a:lnTo>
                    <a:lnTo>
                      <a:pt x="54" y="48"/>
                    </a:lnTo>
                    <a:lnTo>
                      <a:pt x="51" y="51"/>
                    </a:lnTo>
                    <a:lnTo>
                      <a:pt x="50" y="53"/>
                    </a:lnTo>
                    <a:lnTo>
                      <a:pt x="45" y="56"/>
                    </a:lnTo>
                    <a:lnTo>
                      <a:pt x="42" y="54"/>
                    </a:lnTo>
                    <a:lnTo>
                      <a:pt x="39" y="53"/>
                    </a:lnTo>
                    <a:lnTo>
                      <a:pt x="36" y="50"/>
                    </a:lnTo>
                    <a:lnTo>
                      <a:pt x="33" y="48"/>
                    </a:lnTo>
                    <a:lnTo>
                      <a:pt x="29" y="46"/>
                    </a:lnTo>
                    <a:lnTo>
                      <a:pt x="26" y="45"/>
                    </a:lnTo>
                    <a:lnTo>
                      <a:pt x="23" y="43"/>
                    </a:lnTo>
                    <a:lnTo>
                      <a:pt x="20" y="42"/>
                    </a:lnTo>
                    <a:lnTo>
                      <a:pt x="20" y="43"/>
                    </a:lnTo>
                    <a:lnTo>
                      <a:pt x="20" y="45"/>
                    </a:lnTo>
                    <a:lnTo>
                      <a:pt x="23" y="46"/>
                    </a:lnTo>
                    <a:lnTo>
                      <a:pt x="25" y="48"/>
                    </a:lnTo>
                    <a:lnTo>
                      <a:pt x="33" y="56"/>
                    </a:lnTo>
                    <a:lnTo>
                      <a:pt x="31" y="61"/>
                    </a:lnTo>
                    <a:lnTo>
                      <a:pt x="29" y="65"/>
                    </a:lnTo>
                    <a:lnTo>
                      <a:pt x="29" y="70"/>
                    </a:lnTo>
                    <a:lnTo>
                      <a:pt x="29" y="75"/>
                    </a:lnTo>
                    <a:lnTo>
                      <a:pt x="29" y="76"/>
                    </a:lnTo>
                    <a:lnTo>
                      <a:pt x="29" y="78"/>
                    </a:lnTo>
                    <a:lnTo>
                      <a:pt x="29" y="81"/>
                    </a:lnTo>
                    <a:lnTo>
                      <a:pt x="29" y="84"/>
                    </a:lnTo>
                    <a:lnTo>
                      <a:pt x="29" y="85"/>
                    </a:lnTo>
                    <a:lnTo>
                      <a:pt x="29" y="87"/>
                    </a:lnTo>
                    <a:lnTo>
                      <a:pt x="29" y="89"/>
                    </a:lnTo>
                    <a:lnTo>
                      <a:pt x="25" y="87"/>
                    </a:lnTo>
                    <a:lnTo>
                      <a:pt x="20" y="84"/>
                    </a:lnTo>
                    <a:lnTo>
                      <a:pt x="15" y="81"/>
                    </a:lnTo>
                    <a:lnTo>
                      <a:pt x="12" y="78"/>
                    </a:lnTo>
                    <a:lnTo>
                      <a:pt x="9" y="73"/>
                    </a:lnTo>
                    <a:lnTo>
                      <a:pt x="8" y="68"/>
                    </a:lnTo>
                    <a:lnTo>
                      <a:pt x="6" y="64"/>
                    </a:lnTo>
                    <a:lnTo>
                      <a:pt x="4" y="59"/>
                    </a:lnTo>
                    <a:lnTo>
                      <a:pt x="1" y="46"/>
                    </a:lnTo>
                    <a:lnTo>
                      <a:pt x="1" y="34"/>
                    </a:lnTo>
                    <a:lnTo>
                      <a:pt x="0" y="23"/>
                    </a:lnTo>
                    <a:lnTo>
                      <a:pt x="0" y="11"/>
                    </a:lnTo>
                    <a:lnTo>
                      <a:pt x="1" y="7"/>
                    </a:lnTo>
                    <a:lnTo>
                      <a:pt x="1" y="4"/>
                    </a:lnTo>
                    <a:lnTo>
                      <a:pt x="4" y="3"/>
                    </a:lnTo>
                    <a:lnTo>
                      <a:pt x="6" y="3"/>
                    </a:lnTo>
                    <a:lnTo>
                      <a:pt x="9" y="3"/>
                    </a:lnTo>
                    <a:lnTo>
                      <a:pt x="12" y="1"/>
                    </a:lnTo>
                    <a:lnTo>
                      <a:pt x="15" y="1"/>
                    </a:lnTo>
                    <a:lnTo>
                      <a:pt x="17" y="0"/>
                    </a:lnTo>
                    <a:lnTo>
                      <a:pt x="20" y="0"/>
                    </a:lnTo>
                    <a:lnTo>
                      <a:pt x="22" y="0"/>
                    </a:lnTo>
                    <a:lnTo>
                      <a:pt x="25" y="0"/>
                    </a:lnTo>
                    <a:lnTo>
                      <a:pt x="26" y="1"/>
                    </a:lnTo>
                    <a:lnTo>
                      <a:pt x="29" y="1"/>
                    </a:lnTo>
                    <a:lnTo>
                      <a:pt x="31" y="3"/>
                    </a:lnTo>
                    <a:lnTo>
                      <a:pt x="33" y="4"/>
                    </a:lnTo>
                    <a:lnTo>
                      <a:pt x="34" y="6"/>
                    </a:lnTo>
                    <a:lnTo>
                      <a:pt x="36" y="7"/>
                    </a:lnTo>
                    <a:lnTo>
                      <a:pt x="39" y="9"/>
                    </a:lnTo>
                    <a:lnTo>
                      <a:pt x="40" y="11"/>
                    </a:lnTo>
                    <a:lnTo>
                      <a:pt x="42" y="11"/>
                    </a:lnTo>
                    <a:lnTo>
                      <a:pt x="45" y="12"/>
                    </a:lnTo>
                    <a:lnTo>
                      <a:pt x="47" y="14"/>
                    </a:lnTo>
                    <a:lnTo>
                      <a:pt x="50" y="14"/>
                    </a:lnTo>
                    <a:lnTo>
                      <a:pt x="53"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8"/>
              <p:cNvSpPr/>
              <p:nvPr/>
            </p:nvSpPr>
            <p:spPr>
              <a:xfrm>
                <a:off x="1580" y="2975"/>
                <a:ext cx="55" cy="53"/>
              </a:xfrm>
              <a:custGeom>
                <a:rect b="b" l="l" r="r" t="t"/>
                <a:pathLst>
                  <a:path extrusionOk="0" h="53" w="55">
                    <a:moveTo>
                      <a:pt x="55" y="5"/>
                    </a:moveTo>
                    <a:lnTo>
                      <a:pt x="53" y="5"/>
                    </a:lnTo>
                    <a:lnTo>
                      <a:pt x="50" y="3"/>
                    </a:lnTo>
                    <a:lnTo>
                      <a:pt x="49" y="3"/>
                    </a:lnTo>
                    <a:lnTo>
                      <a:pt x="47" y="3"/>
                    </a:lnTo>
                    <a:lnTo>
                      <a:pt x="46" y="3"/>
                    </a:lnTo>
                    <a:lnTo>
                      <a:pt x="44" y="3"/>
                    </a:lnTo>
                    <a:lnTo>
                      <a:pt x="43" y="5"/>
                    </a:lnTo>
                    <a:lnTo>
                      <a:pt x="41" y="7"/>
                    </a:lnTo>
                    <a:lnTo>
                      <a:pt x="39" y="10"/>
                    </a:lnTo>
                    <a:lnTo>
                      <a:pt x="38" y="11"/>
                    </a:lnTo>
                    <a:lnTo>
                      <a:pt x="36" y="11"/>
                    </a:lnTo>
                    <a:lnTo>
                      <a:pt x="33" y="11"/>
                    </a:lnTo>
                    <a:lnTo>
                      <a:pt x="30" y="13"/>
                    </a:lnTo>
                    <a:lnTo>
                      <a:pt x="28" y="13"/>
                    </a:lnTo>
                    <a:lnTo>
                      <a:pt x="28" y="16"/>
                    </a:lnTo>
                    <a:lnTo>
                      <a:pt x="28" y="21"/>
                    </a:lnTo>
                    <a:lnTo>
                      <a:pt x="27" y="21"/>
                    </a:lnTo>
                    <a:lnTo>
                      <a:pt x="27" y="22"/>
                    </a:lnTo>
                    <a:lnTo>
                      <a:pt x="25" y="22"/>
                    </a:lnTo>
                    <a:lnTo>
                      <a:pt x="24" y="22"/>
                    </a:lnTo>
                    <a:lnTo>
                      <a:pt x="21" y="22"/>
                    </a:lnTo>
                    <a:lnTo>
                      <a:pt x="21" y="24"/>
                    </a:lnTo>
                    <a:lnTo>
                      <a:pt x="19" y="24"/>
                    </a:lnTo>
                    <a:lnTo>
                      <a:pt x="18" y="25"/>
                    </a:lnTo>
                    <a:lnTo>
                      <a:pt x="19" y="28"/>
                    </a:lnTo>
                    <a:lnTo>
                      <a:pt x="18" y="30"/>
                    </a:lnTo>
                    <a:lnTo>
                      <a:pt x="18" y="32"/>
                    </a:lnTo>
                    <a:lnTo>
                      <a:pt x="16" y="32"/>
                    </a:lnTo>
                    <a:lnTo>
                      <a:pt x="14" y="33"/>
                    </a:lnTo>
                    <a:lnTo>
                      <a:pt x="13" y="35"/>
                    </a:lnTo>
                    <a:lnTo>
                      <a:pt x="11" y="35"/>
                    </a:lnTo>
                    <a:lnTo>
                      <a:pt x="10" y="38"/>
                    </a:lnTo>
                    <a:lnTo>
                      <a:pt x="10" y="39"/>
                    </a:lnTo>
                    <a:lnTo>
                      <a:pt x="10" y="41"/>
                    </a:lnTo>
                    <a:lnTo>
                      <a:pt x="10" y="44"/>
                    </a:lnTo>
                    <a:lnTo>
                      <a:pt x="10" y="47"/>
                    </a:lnTo>
                    <a:lnTo>
                      <a:pt x="10" y="49"/>
                    </a:lnTo>
                    <a:lnTo>
                      <a:pt x="8" y="52"/>
                    </a:lnTo>
                    <a:lnTo>
                      <a:pt x="8" y="53"/>
                    </a:lnTo>
                    <a:lnTo>
                      <a:pt x="5" y="53"/>
                    </a:lnTo>
                    <a:lnTo>
                      <a:pt x="0" y="53"/>
                    </a:lnTo>
                    <a:lnTo>
                      <a:pt x="0" y="52"/>
                    </a:lnTo>
                    <a:lnTo>
                      <a:pt x="2" y="50"/>
                    </a:lnTo>
                    <a:lnTo>
                      <a:pt x="4" y="49"/>
                    </a:lnTo>
                    <a:lnTo>
                      <a:pt x="5" y="47"/>
                    </a:lnTo>
                    <a:lnTo>
                      <a:pt x="5" y="46"/>
                    </a:lnTo>
                    <a:lnTo>
                      <a:pt x="7" y="46"/>
                    </a:lnTo>
                    <a:lnTo>
                      <a:pt x="7" y="42"/>
                    </a:lnTo>
                    <a:lnTo>
                      <a:pt x="5" y="41"/>
                    </a:lnTo>
                    <a:lnTo>
                      <a:pt x="5" y="38"/>
                    </a:lnTo>
                    <a:lnTo>
                      <a:pt x="7" y="36"/>
                    </a:lnTo>
                    <a:lnTo>
                      <a:pt x="7" y="33"/>
                    </a:lnTo>
                    <a:lnTo>
                      <a:pt x="8" y="32"/>
                    </a:lnTo>
                    <a:lnTo>
                      <a:pt x="10" y="32"/>
                    </a:lnTo>
                    <a:lnTo>
                      <a:pt x="11" y="30"/>
                    </a:lnTo>
                    <a:lnTo>
                      <a:pt x="13" y="28"/>
                    </a:lnTo>
                    <a:lnTo>
                      <a:pt x="14" y="28"/>
                    </a:lnTo>
                    <a:lnTo>
                      <a:pt x="16" y="25"/>
                    </a:lnTo>
                    <a:lnTo>
                      <a:pt x="16" y="24"/>
                    </a:lnTo>
                    <a:lnTo>
                      <a:pt x="16" y="22"/>
                    </a:lnTo>
                    <a:lnTo>
                      <a:pt x="16" y="21"/>
                    </a:lnTo>
                    <a:lnTo>
                      <a:pt x="18" y="21"/>
                    </a:lnTo>
                    <a:lnTo>
                      <a:pt x="19" y="21"/>
                    </a:lnTo>
                    <a:lnTo>
                      <a:pt x="21" y="19"/>
                    </a:lnTo>
                    <a:lnTo>
                      <a:pt x="22" y="19"/>
                    </a:lnTo>
                    <a:lnTo>
                      <a:pt x="24" y="19"/>
                    </a:lnTo>
                    <a:lnTo>
                      <a:pt x="25" y="18"/>
                    </a:lnTo>
                    <a:lnTo>
                      <a:pt x="25" y="14"/>
                    </a:lnTo>
                    <a:lnTo>
                      <a:pt x="25" y="13"/>
                    </a:lnTo>
                    <a:lnTo>
                      <a:pt x="27" y="11"/>
                    </a:lnTo>
                    <a:lnTo>
                      <a:pt x="28" y="10"/>
                    </a:lnTo>
                    <a:lnTo>
                      <a:pt x="30" y="8"/>
                    </a:lnTo>
                    <a:lnTo>
                      <a:pt x="32" y="8"/>
                    </a:lnTo>
                    <a:lnTo>
                      <a:pt x="35" y="7"/>
                    </a:lnTo>
                    <a:lnTo>
                      <a:pt x="36" y="7"/>
                    </a:lnTo>
                    <a:lnTo>
                      <a:pt x="38" y="5"/>
                    </a:lnTo>
                    <a:lnTo>
                      <a:pt x="39" y="3"/>
                    </a:lnTo>
                    <a:lnTo>
                      <a:pt x="41" y="2"/>
                    </a:lnTo>
                    <a:lnTo>
                      <a:pt x="43" y="2"/>
                    </a:lnTo>
                    <a:lnTo>
                      <a:pt x="44" y="0"/>
                    </a:lnTo>
                    <a:lnTo>
                      <a:pt x="46" y="0"/>
                    </a:lnTo>
                    <a:lnTo>
                      <a:pt x="49" y="0"/>
                    </a:lnTo>
                    <a:lnTo>
                      <a:pt x="50" y="0"/>
                    </a:lnTo>
                    <a:lnTo>
                      <a:pt x="52" y="0"/>
                    </a:lnTo>
                    <a:lnTo>
                      <a:pt x="53" y="2"/>
                    </a:lnTo>
                    <a:lnTo>
                      <a:pt x="55"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8"/>
              <p:cNvSpPr/>
              <p:nvPr/>
            </p:nvSpPr>
            <p:spPr>
              <a:xfrm>
                <a:off x="1688" y="2978"/>
                <a:ext cx="8" cy="7"/>
              </a:xfrm>
              <a:custGeom>
                <a:rect b="b" l="l" r="r" t="t"/>
                <a:pathLst>
                  <a:path extrusionOk="0" h="7" w="8">
                    <a:moveTo>
                      <a:pt x="8" y="4"/>
                    </a:moveTo>
                    <a:lnTo>
                      <a:pt x="8" y="5"/>
                    </a:lnTo>
                    <a:lnTo>
                      <a:pt x="6" y="5"/>
                    </a:lnTo>
                    <a:lnTo>
                      <a:pt x="6" y="7"/>
                    </a:lnTo>
                    <a:lnTo>
                      <a:pt x="5" y="7"/>
                    </a:lnTo>
                    <a:lnTo>
                      <a:pt x="3" y="7"/>
                    </a:lnTo>
                    <a:lnTo>
                      <a:pt x="2" y="7"/>
                    </a:lnTo>
                    <a:lnTo>
                      <a:pt x="2" y="5"/>
                    </a:lnTo>
                    <a:lnTo>
                      <a:pt x="0" y="5"/>
                    </a:lnTo>
                    <a:lnTo>
                      <a:pt x="0" y="4"/>
                    </a:lnTo>
                    <a:lnTo>
                      <a:pt x="0" y="2"/>
                    </a:lnTo>
                    <a:lnTo>
                      <a:pt x="2" y="2"/>
                    </a:lnTo>
                    <a:lnTo>
                      <a:pt x="3" y="0"/>
                    </a:lnTo>
                    <a:lnTo>
                      <a:pt x="5" y="0"/>
                    </a:lnTo>
                    <a:lnTo>
                      <a:pt x="6" y="0"/>
                    </a:lnTo>
                    <a:lnTo>
                      <a:pt x="8" y="2"/>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8"/>
              <p:cNvSpPr/>
              <p:nvPr/>
            </p:nvSpPr>
            <p:spPr>
              <a:xfrm>
                <a:off x="1669" y="2980"/>
                <a:ext cx="17" cy="22"/>
              </a:xfrm>
              <a:custGeom>
                <a:rect b="b" l="l" r="r" t="t"/>
                <a:pathLst>
                  <a:path extrusionOk="0" h="22" w="17">
                    <a:moveTo>
                      <a:pt x="5" y="16"/>
                    </a:moveTo>
                    <a:lnTo>
                      <a:pt x="8" y="17"/>
                    </a:lnTo>
                    <a:lnTo>
                      <a:pt x="10" y="17"/>
                    </a:lnTo>
                    <a:lnTo>
                      <a:pt x="13" y="16"/>
                    </a:lnTo>
                    <a:lnTo>
                      <a:pt x="14" y="16"/>
                    </a:lnTo>
                    <a:lnTo>
                      <a:pt x="16" y="16"/>
                    </a:lnTo>
                    <a:lnTo>
                      <a:pt x="17" y="16"/>
                    </a:lnTo>
                    <a:lnTo>
                      <a:pt x="17" y="17"/>
                    </a:lnTo>
                    <a:lnTo>
                      <a:pt x="17" y="20"/>
                    </a:lnTo>
                    <a:lnTo>
                      <a:pt x="16" y="20"/>
                    </a:lnTo>
                    <a:lnTo>
                      <a:pt x="14" y="22"/>
                    </a:lnTo>
                    <a:lnTo>
                      <a:pt x="13" y="22"/>
                    </a:lnTo>
                    <a:lnTo>
                      <a:pt x="11" y="22"/>
                    </a:lnTo>
                    <a:lnTo>
                      <a:pt x="10" y="22"/>
                    </a:lnTo>
                    <a:lnTo>
                      <a:pt x="8" y="22"/>
                    </a:lnTo>
                    <a:lnTo>
                      <a:pt x="7" y="22"/>
                    </a:lnTo>
                    <a:lnTo>
                      <a:pt x="5" y="20"/>
                    </a:lnTo>
                    <a:lnTo>
                      <a:pt x="3" y="16"/>
                    </a:lnTo>
                    <a:lnTo>
                      <a:pt x="2" y="11"/>
                    </a:lnTo>
                    <a:lnTo>
                      <a:pt x="2" y="5"/>
                    </a:lnTo>
                    <a:lnTo>
                      <a:pt x="0" y="0"/>
                    </a:lnTo>
                    <a:lnTo>
                      <a:pt x="2" y="0"/>
                    </a:lnTo>
                    <a:lnTo>
                      <a:pt x="3" y="2"/>
                    </a:lnTo>
                    <a:lnTo>
                      <a:pt x="5" y="5"/>
                    </a:lnTo>
                    <a:lnTo>
                      <a:pt x="5" y="8"/>
                    </a:lnTo>
                    <a:lnTo>
                      <a:pt x="5" y="13"/>
                    </a:lnTo>
                    <a:lnTo>
                      <a:pt x="5"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8"/>
              <p:cNvSpPr/>
              <p:nvPr/>
            </p:nvSpPr>
            <p:spPr>
              <a:xfrm>
                <a:off x="1657" y="2988"/>
                <a:ext cx="8" cy="5"/>
              </a:xfrm>
              <a:custGeom>
                <a:rect b="b" l="l" r="r" t="t"/>
                <a:pathLst>
                  <a:path extrusionOk="0" h="5" w="8">
                    <a:moveTo>
                      <a:pt x="8" y="0"/>
                    </a:moveTo>
                    <a:lnTo>
                      <a:pt x="8" y="3"/>
                    </a:lnTo>
                    <a:lnTo>
                      <a:pt x="6" y="3"/>
                    </a:lnTo>
                    <a:lnTo>
                      <a:pt x="6" y="5"/>
                    </a:lnTo>
                    <a:lnTo>
                      <a:pt x="4" y="5"/>
                    </a:lnTo>
                    <a:lnTo>
                      <a:pt x="3" y="5"/>
                    </a:lnTo>
                    <a:lnTo>
                      <a:pt x="1" y="3"/>
                    </a:lnTo>
                    <a:lnTo>
                      <a:pt x="1" y="1"/>
                    </a:lnTo>
                    <a:lnTo>
                      <a:pt x="0" y="0"/>
                    </a:lnTo>
                    <a:lnTo>
                      <a:pt x="1" y="0"/>
                    </a:lnTo>
                    <a:lnTo>
                      <a:pt x="3" y="0"/>
                    </a:lnTo>
                    <a:lnTo>
                      <a:pt x="4" y="0"/>
                    </a:lnTo>
                    <a:lnTo>
                      <a:pt x="6" y="0"/>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8"/>
              <p:cNvSpPr/>
              <p:nvPr/>
            </p:nvSpPr>
            <p:spPr>
              <a:xfrm>
                <a:off x="1696" y="2996"/>
                <a:ext cx="12" cy="17"/>
              </a:xfrm>
              <a:custGeom>
                <a:rect b="b" l="l" r="r" t="t"/>
                <a:pathLst>
                  <a:path extrusionOk="0" h="17" w="12">
                    <a:moveTo>
                      <a:pt x="12" y="12"/>
                    </a:moveTo>
                    <a:lnTo>
                      <a:pt x="12" y="14"/>
                    </a:lnTo>
                    <a:lnTo>
                      <a:pt x="12" y="15"/>
                    </a:lnTo>
                    <a:lnTo>
                      <a:pt x="12" y="17"/>
                    </a:lnTo>
                    <a:lnTo>
                      <a:pt x="11" y="17"/>
                    </a:lnTo>
                    <a:lnTo>
                      <a:pt x="9" y="15"/>
                    </a:lnTo>
                    <a:lnTo>
                      <a:pt x="9" y="14"/>
                    </a:lnTo>
                    <a:lnTo>
                      <a:pt x="9" y="12"/>
                    </a:lnTo>
                    <a:lnTo>
                      <a:pt x="8" y="11"/>
                    </a:lnTo>
                    <a:lnTo>
                      <a:pt x="8" y="9"/>
                    </a:lnTo>
                    <a:lnTo>
                      <a:pt x="6" y="7"/>
                    </a:lnTo>
                    <a:lnTo>
                      <a:pt x="6" y="6"/>
                    </a:lnTo>
                    <a:lnTo>
                      <a:pt x="4" y="4"/>
                    </a:lnTo>
                    <a:lnTo>
                      <a:pt x="3" y="4"/>
                    </a:lnTo>
                    <a:lnTo>
                      <a:pt x="3" y="3"/>
                    </a:lnTo>
                    <a:lnTo>
                      <a:pt x="1" y="1"/>
                    </a:lnTo>
                    <a:lnTo>
                      <a:pt x="0" y="1"/>
                    </a:lnTo>
                    <a:lnTo>
                      <a:pt x="0" y="0"/>
                    </a:lnTo>
                    <a:lnTo>
                      <a:pt x="3" y="1"/>
                    </a:lnTo>
                    <a:lnTo>
                      <a:pt x="4" y="1"/>
                    </a:lnTo>
                    <a:lnTo>
                      <a:pt x="6" y="3"/>
                    </a:lnTo>
                    <a:lnTo>
                      <a:pt x="8" y="4"/>
                    </a:lnTo>
                    <a:lnTo>
                      <a:pt x="9" y="6"/>
                    </a:lnTo>
                    <a:lnTo>
                      <a:pt x="11" y="7"/>
                    </a:lnTo>
                    <a:lnTo>
                      <a:pt x="12" y="9"/>
                    </a:lnTo>
                    <a:lnTo>
                      <a:pt x="12"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8"/>
              <p:cNvSpPr/>
              <p:nvPr/>
            </p:nvSpPr>
            <p:spPr>
              <a:xfrm>
                <a:off x="1679" y="3010"/>
                <a:ext cx="20" cy="6"/>
              </a:xfrm>
              <a:custGeom>
                <a:rect b="b" l="l" r="r" t="t"/>
                <a:pathLst>
                  <a:path extrusionOk="0" h="6" w="20">
                    <a:moveTo>
                      <a:pt x="0" y="6"/>
                    </a:moveTo>
                    <a:lnTo>
                      <a:pt x="1" y="4"/>
                    </a:lnTo>
                    <a:lnTo>
                      <a:pt x="3" y="3"/>
                    </a:lnTo>
                    <a:lnTo>
                      <a:pt x="4" y="3"/>
                    </a:lnTo>
                    <a:lnTo>
                      <a:pt x="6" y="1"/>
                    </a:lnTo>
                    <a:lnTo>
                      <a:pt x="7" y="1"/>
                    </a:lnTo>
                    <a:lnTo>
                      <a:pt x="9" y="1"/>
                    </a:lnTo>
                    <a:lnTo>
                      <a:pt x="11" y="1"/>
                    </a:lnTo>
                    <a:lnTo>
                      <a:pt x="12" y="0"/>
                    </a:lnTo>
                    <a:lnTo>
                      <a:pt x="20" y="3"/>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8"/>
              <p:cNvSpPr/>
              <p:nvPr/>
            </p:nvSpPr>
            <p:spPr>
              <a:xfrm>
                <a:off x="1668" y="3010"/>
                <a:ext cx="61" cy="48"/>
              </a:xfrm>
              <a:custGeom>
                <a:rect b="b" l="l" r="r" t="t"/>
                <a:pathLst>
                  <a:path extrusionOk="0" h="48" w="61">
                    <a:moveTo>
                      <a:pt x="56" y="0"/>
                    </a:moveTo>
                    <a:lnTo>
                      <a:pt x="56" y="9"/>
                    </a:lnTo>
                    <a:lnTo>
                      <a:pt x="57" y="17"/>
                    </a:lnTo>
                    <a:lnTo>
                      <a:pt x="59" y="26"/>
                    </a:lnTo>
                    <a:lnTo>
                      <a:pt x="61" y="32"/>
                    </a:lnTo>
                    <a:lnTo>
                      <a:pt x="59" y="36"/>
                    </a:lnTo>
                    <a:lnTo>
                      <a:pt x="57" y="37"/>
                    </a:lnTo>
                    <a:lnTo>
                      <a:pt x="56" y="39"/>
                    </a:lnTo>
                    <a:lnTo>
                      <a:pt x="53" y="40"/>
                    </a:lnTo>
                    <a:lnTo>
                      <a:pt x="51" y="42"/>
                    </a:lnTo>
                    <a:lnTo>
                      <a:pt x="48" y="42"/>
                    </a:lnTo>
                    <a:lnTo>
                      <a:pt x="45" y="43"/>
                    </a:lnTo>
                    <a:lnTo>
                      <a:pt x="43" y="43"/>
                    </a:lnTo>
                    <a:lnTo>
                      <a:pt x="40" y="45"/>
                    </a:lnTo>
                    <a:lnTo>
                      <a:pt x="39" y="45"/>
                    </a:lnTo>
                    <a:lnTo>
                      <a:pt x="36" y="46"/>
                    </a:lnTo>
                    <a:lnTo>
                      <a:pt x="34" y="46"/>
                    </a:lnTo>
                    <a:lnTo>
                      <a:pt x="31" y="46"/>
                    </a:lnTo>
                    <a:lnTo>
                      <a:pt x="29" y="48"/>
                    </a:lnTo>
                    <a:lnTo>
                      <a:pt x="26" y="48"/>
                    </a:lnTo>
                    <a:lnTo>
                      <a:pt x="25" y="48"/>
                    </a:lnTo>
                    <a:lnTo>
                      <a:pt x="22" y="48"/>
                    </a:lnTo>
                    <a:lnTo>
                      <a:pt x="18" y="48"/>
                    </a:lnTo>
                    <a:lnTo>
                      <a:pt x="17" y="48"/>
                    </a:lnTo>
                    <a:lnTo>
                      <a:pt x="14" y="48"/>
                    </a:lnTo>
                    <a:lnTo>
                      <a:pt x="12" y="48"/>
                    </a:lnTo>
                    <a:lnTo>
                      <a:pt x="9" y="46"/>
                    </a:lnTo>
                    <a:lnTo>
                      <a:pt x="8" y="46"/>
                    </a:lnTo>
                    <a:lnTo>
                      <a:pt x="4" y="46"/>
                    </a:lnTo>
                    <a:lnTo>
                      <a:pt x="1" y="43"/>
                    </a:lnTo>
                    <a:lnTo>
                      <a:pt x="1" y="39"/>
                    </a:lnTo>
                    <a:lnTo>
                      <a:pt x="1" y="36"/>
                    </a:lnTo>
                    <a:lnTo>
                      <a:pt x="0" y="31"/>
                    </a:lnTo>
                    <a:lnTo>
                      <a:pt x="1" y="26"/>
                    </a:lnTo>
                    <a:lnTo>
                      <a:pt x="1" y="22"/>
                    </a:lnTo>
                    <a:lnTo>
                      <a:pt x="1" y="17"/>
                    </a:lnTo>
                    <a:lnTo>
                      <a:pt x="3" y="14"/>
                    </a:lnTo>
                    <a:lnTo>
                      <a:pt x="6" y="15"/>
                    </a:lnTo>
                    <a:lnTo>
                      <a:pt x="8" y="17"/>
                    </a:lnTo>
                    <a:lnTo>
                      <a:pt x="11" y="17"/>
                    </a:lnTo>
                    <a:lnTo>
                      <a:pt x="12" y="17"/>
                    </a:lnTo>
                    <a:lnTo>
                      <a:pt x="15" y="17"/>
                    </a:lnTo>
                    <a:lnTo>
                      <a:pt x="18" y="17"/>
                    </a:lnTo>
                    <a:lnTo>
                      <a:pt x="20" y="18"/>
                    </a:lnTo>
                    <a:lnTo>
                      <a:pt x="23" y="20"/>
                    </a:lnTo>
                    <a:lnTo>
                      <a:pt x="25" y="20"/>
                    </a:lnTo>
                    <a:lnTo>
                      <a:pt x="26" y="20"/>
                    </a:lnTo>
                    <a:lnTo>
                      <a:pt x="28" y="20"/>
                    </a:lnTo>
                    <a:lnTo>
                      <a:pt x="29" y="20"/>
                    </a:lnTo>
                    <a:lnTo>
                      <a:pt x="31" y="20"/>
                    </a:lnTo>
                    <a:lnTo>
                      <a:pt x="32" y="18"/>
                    </a:lnTo>
                    <a:lnTo>
                      <a:pt x="34" y="18"/>
                    </a:lnTo>
                    <a:lnTo>
                      <a:pt x="37" y="20"/>
                    </a:lnTo>
                    <a:lnTo>
                      <a:pt x="36" y="22"/>
                    </a:lnTo>
                    <a:lnTo>
                      <a:pt x="36" y="23"/>
                    </a:lnTo>
                    <a:lnTo>
                      <a:pt x="34" y="26"/>
                    </a:lnTo>
                    <a:lnTo>
                      <a:pt x="32" y="28"/>
                    </a:lnTo>
                    <a:lnTo>
                      <a:pt x="32" y="29"/>
                    </a:lnTo>
                    <a:lnTo>
                      <a:pt x="32" y="31"/>
                    </a:lnTo>
                    <a:lnTo>
                      <a:pt x="31" y="32"/>
                    </a:lnTo>
                    <a:lnTo>
                      <a:pt x="29" y="32"/>
                    </a:lnTo>
                    <a:lnTo>
                      <a:pt x="28" y="31"/>
                    </a:lnTo>
                    <a:lnTo>
                      <a:pt x="26" y="29"/>
                    </a:lnTo>
                    <a:lnTo>
                      <a:pt x="25" y="28"/>
                    </a:lnTo>
                    <a:lnTo>
                      <a:pt x="23" y="26"/>
                    </a:lnTo>
                    <a:lnTo>
                      <a:pt x="22" y="25"/>
                    </a:lnTo>
                    <a:lnTo>
                      <a:pt x="20" y="23"/>
                    </a:lnTo>
                    <a:lnTo>
                      <a:pt x="18" y="23"/>
                    </a:lnTo>
                    <a:lnTo>
                      <a:pt x="17" y="25"/>
                    </a:lnTo>
                    <a:lnTo>
                      <a:pt x="15" y="28"/>
                    </a:lnTo>
                    <a:lnTo>
                      <a:pt x="14" y="31"/>
                    </a:lnTo>
                    <a:lnTo>
                      <a:pt x="12" y="36"/>
                    </a:lnTo>
                    <a:lnTo>
                      <a:pt x="11" y="40"/>
                    </a:lnTo>
                    <a:lnTo>
                      <a:pt x="14" y="40"/>
                    </a:lnTo>
                    <a:lnTo>
                      <a:pt x="15" y="39"/>
                    </a:lnTo>
                    <a:lnTo>
                      <a:pt x="15" y="37"/>
                    </a:lnTo>
                    <a:lnTo>
                      <a:pt x="15" y="36"/>
                    </a:lnTo>
                    <a:lnTo>
                      <a:pt x="17" y="32"/>
                    </a:lnTo>
                    <a:lnTo>
                      <a:pt x="17" y="31"/>
                    </a:lnTo>
                    <a:lnTo>
                      <a:pt x="18" y="29"/>
                    </a:lnTo>
                    <a:lnTo>
                      <a:pt x="20" y="28"/>
                    </a:lnTo>
                    <a:lnTo>
                      <a:pt x="22" y="29"/>
                    </a:lnTo>
                    <a:lnTo>
                      <a:pt x="23" y="31"/>
                    </a:lnTo>
                    <a:lnTo>
                      <a:pt x="23" y="32"/>
                    </a:lnTo>
                    <a:lnTo>
                      <a:pt x="25" y="34"/>
                    </a:lnTo>
                    <a:lnTo>
                      <a:pt x="26" y="36"/>
                    </a:lnTo>
                    <a:lnTo>
                      <a:pt x="28" y="37"/>
                    </a:lnTo>
                    <a:lnTo>
                      <a:pt x="29" y="39"/>
                    </a:lnTo>
                    <a:lnTo>
                      <a:pt x="29" y="40"/>
                    </a:lnTo>
                    <a:lnTo>
                      <a:pt x="31" y="42"/>
                    </a:lnTo>
                    <a:lnTo>
                      <a:pt x="32" y="42"/>
                    </a:lnTo>
                    <a:lnTo>
                      <a:pt x="32" y="40"/>
                    </a:lnTo>
                    <a:lnTo>
                      <a:pt x="34" y="39"/>
                    </a:lnTo>
                    <a:lnTo>
                      <a:pt x="34" y="37"/>
                    </a:lnTo>
                    <a:lnTo>
                      <a:pt x="36" y="34"/>
                    </a:lnTo>
                    <a:lnTo>
                      <a:pt x="36" y="32"/>
                    </a:lnTo>
                    <a:lnTo>
                      <a:pt x="37" y="29"/>
                    </a:lnTo>
                    <a:lnTo>
                      <a:pt x="39" y="28"/>
                    </a:lnTo>
                    <a:lnTo>
                      <a:pt x="40" y="26"/>
                    </a:lnTo>
                    <a:lnTo>
                      <a:pt x="42" y="26"/>
                    </a:lnTo>
                    <a:lnTo>
                      <a:pt x="43" y="28"/>
                    </a:lnTo>
                    <a:lnTo>
                      <a:pt x="45" y="29"/>
                    </a:lnTo>
                    <a:lnTo>
                      <a:pt x="47" y="31"/>
                    </a:lnTo>
                    <a:lnTo>
                      <a:pt x="48" y="32"/>
                    </a:lnTo>
                    <a:lnTo>
                      <a:pt x="50" y="32"/>
                    </a:lnTo>
                    <a:lnTo>
                      <a:pt x="50" y="29"/>
                    </a:lnTo>
                    <a:lnTo>
                      <a:pt x="48" y="26"/>
                    </a:lnTo>
                    <a:lnTo>
                      <a:pt x="45" y="23"/>
                    </a:lnTo>
                    <a:lnTo>
                      <a:pt x="43" y="22"/>
                    </a:lnTo>
                    <a:lnTo>
                      <a:pt x="40" y="18"/>
                    </a:lnTo>
                    <a:lnTo>
                      <a:pt x="40" y="15"/>
                    </a:lnTo>
                    <a:lnTo>
                      <a:pt x="42" y="12"/>
                    </a:lnTo>
                    <a:lnTo>
                      <a:pt x="45" y="9"/>
                    </a:lnTo>
                    <a:lnTo>
                      <a:pt x="47" y="7"/>
                    </a:lnTo>
                    <a:lnTo>
                      <a:pt x="48" y="6"/>
                    </a:lnTo>
                    <a:lnTo>
                      <a:pt x="50" y="4"/>
                    </a:lnTo>
                    <a:lnTo>
                      <a:pt x="50" y="3"/>
                    </a:lnTo>
                    <a:lnTo>
                      <a:pt x="51" y="3"/>
                    </a:lnTo>
                    <a:lnTo>
                      <a:pt x="53" y="1"/>
                    </a:lnTo>
                    <a:lnTo>
                      <a:pt x="54" y="0"/>
                    </a:lnTo>
                    <a:lnTo>
                      <a:pt x="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8"/>
              <p:cNvSpPr/>
              <p:nvPr/>
            </p:nvSpPr>
            <p:spPr>
              <a:xfrm>
                <a:off x="1626" y="3021"/>
                <a:ext cx="23" cy="31"/>
              </a:xfrm>
              <a:custGeom>
                <a:rect b="b" l="l" r="r" t="t"/>
                <a:pathLst>
                  <a:path extrusionOk="0" h="31" w="23">
                    <a:moveTo>
                      <a:pt x="3" y="4"/>
                    </a:moveTo>
                    <a:lnTo>
                      <a:pt x="6" y="7"/>
                    </a:lnTo>
                    <a:lnTo>
                      <a:pt x="7" y="11"/>
                    </a:lnTo>
                    <a:lnTo>
                      <a:pt x="9" y="14"/>
                    </a:lnTo>
                    <a:lnTo>
                      <a:pt x="12" y="17"/>
                    </a:lnTo>
                    <a:lnTo>
                      <a:pt x="14" y="18"/>
                    </a:lnTo>
                    <a:lnTo>
                      <a:pt x="17" y="20"/>
                    </a:lnTo>
                    <a:lnTo>
                      <a:pt x="18" y="23"/>
                    </a:lnTo>
                    <a:lnTo>
                      <a:pt x="23" y="23"/>
                    </a:lnTo>
                    <a:lnTo>
                      <a:pt x="23" y="25"/>
                    </a:lnTo>
                    <a:lnTo>
                      <a:pt x="23" y="26"/>
                    </a:lnTo>
                    <a:lnTo>
                      <a:pt x="23" y="28"/>
                    </a:lnTo>
                    <a:lnTo>
                      <a:pt x="23" y="29"/>
                    </a:lnTo>
                    <a:lnTo>
                      <a:pt x="20" y="31"/>
                    </a:lnTo>
                    <a:lnTo>
                      <a:pt x="18" y="31"/>
                    </a:lnTo>
                    <a:lnTo>
                      <a:pt x="15" y="31"/>
                    </a:lnTo>
                    <a:lnTo>
                      <a:pt x="14" y="29"/>
                    </a:lnTo>
                    <a:lnTo>
                      <a:pt x="12" y="28"/>
                    </a:lnTo>
                    <a:lnTo>
                      <a:pt x="11" y="25"/>
                    </a:lnTo>
                    <a:lnTo>
                      <a:pt x="9" y="23"/>
                    </a:lnTo>
                    <a:lnTo>
                      <a:pt x="7" y="21"/>
                    </a:lnTo>
                    <a:lnTo>
                      <a:pt x="6" y="18"/>
                    </a:lnTo>
                    <a:lnTo>
                      <a:pt x="4" y="17"/>
                    </a:lnTo>
                    <a:lnTo>
                      <a:pt x="4" y="14"/>
                    </a:lnTo>
                    <a:lnTo>
                      <a:pt x="3" y="12"/>
                    </a:lnTo>
                    <a:lnTo>
                      <a:pt x="1" y="9"/>
                    </a:lnTo>
                    <a:lnTo>
                      <a:pt x="1" y="7"/>
                    </a:lnTo>
                    <a:lnTo>
                      <a:pt x="0" y="4"/>
                    </a:lnTo>
                    <a:lnTo>
                      <a:pt x="0" y="1"/>
                    </a:lnTo>
                    <a:lnTo>
                      <a:pt x="1" y="0"/>
                    </a:lnTo>
                    <a:lnTo>
                      <a:pt x="3" y="0"/>
                    </a:lnTo>
                    <a:lnTo>
                      <a:pt x="3" y="3"/>
                    </a:lnTo>
                    <a:lnTo>
                      <a:pt x="3"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0" name="Google Shape;810;p8"/>
              <p:cNvSpPr/>
              <p:nvPr/>
            </p:nvSpPr>
            <p:spPr>
              <a:xfrm>
                <a:off x="1791" y="3022"/>
                <a:ext cx="16" cy="10"/>
              </a:xfrm>
              <a:custGeom>
                <a:rect b="b" l="l" r="r" t="t"/>
                <a:pathLst>
                  <a:path extrusionOk="0" h="10" w="16">
                    <a:moveTo>
                      <a:pt x="16" y="0"/>
                    </a:moveTo>
                    <a:lnTo>
                      <a:pt x="16" y="2"/>
                    </a:lnTo>
                    <a:lnTo>
                      <a:pt x="14" y="3"/>
                    </a:lnTo>
                    <a:lnTo>
                      <a:pt x="14" y="5"/>
                    </a:lnTo>
                    <a:lnTo>
                      <a:pt x="12" y="6"/>
                    </a:lnTo>
                    <a:lnTo>
                      <a:pt x="11" y="6"/>
                    </a:lnTo>
                    <a:lnTo>
                      <a:pt x="9" y="6"/>
                    </a:lnTo>
                    <a:lnTo>
                      <a:pt x="8" y="8"/>
                    </a:lnTo>
                    <a:lnTo>
                      <a:pt x="6" y="8"/>
                    </a:lnTo>
                    <a:lnTo>
                      <a:pt x="0" y="10"/>
                    </a:lnTo>
                    <a:lnTo>
                      <a:pt x="1" y="8"/>
                    </a:lnTo>
                    <a:lnTo>
                      <a:pt x="1" y="6"/>
                    </a:lnTo>
                    <a:lnTo>
                      <a:pt x="3" y="6"/>
                    </a:lnTo>
                    <a:lnTo>
                      <a:pt x="5" y="5"/>
                    </a:lnTo>
                    <a:lnTo>
                      <a:pt x="6" y="3"/>
                    </a:lnTo>
                    <a:lnTo>
                      <a:pt x="8" y="2"/>
                    </a:lnTo>
                    <a:lnTo>
                      <a:pt x="9" y="2"/>
                    </a:lnTo>
                    <a:lnTo>
                      <a:pt x="11" y="0"/>
                    </a:lnTo>
                    <a:lnTo>
                      <a:pt x="12" y="0"/>
                    </a:lnTo>
                    <a:lnTo>
                      <a:pt x="14" y="0"/>
                    </a:lnTo>
                    <a:lnTo>
                      <a:pt x="1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8"/>
              <p:cNvSpPr/>
              <p:nvPr/>
            </p:nvSpPr>
            <p:spPr>
              <a:xfrm>
                <a:off x="1838" y="3063"/>
                <a:ext cx="23" cy="65"/>
              </a:xfrm>
              <a:custGeom>
                <a:rect b="b" l="l" r="r" t="t"/>
                <a:pathLst>
                  <a:path extrusionOk="0" h="65" w="23">
                    <a:moveTo>
                      <a:pt x="4" y="1"/>
                    </a:moveTo>
                    <a:lnTo>
                      <a:pt x="3" y="3"/>
                    </a:lnTo>
                    <a:lnTo>
                      <a:pt x="3" y="4"/>
                    </a:lnTo>
                    <a:lnTo>
                      <a:pt x="3" y="8"/>
                    </a:lnTo>
                    <a:lnTo>
                      <a:pt x="4" y="11"/>
                    </a:lnTo>
                    <a:lnTo>
                      <a:pt x="6" y="12"/>
                    </a:lnTo>
                    <a:lnTo>
                      <a:pt x="8" y="14"/>
                    </a:lnTo>
                    <a:lnTo>
                      <a:pt x="9" y="15"/>
                    </a:lnTo>
                    <a:lnTo>
                      <a:pt x="11" y="17"/>
                    </a:lnTo>
                    <a:lnTo>
                      <a:pt x="12" y="20"/>
                    </a:lnTo>
                    <a:lnTo>
                      <a:pt x="12" y="22"/>
                    </a:lnTo>
                    <a:lnTo>
                      <a:pt x="12" y="25"/>
                    </a:lnTo>
                    <a:lnTo>
                      <a:pt x="12" y="28"/>
                    </a:lnTo>
                    <a:lnTo>
                      <a:pt x="14" y="29"/>
                    </a:lnTo>
                    <a:lnTo>
                      <a:pt x="15" y="29"/>
                    </a:lnTo>
                    <a:lnTo>
                      <a:pt x="15" y="31"/>
                    </a:lnTo>
                    <a:lnTo>
                      <a:pt x="17" y="31"/>
                    </a:lnTo>
                    <a:lnTo>
                      <a:pt x="17" y="32"/>
                    </a:lnTo>
                    <a:lnTo>
                      <a:pt x="18" y="34"/>
                    </a:lnTo>
                    <a:lnTo>
                      <a:pt x="18" y="36"/>
                    </a:lnTo>
                    <a:lnTo>
                      <a:pt x="18" y="37"/>
                    </a:lnTo>
                    <a:lnTo>
                      <a:pt x="18" y="39"/>
                    </a:lnTo>
                    <a:lnTo>
                      <a:pt x="18" y="42"/>
                    </a:lnTo>
                    <a:lnTo>
                      <a:pt x="18" y="43"/>
                    </a:lnTo>
                    <a:lnTo>
                      <a:pt x="18" y="45"/>
                    </a:lnTo>
                    <a:lnTo>
                      <a:pt x="18" y="47"/>
                    </a:lnTo>
                    <a:lnTo>
                      <a:pt x="20" y="48"/>
                    </a:lnTo>
                    <a:lnTo>
                      <a:pt x="22" y="50"/>
                    </a:lnTo>
                    <a:lnTo>
                      <a:pt x="23" y="51"/>
                    </a:lnTo>
                    <a:lnTo>
                      <a:pt x="23" y="54"/>
                    </a:lnTo>
                    <a:lnTo>
                      <a:pt x="23" y="57"/>
                    </a:lnTo>
                    <a:lnTo>
                      <a:pt x="22" y="61"/>
                    </a:lnTo>
                    <a:lnTo>
                      <a:pt x="22" y="64"/>
                    </a:lnTo>
                    <a:lnTo>
                      <a:pt x="20" y="64"/>
                    </a:lnTo>
                    <a:lnTo>
                      <a:pt x="18" y="64"/>
                    </a:lnTo>
                    <a:lnTo>
                      <a:pt x="18" y="65"/>
                    </a:lnTo>
                    <a:lnTo>
                      <a:pt x="17" y="64"/>
                    </a:lnTo>
                    <a:lnTo>
                      <a:pt x="18" y="61"/>
                    </a:lnTo>
                    <a:lnTo>
                      <a:pt x="18" y="59"/>
                    </a:lnTo>
                    <a:lnTo>
                      <a:pt x="18" y="56"/>
                    </a:lnTo>
                    <a:lnTo>
                      <a:pt x="18" y="53"/>
                    </a:lnTo>
                    <a:lnTo>
                      <a:pt x="17" y="51"/>
                    </a:lnTo>
                    <a:lnTo>
                      <a:pt x="17" y="50"/>
                    </a:lnTo>
                    <a:lnTo>
                      <a:pt x="15" y="50"/>
                    </a:lnTo>
                    <a:lnTo>
                      <a:pt x="14" y="50"/>
                    </a:lnTo>
                    <a:lnTo>
                      <a:pt x="14" y="47"/>
                    </a:lnTo>
                    <a:lnTo>
                      <a:pt x="14" y="43"/>
                    </a:lnTo>
                    <a:lnTo>
                      <a:pt x="14" y="40"/>
                    </a:lnTo>
                    <a:lnTo>
                      <a:pt x="14" y="37"/>
                    </a:lnTo>
                    <a:lnTo>
                      <a:pt x="14" y="36"/>
                    </a:lnTo>
                    <a:lnTo>
                      <a:pt x="14" y="32"/>
                    </a:lnTo>
                    <a:lnTo>
                      <a:pt x="12" y="32"/>
                    </a:lnTo>
                    <a:lnTo>
                      <a:pt x="9" y="31"/>
                    </a:lnTo>
                    <a:lnTo>
                      <a:pt x="9" y="26"/>
                    </a:lnTo>
                    <a:lnTo>
                      <a:pt x="8" y="22"/>
                    </a:lnTo>
                    <a:lnTo>
                      <a:pt x="6" y="18"/>
                    </a:lnTo>
                    <a:lnTo>
                      <a:pt x="3" y="15"/>
                    </a:lnTo>
                    <a:lnTo>
                      <a:pt x="1" y="12"/>
                    </a:lnTo>
                    <a:lnTo>
                      <a:pt x="0" y="8"/>
                    </a:lnTo>
                    <a:lnTo>
                      <a:pt x="0" y="4"/>
                    </a:lnTo>
                    <a:lnTo>
                      <a:pt x="1" y="0"/>
                    </a:lnTo>
                    <a:lnTo>
                      <a:pt x="3" y="0"/>
                    </a:lnTo>
                    <a:lnTo>
                      <a:pt x="4"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8"/>
              <p:cNvSpPr/>
              <p:nvPr/>
            </p:nvSpPr>
            <p:spPr>
              <a:xfrm>
                <a:off x="1526" y="3067"/>
                <a:ext cx="79" cy="77"/>
              </a:xfrm>
              <a:custGeom>
                <a:rect b="b" l="l" r="r" t="t"/>
                <a:pathLst>
                  <a:path extrusionOk="0" h="77" w="79">
                    <a:moveTo>
                      <a:pt x="62" y="8"/>
                    </a:moveTo>
                    <a:lnTo>
                      <a:pt x="65" y="8"/>
                    </a:lnTo>
                    <a:lnTo>
                      <a:pt x="67" y="8"/>
                    </a:lnTo>
                    <a:lnTo>
                      <a:pt x="68" y="10"/>
                    </a:lnTo>
                    <a:lnTo>
                      <a:pt x="72" y="10"/>
                    </a:lnTo>
                    <a:lnTo>
                      <a:pt x="73" y="11"/>
                    </a:lnTo>
                    <a:lnTo>
                      <a:pt x="75" y="11"/>
                    </a:lnTo>
                    <a:lnTo>
                      <a:pt x="76" y="13"/>
                    </a:lnTo>
                    <a:lnTo>
                      <a:pt x="76" y="16"/>
                    </a:lnTo>
                    <a:lnTo>
                      <a:pt x="79" y="22"/>
                    </a:lnTo>
                    <a:lnTo>
                      <a:pt x="78" y="22"/>
                    </a:lnTo>
                    <a:lnTo>
                      <a:pt x="79" y="25"/>
                    </a:lnTo>
                    <a:lnTo>
                      <a:pt x="78" y="28"/>
                    </a:lnTo>
                    <a:lnTo>
                      <a:pt x="76" y="30"/>
                    </a:lnTo>
                    <a:lnTo>
                      <a:pt x="75" y="32"/>
                    </a:lnTo>
                    <a:lnTo>
                      <a:pt x="75" y="30"/>
                    </a:lnTo>
                    <a:lnTo>
                      <a:pt x="75" y="28"/>
                    </a:lnTo>
                    <a:lnTo>
                      <a:pt x="75" y="25"/>
                    </a:lnTo>
                    <a:lnTo>
                      <a:pt x="75" y="24"/>
                    </a:lnTo>
                    <a:lnTo>
                      <a:pt x="73" y="22"/>
                    </a:lnTo>
                    <a:lnTo>
                      <a:pt x="73" y="21"/>
                    </a:lnTo>
                    <a:lnTo>
                      <a:pt x="72" y="19"/>
                    </a:lnTo>
                    <a:lnTo>
                      <a:pt x="72" y="18"/>
                    </a:lnTo>
                    <a:lnTo>
                      <a:pt x="70" y="16"/>
                    </a:lnTo>
                    <a:lnTo>
                      <a:pt x="68" y="14"/>
                    </a:lnTo>
                    <a:lnTo>
                      <a:pt x="68" y="13"/>
                    </a:lnTo>
                    <a:lnTo>
                      <a:pt x="67" y="13"/>
                    </a:lnTo>
                    <a:lnTo>
                      <a:pt x="65" y="11"/>
                    </a:lnTo>
                    <a:lnTo>
                      <a:pt x="64" y="11"/>
                    </a:lnTo>
                    <a:lnTo>
                      <a:pt x="62" y="11"/>
                    </a:lnTo>
                    <a:lnTo>
                      <a:pt x="61" y="11"/>
                    </a:lnTo>
                    <a:lnTo>
                      <a:pt x="59" y="13"/>
                    </a:lnTo>
                    <a:lnTo>
                      <a:pt x="58" y="13"/>
                    </a:lnTo>
                    <a:lnTo>
                      <a:pt x="58" y="14"/>
                    </a:lnTo>
                    <a:lnTo>
                      <a:pt x="56" y="14"/>
                    </a:lnTo>
                    <a:lnTo>
                      <a:pt x="54" y="16"/>
                    </a:lnTo>
                    <a:lnTo>
                      <a:pt x="53" y="18"/>
                    </a:lnTo>
                    <a:lnTo>
                      <a:pt x="53" y="19"/>
                    </a:lnTo>
                    <a:lnTo>
                      <a:pt x="51" y="21"/>
                    </a:lnTo>
                    <a:lnTo>
                      <a:pt x="50" y="21"/>
                    </a:lnTo>
                    <a:lnTo>
                      <a:pt x="50" y="19"/>
                    </a:lnTo>
                    <a:lnTo>
                      <a:pt x="50" y="16"/>
                    </a:lnTo>
                    <a:lnTo>
                      <a:pt x="51" y="14"/>
                    </a:lnTo>
                    <a:lnTo>
                      <a:pt x="53" y="13"/>
                    </a:lnTo>
                    <a:lnTo>
                      <a:pt x="54" y="13"/>
                    </a:lnTo>
                    <a:lnTo>
                      <a:pt x="54" y="11"/>
                    </a:lnTo>
                    <a:lnTo>
                      <a:pt x="56" y="11"/>
                    </a:lnTo>
                    <a:lnTo>
                      <a:pt x="56" y="10"/>
                    </a:lnTo>
                    <a:lnTo>
                      <a:pt x="56" y="8"/>
                    </a:lnTo>
                    <a:lnTo>
                      <a:pt x="54" y="7"/>
                    </a:lnTo>
                    <a:lnTo>
                      <a:pt x="53" y="5"/>
                    </a:lnTo>
                    <a:lnTo>
                      <a:pt x="50" y="5"/>
                    </a:lnTo>
                    <a:lnTo>
                      <a:pt x="48" y="5"/>
                    </a:lnTo>
                    <a:lnTo>
                      <a:pt x="47" y="5"/>
                    </a:lnTo>
                    <a:lnTo>
                      <a:pt x="43" y="5"/>
                    </a:lnTo>
                    <a:lnTo>
                      <a:pt x="42" y="5"/>
                    </a:lnTo>
                    <a:lnTo>
                      <a:pt x="39" y="7"/>
                    </a:lnTo>
                    <a:lnTo>
                      <a:pt x="36" y="10"/>
                    </a:lnTo>
                    <a:lnTo>
                      <a:pt x="34" y="13"/>
                    </a:lnTo>
                    <a:lnTo>
                      <a:pt x="31" y="16"/>
                    </a:lnTo>
                    <a:lnTo>
                      <a:pt x="29" y="19"/>
                    </a:lnTo>
                    <a:lnTo>
                      <a:pt x="29" y="24"/>
                    </a:lnTo>
                    <a:lnTo>
                      <a:pt x="28" y="27"/>
                    </a:lnTo>
                    <a:lnTo>
                      <a:pt x="28" y="32"/>
                    </a:lnTo>
                    <a:lnTo>
                      <a:pt x="28" y="33"/>
                    </a:lnTo>
                    <a:lnTo>
                      <a:pt x="28" y="35"/>
                    </a:lnTo>
                    <a:lnTo>
                      <a:pt x="28" y="36"/>
                    </a:lnTo>
                    <a:lnTo>
                      <a:pt x="28" y="38"/>
                    </a:lnTo>
                    <a:lnTo>
                      <a:pt x="28" y="39"/>
                    </a:lnTo>
                    <a:lnTo>
                      <a:pt x="26" y="39"/>
                    </a:lnTo>
                    <a:lnTo>
                      <a:pt x="25" y="39"/>
                    </a:lnTo>
                    <a:lnTo>
                      <a:pt x="25" y="38"/>
                    </a:lnTo>
                    <a:lnTo>
                      <a:pt x="23" y="36"/>
                    </a:lnTo>
                    <a:lnTo>
                      <a:pt x="23" y="35"/>
                    </a:lnTo>
                    <a:lnTo>
                      <a:pt x="22" y="35"/>
                    </a:lnTo>
                    <a:lnTo>
                      <a:pt x="20" y="35"/>
                    </a:lnTo>
                    <a:lnTo>
                      <a:pt x="19" y="35"/>
                    </a:lnTo>
                    <a:lnTo>
                      <a:pt x="17" y="36"/>
                    </a:lnTo>
                    <a:lnTo>
                      <a:pt x="14" y="38"/>
                    </a:lnTo>
                    <a:lnTo>
                      <a:pt x="12" y="41"/>
                    </a:lnTo>
                    <a:lnTo>
                      <a:pt x="11" y="44"/>
                    </a:lnTo>
                    <a:lnTo>
                      <a:pt x="9" y="47"/>
                    </a:lnTo>
                    <a:lnTo>
                      <a:pt x="8" y="50"/>
                    </a:lnTo>
                    <a:lnTo>
                      <a:pt x="8" y="55"/>
                    </a:lnTo>
                    <a:lnTo>
                      <a:pt x="8" y="58"/>
                    </a:lnTo>
                    <a:lnTo>
                      <a:pt x="8" y="63"/>
                    </a:lnTo>
                    <a:lnTo>
                      <a:pt x="9" y="64"/>
                    </a:lnTo>
                    <a:lnTo>
                      <a:pt x="9" y="67"/>
                    </a:lnTo>
                    <a:lnTo>
                      <a:pt x="9" y="69"/>
                    </a:lnTo>
                    <a:lnTo>
                      <a:pt x="11" y="71"/>
                    </a:lnTo>
                    <a:lnTo>
                      <a:pt x="12" y="72"/>
                    </a:lnTo>
                    <a:lnTo>
                      <a:pt x="14" y="72"/>
                    </a:lnTo>
                    <a:lnTo>
                      <a:pt x="14" y="74"/>
                    </a:lnTo>
                    <a:lnTo>
                      <a:pt x="15" y="75"/>
                    </a:lnTo>
                    <a:lnTo>
                      <a:pt x="15" y="77"/>
                    </a:lnTo>
                    <a:lnTo>
                      <a:pt x="14" y="77"/>
                    </a:lnTo>
                    <a:lnTo>
                      <a:pt x="12" y="77"/>
                    </a:lnTo>
                    <a:lnTo>
                      <a:pt x="11" y="77"/>
                    </a:lnTo>
                    <a:lnTo>
                      <a:pt x="8" y="75"/>
                    </a:lnTo>
                    <a:lnTo>
                      <a:pt x="6" y="74"/>
                    </a:lnTo>
                    <a:lnTo>
                      <a:pt x="3" y="69"/>
                    </a:lnTo>
                    <a:lnTo>
                      <a:pt x="1" y="63"/>
                    </a:lnTo>
                    <a:lnTo>
                      <a:pt x="0" y="57"/>
                    </a:lnTo>
                    <a:lnTo>
                      <a:pt x="1" y="50"/>
                    </a:lnTo>
                    <a:lnTo>
                      <a:pt x="3" y="43"/>
                    </a:lnTo>
                    <a:lnTo>
                      <a:pt x="8" y="38"/>
                    </a:lnTo>
                    <a:lnTo>
                      <a:pt x="12" y="33"/>
                    </a:lnTo>
                    <a:lnTo>
                      <a:pt x="20" y="30"/>
                    </a:lnTo>
                    <a:lnTo>
                      <a:pt x="22" y="30"/>
                    </a:lnTo>
                    <a:lnTo>
                      <a:pt x="22" y="27"/>
                    </a:lnTo>
                    <a:lnTo>
                      <a:pt x="23" y="22"/>
                    </a:lnTo>
                    <a:lnTo>
                      <a:pt x="23" y="19"/>
                    </a:lnTo>
                    <a:lnTo>
                      <a:pt x="26" y="14"/>
                    </a:lnTo>
                    <a:lnTo>
                      <a:pt x="28" y="11"/>
                    </a:lnTo>
                    <a:lnTo>
                      <a:pt x="29" y="8"/>
                    </a:lnTo>
                    <a:lnTo>
                      <a:pt x="33" y="5"/>
                    </a:lnTo>
                    <a:lnTo>
                      <a:pt x="36" y="4"/>
                    </a:lnTo>
                    <a:lnTo>
                      <a:pt x="39" y="2"/>
                    </a:lnTo>
                    <a:lnTo>
                      <a:pt x="42" y="0"/>
                    </a:lnTo>
                    <a:lnTo>
                      <a:pt x="45" y="0"/>
                    </a:lnTo>
                    <a:lnTo>
                      <a:pt x="48" y="0"/>
                    </a:lnTo>
                    <a:lnTo>
                      <a:pt x="53" y="0"/>
                    </a:lnTo>
                    <a:lnTo>
                      <a:pt x="56" y="2"/>
                    </a:lnTo>
                    <a:lnTo>
                      <a:pt x="59" y="5"/>
                    </a:lnTo>
                    <a:lnTo>
                      <a:pt x="62"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8"/>
              <p:cNvSpPr/>
              <p:nvPr/>
            </p:nvSpPr>
            <p:spPr>
              <a:xfrm>
                <a:off x="1763" y="3069"/>
                <a:ext cx="17" cy="17"/>
              </a:xfrm>
              <a:custGeom>
                <a:rect b="b" l="l" r="r" t="t"/>
                <a:pathLst>
                  <a:path extrusionOk="0" h="17" w="17">
                    <a:moveTo>
                      <a:pt x="17" y="12"/>
                    </a:moveTo>
                    <a:lnTo>
                      <a:pt x="17" y="14"/>
                    </a:lnTo>
                    <a:lnTo>
                      <a:pt x="15" y="16"/>
                    </a:lnTo>
                    <a:lnTo>
                      <a:pt x="15" y="17"/>
                    </a:lnTo>
                    <a:lnTo>
                      <a:pt x="14" y="17"/>
                    </a:lnTo>
                    <a:lnTo>
                      <a:pt x="12" y="17"/>
                    </a:lnTo>
                    <a:lnTo>
                      <a:pt x="11" y="16"/>
                    </a:lnTo>
                    <a:lnTo>
                      <a:pt x="9" y="14"/>
                    </a:lnTo>
                    <a:lnTo>
                      <a:pt x="8" y="14"/>
                    </a:lnTo>
                    <a:lnTo>
                      <a:pt x="6" y="12"/>
                    </a:lnTo>
                    <a:lnTo>
                      <a:pt x="5" y="12"/>
                    </a:lnTo>
                    <a:lnTo>
                      <a:pt x="3" y="11"/>
                    </a:lnTo>
                    <a:lnTo>
                      <a:pt x="1" y="11"/>
                    </a:lnTo>
                    <a:lnTo>
                      <a:pt x="0" y="9"/>
                    </a:lnTo>
                    <a:lnTo>
                      <a:pt x="1" y="8"/>
                    </a:lnTo>
                    <a:lnTo>
                      <a:pt x="1" y="5"/>
                    </a:lnTo>
                    <a:lnTo>
                      <a:pt x="3" y="2"/>
                    </a:lnTo>
                    <a:lnTo>
                      <a:pt x="5" y="0"/>
                    </a:lnTo>
                    <a:lnTo>
                      <a:pt x="6" y="2"/>
                    </a:lnTo>
                    <a:lnTo>
                      <a:pt x="8" y="3"/>
                    </a:lnTo>
                    <a:lnTo>
                      <a:pt x="9" y="5"/>
                    </a:lnTo>
                    <a:lnTo>
                      <a:pt x="12" y="5"/>
                    </a:lnTo>
                    <a:lnTo>
                      <a:pt x="14" y="6"/>
                    </a:lnTo>
                    <a:lnTo>
                      <a:pt x="15" y="8"/>
                    </a:lnTo>
                    <a:lnTo>
                      <a:pt x="17" y="9"/>
                    </a:lnTo>
                    <a:lnTo>
                      <a:pt x="17"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8"/>
              <p:cNvSpPr/>
              <p:nvPr/>
            </p:nvSpPr>
            <p:spPr>
              <a:xfrm>
                <a:off x="1641" y="3074"/>
                <a:ext cx="47" cy="50"/>
              </a:xfrm>
              <a:custGeom>
                <a:rect b="b" l="l" r="r" t="t"/>
                <a:pathLst>
                  <a:path extrusionOk="0" h="50" w="47">
                    <a:moveTo>
                      <a:pt x="28" y="18"/>
                    </a:moveTo>
                    <a:lnTo>
                      <a:pt x="31" y="17"/>
                    </a:lnTo>
                    <a:lnTo>
                      <a:pt x="33" y="17"/>
                    </a:lnTo>
                    <a:lnTo>
                      <a:pt x="36" y="17"/>
                    </a:lnTo>
                    <a:lnTo>
                      <a:pt x="38" y="18"/>
                    </a:lnTo>
                    <a:lnTo>
                      <a:pt x="39" y="18"/>
                    </a:lnTo>
                    <a:lnTo>
                      <a:pt x="41" y="20"/>
                    </a:lnTo>
                    <a:lnTo>
                      <a:pt x="42" y="21"/>
                    </a:lnTo>
                    <a:lnTo>
                      <a:pt x="45" y="23"/>
                    </a:lnTo>
                    <a:lnTo>
                      <a:pt x="45" y="25"/>
                    </a:lnTo>
                    <a:lnTo>
                      <a:pt x="47" y="26"/>
                    </a:lnTo>
                    <a:lnTo>
                      <a:pt x="47" y="28"/>
                    </a:lnTo>
                    <a:lnTo>
                      <a:pt x="47" y="29"/>
                    </a:lnTo>
                    <a:lnTo>
                      <a:pt x="45" y="29"/>
                    </a:lnTo>
                    <a:lnTo>
                      <a:pt x="42" y="29"/>
                    </a:lnTo>
                    <a:lnTo>
                      <a:pt x="41" y="29"/>
                    </a:lnTo>
                    <a:lnTo>
                      <a:pt x="39" y="29"/>
                    </a:lnTo>
                    <a:lnTo>
                      <a:pt x="38" y="29"/>
                    </a:lnTo>
                    <a:lnTo>
                      <a:pt x="36" y="29"/>
                    </a:lnTo>
                    <a:lnTo>
                      <a:pt x="35" y="29"/>
                    </a:lnTo>
                    <a:lnTo>
                      <a:pt x="33" y="28"/>
                    </a:lnTo>
                    <a:lnTo>
                      <a:pt x="30" y="31"/>
                    </a:lnTo>
                    <a:lnTo>
                      <a:pt x="30" y="36"/>
                    </a:lnTo>
                    <a:lnTo>
                      <a:pt x="30" y="39"/>
                    </a:lnTo>
                    <a:lnTo>
                      <a:pt x="30" y="43"/>
                    </a:lnTo>
                    <a:lnTo>
                      <a:pt x="31" y="45"/>
                    </a:lnTo>
                    <a:lnTo>
                      <a:pt x="33" y="46"/>
                    </a:lnTo>
                    <a:lnTo>
                      <a:pt x="33" y="48"/>
                    </a:lnTo>
                    <a:lnTo>
                      <a:pt x="33" y="50"/>
                    </a:lnTo>
                    <a:lnTo>
                      <a:pt x="31" y="50"/>
                    </a:lnTo>
                    <a:lnTo>
                      <a:pt x="30" y="50"/>
                    </a:lnTo>
                    <a:lnTo>
                      <a:pt x="28" y="48"/>
                    </a:lnTo>
                    <a:lnTo>
                      <a:pt x="28" y="46"/>
                    </a:lnTo>
                    <a:lnTo>
                      <a:pt x="27" y="45"/>
                    </a:lnTo>
                    <a:lnTo>
                      <a:pt x="25" y="43"/>
                    </a:lnTo>
                    <a:lnTo>
                      <a:pt x="25" y="42"/>
                    </a:lnTo>
                    <a:lnTo>
                      <a:pt x="25" y="40"/>
                    </a:lnTo>
                    <a:lnTo>
                      <a:pt x="24" y="37"/>
                    </a:lnTo>
                    <a:lnTo>
                      <a:pt x="24" y="34"/>
                    </a:lnTo>
                    <a:lnTo>
                      <a:pt x="24" y="32"/>
                    </a:lnTo>
                    <a:lnTo>
                      <a:pt x="20" y="32"/>
                    </a:lnTo>
                    <a:lnTo>
                      <a:pt x="20" y="37"/>
                    </a:lnTo>
                    <a:lnTo>
                      <a:pt x="20" y="42"/>
                    </a:lnTo>
                    <a:lnTo>
                      <a:pt x="20" y="45"/>
                    </a:lnTo>
                    <a:lnTo>
                      <a:pt x="24" y="50"/>
                    </a:lnTo>
                    <a:lnTo>
                      <a:pt x="20" y="50"/>
                    </a:lnTo>
                    <a:lnTo>
                      <a:pt x="19" y="46"/>
                    </a:lnTo>
                    <a:lnTo>
                      <a:pt x="17" y="42"/>
                    </a:lnTo>
                    <a:lnTo>
                      <a:pt x="17" y="37"/>
                    </a:lnTo>
                    <a:lnTo>
                      <a:pt x="17" y="34"/>
                    </a:lnTo>
                    <a:lnTo>
                      <a:pt x="14" y="32"/>
                    </a:lnTo>
                    <a:lnTo>
                      <a:pt x="14" y="34"/>
                    </a:lnTo>
                    <a:lnTo>
                      <a:pt x="13" y="37"/>
                    </a:lnTo>
                    <a:lnTo>
                      <a:pt x="13" y="40"/>
                    </a:lnTo>
                    <a:lnTo>
                      <a:pt x="13" y="45"/>
                    </a:lnTo>
                    <a:lnTo>
                      <a:pt x="14" y="45"/>
                    </a:lnTo>
                    <a:lnTo>
                      <a:pt x="14" y="46"/>
                    </a:lnTo>
                    <a:lnTo>
                      <a:pt x="14" y="48"/>
                    </a:lnTo>
                    <a:lnTo>
                      <a:pt x="16" y="50"/>
                    </a:lnTo>
                    <a:lnTo>
                      <a:pt x="14" y="50"/>
                    </a:lnTo>
                    <a:lnTo>
                      <a:pt x="13" y="50"/>
                    </a:lnTo>
                    <a:lnTo>
                      <a:pt x="11" y="48"/>
                    </a:lnTo>
                    <a:lnTo>
                      <a:pt x="10" y="46"/>
                    </a:lnTo>
                    <a:lnTo>
                      <a:pt x="10" y="42"/>
                    </a:lnTo>
                    <a:lnTo>
                      <a:pt x="10" y="39"/>
                    </a:lnTo>
                    <a:lnTo>
                      <a:pt x="10" y="34"/>
                    </a:lnTo>
                    <a:lnTo>
                      <a:pt x="11" y="29"/>
                    </a:lnTo>
                    <a:lnTo>
                      <a:pt x="10" y="28"/>
                    </a:lnTo>
                    <a:lnTo>
                      <a:pt x="8" y="31"/>
                    </a:lnTo>
                    <a:lnTo>
                      <a:pt x="6" y="34"/>
                    </a:lnTo>
                    <a:lnTo>
                      <a:pt x="6" y="37"/>
                    </a:lnTo>
                    <a:lnTo>
                      <a:pt x="5" y="40"/>
                    </a:lnTo>
                    <a:lnTo>
                      <a:pt x="5" y="45"/>
                    </a:lnTo>
                    <a:lnTo>
                      <a:pt x="3" y="45"/>
                    </a:lnTo>
                    <a:lnTo>
                      <a:pt x="2" y="43"/>
                    </a:lnTo>
                    <a:lnTo>
                      <a:pt x="2" y="42"/>
                    </a:lnTo>
                    <a:lnTo>
                      <a:pt x="2" y="39"/>
                    </a:lnTo>
                    <a:lnTo>
                      <a:pt x="2" y="37"/>
                    </a:lnTo>
                    <a:lnTo>
                      <a:pt x="2" y="36"/>
                    </a:lnTo>
                    <a:lnTo>
                      <a:pt x="3" y="32"/>
                    </a:lnTo>
                    <a:lnTo>
                      <a:pt x="3" y="31"/>
                    </a:lnTo>
                    <a:lnTo>
                      <a:pt x="5" y="29"/>
                    </a:lnTo>
                    <a:lnTo>
                      <a:pt x="5" y="28"/>
                    </a:lnTo>
                    <a:lnTo>
                      <a:pt x="6" y="26"/>
                    </a:lnTo>
                    <a:lnTo>
                      <a:pt x="10" y="25"/>
                    </a:lnTo>
                    <a:lnTo>
                      <a:pt x="11" y="25"/>
                    </a:lnTo>
                    <a:lnTo>
                      <a:pt x="13" y="23"/>
                    </a:lnTo>
                    <a:lnTo>
                      <a:pt x="14" y="23"/>
                    </a:lnTo>
                    <a:lnTo>
                      <a:pt x="16" y="21"/>
                    </a:lnTo>
                    <a:lnTo>
                      <a:pt x="17" y="21"/>
                    </a:lnTo>
                    <a:lnTo>
                      <a:pt x="20" y="21"/>
                    </a:lnTo>
                    <a:lnTo>
                      <a:pt x="22" y="21"/>
                    </a:lnTo>
                    <a:lnTo>
                      <a:pt x="24" y="20"/>
                    </a:lnTo>
                    <a:lnTo>
                      <a:pt x="22" y="17"/>
                    </a:lnTo>
                    <a:lnTo>
                      <a:pt x="19" y="17"/>
                    </a:lnTo>
                    <a:lnTo>
                      <a:pt x="17" y="17"/>
                    </a:lnTo>
                    <a:lnTo>
                      <a:pt x="14" y="17"/>
                    </a:lnTo>
                    <a:lnTo>
                      <a:pt x="11" y="18"/>
                    </a:lnTo>
                    <a:lnTo>
                      <a:pt x="8" y="18"/>
                    </a:lnTo>
                    <a:lnTo>
                      <a:pt x="6" y="18"/>
                    </a:lnTo>
                    <a:lnTo>
                      <a:pt x="5" y="15"/>
                    </a:lnTo>
                    <a:lnTo>
                      <a:pt x="5" y="14"/>
                    </a:lnTo>
                    <a:lnTo>
                      <a:pt x="3" y="12"/>
                    </a:lnTo>
                    <a:lnTo>
                      <a:pt x="2" y="11"/>
                    </a:lnTo>
                    <a:lnTo>
                      <a:pt x="2" y="9"/>
                    </a:lnTo>
                    <a:lnTo>
                      <a:pt x="0" y="9"/>
                    </a:lnTo>
                    <a:lnTo>
                      <a:pt x="0" y="7"/>
                    </a:lnTo>
                    <a:lnTo>
                      <a:pt x="2" y="6"/>
                    </a:lnTo>
                    <a:lnTo>
                      <a:pt x="2" y="4"/>
                    </a:lnTo>
                    <a:lnTo>
                      <a:pt x="5" y="3"/>
                    </a:lnTo>
                    <a:lnTo>
                      <a:pt x="6" y="3"/>
                    </a:lnTo>
                    <a:lnTo>
                      <a:pt x="8" y="3"/>
                    </a:lnTo>
                    <a:lnTo>
                      <a:pt x="10" y="3"/>
                    </a:lnTo>
                    <a:lnTo>
                      <a:pt x="13" y="3"/>
                    </a:lnTo>
                    <a:lnTo>
                      <a:pt x="14" y="3"/>
                    </a:lnTo>
                    <a:lnTo>
                      <a:pt x="16" y="1"/>
                    </a:lnTo>
                    <a:lnTo>
                      <a:pt x="17" y="0"/>
                    </a:lnTo>
                    <a:lnTo>
                      <a:pt x="17" y="3"/>
                    </a:lnTo>
                    <a:lnTo>
                      <a:pt x="19" y="6"/>
                    </a:lnTo>
                    <a:lnTo>
                      <a:pt x="19" y="9"/>
                    </a:lnTo>
                    <a:lnTo>
                      <a:pt x="20" y="12"/>
                    </a:lnTo>
                    <a:lnTo>
                      <a:pt x="22" y="14"/>
                    </a:lnTo>
                    <a:lnTo>
                      <a:pt x="24" y="17"/>
                    </a:lnTo>
                    <a:lnTo>
                      <a:pt x="27" y="17"/>
                    </a:lnTo>
                    <a:lnTo>
                      <a:pt x="28"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8"/>
              <p:cNvSpPr/>
              <p:nvPr/>
            </p:nvSpPr>
            <p:spPr>
              <a:xfrm>
                <a:off x="1817" y="3075"/>
                <a:ext cx="27" cy="58"/>
              </a:xfrm>
              <a:custGeom>
                <a:rect b="b" l="l" r="r" t="t"/>
                <a:pathLst>
                  <a:path extrusionOk="0" h="58" w="27">
                    <a:moveTo>
                      <a:pt x="8" y="8"/>
                    </a:moveTo>
                    <a:lnTo>
                      <a:pt x="10" y="10"/>
                    </a:lnTo>
                    <a:lnTo>
                      <a:pt x="11" y="10"/>
                    </a:lnTo>
                    <a:lnTo>
                      <a:pt x="13" y="13"/>
                    </a:lnTo>
                    <a:lnTo>
                      <a:pt x="14" y="13"/>
                    </a:lnTo>
                    <a:lnTo>
                      <a:pt x="16" y="16"/>
                    </a:lnTo>
                    <a:lnTo>
                      <a:pt x="18" y="17"/>
                    </a:lnTo>
                    <a:lnTo>
                      <a:pt x="18" y="20"/>
                    </a:lnTo>
                    <a:lnTo>
                      <a:pt x="18" y="24"/>
                    </a:lnTo>
                    <a:lnTo>
                      <a:pt x="19" y="25"/>
                    </a:lnTo>
                    <a:lnTo>
                      <a:pt x="21" y="25"/>
                    </a:lnTo>
                    <a:lnTo>
                      <a:pt x="22" y="25"/>
                    </a:lnTo>
                    <a:lnTo>
                      <a:pt x="22" y="27"/>
                    </a:lnTo>
                    <a:lnTo>
                      <a:pt x="24" y="27"/>
                    </a:lnTo>
                    <a:lnTo>
                      <a:pt x="24" y="28"/>
                    </a:lnTo>
                    <a:lnTo>
                      <a:pt x="24" y="30"/>
                    </a:lnTo>
                    <a:lnTo>
                      <a:pt x="24" y="33"/>
                    </a:lnTo>
                    <a:lnTo>
                      <a:pt x="24" y="36"/>
                    </a:lnTo>
                    <a:lnTo>
                      <a:pt x="25" y="41"/>
                    </a:lnTo>
                    <a:lnTo>
                      <a:pt x="25" y="44"/>
                    </a:lnTo>
                    <a:lnTo>
                      <a:pt x="27" y="47"/>
                    </a:lnTo>
                    <a:lnTo>
                      <a:pt x="27" y="49"/>
                    </a:lnTo>
                    <a:lnTo>
                      <a:pt x="27" y="52"/>
                    </a:lnTo>
                    <a:lnTo>
                      <a:pt x="25" y="56"/>
                    </a:lnTo>
                    <a:lnTo>
                      <a:pt x="24" y="58"/>
                    </a:lnTo>
                    <a:lnTo>
                      <a:pt x="22" y="58"/>
                    </a:lnTo>
                    <a:lnTo>
                      <a:pt x="21" y="56"/>
                    </a:lnTo>
                    <a:lnTo>
                      <a:pt x="22" y="53"/>
                    </a:lnTo>
                    <a:lnTo>
                      <a:pt x="24" y="50"/>
                    </a:lnTo>
                    <a:lnTo>
                      <a:pt x="22" y="47"/>
                    </a:lnTo>
                    <a:lnTo>
                      <a:pt x="21" y="44"/>
                    </a:lnTo>
                    <a:lnTo>
                      <a:pt x="21" y="41"/>
                    </a:lnTo>
                    <a:lnTo>
                      <a:pt x="22" y="36"/>
                    </a:lnTo>
                    <a:lnTo>
                      <a:pt x="21" y="33"/>
                    </a:lnTo>
                    <a:lnTo>
                      <a:pt x="21" y="30"/>
                    </a:lnTo>
                    <a:lnTo>
                      <a:pt x="18" y="28"/>
                    </a:lnTo>
                    <a:lnTo>
                      <a:pt x="16" y="28"/>
                    </a:lnTo>
                    <a:lnTo>
                      <a:pt x="14" y="27"/>
                    </a:lnTo>
                    <a:lnTo>
                      <a:pt x="14" y="25"/>
                    </a:lnTo>
                    <a:lnTo>
                      <a:pt x="13" y="22"/>
                    </a:lnTo>
                    <a:lnTo>
                      <a:pt x="13" y="20"/>
                    </a:lnTo>
                    <a:lnTo>
                      <a:pt x="13" y="19"/>
                    </a:lnTo>
                    <a:lnTo>
                      <a:pt x="11" y="16"/>
                    </a:lnTo>
                    <a:lnTo>
                      <a:pt x="8" y="13"/>
                    </a:lnTo>
                    <a:lnTo>
                      <a:pt x="7" y="13"/>
                    </a:lnTo>
                    <a:lnTo>
                      <a:pt x="5" y="10"/>
                    </a:lnTo>
                    <a:lnTo>
                      <a:pt x="4" y="10"/>
                    </a:lnTo>
                    <a:lnTo>
                      <a:pt x="2" y="6"/>
                    </a:lnTo>
                    <a:lnTo>
                      <a:pt x="0" y="5"/>
                    </a:lnTo>
                    <a:lnTo>
                      <a:pt x="0" y="3"/>
                    </a:lnTo>
                    <a:lnTo>
                      <a:pt x="0" y="0"/>
                    </a:lnTo>
                    <a:lnTo>
                      <a:pt x="2" y="0"/>
                    </a:lnTo>
                    <a:lnTo>
                      <a:pt x="2" y="2"/>
                    </a:lnTo>
                    <a:lnTo>
                      <a:pt x="4" y="2"/>
                    </a:lnTo>
                    <a:lnTo>
                      <a:pt x="4" y="3"/>
                    </a:lnTo>
                    <a:lnTo>
                      <a:pt x="5" y="5"/>
                    </a:lnTo>
                    <a:lnTo>
                      <a:pt x="5" y="6"/>
                    </a:lnTo>
                    <a:lnTo>
                      <a:pt x="7" y="6"/>
                    </a:lnTo>
                    <a:lnTo>
                      <a:pt x="8"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8"/>
              <p:cNvSpPr/>
              <p:nvPr/>
            </p:nvSpPr>
            <p:spPr>
              <a:xfrm>
                <a:off x="1735" y="3083"/>
                <a:ext cx="39" cy="39"/>
              </a:xfrm>
              <a:custGeom>
                <a:rect b="b" l="l" r="r" t="t"/>
                <a:pathLst>
                  <a:path extrusionOk="0" h="39" w="39">
                    <a:moveTo>
                      <a:pt x="39" y="6"/>
                    </a:moveTo>
                    <a:lnTo>
                      <a:pt x="37" y="9"/>
                    </a:lnTo>
                    <a:lnTo>
                      <a:pt x="37" y="12"/>
                    </a:lnTo>
                    <a:lnTo>
                      <a:pt x="37" y="16"/>
                    </a:lnTo>
                    <a:lnTo>
                      <a:pt x="37" y="19"/>
                    </a:lnTo>
                    <a:lnTo>
                      <a:pt x="39" y="20"/>
                    </a:lnTo>
                    <a:lnTo>
                      <a:pt x="39" y="22"/>
                    </a:lnTo>
                    <a:lnTo>
                      <a:pt x="39" y="25"/>
                    </a:lnTo>
                    <a:lnTo>
                      <a:pt x="37" y="27"/>
                    </a:lnTo>
                    <a:lnTo>
                      <a:pt x="37" y="28"/>
                    </a:lnTo>
                    <a:lnTo>
                      <a:pt x="36" y="30"/>
                    </a:lnTo>
                    <a:lnTo>
                      <a:pt x="34" y="31"/>
                    </a:lnTo>
                    <a:lnTo>
                      <a:pt x="33" y="30"/>
                    </a:lnTo>
                    <a:lnTo>
                      <a:pt x="33" y="28"/>
                    </a:lnTo>
                    <a:lnTo>
                      <a:pt x="31" y="28"/>
                    </a:lnTo>
                    <a:lnTo>
                      <a:pt x="31" y="25"/>
                    </a:lnTo>
                    <a:lnTo>
                      <a:pt x="31" y="23"/>
                    </a:lnTo>
                    <a:lnTo>
                      <a:pt x="29" y="23"/>
                    </a:lnTo>
                    <a:lnTo>
                      <a:pt x="29" y="22"/>
                    </a:lnTo>
                    <a:lnTo>
                      <a:pt x="28" y="20"/>
                    </a:lnTo>
                    <a:lnTo>
                      <a:pt x="26" y="20"/>
                    </a:lnTo>
                    <a:lnTo>
                      <a:pt x="25" y="20"/>
                    </a:lnTo>
                    <a:lnTo>
                      <a:pt x="23" y="22"/>
                    </a:lnTo>
                    <a:lnTo>
                      <a:pt x="22" y="23"/>
                    </a:lnTo>
                    <a:lnTo>
                      <a:pt x="22" y="25"/>
                    </a:lnTo>
                    <a:lnTo>
                      <a:pt x="20" y="27"/>
                    </a:lnTo>
                    <a:lnTo>
                      <a:pt x="20" y="28"/>
                    </a:lnTo>
                    <a:lnTo>
                      <a:pt x="20" y="31"/>
                    </a:lnTo>
                    <a:lnTo>
                      <a:pt x="19" y="33"/>
                    </a:lnTo>
                    <a:lnTo>
                      <a:pt x="19" y="36"/>
                    </a:lnTo>
                    <a:lnTo>
                      <a:pt x="19" y="37"/>
                    </a:lnTo>
                    <a:lnTo>
                      <a:pt x="17" y="37"/>
                    </a:lnTo>
                    <a:lnTo>
                      <a:pt x="15" y="34"/>
                    </a:lnTo>
                    <a:lnTo>
                      <a:pt x="15" y="33"/>
                    </a:lnTo>
                    <a:lnTo>
                      <a:pt x="15" y="30"/>
                    </a:lnTo>
                    <a:lnTo>
                      <a:pt x="15" y="28"/>
                    </a:lnTo>
                    <a:lnTo>
                      <a:pt x="17" y="25"/>
                    </a:lnTo>
                    <a:lnTo>
                      <a:pt x="17" y="22"/>
                    </a:lnTo>
                    <a:lnTo>
                      <a:pt x="19" y="19"/>
                    </a:lnTo>
                    <a:lnTo>
                      <a:pt x="19" y="17"/>
                    </a:lnTo>
                    <a:lnTo>
                      <a:pt x="17" y="17"/>
                    </a:lnTo>
                    <a:lnTo>
                      <a:pt x="15" y="17"/>
                    </a:lnTo>
                    <a:lnTo>
                      <a:pt x="14" y="19"/>
                    </a:lnTo>
                    <a:lnTo>
                      <a:pt x="12" y="20"/>
                    </a:lnTo>
                    <a:lnTo>
                      <a:pt x="12" y="22"/>
                    </a:lnTo>
                    <a:lnTo>
                      <a:pt x="12" y="25"/>
                    </a:lnTo>
                    <a:lnTo>
                      <a:pt x="12" y="30"/>
                    </a:lnTo>
                    <a:lnTo>
                      <a:pt x="12" y="34"/>
                    </a:lnTo>
                    <a:lnTo>
                      <a:pt x="12" y="37"/>
                    </a:lnTo>
                    <a:lnTo>
                      <a:pt x="12" y="39"/>
                    </a:lnTo>
                    <a:lnTo>
                      <a:pt x="9" y="37"/>
                    </a:lnTo>
                    <a:lnTo>
                      <a:pt x="8" y="36"/>
                    </a:lnTo>
                    <a:lnTo>
                      <a:pt x="8" y="33"/>
                    </a:lnTo>
                    <a:lnTo>
                      <a:pt x="6" y="30"/>
                    </a:lnTo>
                    <a:lnTo>
                      <a:pt x="8" y="27"/>
                    </a:lnTo>
                    <a:lnTo>
                      <a:pt x="8" y="22"/>
                    </a:lnTo>
                    <a:lnTo>
                      <a:pt x="9" y="19"/>
                    </a:lnTo>
                    <a:lnTo>
                      <a:pt x="9" y="14"/>
                    </a:lnTo>
                    <a:lnTo>
                      <a:pt x="8" y="16"/>
                    </a:lnTo>
                    <a:lnTo>
                      <a:pt x="6" y="19"/>
                    </a:lnTo>
                    <a:lnTo>
                      <a:pt x="4" y="22"/>
                    </a:lnTo>
                    <a:lnTo>
                      <a:pt x="4" y="23"/>
                    </a:lnTo>
                    <a:lnTo>
                      <a:pt x="3" y="27"/>
                    </a:lnTo>
                    <a:lnTo>
                      <a:pt x="3" y="30"/>
                    </a:lnTo>
                    <a:lnTo>
                      <a:pt x="3" y="33"/>
                    </a:lnTo>
                    <a:lnTo>
                      <a:pt x="3" y="36"/>
                    </a:lnTo>
                    <a:lnTo>
                      <a:pt x="4" y="37"/>
                    </a:lnTo>
                    <a:lnTo>
                      <a:pt x="3" y="37"/>
                    </a:lnTo>
                    <a:lnTo>
                      <a:pt x="1" y="37"/>
                    </a:lnTo>
                    <a:lnTo>
                      <a:pt x="0" y="37"/>
                    </a:lnTo>
                    <a:lnTo>
                      <a:pt x="0" y="31"/>
                    </a:lnTo>
                    <a:lnTo>
                      <a:pt x="1" y="25"/>
                    </a:lnTo>
                    <a:lnTo>
                      <a:pt x="1" y="19"/>
                    </a:lnTo>
                    <a:lnTo>
                      <a:pt x="3" y="12"/>
                    </a:lnTo>
                    <a:lnTo>
                      <a:pt x="4" y="9"/>
                    </a:lnTo>
                    <a:lnTo>
                      <a:pt x="9" y="8"/>
                    </a:lnTo>
                    <a:lnTo>
                      <a:pt x="12" y="8"/>
                    </a:lnTo>
                    <a:lnTo>
                      <a:pt x="15" y="9"/>
                    </a:lnTo>
                    <a:lnTo>
                      <a:pt x="19" y="11"/>
                    </a:lnTo>
                    <a:lnTo>
                      <a:pt x="22" y="12"/>
                    </a:lnTo>
                    <a:lnTo>
                      <a:pt x="25" y="14"/>
                    </a:lnTo>
                    <a:lnTo>
                      <a:pt x="28" y="16"/>
                    </a:lnTo>
                    <a:lnTo>
                      <a:pt x="31" y="14"/>
                    </a:lnTo>
                    <a:lnTo>
                      <a:pt x="31" y="12"/>
                    </a:lnTo>
                    <a:lnTo>
                      <a:pt x="28" y="11"/>
                    </a:lnTo>
                    <a:lnTo>
                      <a:pt x="26" y="9"/>
                    </a:lnTo>
                    <a:lnTo>
                      <a:pt x="23" y="8"/>
                    </a:lnTo>
                    <a:lnTo>
                      <a:pt x="22" y="6"/>
                    </a:lnTo>
                    <a:lnTo>
                      <a:pt x="22" y="5"/>
                    </a:lnTo>
                    <a:lnTo>
                      <a:pt x="22" y="3"/>
                    </a:lnTo>
                    <a:lnTo>
                      <a:pt x="25" y="0"/>
                    </a:lnTo>
                    <a:lnTo>
                      <a:pt x="26" y="0"/>
                    </a:lnTo>
                    <a:lnTo>
                      <a:pt x="28" y="0"/>
                    </a:lnTo>
                    <a:lnTo>
                      <a:pt x="29" y="0"/>
                    </a:lnTo>
                    <a:lnTo>
                      <a:pt x="31" y="2"/>
                    </a:lnTo>
                    <a:lnTo>
                      <a:pt x="34" y="3"/>
                    </a:lnTo>
                    <a:lnTo>
                      <a:pt x="36" y="3"/>
                    </a:lnTo>
                    <a:lnTo>
                      <a:pt x="37" y="5"/>
                    </a:lnTo>
                    <a:lnTo>
                      <a:pt x="3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8"/>
              <p:cNvSpPr/>
              <p:nvPr/>
            </p:nvSpPr>
            <p:spPr>
              <a:xfrm>
                <a:off x="1785" y="3085"/>
                <a:ext cx="26" cy="23"/>
              </a:xfrm>
              <a:custGeom>
                <a:rect b="b" l="l" r="r" t="t"/>
                <a:pathLst>
                  <a:path extrusionOk="0" h="23" w="26">
                    <a:moveTo>
                      <a:pt x="26" y="23"/>
                    </a:moveTo>
                    <a:lnTo>
                      <a:pt x="25" y="21"/>
                    </a:lnTo>
                    <a:lnTo>
                      <a:pt x="23" y="21"/>
                    </a:lnTo>
                    <a:lnTo>
                      <a:pt x="22" y="20"/>
                    </a:lnTo>
                    <a:lnTo>
                      <a:pt x="20" y="18"/>
                    </a:lnTo>
                    <a:lnTo>
                      <a:pt x="18" y="18"/>
                    </a:lnTo>
                    <a:lnTo>
                      <a:pt x="18" y="17"/>
                    </a:lnTo>
                    <a:lnTo>
                      <a:pt x="17" y="17"/>
                    </a:lnTo>
                    <a:lnTo>
                      <a:pt x="0" y="1"/>
                    </a:lnTo>
                    <a:lnTo>
                      <a:pt x="0" y="0"/>
                    </a:lnTo>
                    <a:lnTo>
                      <a:pt x="3" y="3"/>
                    </a:lnTo>
                    <a:lnTo>
                      <a:pt x="7" y="4"/>
                    </a:lnTo>
                    <a:lnTo>
                      <a:pt x="11" y="7"/>
                    </a:lnTo>
                    <a:lnTo>
                      <a:pt x="14" y="10"/>
                    </a:lnTo>
                    <a:lnTo>
                      <a:pt x="18" y="12"/>
                    </a:lnTo>
                    <a:lnTo>
                      <a:pt x="22" y="15"/>
                    </a:lnTo>
                    <a:lnTo>
                      <a:pt x="23" y="18"/>
                    </a:lnTo>
                    <a:lnTo>
                      <a:pt x="26" y="2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8"/>
              <p:cNvSpPr/>
              <p:nvPr/>
            </p:nvSpPr>
            <p:spPr>
              <a:xfrm>
                <a:off x="1725" y="3091"/>
                <a:ext cx="11" cy="29"/>
              </a:xfrm>
              <a:custGeom>
                <a:rect b="b" l="l" r="r" t="t"/>
                <a:pathLst>
                  <a:path extrusionOk="0" h="29" w="11">
                    <a:moveTo>
                      <a:pt x="11" y="1"/>
                    </a:moveTo>
                    <a:lnTo>
                      <a:pt x="10" y="4"/>
                    </a:lnTo>
                    <a:lnTo>
                      <a:pt x="8" y="8"/>
                    </a:lnTo>
                    <a:lnTo>
                      <a:pt x="7" y="11"/>
                    </a:lnTo>
                    <a:lnTo>
                      <a:pt x="7" y="15"/>
                    </a:lnTo>
                    <a:lnTo>
                      <a:pt x="5" y="19"/>
                    </a:lnTo>
                    <a:lnTo>
                      <a:pt x="5" y="23"/>
                    </a:lnTo>
                    <a:lnTo>
                      <a:pt x="5" y="26"/>
                    </a:lnTo>
                    <a:lnTo>
                      <a:pt x="7" y="29"/>
                    </a:lnTo>
                    <a:lnTo>
                      <a:pt x="4" y="28"/>
                    </a:lnTo>
                    <a:lnTo>
                      <a:pt x="2" y="25"/>
                    </a:lnTo>
                    <a:lnTo>
                      <a:pt x="2" y="20"/>
                    </a:lnTo>
                    <a:lnTo>
                      <a:pt x="0" y="17"/>
                    </a:lnTo>
                    <a:lnTo>
                      <a:pt x="2" y="17"/>
                    </a:lnTo>
                    <a:lnTo>
                      <a:pt x="0" y="14"/>
                    </a:lnTo>
                    <a:lnTo>
                      <a:pt x="0" y="9"/>
                    </a:lnTo>
                    <a:lnTo>
                      <a:pt x="2" y="6"/>
                    </a:lnTo>
                    <a:lnTo>
                      <a:pt x="4" y="3"/>
                    </a:lnTo>
                    <a:lnTo>
                      <a:pt x="5" y="3"/>
                    </a:lnTo>
                    <a:lnTo>
                      <a:pt x="7" y="1"/>
                    </a:lnTo>
                    <a:lnTo>
                      <a:pt x="8" y="1"/>
                    </a:lnTo>
                    <a:lnTo>
                      <a:pt x="10" y="0"/>
                    </a:lnTo>
                    <a:lnTo>
                      <a:pt x="11"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8"/>
              <p:cNvSpPr/>
              <p:nvPr/>
            </p:nvSpPr>
            <p:spPr>
              <a:xfrm>
                <a:off x="1786" y="3094"/>
                <a:ext cx="25" cy="23"/>
              </a:xfrm>
              <a:custGeom>
                <a:rect b="b" l="l" r="r" t="t"/>
                <a:pathLst>
                  <a:path extrusionOk="0" h="23" w="25">
                    <a:moveTo>
                      <a:pt x="10" y="6"/>
                    </a:moveTo>
                    <a:lnTo>
                      <a:pt x="25" y="20"/>
                    </a:lnTo>
                    <a:lnTo>
                      <a:pt x="25" y="23"/>
                    </a:lnTo>
                    <a:lnTo>
                      <a:pt x="22" y="22"/>
                    </a:lnTo>
                    <a:lnTo>
                      <a:pt x="19" y="19"/>
                    </a:lnTo>
                    <a:lnTo>
                      <a:pt x="16" y="17"/>
                    </a:lnTo>
                    <a:lnTo>
                      <a:pt x="13" y="14"/>
                    </a:lnTo>
                    <a:lnTo>
                      <a:pt x="10" y="11"/>
                    </a:lnTo>
                    <a:lnTo>
                      <a:pt x="6" y="9"/>
                    </a:lnTo>
                    <a:lnTo>
                      <a:pt x="3" y="6"/>
                    </a:lnTo>
                    <a:lnTo>
                      <a:pt x="0" y="5"/>
                    </a:lnTo>
                    <a:lnTo>
                      <a:pt x="0" y="0"/>
                    </a:lnTo>
                    <a:lnTo>
                      <a:pt x="2" y="0"/>
                    </a:lnTo>
                    <a:lnTo>
                      <a:pt x="3" y="0"/>
                    </a:lnTo>
                    <a:lnTo>
                      <a:pt x="5" y="1"/>
                    </a:lnTo>
                    <a:lnTo>
                      <a:pt x="6" y="3"/>
                    </a:lnTo>
                    <a:lnTo>
                      <a:pt x="6" y="5"/>
                    </a:lnTo>
                    <a:lnTo>
                      <a:pt x="8" y="5"/>
                    </a:lnTo>
                    <a:lnTo>
                      <a:pt x="10"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8"/>
              <p:cNvSpPr/>
              <p:nvPr/>
            </p:nvSpPr>
            <p:spPr>
              <a:xfrm>
                <a:off x="1608" y="3094"/>
                <a:ext cx="10" cy="28"/>
              </a:xfrm>
              <a:custGeom>
                <a:rect b="b" l="l" r="r" t="t"/>
                <a:pathLst>
                  <a:path extrusionOk="0" h="28" w="10">
                    <a:moveTo>
                      <a:pt x="5" y="17"/>
                    </a:moveTo>
                    <a:lnTo>
                      <a:pt x="5" y="19"/>
                    </a:lnTo>
                    <a:lnTo>
                      <a:pt x="5" y="22"/>
                    </a:lnTo>
                    <a:lnTo>
                      <a:pt x="5" y="25"/>
                    </a:lnTo>
                    <a:lnTo>
                      <a:pt x="4" y="28"/>
                    </a:lnTo>
                    <a:lnTo>
                      <a:pt x="2" y="26"/>
                    </a:lnTo>
                    <a:lnTo>
                      <a:pt x="2" y="25"/>
                    </a:lnTo>
                    <a:lnTo>
                      <a:pt x="2" y="22"/>
                    </a:lnTo>
                    <a:lnTo>
                      <a:pt x="0" y="20"/>
                    </a:lnTo>
                    <a:lnTo>
                      <a:pt x="0" y="19"/>
                    </a:lnTo>
                    <a:lnTo>
                      <a:pt x="2" y="16"/>
                    </a:lnTo>
                    <a:lnTo>
                      <a:pt x="2" y="14"/>
                    </a:lnTo>
                    <a:lnTo>
                      <a:pt x="4" y="11"/>
                    </a:lnTo>
                    <a:lnTo>
                      <a:pt x="4" y="9"/>
                    </a:lnTo>
                    <a:lnTo>
                      <a:pt x="5" y="8"/>
                    </a:lnTo>
                    <a:lnTo>
                      <a:pt x="5" y="5"/>
                    </a:lnTo>
                    <a:lnTo>
                      <a:pt x="7" y="3"/>
                    </a:lnTo>
                    <a:lnTo>
                      <a:pt x="10" y="0"/>
                    </a:lnTo>
                    <a:lnTo>
                      <a:pt x="10" y="3"/>
                    </a:lnTo>
                    <a:lnTo>
                      <a:pt x="10" y="5"/>
                    </a:lnTo>
                    <a:lnTo>
                      <a:pt x="8" y="6"/>
                    </a:lnTo>
                    <a:lnTo>
                      <a:pt x="8" y="8"/>
                    </a:lnTo>
                    <a:lnTo>
                      <a:pt x="7" y="9"/>
                    </a:lnTo>
                    <a:lnTo>
                      <a:pt x="5" y="11"/>
                    </a:lnTo>
                    <a:lnTo>
                      <a:pt x="5" y="14"/>
                    </a:lnTo>
                    <a:lnTo>
                      <a:pt x="5" y="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8"/>
              <p:cNvSpPr/>
              <p:nvPr/>
            </p:nvSpPr>
            <p:spPr>
              <a:xfrm>
                <a:off x="1624" y="3094"/>
                <a:ext cx="9" cy="26"/>
              </a:xfrm>
              <a:custGeom>
                <a:rect b="b" l="l" r="r" t="t"/>
                <a:pathLst>
                  <a:path extrusionOk="0" h="26" w="9">
                    <a:moveTo>
                      <a:pt x="9" y="0"/>
                    </a:moveTo>
                    <a:lnTo>
                      <a:pt x="8" y="5"/>
                    </a:lnTo>
                    <a:lnTo>
                      <a:pt x="6" y="8"/>
                    </a:lnTo>
                    <a:lnTo>
                      <a:pt x="5" y="12"/>
                    </a:lnTo>
                    <a:lnTo>
                      <a:pt x="5" y="17"/>
                    </a:lnTo>
                    <a:lnTo>
                      <a:pt x="3" y="20"/>
                    </a:lnTo>
                    <a:lnTo>
                      <a:pt x="3" y="23"/>
                    </a:lnTo>
                    <a:lnTo>
                      <a:pt x="3" y="25"/>
                    </a:lnTo>
                    <a:lnTo>
                      <a:pt x="2" y="25"/>
                    </a:lnTo>
                    <a:lnTo>
                      <a:pt x="2" y="26"/>
                    </a:lnTo>
                    <a:lnTo>
                      <a:pt x="0" y="23"/>
                    </a:lnTo>
                    <a:lnTo>
                      <a:pt x="0" y="19"/>
                    </a:lnTo>
                    <a:lnTo>
                      <a:pt x="2" y="12"/>
                    </a:lnTo>
                    <a:lnTo>
                      <a:pt x="2" y="9"/>
                    </a:lnTo>
                    <a:lnTo>
                      <a:pt x="3" y="8"/>
                    </a:lnTo>
                    <a:lnTo>
                      <a:pt x="3" y="6"/>
                    </a:lnTo>
                    <a:lnTo>
                      <a:pt x="5" y="5"/>
                    </a:lnTo>
                    <a:lnTo>
                      <a:pt x="6" y="3"/>
                    </a:lnTo>
                    <a:lnTo>
                      <a:pt x="8" y="1"/>
                    </a:lnTo>
                    <a:lnTo>
                      <a:pt x="8" y="0"/>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8"/>
              <p:cNvSpPr/>
              <p:nvPr/>
            </p:nvSpPr>
            <p:spPr>
              <a:xfrm>
                <a:off x="1788" y="3105"/>
                <a:ext cx="20" cy="19"/>
              </a:xfrm>
              <a:custGeom>
                <a:rect b="b" l="l" r="r" t="t"/>
                <a:pathLst>
                  <a:path extrusionOk="0" h="19" w="20">
                    <a:moveTo>
                      <a:pt x="19" y="15"/>
                    </a:moveTo>
                    <a:lnTo>
                      <a:pt x="20" y="17"/>
                    </a:lnTo>
                    <a:lnTo>
                      <a:pt x="19" y="17"/>
                    </a:lnTo>
                    <a:lnTo>
                      <a:pt x="19" y="19"/>
                    </a:lnTo>
                    <a:lnTo>
                      <a:pt x="17" y="19"/>
                    </a:lnTo>
                    <a:lnTo>
                      <a:pt x="14" y="17"/>
                    </a:lnTo>
                    <a:lnTo>
                      <a:pt x="12" y="14"/>
                    </a:lnTo>
                    <a:lnTo>
                      <a:pt x="9" y="12"/>
                    </a:lnTo>
                    <a:lnTo>
                      <a:pt x="6" y="11"/>
                    </a:lnTo>
                    <a:lnTo>
                      <a:pt x="3" y="8"/>
                    </a:lnTo>
                    <a:lnTo>
                      <a:pt x="1" y="6"/>
                    </a:lnTo>
                    <a:lnTo>
                      <a:pt x="0" y="3"/>
                    </a:lnTo>
                    <a:lnTo>
                      <a:pt x="0" y="0"/>
                    </a:lnTo>
                    <a:lnTo>
                      <a:pt x="3" y="1"/>
                    </a:lnTo>
                    <a:lnTo>
                      <a:pt x="6" y="3"/>
                    </a:lnTo>
                    <a:lnTo>
                      <a:pt x="8" y="5"/>
                    </a:lnTo>
                    <a:lnTo>
                      <a:pt x="9" y="6"/>
                    </a:lnTo>
                    <a:lnTo>
                      <a:pt x="12" y="8"/>
                    </a:lnTo>
                    <a:lnTo>
                      <a:pt x="14" y="11"/>
                    </a:lnTo>
                    <a:lnTo>
                      <a:pt x="17" y="12"/>
                    </a:lnTo>
                    <a:lnTo>
                      <a:pt x="19" y="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8"/>
              <p:cNvSpPr/>
              <p:nvPr/>
            </p:nvSpPr>
            <p:spPr>
              <a:xfrm>
                <a:off x="1674" y="3106"/>
                <a:ext cx="50" cy="10"/>
              </a:xfrm>
              <a:custGeom>
                <a:rect b="b" l="l" r="r" t="t"/>
                <a:pathLst>
                  <a:path extrusionOk="0" h="10" w="50">
                    <a:moveTo>
                      <a:pt x="50" y="0"/>
                    </a:moveTo>
                    <a:lnTo>
                      <a:pt x="48" y="2"/>
                    </a:lnTo>
                    <a:lnTo>
                      <a:pt x="48" y="5"/>
                    </a:lnTo>
                    <a:lnTo>
                      <a:pt x="48" y="7"/>
                    </a:lnTo>
                    <a:lnTo>
                      <a:pt x="50" y="10"/>
                    </a:lnTo>
                    <a:lnTo>
                      <a:pt x="48" y="10"/>
                    </a:lnTo>
                    <a:lnTo>
                      <a:pt x="47" y="10"/>
                    </a:lnTo>
                    <a:lnTo>
                      <a:pt x="44" y="10"/>
                    </a:lnTo>
                    <a:lnTo>
                      <a:pt x="41" y="10"/>
                    </a:lnTo>
                    <a:lnTo>
                      <a:pt x="37" y="10"/>
                    </a:lnTo>
                    <a:lnTo>
                      <a:pt x="34" y="10"/>
                    </a:lnTo>
                    <a:lnTo>
                      <a:pt x="30" y="10"/>
                    </a:lnTo>
                    <a:lnTo>
                      <a:pt x="25" y="10"/>
                    </a:lnTo>
                    <a:lnTo>
                      <a:pt x="22" y="10"/>
                    </a:lnTo>
                    <a:lnTo>
                      <a:pt x="17" y="10"/>
                    </a:lnTo>
                    <a:lnTo>
                      <a:pt x="14" y="10"/>
                    </a:lnTo>
                    <a:lnTo>
                      <a:pt x="11" y="10"/>
                    </a:lnTo>
                    <a:lnTo>
                      <a:pt x="9" y="10"/>
                    </a:lnTo>
                    <a:lnTo>
                      <a:pt x="6" y="10"/>
                    </a:lnTo>
                    <a:lnTo>
                      <a:pt x="5" y="10"/>
                    </a:lnTo>
                    <a:lnTo>
                      <a:pt x="3" y="10"/>
                    </a:lnTo>
                    <a:lnTo>
                      <a:pt x="2" y="10"/>
                    </a:lnTo>
                    <a:lnTo>
                      <a:pt x="0" y="10"/>
                    </a:lnTo>
                    <a:lnTo>
                      <a:pt x="0" y="2"/>
                    </a:lnTo>
                    <a:lnTo>
                      <a:pt x="3" y="2"/>
                    </a:lnTo>
                    <a:lnTo>
                      <a:pt x="6" y="2"/>
                    </a:lnTo>
                    <a:lnTo>
                      <a:pt x="9" y="2"/>
                    </a:lnTo>
                    <a:lnTo>
                      <a:pt x="12" y="0"/>
                    </a:lnTo>
                    <a:lnTo>
                      <a:pt x="17" y="0"/>
                    </a:lnTo>
                    <a:lnTo>
                      <a:pt x="20" y="0"/>
                    </a:lnTo>
                    <a:lnTo>
                      <a:pt x="23" y="0"/>
                    </a:lnTo>
                    <a:lnTo>
                      <a:pt x="28" y="0"/>
                    </a:lnTo>
                    <a:lnTo>
                      <a:pt x="31" y="0"/>
                    </a:lnTo>
                    <a:lnTo>
                      <a:pt x="34" y="0"/>
                    </a:lnTo>
                    <a:lnTo>
                      <a:pt x="37" y="0"/>
                    </a:lnTo>
                    <a:lnTo>
                      <a:pt x="41" y="0"/>
                    </a:lnTo>
                    <a:lnTo>
                      <a:pt x="44" y="0"/>
                    </a:lnTo>
                    <a:lnTo>
                      <a:pt x="45" y="0"/>
                    </a:lnTo>
                    <a:lnTo>
                      <a:pt x="48" y="0"/>
                    </a:lnTo>
                    <a:lnTo>
                      <a:pt x="5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8"/>
              <p:cNvSpPr/>
              <p:nvPr/>
            </p:nvSpPr>
            <p:spPr>
              <a:xfrm>
                <a:off x="1757" y="3111"/>
                <a:ext cx="6" cy="11"/>
              </a:xfrm>
              <a:custGeom>
                <a:rect b="b" l="l" r="r" t="t"/>
                <a:pathLst>
                  <a:path extrusionOk="0" h="11" w="6">
                    <a:moveTo>
                      <a:pt x="4" y="0"/>
                    </a:moveTo>
                    <a:lnTo>
                      <a:pt x="3" y="3"/>
                    </a:lnTo>
                    <a:lnTo>
                      <a:pt x="3" y="6"/>
                    </a:lnTo>
                    <a:lnTo>
                      <a:pt x="4" y="8"/>
                    </a:lnTo>
                    <a:lnTo>
                      <a:pt x="6" y="11"/>
                    </a:lnTo>
                    <a:lnTo>
                      <a:pt x="3" y="11"/>
                    </a:lnTo>
                    <a:lnTo>
                      <a:pt x="1" y="11"/>
                    </a:lnTo>
                    <a:lnTo>
                      <a:pt x="1" y="9"/>
                    </a:lnTo>
                    <a:lnTo>
                      <a:pt x="0" y="8"/>
                    </a:lnTo>
                    <a:lnTo>
                      <a:pt x="1" y="3"/>
                    </a:lnTo>
                    <a:lnTo>
                      <a:pt x="3" y="0"/>
                    </a:lnTo>
                    <a:lnTo>
                      <a:pt x="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5" name="Google Shape;825;p8"/>
              <p:cNvSpPr/>
              <p:nvPr/>
            </p:nvSpPr>
            <p:spPr>
              <a:xfrm>
                <a:off x="1580" y="3110"/>
                <a:ext cx="7" cy="9"/>
              </a:xfrm>
              <a:custGeom>
                <a:rect b="b" l="l" r="r" t="t"/>
                <a:pathLst>
                  <a:path extrusionOk="0" h="9" w="7">
                    <a:moveTo>
                      <a:pt x="7" y="9"/>
                    </a:moveTo>
                    <a:lnTo>
                      <a:pt x="5" y="9"/>
                    </a:lnTo>
                    <a:lnTo>
                      <a:pt x="4" y="9"/>
                    </a:lnTo>
                    <a:lnTo>
                      <a:pt x="2" y="7"/>
                    </a:lnTo>
                    <a:lnTo>
                      <a:pt x="0" y="6"/>
                    </a:lnTo>
                    <a:lnTo>
                      <a:pt x="2" y="3"/>
                    </a:lnTo>
                    <a:lnTo>
                      <a:pt x="2" y="1"/>
                    </a:lnTo>
                    <a:lnTo>
                      <a:pt x="4" y="0"/>
                    </a:lnTo>
                    <a:lnTo>
                      <a:pt x="7" y="0"/>
                    </a:lnTo>
                    <a:lnTo>
                      <a:pt x="7" y="3"/>
                    </a:lnTo>
                    <a:lnTo>
                      <a:pt x="7" y="6"/>
                    </a:lnTo>
                    <a:lnTo>
                      <a:pt x="7"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8"/>
              <p:cNvSpPr/>
              <p:nvPr/>
            </p:nvSpPr>
            <p:spPr>
              <a:xfrm>
                <a:off x="1788" y="3116"/>
                <a:ext cx="15" cy="17"/>
              </a:xfrm>
              <a:custGeom>
                <a:rect b="b" l="l" r="r" t="t"/>
                <a:pathLst>
                  <a:path extrusionOk="0" h="17" w="15">
                    <a:moveTo>
                      <a:pt x="15" y="12"/>
                    </a:moveTo>
                    <a:lnTo>
                      <a:pt x="15" y="14"/>
                    </a:lnTo>
                    <a:lnTo>
                      <a:pt x="14" y="14"/>
                    </a:lnTo>
                    <a:lnTo>
                      <a:pt x="14" y="15"/>
                    </a:lnTo>
                    <a:lnTo>
                      <a:pt x="12" y="17"/>
                    </a:lnTo>
                    <a:lnTo>
                      <a:pt x="11" y="15"/>
                    </a:lnTo>
                    <a:lnTo>
                      <a:pt x="9" y="14"/>
                    </a:lnTo>
                    <a:lnTo>
                      <a:pt x="8" y="12"/>
                    </a:lnTo>
                    <a:lnTo>
                      <a:pt x="6" y="11"/>
                    </a:lnTo>
                    <a:lnTo>
                      <a:pt x="4" y="9"/>
                    </a:lnTo>
                    <a:lnTo>
                      <a:pt x="3" y="8"/>
                    </a:lnTo>
                    <a:lnTo>
                      <a:pt x="1" y="6"/>
                    </a:lnTo>
                    <a:lnTo>
                      <a:pt x="0" y="4"/>
                    </a:lnTo>
                    <a:lnTo>
                      <a:pt x="1" y="3"/>
                    </a:lnTo>
                    <a:lnTo>
                      <a:pt x="1" y="1"/>
                    </a:lnTo>
                    <a:lnTo>
                      <a:pt x="0" y="1"/>
                    </a:lnTo>
                    <a:lnTo>
                      <a:pt x="1" y="0"/>
                    </a:lnTo>
                    <a:lnTo>
                      <a:pt x="3" y="1"/>
                    </a:lnTo>
                    <a:lnTo>
                      <a:pt x="4" y="3"/>
                    </a:lnTo>
                    <a:lnTo>
                      <a:pt x="6" y="4"/>
                    </a:lnTo>
                    <a:lnTo>
                      <a:pt x="8" y="6"/>
                    </a:lnTo>
                    <a:lnTo>
                      <a:pt x="9" y="8"/>
                    </a:lnTo>
                    <a:lnTo>
                      <a:pt x="11" y="9"/>
                    </a:lnTo>
                    <a:lnTo>
                      <a:pt x="14" y="11"/>
                    </a:lnTo>
                    <a:lnTo>
                      <a:pt x="15"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8"/>
              <p:cNvSpPr/>
              <p:nvPr/>
            </p:nvSpPr>
            <p:spPr>
              <a:xfrm>
                <a:off x="1696" y="3120"/>
                <a:ext cx="14" cy="13"/>
              </a:xfrm>
              <a:custGeom>
                <a:rect b="b" l="l" r="r" t="t"/>
                <a:pathLst>
                  <a:path extrusionOk="0" h="13" w="14">
                    <a:moveTo>
                      <a:pt x="14" y="4"/>
                    </a:moveTo>
                    <a:lnTo>
                      <a:pt x="12" y="13"/>
                    </a:lnTo>
                    <a:lnTo>
                      <a:pt x="11" y="13"/>
                    </a:lnTo>
                    <a:lnTo>
                      <a:pt x="9" y="11"/>
                    </a:lnTo>
                    <a:lnTo>
                      <a:pt x="6" y="13"/>
                    </a:lnTo>
                    <a:lnTo>
                      <a:pt x="4" y="13"/>
                    </a:lnTo>
                    <a:lnTo>
                      <a:pt x="3" y="13"/>
                    </a:lnTo>
                    <a:lnTo>
                      <a:pt x="1" y="11"/>
                    </a:lnTo>
                    <a:lnTo>
                      <a:pt x="0" y="10"/>
                    </a:lnTo>
                    <a:lnTo>
                      <a:pt x="1" y="7"/>
                    </a:lnTo>
                    <a:lnTo>
                      <a:pt x="1" y="5"/>
                    </a:lnTo>
                    <a:lnTo>
                      <a:pt x="1" y="4"/>
                    </a:lnTo>
                    <a:lnTo>
                      <a:pt x="1" y="2"/>
                    </a:lnTo>
                    <a:lnTo>
                      <a:pt x="3" y="2"/>
                    </a:lnTo>
                    <a:lnTo>
                      <a:pt x="4" y="0"/>
                    </a:lnTo>
                    <a:lnTo>
                      <a:pt x="6" y="0"/>
                    </a:lnTo>
                    <a:lnTo>
                      <a:pt x="8" y="0"/>
                    </a:lnTo>
                    <a:lnTo>
                      <a:pt x="9" y="2"/>
                    </a:lnTo>
                    <a:lnTo>
                      <a:pt x="11" y="2"/>
                    </a:lnTo>
                    <a:lnTo>
                      <a:pt x="12" y="2"/>
                    </a:lnTo>
                    <a:lnTo>
                      <a:pt x="14"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8" name="Google Shape;828;p8"/>
              <p:cNvSpPr/>
              <p:nvPr/>
            </p:nvSpPr>
            <p:spPr>
              <a:xfrm>
                <a:off x="1566" y="3125"/>
                <a:ext cx="7" cy="11"/>
              </a:xfrm>
              <a:custGeom>
                <a:rect b="b" l="l" r="r" t="t"/>
                <a:pathLst>
                  <a:path extrusionOk="0" h="11" w="7">
                    <a:moveTo>
                      <a:pt x="7" y="9"/>
                    </a:moveTo>
                    <a:lnTo>
                      <a:pt x="5" y="11"/>
                    </a:lnTo>
                    <a:lnTo>
                      <a:pt x="3" y="9"/>
                    </a:lnTo>
                    <a:lnTo>
                      <a:pt x="2" y="8"/>
                    </a:lnTo>
                    <a:lnTo>
                      <a:pt x="0" y="6"/>
                    </a:lnTo>
                    <a:lnTo>
                      <a:pt x="0" y="5"/>
                    </a:lnTo>
                    <a:lnTo>
                      <a:pt x="2" y="3"/>
                    </a:lnTo>
                    <a:lnTo>
                      <a:pt x="2" y="2"/>
                    </a:lnTo>
                    <a:lnTo>
                      <a:pt x="3" y="0"/>
                    </a:lnTo>
                    <a:lnTo>
                      <a:pt x="5" y="2"/>
                    </a:lnTo>
                    <a:lnTo>
                      <a:pt x="7" y="3"/>
                    </a:lnTo>
                    <a:lnTo>
                      <a:pt x="7" y="6"/>
                    </a:lnTo>
                    <a:lnTo>
                      <a:pt x="7"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8"/>
              <p:cNvSpPr/>
              <p:nvPr/>
            </p:nvSpPr>
            <p:spPr>
              <a:xfrm>
                <a:off x="1590" y="3127"/>
                <a:ext cx="37" cy="54"/>
              </a:xfrm>
              <a:custGeom>
                <a:rect b="b" l="l" r="r" t="t"/>
                <a:pathLst>
                  <a:path extrusionOk="0" h="54" w="37">
                    <a:moveTo>
                      <a:pt x="11" y="14"/>
                    </a:moveTo>
                    <a:lnTo>
                      <a:pt x="14" y="18"/>
                    </a:lnTo>
                    <a:lnTo>
                      <a:pt x="17" y="23"/>
                    </a:lnTo>
                    <a:lnTo>
                      <a:pt x="22" y="28"/>
                    </a:lnTo>
                    <a:lnTo>
                      <a:pt x="23" y="32"/>
                    </a:lnTo>
                    <a:lnTo>
                      <a:pt x="26" y="37"/>
                    </a:lnTo>
                    <a:lnTo>
                      <a:pt x="29" y="42"/>
                    </a:lnTo>
                    <a:lnTo>
                      <a:pt x="33" y="47"/>
                    </a:lnTo>
                    <a:lnTo>
                      <a:pt x="37" y="51"/>
                    </a:lnTo>
                    <a:lnTo>
                      <a:pt x="37" y="53"/>
                    </a:lnTo>
                    <a:lnTo>
                      <a:pt x="36" y="54"/>
                    </a:lnTo>
                    <a:lnTo>
                      <a:pt x="34" y="53"/>
                    </a:lnTo>
                    <a:lnTo>
                      <a:pt x="33" y="51"/>
                    </a:lnTo>
                    <a:lnTo>
                      <a:pt x="31" y="48"/>
                    </a:lnTo>
                    <a:lnTo>
                      <a:pt x="29" y="47"/>
                    </a:lnTo>
                    <a:lnTo>
                      <a:pt x="28" y="45"/>
                    </a:lnTo>
                    <a:lnTo>
                      <a:pt x="26" y="42"/>
                    </a:lnTo>
                    <a:lnTo>
                      <a:pt x="25" y="40"/>
                    </a:lnTo>
                    <a:lnTo>
                      <a:pt x="23" y="37"/>
                    </a:lnTo>
                    <a:lnTo>
                      <a:pt x="20" y="34"/>
                    </a:lnTo>
                    <a:lnTo>
                      <a:pt x="17" y="29"/>
                    </a:lnTo>
                    <a:lnTo>
                      <a:pt x="15" y="26"/>
                    </a:lnTo>
                    <a:lnTo>
                      <a:pt x="12" y="22"/>
                    </a:lnTo>
                    <a:lnTo>
                      <a:pt x="9" y="17"/>
                    </a:lnTo>
                    <a:lnTo>
                      <a:pt x="6" y="14"/>
                    </a:lnTo>
                    <a:lnTo>
                      <a:pt x="3" y="9"/>
                    </a:lnTo>
                    <a:lnTo>
                      <a:pt x="0" y="4"/>
                    </a:lnTo>
                    <a:lnTo>
                      <a:pt x="1" y="0"/>
                    </a:lnTo>
                    <a:lnTo>
                      <a:pt x="3" y="1"/>
                    </a:lnTo>
                    <a:lnTo>
                      <a:pt x="4" y="3"/>
                    </a:lnTo>
                    <a:lnTo>
                      <a:pt x="6" y="4"/>
                    </a:lnTo>
                    <a:lnTo>
                      <a:pt x="6" y="6"/>
                    </a:lnTo>
                    <a:lnTo>
                      <a:pt x="8" y="7"/>
                    </a:lnTo>
                    <a:lnTo>
                      <a:pt x="9" y="11"/>
                    </a:lnTo>
                    <a:lnTo>
                      <a:pt x="9" y="12"/>
                    </a:lnTo>
                    <a:lnTo>
                      <a:pt x="11"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8"/>
              <p:cNvSpPr/>
              <p:nvPr/>
            </p:nvSpPr>
            <p:spPr>
              <a:xfrm>
                <a:off x="1789" y="3128"/>
                <a:ext cx="10" cy="14"/>
              </a:xfrm>
              <a:custGeom>
                <a:rect b="b" l="l" r="r" t="t"/>
                <a:pathLst>
                  <a:path extrusionOk="0" h="14" w="10">
                    <a:moveTo>
                      <a:pt x="10" y="10"/>
                    </a:moveTo>
                    <a:lnTo>
                      <a:pt x="10" y="11"/>
                    </a:lnTo>
                    <a:lnTo>
                      <a:pt x="10" y="13"/>
                    </a:lnTo>
                    <a:lnTo>
                      <a:pt x="10" y="14"/>
                    </a:lnTo>
                    <a:lnTo>
                      <a:pt x="8" y="13"/>
                    </a:lnTo>
                    <a:lnTo>
                      <a:pt x="7" y="11"/>
                    </a:lnTo>
                    <a:lnTo>
                      <a:pt x="5" y="10"/>
                    </a:lnTo>
                    <a:lnTo>
                      <a:pt x="3" y="8"/>
                    </a:lnTo>
                    <a:lnTo>
                      <a:pt x="2" y="6"/>
                    </a:lnTo>
                    <a:lnTo>
                      <a:pt x="0" y="5"/>
                    </a:lnTo>
                    <a:lnTo>
                      <a:pt x="0" y="3"/>
                    </a:lnTo>
                    <a:lnTo>
                      <a:pt x="0" y="0"/>
                    </a:lnTo>
                    <a:lnTo>
                      <a:pt x="2" y="0"/>
                    </a:lnTo>
                    <a:lnTo>
                      <a:pt x="3" y="2"/>
                    </a:lnTo>
                    <a:lnTo>
                      <a:pt x="5" y="2"/>
                    </a:lnTo>
                    <a:lnTo>
                      <a:pt x="5" y="3"/>
                    </a:lnTo>
                    <a:lnTo>
                      <a:pt x="7" y="5"/>
                    </a:lnTo>
                    <a:lnTo>
                      <a:pt x="8" y="6"/>
                    </a:lnTo>
                    <a:lnTo>
                      <a:pt x="10" y="8"/>
                    </a:lnTo>
                    <a:lnTo>
                      <a:pt x="10"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1" name="Google Shape;831;p8"/>
              <p:cNvSpPr/>
              <p:nvPr/>
            </p:nvSpPr>
            <p:spPr>
              <a:xfrm>
                <a:off x="1690" y="3133"/>
                <a:ext cx="25" cy="9"/>
              </a:xfrm>
              <a:custGeom>
                <a:rect b="b" l="l" r="r" t="t"/>
                <a:pathLst>
                  <a:path extrusionOk="0" h="9" w="25">
                    <a:moveTo>
                      <a:pt x="18" y="3"/>
                    </a:moveTo>
                    <a:lnTo>
                      <a:pt x="18" y="3"/>
                    </a:lnTo>
                    <a:lnTo>
                      <a:pt x="20" y="3"/>
                    </a:lnTo>
                    <a:lnTo>
                      <a:pt x="21" y="3"/>
                    </a:lnTo>
                    <a:lnTo>
                      <a:pt x="23" y="3"/>
                    </a:lnTo>
                    <a:lnTo>
                      <a:pt x="25" y="5"/>
                    </a:lnTo>
                    <a:lnTo>
                      <a:pt x="25" y="6"/>
                    </a:lnTo>
                    <a:lnTo>
                      <a:pt x="25" y="8"/>
                    </a:lnTo>
                    <a:lnTo>
                      <a:pt x="21" y="8"/>
                    </a:lnTo>
                    <a:lnTo>
                      <a:pt x="18" y="9"/>
                    </a:lnTo>
                    <a:lnTo>
                      <a:pt x="15" y="9"/>
                    </a:lnTo>
                    <a:lnTo>
                      <a:pt x="12" y="9"/>
                    </a:lnTo>
                    <a:lnTo>
                      <a:pt x="9" y="8"/>
                    </a:lnTo>
                    <a:lnTo>
                      <a:pt x="6" y="6"/>
                    </a:lnTo>
                    <a:lnTo>
                      <a:pt x="3" y="6"/>
                    </a:lnTo>
                    <a:lnTo>
                      <a:pt x="0" y="5"/>
                    </a:lnTo>
                    <a:lnTo>
                      <a:pt x="0" y="3"/>
                    </a:lnTo>
                    <a:lnTo>
                      <a:pt x="0" y="1"/>
                    </a:lnTo>
                    <a:lnTo>
                      <a:pt x="1" y="0"/>
                    </a:lnTo>
                    <a:lnTo>
                      <a:pt x="3" y="1"/>
                    </a:lnTo>
                    <a:lnTo>
                      <a:pt x="6" y="1"/>
                    </a:lnTo>
                    <a:lnTo>
                      <a:pt x="7" y="3"/>
                    </a:lnTo>
                    <a:lnTo>
                      <a:pt x="9" y="3"/>
                    </a:lnTo>
                    <a:lnTo>
                      <a:pt x="12" y="3"/>
                    </a:lnTo>
                    <a:lnTo>
                      <a:pt x="14" y="3"/>
                    </a:lnTo>
                    <a:lnTo>
                      <a:pt x="15" y="3"/>
                    </a:lnTo>
                    <a:lnTo>
                      <a:pt x="18"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8"/>
              <p:cNvSpPr/>
              <p:nvPr/>
            </p:nvSpPr>
            <p:spPr>
              <a:xfrm>
                <a:off x="1878" y="3138"/>
                <a:ext cx="30" cy="37"/>
              </a:xfrm>
              <a:custGeom>
                <a:rect b="b" l="l" r="r" t="t"/>
                <a:pathLst>
                  <a:path extrusionOk="0" h="37" w="30">
                    <a:moveTo>
                      <a:pt x="22" y="3"/>
                    </a:moveTo>
                    <a:lnTo>
                      <a:pt x="21" y="6"/>
                    </a:lnTo>
                    <a:lnTo>
                      <a:pt x="19" y="7"/>
                    </a:lnTo>
                    <a:lnTo>
                      <a:pt x="19" y="11"/>
                    </a:lnTo>
                    <a:lnTo>
                      <a:pt x="19" y="12"/>
                    </a:lnTo>
                    <a:lnTo>
                      <a:pt x="21" y="14"/>
                    </a:lnTo>
                    <a:lnTo>
                      <a:pt x="22" y="14"/>
                    </a:lnTo>
                    <a:lnTo>
                      <a:pt x="24" y="12"/>
                    </a:lnTo>
                    <a:lnTo>
                      <a:pt x="25" y="12"/>
                    </a:lnTo>
                    <a:lnTo>
                      <a:pt x="27" y="11"/>
                    </a:lnTo>
                    <a:lnTo>
                      <a:pt x="28" y="11"/>
                    </a:lnTo>
                    <a:lnTo>
                      <a:pt x="30" y="12"/>
                    </a:lnTo>
                    <a:lnTo>
                      <a:pt x="28" y="14"/>
                    </a:lnTo>
                    <a:lnTo>
                      <a:pt x="28" y="15"/>
                    </a:lnTo>
                    <a:lnTo>
                      <a:pt x="28" y="17"/>
                    </a:lnTo>
                    <a:lnTo>
                      <a:pt x="27" y="17"/>
                    </a:lnTo>
                    <a:lnTo>
                      <a:pt x="25" y="18"/>
                    </a:lnTo>
                    <a:lnTo>
                      <a:pt x="24" y="20"/>
                    </a:lnTo>
                    <a:lnTo>
                      <a:pt x="22" y="20"/>
                    </a:lnTo>
                    <a:lnTo>
                      <a:pt x="21" y="20"/>
                    </a:lnTo>
                    <a:lnTo>
                      <a:pt x="21" y="23"/>
                    </a:lnTo>
                    <a:lnTo>
                      <a:pt x="19" y="25"/>
                    </a:lnTo>
                    <a:lnTo>
                      <a:pt x="21" y="28"/>
                    </a:lnTo>
                    <a:lnTo>
                      <a:pt x="21" y="31"/>
                    </a:lnTo>
                    <a:lnTo>
                      <a:pt x="21" y="36"/>
                    </a:lnTo>
                    <a:lnTo>
                      <a:pt x="19" y="37"/>
                    </a:lnTo>
                    <a:lnTo>
                      <a:pt x="17" y="36"/>
                    </a:lnTo>
                    <a:lnTo>
                      <a:pt x="16" y="36"/>
                    </a:lnTo>
                    <a:lnTo>
                      <a:pt x="16" y="34"/>
                    </a:lnTo>
                    <a:lnTo>
                      <a:pt x="14" y="32"/>
                    </a:lnTo>
                    <a:lnTo>
                      <a:pt x="14" y="31"/>
                    </a:lnTo>
                    <a:lnTo>
                      <a:pt x="13" y="29"/>
                    </a:lnTo>
                    <a:lnTo>
                      <a:pt x="11" y="29"/>
                    </a:lnTo>
                    <a:lnTo>
                      <a:pt x="10" y="31"/>
                    </a:lnTo>
                    <a:lnTo>
                      <a:pt x="10" y="32"/>
                    </a:lnTo>
                    <a:lnTo>
                      <a:pt x="8" y="32"/>
                    </a:lnTo>
                    <a:lnTo>
                      <a:pt x="8" y="34"/>
                    </a:lnTo>
                    <a:lnTo>
                      <a:pt x="6" y="36"/>
                    </a:lnTo>
                    <a:lnTo>
                      <a:pt x="6" y="37"/>
                    </a:lnTo>
                    <a:lnTo>
                      <a:pt x="5" y="37"/>
                    </a:lnTo>
                    <a:lnTo>
                      <a:pt x="3" y="37"/>
                    </a:lnTo>
                    <a:lnTo>
                      <a:pt x="3" y="34"/>
                    </a:lnTo>
                    <a:lnTo>
                      <a:pt x="5" y="31"/>
                    </a:lnTo>
                    <a:lnTo>
                      <a:pt x="6" y="28"/>
                    </a:lnTo>
                    <a:lnTo>
                      <a:pt x="6" y="25"/>
                    </a:lnTo>
                    <a:lnTo>
                      <a:pt x="0" y="21"/>
                    </a:lnTo>
                    <a:lnTo>
                      <a:pt x="2" y="18"/>
                    </a:lnTo>
                    <a:lnTo>
                      <a:pt x="5" y="17"/>
                    </a:lnTo>
                    <a:lnTo>
                      <a:pt x="6" y="17"/>
                    </a:lnTo>
                    <a:lnTo>
                      <a:pt x="10" y="15"/>
                    </a:lnTo>
                    <a:lnTo>
                      <a:pt x="13" y="15"/>
                    </a:lnTo>
                    <a:lnTo>
                      <a:pt x="14" y="12"/>
                    </a:lnTo>
                    <a:lnTo>
                      <a:pt x="16" y="11"/>
                    </a:lnTo>
                    <a:lnTo>
                      <a:pt x="14" y="6"/>
                    </a:lnTo>
                    <a:lnTo>
                      <a:pt x="16" y="4"/>
                    </a:lnTo>
                    <a:lnTo>
                      <a:pt x="16" y="3"/>
                    </a:lnTo>
                    <a:lnTo>
                      <a:pt x="17" y="1"/>
                    </a:lnTo>
                    <a:lnTo>
                      <a:pt x="19" y="0"/>
                    </a:lnTo>
                    <a:lnTo>
                      <a:pt x="21" y="1"/>
                    </a:lnTo>
                    <a:lnTo>
                      <a:pt x="2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8"/>
              <p:cNvSpPr/>
              <p:nvPr/>
            </p:nvSpPr>
            <p:spPr>
              <a:xfrm>
                <a:off x="1789" y="3141"/>
                <a:ext cx="10" cy="12"/>
              </a:xfrm>
              <a:custGeom>
                <a:rect b="b" l="l" r="r" t="t"/>
                <a:pathLst>
                  <a:path extrusionOk="0" h="12" w="10">
                    <a:moveTo>
                      <a:pt x="10" y="9"/>
                    </a:moveTo>
                    <a:lnTo>
                      <a:pt x="10" y="12"/>
                    </a:lnTo>
                    <a:lnTo>
                      <a:pt x="8" y="12"/>
                    </a:lnTo>
                    <a:lnTo>
                      <a:pt x="7" y="11"/>
                    </a:lnTo>
                    <a:lnTo>
                      <a:pt x="5" y="11"/>
                    </a:lnTo>
                    <a:lnTo>
                      <a:pt x="3" y="9"/>
                    </a:lnTo>
                    <a:lnTo>
                      <a:pt x="3" y="8"/>
                    </a:lnTo>
                    <a:lnTo>
                      <a:pt x="2" y="6"/>
                    </a:lnTo>
                    <a:lnTo>
                      <a:pt x="0" y="6"/>
                    </a:lnTo>
                    <a:lnTo>
                      <a:pt x="0" y="3"/>
                    </a:lnTo>
                    <a:lnTo>
                      <a:pt x="2" y="0"/>
                    </a:lnTo>
                    <a:lnTo>
                      <a:pt x="3" y="0"/>
                    </a:lnTo>
                    <a:lnTo>
                      <a:pt x="3" y="1"/>
                    </a:lnTo>
                    <a:lnTo>
                      <a:pt x="5" y="3"/>
                    </a:lnTo>
                    <a:lnTo>
                      <a:pt x="7" y="3"/>
                    </a:lnTo>
                    <a:lnTo>
                      <a:pt x="8" y="4"/>
                    </a:lnTo>
                    <a:lnTo>
                      <a:pt x="8" y="6"/>
                    </a:lnTo>
                    <a:lnTo>
                      <a:pt x="10" y="8"/>
                    </a:lnTo>
                    <a:lnTo>
                      <a:pt x="10"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4" name="Google Shape;834;p8"/>
              <p:cNvSpPr/>
              <p:nvPr/>
            </p:nvSpPr>
            <p:spPr>
              <a:xfrm>
                <a:off x="1686" y="3144"/>
                <a:ext cx="32" cy="14"/>
              </a:xfrm>
              <a:custGeom>
                <a:rect b="b" l="l" r="r" t="t"/>
                <a:pathLst>
                  <a:path extrusionOk="0" h="14" w="32">
                    <a:moveTo>
                      <a:pt x="27" y="1"/>
                    </a:moveTo>
                    <a:lnTo>
                      <a:pt x="27" y="3"/>
                    </a:lnTo>
                    <a:lnTo>
                      <a:pt x="29" y="5"/>
                    </a:lnTo>
                    <a:lnTo>
                      <a:pt x="30" y="5"/>
                    </a:lnTo>
                    <a:lnTo>
                      <a:pt x="30" y="6"/>
                    </a:lnTo>
                    <a:lnTo>
                      <a:pt x="32" y="8"/>
                    </a:lnTo>
                    <a:lnTo>
                      <a:pt x="32" y="9"/>
                    </a:lnTo>
                    <a:lnTo>
                      <a:pt x="32" y="11"/>
                    </a:lnTo>
                    <a:lnTo>
                      <a:pt x="27" y="12"/>
                    </a:lnTo>
                    <a:lnTo>
                      <a:pt x="24" y="14"/>
                    </a:lnTo>
                    <a:lnTo>
                      <a:pt x="19" y="14"/>
                    </a:lnTo>
                    <a:lnTo>
                      <a:pt x="14" y="14"/>
                    </a:lnTo>
                    <a:lnTo>
                      <a:pt x="11" y="14"/>
                    </a:lnTo>
                    <a:lnTo>
                      <a:pt x="7" y="12"/>
                    </a:lnTo>
                    <a:lnTo>
                      <a:pt x="4" y="11"/>
                    </a:lnTo>
                    <a:lnTo>
                      <a:pt x="0" y="8"/>
                    </a:lnTo>
                    <a:lnTo>
                      <a:pt x="0" y="5"/>
                    </a:lnTo>
                    <a:lnTo>
                      <a:pt x="0" y="3"/>
                    </a:lnTo>
                    <a:lnTo>
                      <a:pt x="2" y="1"/>
                    </a:lnTo>
                    <a:lnTo>
                      <a:pt x="4" y="0"/>
                    </a:lnTo>
                    <a:lnTo>
                      <a:pt x="7" y="0"/>
                    </a:lnTo>
                    <a:lnTo>
                      <a:pt x="10" y="1"/>
                    </a:lnTo>
                    <a:lnTo>
                      <a:pt x="11" y="1"/>
                    </a:lnTo>
                    <a:lnTo>
                      <a:pt x="14" y="1"/>
                    </a:lnTo>
                    <a:lnTo>
                      <a:pt x="18" y="3"/>
                    </a:lnTo>
                    <a:lnTo>
                      <a:pt x="21" y="3"/>
                    </a:lnTo>
                    <a:lnTo>
                      <a:pt x="24" y="1"/>
                    </a:lnTo>
                    <a:lnTo>
                      <a:pt x="27"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8"/>
              <p:cNvSpPr/>
              <p:nvPr/>
            </p:nvSpPr>
            <p:spPr>
              <a:xfrm>
                <a:off x="1577" y="3145"/>
                <a:ext cx="8" cy="8"/>
              </a:xfrm>
              <a:custGeom>
                <a:rect b="b" l="l" r="r" t="t"/>
                <a:pathLst>
                  <a:path extrusionOk="0" h="8" w="8">
                    <a:moveTo>
                      <a:pt x="8" y="7"/>
                    </a:moveTo>
                    <a:lnTo>
                      <a:pt x="5" y="8"/>
                    </a:lnTo>
                    <a:lnTo>
                      <a:pt x="3" y="8"/>
                    </a:lnTo>
                    <a:lnTo>
                      <a:pt x="3" y="7"/>
                    </a:lnTo>
                    <a:lnTo>
                      <a:pt x="2" y="7"/>
                    </a:lnTo>
                    <a:lnTo>
                      <a:pt x="2" y="5"/>
                    </a:lnTo>
                    <a:lnTo>
                      <a:pt x="0" y="4"/>
                    </a:lnTo>
                    <a:lnTo>
                      <a:pt x="0" y="2"/>
                    </a:lnTo>
                    <a:lnTo>
                      <a:pt x="2" y="0"/>
                    </a:lnTo>
                    <a:lnTo>
                      <a:pt x="3" y="0"/>
                    </a:lnTo>
                    <a:lnTo>
                      <a:pt x="5" y="0"/>
                    </a:lnTo>
                    <a:lnTo>
                      <a:pt x="5" y="2"/>
                    </a:lnTo>
                    <a:lnTo>
                      <a:pt x="7" y="2"/>
                    </a:lnTo>
                    <a:lnTo>
                      <a:pt x="7" y="4"/>
                    </a:lnTo>
                    <a:lnTo>
                      <a:pt x="8" y="5"/>
                    </a:lnTo>
                    <a:lnTo>
                      <a:pt x="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8"/>
              <p:cNvSpPr/>
              <p:nvPr/>
            </p:nvSpPr>
            <p:spPr>
              <a:xfrm>
                <a:off x="1516" y="3147"/>
                <a:ext cx="27" cy="39"/>
              </a:xfrm>
              <a:custGeom>
                <a:rect b="b" l="l" r="r" t="t"/>
                <a:pathLst>
                  <a:path extrusionOk="0" h="39" w="27">
                    <a:moveTo>
                      <a:pt x="13" y="0"/>
                    </a:moveTo>
                    <a:lnTo>
                      <a:pt x="11" y="2"/>
                    </a:lnTo>
                    <a:lnTo>
                      <a:pt x="10" y="5"/>
                    </a:lnTo>
                    <a:lnTo>
                      <a:pt x="8" y="9"/>
                    </a:lnTo>
                    <a:lnTo>
                      <a:pt x="8" y="12"/>
                    </a:lnTo>
                    <a:lnTo>
                      <a:pt x="7" y="17"/>
                    </a:lnTo>
                    <a:lnTo>
                      <a:pt x="8" y="22"/>
                    </a:lnTo>
                    <a:lnTo>
                      <a:pt x="11" y="27"/>
                    </a:lnTo>
                    <a:lnTo>
                      <a:pt x="16" y="31"/>
                    </a:lnTo>
                    <a:lnTo>
                      <a:pt x="18" y="33"/>
                    </a:lnTo>
                    <a:lnTo>
                      <a:pt x="19" y="34"/>
                    </a:lnTo>
                    <a:lnTo>
                      <a:pt x="21" y="34"/>
                    </a:lnTo>
                    <a:lnTo>
                      <a:pt x="22" y="34"/>
                    </a:lnTo>
                    <a:lnTo>
                      <a:pt x="24" y="34"/>
                    </a:lnTo>
                    <a:lnTo>
                      <a:pt x="25" y="34"/>
                    </a:lnTo>
                    <a:lnTo>
                      <a:pt x="25" y="36"/>
                    </a:lnTo>
                    <a:lnTo>
                      <a:pt x="27" y="37"/>
                    </a:lnTo>
                    <a:lnTo>
                      <a:pt x="19" y="39"/>
                    </a:lnTo>
                    <a:lnTo>
                      <a:pt x="13" y="37"/>
                    </a:lnTo>
                    <a:lnTo>
                      <a:pt x="8" y="36"/>
                    </a:lnTo>
                    <a:lnTo>
                      <a:pt x="5" y="31"/>
                    </a:lnTo>
                    <a:lnTo>
                      <a:pt x="2" y="25"/>
                    </a:lnTo>
                    <a:lnTo>
                      <a:pt x="0" y="20"/>
                    </a:lnTo>
                    <a:lnTo>
                      <a:pt x="0" y="16"/>
                    </a:lnTo>
                    <a:lnTo>
                      <a:pt x="0" y="12"/>
                    </a:lnTo>
                    <a:lnTo>
                      <a:pt x="2" y="9"/>
                    </a:lnTo>
                    <a:lnTo>
                      <a:pt x="2" y="8"/>
                    </a:lnTo>
                    <a:lnTo>
                      <a:pt x="4" y="6"/>
                    </a:lnTo>
                    <a:lnTo>
                      <a:pt x="5" y="3"/>
                    </a:lnTo>
                    <a:lnTo>
                      <a:pt x="7" y="2"/>
                    </a:lnTo>
                    <a:lnTo>
                      <a:pt x="8" y="2"/>
                    </a:lnTo>
                    <a:lnTo>
                      <a:pt x="10" y="0"/>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8"/>
              <p:cNvSpPr/>
              <p:nvPr/>
            </p:nvSpPr>
            <p:spPr>
              <a:xfrm>
                <a:off x="1555" y="3149"/>
                <a:ext cx="8" cy="12"/>
              </a:xfrm>
              <a:custGeom>
                <a:rect b="b" l="l" r="r" t="t"/>
                <a:pathLst>
                  <a:path extrusionOk="0" h="12" w="8">
                    <a:moveTo>
                      <a:pt x="8" y="3"/>
                    </a:moveTo>
                    <a:lnTo>
                      <a:pt x="8" y="12"/>
                    </a:lnTo>
                    <a:lnTo>
                      <a:pt x="7" y="12"/>
                    </a:lnTo>
                    <a:lnTo>
                      <a:pt x="5" y="10"/>
                    </a:lnTo>
                    <a:lnTo>
                      <a:pt x="4" y="10"/>
                    </a:lnTo>
                    <a:lnTo>
                      <a:pt x="4" y="9"/>
                    </a:lnTo>
                    <a:lnTo>
                      <a:pt x="2" y="9"/>
                    </a:lnTo>
                    <a:lnTo>
                      <a:pt x="2" y="7"/>
                    </a:lnTo>
                    <a:lnTo>
                      <a:pt x="0" y="7"/>
                    </a:lnTo>
                    <a:lnTo>
                      <a:pt x="2" y="6"/>
                    </a:lnTo>
                    <a:lnTo>
                      <a:pt x="2" y="4"/>
                    </a:lnTo>
                    <a:lnTo>
                      <a:pt x="4" y="3"/>
                    </a:lnTo>
                    <a:lnTo>
                      <a:pt x="4" y="0"/>
                    </a:lnTo>
                    <a:lnTo>
                      <a:pt x="5" y="0"/>
                    </a:lnTo>
                    <a:lnTo>
                      <a:pt x="7" y="1"/>
                    </a:lnTo>
                    <a:lnTo>
                      <a:pt x="7" y="3"/>
                    </a:lnTo>
                    <a:lnTo>
                      <a:pt x="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8"/>
              <p:cNvSpPr/>
              <p:nvPr/>
            </p:nvSpPr>
            <p:spPr>
              <a:xfrm>
                <a:off x="1661" y="3155"/>
                <a:ext cx="25" cy="67"/>
              </a:xfrm>
              <a:custGeom>
                <a:rect b="b" l="l" r="r" t="t"/>
                <a:pathLst>
                  <a:path extrusionOk="0" h="67" w="25">
                    <a:moveTo>
                      <a:pt x="24" y="8"/>
                    </a:moveTo>
                    <a:lnTo>
                      <a:pt x="21" y="12"/>
                    </a:lnTo>
                    <a:lnTo>
                      <a:pt x="18" y="17"/>
                    </a:lnTo>
                    <a:lnTo>
                      <a:pt x="13" y="22"/>
                    </a:lnTo>
                    <a:lnTo>
                      <a:pt x="10" y="26"/>
                    </a:lnTo>
                    <a:lnTo>
                      <a:pt x="8" y="31"/>
                    </a:lnTo>
                    <a:lnTo>
                      <a:pt x="7" y="37"/>
                    </a:lnTo>
                    <a:lnTo>
                      <a:pt x="5" y="43"/>
                    </a:lnTo>
                    <a:lnTo>
                      <a:pt x="7" y="51"/>
                    </a:lnTo>
                    <a:lnTo>
                      <a:pt x="8" y="54"/>
                    </a:lnTo>
                    <a:lnTo>
                      <a:pt x="8" y="56"/>
                    </a:lnTo>
                    <a:lnTo>
                      <a:pt x="10" y="58"/>
                    </a:lnTo>
                    <a:lnTo>
                      <a:pt x="11" y="59"/>
                    </a:lnTo>
                    <a:lnTo>
                      <a:pt x="13" y="58"/>
                    </a:lnTo>
                    <a:lnTo>
                      <a:pt x="13" y="56"/>
                    </a:lnTo>
                    <a:lnTo>
                      <a:pt x="13" y="54"/>
                    </a:lnTo>
                    <a:lnTo>
                      <a:pt x="13" y="53"/>
                    </a:lnTo>
                    <a:lnTo>
                      <a:pt x="15" y="53"/>
                    </a:lnTo>
                    <a:lnTo>
                      <a:pt x="15" y="51"/>
                    </a:lnTo>
                    <a:lnTo>
                      <a:pt x="15" y="53"/>
                    </a:lnTo>
                    <a:lnTo>
                      <a:pt x="16" y="53"/>
                    </a:lnTo>
                    <a:lnTo>
                      <a:pt x="16" y="56"/>
                    </a:lnTo>
                    <a:lnTo>
                      <a:pt x="18" y="58"/>
                    </a:lnTo>
                    <a:lnTo>
                      <a:pt x="18" y="59"/>
                    </a:lnTo>
                    <a:lnTo>
                      <a:pt x="18" y="61"/>
                    </a:lnTo>
                    <a:lnTo>
                      <a:pt x="18" y="62"/>
                    </a:lnTo>
                    <a:lnTo>
                      <a:pt x="18" y="65"/>
                    </a:lnTo>
                    <a:lnTo>
                      <a:pt x="16" y="65"/>
                    </a:lnTo>
                    <a:lnTo>
                      <a:pt x="15" y="67"/>
                    </a:lnTo>
                    <a:lnTo>
                      <a:pt x="13" y="67"/>
                    </a:lnTo>
                    <a:lnTo>
                      <a:pt x="11" y="67"/>
                    </a:lnTo>
                    <a:lnTo>
                      <a:pt x="11" y="65"/>
                    </a:lnTo>
                    <a:lnTo>
                      <a:pt x="10" y="65"/>
                    </a:lnTo>
                    <a:lnTo>
                      <a:pt x="7" y="64"/>
                    </a:lnTo>
                    <a:lnTo>
                      <a:pt x="5" y="61"/>
                    </a:lnTo>
                    <a:lnTo>
                      <a:pt x="4" y="58"/>
                    </a:lnTo>
                    <a:lnTo>
                      <a:pt x="2" y="54"/>
                    </a:lnTo>
                    <a:lnTo>
                      <a:pt x="0" y="50"/>
                    </a:lnTo>
                    <a:lnTo>
                      <a:pt x="0" y="47"/>
                    </a:lnTo>
                    <a:lnTo>
                      <a:pt x="0" y="42"/>
                    </a:lnTo>
                    <a:lnTo>
                      <a:pt x="2" y="37"/>
                    </a:lnTo>
                    <a:lnTo>
                      <a:pt x="4" y="31"/>
                    </a:lnTo>
                    <a:lnTo>
                      <a:pt x="4" y="26"/>
                    </a:lnTo>
                    <a:lnTo>
                      <a:pt x="7" y="22"/>
                    </a:lnTo>
                    <a:lnTo>
                      <a:pt x="8" y="17"/>
                    </a:lnTo>
                    <a:lnTo>
                      <a:pt x="11" y="12"/>
                    </a:lnTo>
                    <a:lnTo>
                      <a:pt x="15" y="8"/>
                    </a:lnTo>
                    <a:lnTo>
                      <a:pt x="18" y="4"/>
                    </a:lnTo>
                    <a:lnTo>
                      <a:pt x="22" y="0"/>
                    </a:lnTo>
                    <a:lnTo>
                      <a:pt x="22" y="1"/>
                    </a:lnTo>
                    <a:lnTo>
                      <a:pt x="24" y="3"/>
                    </a:lnTo>
                    <a:lnTo>
                      <a:pt x="25" y="4"/>
                    </a:lnTo>
                    <a:lnTo>
                      <a:pt x="24"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8"/>
              <p:cNvSpPr/>
              <p:nvPr/>
            </p:nvSpPr>
            <p:spPr>
              <a:xfrm>
                <a:off x="1791" y="3156"/>
                <a:ext cx="14" cy="14"/>
              </a:xfrm>
              <a:custGeom>
                <a:rect b="b" l="l" r="r" t="t"/>
                <a:pathLst>
                  <a:path extrusionOk="0" h="14" w="14">
                    <a:moveTo>
                      <a:pt x="12" y="8"/>
                    </a:moveTo>
                    <a:lnTo>
                      <a:pt x="12" y="10"/>
                    </a:lnTo>
                    <a:lnTo>
                      <a:pt x="12" y="11"/>
                    </a:lnTo>
                    <a:lnTo>
                      <a:pt x="14" y="13"/>
                    </a:lnTo>
                    <a:lnTo>
                      <a:pt x="14" y="14"/>
                    </a:lnTo>
                    <a:lnTo>
                      <a:pt x="12" y="13"/>
                    </a:lnTo>
                    <a:lnTo>
                      <a:pt x="11" y="11"/>
                    </a:lnTo>
                    <a:lnTo>
                      <a:pt x="8" y="10"/>
                    </a:lnTo>
                    <a:lnTo>
                      <a:pt x="6" y="8"/>
                    </a:lnTo>
                    <a:lnTo>
                      <a:pt x="5" y="7"/>
                    </a:lnTo>
                    <a:lnTo>
                      <a:pt x="3" y="3"/>
                    </a:lnTo>
                    <a:lnTo>
                      <a:pt x="1" y="2"/>
                    </a:lnTo>
                    <a:lnTo>
                      <a:pt x="0" y="0"/>
                    </a:lnTo>
                    <a:lnTo>
                      <a:pt x="1" y="0"/>
                    </a:lnTo>
                    <a:lnTo>
                      <a:pt x="3" y="2"/>
                    </a:lnTo>
                    <a:lnTo>
                      <a:pt x="5" y="2"/>
                    </a:lnTo>
                    <a:lnTo>
                      <a:pt x="8" y="2"/>
                    </a:lnTo>
                    <a:lnTo>
                      <a:pt x="8" y="3"/>
                    </a:lnTo>
                    <a:lnTo>
                      <a:pt x="9" y="5"/>
                    </a:lnTo>
                    <a:lnTo>
                      <a:pt x="11" y="7"/>
                    </a:lnTo>
                    <a:lnTo>
                      <a:pt x="12"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8"/>
              <p:cNvSpPr/>
              <p:nvPr/>
            </p:nvSpPr>
            <p:spPr>
              <a:xfrm>
                <a:off x="1582" y="3161"/>
                <a:ext cx="31" cy="30"/>
              </a:xfrm>
              <a:custGeom>
                <a:rect b="b" l="l" r="r" t="t"/>
                <a:pathLst>
                  <a:path extrusionOk="0" h="30" w="31">
                    <a:moveTo>
                      <a:pt x="9" y="8"/>
                    </a:moveTo>
                    <a:lnTo>
                      <a:pt x="12" y="11"/>
                    </a:lnTo>
                    <a:lnTo>
                      <a:pt x="16" y="13"/>
                    </a:lnTo>
                    <a:lnTo>
                      <a:pt x="19" y="16"/>
                    </a:lnTo>
                    <a:lnTo>
                      <a:pt x="22" y="17"/>
                    </a:lnTo>
                    <a:lnTo>
                      <a:pt x="25" y="20"/>
                    </a:lnTo>
                    <a:lnTo>
                      <a:pt x="28" y="23"/>
                    </a:lnTo>
                    <a:lnTo>
                      <a:pt x="30" y="27"/>
                    </a:lnTo>
                    <a:lnTo>
                      <a:pt x="31" y="30"/>
                    </a:lnTo>
                    <a:lnTo>
                      <a:pt x="30" y="30"/>
                    </a:lnTo>
                    <a:lnTo>
                      <a:pt x="28" y="28"/>
                    </a:lnTo>
                    <a:lnTo>
                      <a:pt x="26" y="27"/>
                    </a:lnTo>
                    <a:lnTo>
                      <a:pt x="25" y="25"/>
                    </a:lnTo>
                    <a:lnTo>
                      <a:pt x="23" y="25"/>
                    </a:lnTo>
                    <a:lnTo>
                      <a:pt x="23" y="23"/>
                    </a:lnTo>
                    <a:lnTo>
                      <a:pt x="22" y="22"/>
                    </a:lnTo>
                    <a:lnTo>
                      <a:pt x="19" y="20"/>
                    </a:lnTo>
                    <a:lnTo>
                      <a:pt x="17" y="19"/>
                    </a:lnTo>
                    <a:lnTo>
                      <a:pt x="14" y="17"/>
                    </a:lnTo>
                    <a:lnTo>
                      <a:pt x="12" y="14"/>
                    </a:lnTo>
                    <a:lnTo>
                      <a:pt x="9" y="13"/>
                    </a:lnTo>
                    <a:lnTo>
                      <a:pt x="8" y="11"/>
                    </a:lnTo>
                    <a:lnTo>
                      <a:pt x="5" y="9"/>
                    </a:lnTo>
                    <a:lnTo>
                      <a:pt x="3" y="6"/>
                    </a:lnTo>
                    <a:lnTo>
                      <a:pt x="0" y="3"/>
                    </a:lnTo>
                    <a:lnTo>
                      <a:pt x="0" y="2"/>
                    </a:lnTo>
                    <a:lnTo>
                      <a:pt x="2" y="2"/>
                    </a:lnTo>
                    <a:lnTo>
                      <a:pt x="2" y="0"/>
                    </a:lnTo>
                    <a:lnTo>
                      <a:pt x="3" y="2"/>
                    </a:lnTo>
                    <a:lnTo>
                      <a:pt x="5" y="2"/>
                    </a:lnTo>
                    <a:lnTo>
                      <a:pt x="6" y="3"/>
                    </a:lnTo>
                    <a:lnTo>
                      <a:pt x="8" y="5"/>
                    </a:lnTo>
                    <a:lnTo>
                      <a:pt x="8" y="6"/>
                    </a:lnTo>
                    <a:lnTo>
                      <a:pt x="9" y="6"/>
                    </a:lnTo>
                    <a:lnTo>
                      <a:pt x="9"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8"/>
              <p:cNvSpPr/>
              <p:nvPr/>
            </p:nvSpPr>
            <p:spPr>
              <a:xfrm>
                <a:off x="1686" y="3163"/>
                <a:ext cx="25" cy="81"/>
              </a:xfrm>
              <a:custGeom>
                <a:rect b="b" l="l" r="r" t="t"/>
                <a:pathLst>
                  <a:path extrusionOk="0" h="81" w="25">
                    <a:moveTo>
                      <a:pt x="25" y="1"/>
                    </a:moveTo>
                    <a:lnTo>
                      <a:pt x="25" y="3"/>
                    </a:lnTo>
                    <a:lnTo>
                      <a:pt x="25" y="6"/>
                    </a:lnTo>
                    <a:lnTo>
                      <a:pt x="25" y="9"/>
                    </a:lnTo>
                    <a:lnTo>
                      <a:pt x="25" y="11"/>
                    </a:lnTo>
                    <a:lnTo>
                      <a:pt x="24" y="18"/>
                    </a:lnTo>
                    <a:lnTo>
                      <a:pt x="24" y="28"/>
                    </a:lnTo>
                    <a:lnTo>
                      <a:pt x="24" y="35"/>
                    </a:lnTo>
                    <a:lnTo>
                      <a:pt x="24" y="45"/>
                    </a:lnTo>
                    <a:lnTo>
                      <a:pt x="24" y="53"/>
                    </a:lnTo>
                    <a:lnTo>
                      <a:pt x="22" y="60"/>
                    </a:lnTo>
                    <a:lnTo>
                      <a:pt x="22" y="68"/>
                    </a:lnTo>
                    <a:lnTo>
                      <a:pt x="22" y="78"/>
                    </a:lnTo>
                    <a:lnTo>
                      <a:pt x="21" y="79"/>
                    </a:lnTo>
                    <a:lnTo>
                      <a:pt x="19" y="81"/>
                    </a:lnTo>
                    <a:lnTo>
                      <a:pt x="18" y="81"/>
                    </a:lnTo>
                    <a:lnTo>
                      <a:pt x="16" y="81"/>
                    </a:lnTo>
                    <a:lnTo>
                      <a:pt x="13" y="81"/>
                    </a:lnTo>
                    <a:lnTo>
                      <a:pt x="11" y="81"/>
                    </a:lnTo>
                    <a:lnTo>
                      <a:pt x="10" y="81"/>
                    </a:lnTo>
                    <a:lnTo>
                      <a:pt x="7" y="81"/>
                    </a:lnTo>
                    <a:lnTo>
                      <a:pt x="4" y="79"/>
                    </a:lnTo>
                    <a:lnTo>
                      <a:pt x="2" y="78"/>
                    </a:lnTo>
                    <a:lnTo>
                      <a:pt x="2" y="76"/>
                    </a:lnTo>
                    <a:lnTo>
                      <a:pt x="0" y="73"/>
                    </a:lnTo>
                    <a:lnTo>
                      <a:pt x="0" y="70"/>
                    </a:lnTo>
                    <a:lnTo>
                      <a:pt x="2" y="68"/>
                    </a:lnTo>
                    <a:lnTo>
                      <a:pt x="2" y="65"/>
                    </a:lnTo>
                    <a:lnTo>
                      <a:pt x="2" y="62"/>
                    </a:lnTo>
                    <a:lnTo>
                      <a:pt x="2" y="46"/>
                    </a:lnTo>
                    <a:lnTo>
                      <a:pt x="2" y="31"/>
                    </a:lnTo>
                    <a:lnTo>
                      <a:pt x="4" y="14"/>
                    </a:lnTo>
                    <a:lnTo>
                      <a:pt x="4" y="0"/>
                    </a:lnTo>
                    <a:lnTo>
                      <a:pt x="2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8"/>
              <p:cNvSpPr/>
              <p:nvPr/>
            </p:nvSpPr>
            <p:spPr>
              <a:xfrm>
                <a:off x="1792" y="3163"/>
                <a:ext cx="15" cy="17"/>
              </a:xfrm>
              <a:custGeom>
                <a:rect b="b" l="l" r="r" t="t"/>
                <a:pathLst>
                  <a:path extrusionOk="0" h="17" w="15">
                    <a:moveTo>
                      <a:pt x="15" y="15"/>
                    </a:moveTo>
                    <a:lnTo>
                      <a:pt x="15" y="15"/>
                    </a:lnTo>
                    <a:lnTo>
                      <a:pt x="13" y="17"/>
                    </a:lnTo>
                    <a:lnTo>
                      <a:pt x="11" y="17"/>
                    </a:lnTo>
                    <a:lnTo>
                      <a:pt x="10" y="15"/>
                    </a:lnTo>
                    <a:lnTo>
                      <a:pt x="8" y="14"/>
                    </a:lnTo>
                    <a:lnTo>
                      <a:pt x="7" y="12"/>
                    </a:lnTo>
                    <a:lnTo>
                      <a:pt x="4" y="11"/>
                    </a:lnTo>
                    <a:lnTo>
                      <a:pt x="2" y="9"/>
                    </a:lnTo>
                    <a:lnTo>
                      <a:pt x="0" y="7"/>
                    </a:lnTo>
                    <a:lnTo>
                      <a:pt x="0" y="6"/>
                    </a:lnTo>
                    <a:lnTo>
                      <a:pt x="0" y="3"/>
                    </a:lnTo>
                    <a:lnTo>
                      <a:pt x="0" y="0"/>
                    </a:lnTo>
                    <a:lnTo>
                      <a:pt x="2" y="1"/>
                    </a:lnTo>
                    <a:lnTo>
                      <a:pt x="4" y="4"/>
                    </a:lnTo>
                    <a:lnTo>
                      <a:pt x="7" y="6"/>
                    </a:lnTo>
                    <a:lnTo>
                      <a:pt x="8" y="7"/>
                    </a:lnTo>
                    <a:lnTo>
                      <a:pt x="10" y="9"/>
                    </a:lnTo>
                    <a:lnTo>
                      <a:pt x="11" y="11"/>
                    </a:lnTo>
                    <a:lnTo>
                      <a:pt x="13" y="12"/>
                    </a:lnTo>
                    <a:lnTo>
                      <a:pt x="15" y="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8"/>
              <p:cNvSpPr/>
              <p:nvPr/>
            </p:nvSpPr>
            <p:spPr>
              <a:xfrm>
                <a:off x="1791" y="3177"/>
                <a:ext cx="8" cy="6"/>
              </a:xfrm>
              <a:custGeom>
                <a:rect b="b" l="l" r="r" t="t"/>
                <a:pathLst>
                  <a:path extrusionOk="0" h="6" w="8">
                    <a:moveTo>
                      <a:pt x="8" y="4"/>
                    </a:moveTo>
                    <a:lnTo>
                      <a:pt x="6" y="4"/>
                    </a:lnTo>
                    <a:lnTo>
                      <a:pt x="6" y="6"/>
                    </a:lnTo>
                    <a:lnTo>
                      <a:pt x="5" y="6"/>
                    </a:lnTo>
                    <a:lnTo>
                      <a:pt x="3" y="4"/>
                    </a:lnTo>
                    <a:lnTo>
                      <a:pt x="1" y="3"/>
                    </a:lnTo>
                    <a:lnTo>
                      <a:pt x="0" y="1"/>
                    </a:lnTo>
                    <a:lnTo>
                      <a:pt x="1" y="0"/>
                    </a:lnTo>
                    <a:lnTo>
                      <a:pt x="3" y="0"/>
                    </a:lnTo>
                    <a:lnTo>
                      <a:pt x="5" y="0"/>
                    </a:lnTo>
                    <a:lnTo>
                      <a:pt x="5" y="1"/>
                    </a:lnTo>
                    <a:lnTo>
                      <a:pt x="6" y="1"/>
                    </a:lnTo>
                    <a:lnTo>
                      <a:pt x="6" y="3"/>
                    </a:lnTo>
                    <a:lnTo>
                      <a:pt x="8"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8"/>
              <p:cNvSpPr/>
              <p:nvPr/>
            </p:nvSpPr>
            <p:spPr>
              <a:xfrm>
                <a:off x="1782" y="3177"/>
                <a:ext cx="10" cy="9"/>
              </a:xfrm>
              <a:custGeom>
                <a:rect b="b" l="l" r="r" t="t"/>
                <a:pathLst>
                  <a:path extrusionOk="0" h="9" w="10">
                    <a:moveTo>
                      <a:pt x="10" y="7"/>
                    </a:moveTo>
                    <a:lnTo>
                      <a:pt x="9" y="9"/>
                    </a:lnTo>
                    <a:lnTo>
                      <a:pt x="7" y="7"/>
                    </a:lnTo>
                    <a:lnTo>
                      <a:pt x="6" y="7"/>
                    </a:lnTo>
                    <a:lnTo>
                      <a:pt x="4" y="6"/>
                    </a:lnTo>
                    <a:lnTo>
                      <a:pt x="3" y="4"/>
                    </a:lnTo>
                    <a:lnTo>
                      <a:pt x="1" y="3"/>
                    </a:lnTo>
                    <a:lnTo>
                      <a:pt x="0" y="1"/>
                    </a:lnTo>
                    <a:lnTo>
                      <a:pt x="1" y="0"/>
                    </a:lnTo>
                    <a:lnTo>
                      <a:pt x="3" y="0"/>
                    </a:lnTo>
                    <a:lnTo>
                      <a:pt x="4" y="0"/>
                    </a:lnTo>
                    <a:lnTo>
                      <a:pt x="6" y="0"/>
                    </a:lnTo>
                    <a:lnTo>
                      <a:pt x="6" y="1"/>
                    </a:lnTo>
                    <a:lnTo>
                      <a:pt x="7" y="3"/>
                    </a:lnTo>
                    <a:lnTo>
                      <a:pt x="7" y="4"/>
                    </a:lnTo>
                    <a:lnTo>
                      <a:pt x="9" y="6"/>
                    </a:lnTo>
                    <a:lnTo>
                      <a:pt x="10"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8"/>
              <p:cNvSpPr/>
              <p:nvPr/>
            </p:nvSpPr>
            <p:spPr>
              <a:xfrm>
                <a:off x="1774" y="3178"/>
                <a:ext cx="11" cy="10"/>
              </a:xfrm>
              <a:custGeom>
                <a:rect b="b" l="l" r="r" t="t"/>
                <a:pathLst>
                  <a:path extrusionOk="0" h="10" w="11">
                    <a:moveTo>
                      <a:pt x="11" y="8"/>
                    </a:moveTo>
                    <a:lnTo>
                      <a:pt x="11" y="10"/>
                    </a:lnTo>
                    <a:lnTo>
                      <a:pt x="9" y="10"/>
                    </a:lnTo>
                    <a:lnTo>
                      <a:pt x="8" y="10"/>
                    </a:lnTo>
                    <a:lnTo>
                      <a:pt x="6" y="8"/>
                    </a:lnTo>
                    <a:lnTo>
                      <a:pt x="4" y="6"/>
                    </a:lnTo>
                    <a:lnTo>
                      <a:pt x="3" y="6"/>
                    </a:lnTo>
                    <a:lnTo>
                      <a:pt x="1" y="5"/>
                    </a:lnTo>
                    <a:lnTo>
                      <a:pt x="1" y="3"/>
                    </a:lnTo>
                    <a:lnTo>
                      <a:pt x="0" y="3"/>
                    </a:lnTo>
                    <a:lnTo>
                      <a:pt x="0" y="2"/>
                    </a:lnTo>
                    <a:lnTo>
                      <a:pt x="1" y="0"/>
                    </a:lnTo>
                    <a:lnTo>
                      <a:pt x="4" y="0"/>
                    </a:lnTo>
                    <a:lnTo>
                      <a:pt x="11"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8"/>
              <p:cNvSpPr/>
              <p:nvPr/>
            </p:nvSpPr>
            <p:spPr>
              <a:xfrm>
                <a:off x="1814" y="3178"/>
                <a:ext cx="5" cy="5"/>
              </a:xfrm>
              <a:custGeom>
                <a:rect b="b" l="l" r="r" t="t"/>
                <a:pathLst>
                  <a:path extrusionOk="0" h="5" w="5">
                    <a:moveTo>
                      <a:pt x="5" y="5"/>
                    </a:moveTo>
                    <a:lnTo>
                      <a:pt x="3" y="5"/>
                    </a:lnTo>
                    <a:lnTo>
                      <a:pt x="2" y="5"/>
                    </a:lnTo>
                    <a:lnTo>
                      <a:pt x="0" y="3"/>
                    </a:lnTo>
                    <a:lnTo>
                      <a:pt x="0" y="2"/>
                    </a:lnTo>
                    <a:lnTo>
                      <a:pt x="0" y="0"/>
                    </a:lnTo>
                    <a:lnTo>
                      <a:pt x="2" y="0"/>
                    </a:lnTo>
                    <a:lnTo>
                      <a:pt x="3" y="2"/>
                    </a:lnTo>
                    <a:lnTo>
                      <a:pt x="5" y="3"/>
                    </a:lnTo>
                    <a:lnTo>
                      <a:pt x="5"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8"/>
              <p:cNvSpPr/>
              <p:nvPr/>
            </p:nvSpPr>
            <p:spPr>
              <a:xfrm>
                <a:off x="1764" y="3178"/>
                <a:ext cx="13" cy="13"/>
              </a:xfrm>
              <a:custGeom>
                <a:rect b="b" l="l" r="r" t="t"/>
                <a:pathLst>
                  <a:path extrusionOk="0" h="13" w="13">
                    <a:moveTo>
                      <a:pt x="13" y="13"/>
                    </a:moveTo>
                    <a:lnTo>
                      <a:pt x="10" y="13"/>
                    </a:lnTo>
                    <a:lnTo>
                      <a:pt x="8" y="13"/>
                    </a:lnTo>
                    <a:lnTo>
                      <a:pt x="7" y="13"/>
                    </a:lnTo>
                    <a:lnTo>
                      <a:pt x="5" y="11"/>
                    </a:lnTo>
                    <a:lnTo>
                      <a:pt x="4" y="10"/>
                    </a:lnTo>
                    <a:lnTo>
                      <a:pt x="2" y="6"/>
                    </a:lnTo>
                    <a:lnTo>
                      <a:pt x="2" y="5"/>
                    </a:lnTo>
                    <a:lnTo>
                      <a:pt x="0" y="3"/>
                    </a:lnTo>
                    <a:lnTo>
                      <a:pt x="0" y="2"/>
                    </a:lnTo>
                    <a:lnTo>
                      <a:pt x="2" y="2"/>
                    </a:lnTo>
                    <a:lnTo>
                      <a:pt x="4" y="2"/>
                    </a:lnTo>
                    <a:lnTo>
                      <a:pt x="5" y="0"/>
                    </a:lnTo>
                    <a:lnTo>
                      <a:pt x="5" y="2"/>
                    </a:lnTo>
                    <a:lnTo>
                      <a:pt x="7" y="3"/>
                    </a:lnTo>
                    <a:lnTo>
                      <a:pt x="8" y="5"/>
                    </a:lnTo>
                    <a:lnTo>
                      <a:pt x="10" y="6"/>
                    </a:lnTo>
                    <a:lnTo>
                      <a:pt x="10" y="8"/>
                    </a:lnTo>
                    <a:lnTo>
                      <a:pt x="11" y="10"/>
                    </a:lnTo>
                    <a:lnTo>
                      <a:pt x="11" y="11"/>
                    </a:lnTo>
                    <a:lnTo>
                      <a:pt x="13"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8"/>
              <p:cNvSpPr/>
              <p:nvPr/>
            </p:nvSpPr>
            <p:spPr>
              <a:xfrm>
                <a:off x="1807" y="3183"/>
                <a:ext cx="9" cy="6"/>
              </a:xfrm>
              <a:custGeom>
                <a:rect b="b" l="l" r="r" t="t"/>
                <a:pathLst>
                  <a:path extrusionOk="0" h="6" w="9">
                    <a:moveTo>
                      <a:pt x="9" y="6"/>
                    </a:moveTo>
                    <a:lnTo>
                      <a:pt x="9" y="6"/>
                    </a:lnTo>
                    <a:lnTo>
                      <a:pt x="7" y="6"/>
                    </a:lnTo>
                    <a:lnTo>
                      <a:pt x="6" y="6"/>
                    </a:lnTo>
                    <a:lnTo>
                      <a:pt x="4" y="5"/>
                    </a:lnTo>
                    <a:lnTo>
                      <a:pt x="3" y="3"/>
                    </a:lnTo>
                    <a:lnTo>
                      <a:pt x="1" y="1"/>
                    </a:lnTo>
                    <a:lnTo>
                      <a:pt x="0" y="1"/>
                    </a:lnTo>
                    <a:lnTo>
                      <a:pt x="3" y="0"/>
                    </a:lnTo>
                    <a:lnTo>
                      <a:pt x="4" y="0"/>
                    </a:lnTo>
                    <a:lnTo>
                      <a:pt x="6" y="1"/>
                    </a:lnTo>
                    <a:lnTo>
                      <a:pt x="7" y="3"/>
                    </a:lnTo>
                    <a:lnTo>
                      <a:pt x="9" y="5"/>
                    </a:lnTo>
                    <a:lnTo>
                      <a:pt x="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8"/>
              <p:cNvSpPr/>
              <p:nvPr/>
            </p:nvSpPr>
            <p:spPr>
              <a:xfrm>
                <a:off x="1758" y="3181"/>
                <a:ext cx="11" cy="14"/>
              </a:xfrm>
              <a:custGeom>
                <a:rect b="b" l="l" r="r" t="t"/>
                <a:pathLst>
                  <a:path extrusionOk="0" h="14" w="11">
                    <a:moveTo>
                      <a:pt x="11" y="13"/>
                    </a:moveTo>
                    <a:lnTo>
                      <a:pt x="11" y="13"/>
                    </a:lnTo>
                    <a:lnTo>
                      <a:pt x="10" y="14"/>
                    </a:lnTo>
                    <a:lnTo>
                      <a:pt x="8" y="13"/>
                    </a:lnTo>
                    <a:lnTo>
                      <a:pt x="6" y="13"/>
                    </a:lnTo>
                    <a:lnTo>
                      <a:pt x="5" y="11"/>
                    </a:lnTo>
                    <a:lnTo>
                      <a:pt x="3" y="10"/>
                    </a:lnTo>
                    <a:lnTo>
                      <a:pt x="2" y="8"/>
                    </a:lnTo>
                    <a:lnTo>
                      <a:pt x="2" y="7"/>
                    </a:lnTo>
                    <a:lnTo>
                      <a:pt x="0" y="5"/>
                    </a:lnTo>
                    <a:lnTo>
                      <a:pt x="0" y="3"/>
                    </a:lnTo>
                    <a:lnTo>
                      <a:pt x="0" y="2"/>
                    </a:lnTo>
                    <a:lnTo>
                      <a:pt x="0" y="0"/>
                    </a:lnTo>
                    <a:lnTo>
                      <a:pt x="2" y="2"/>
                    </a:lnTo>
                    <a:lnTo>
                      <a:pt x="3" y="3"/>
                    </a:lnTo>
                    <a:lnTo>
                      <a:pt x="5" y="5"/>
                    </a:lnTo>
                    <a:lnTo>
                      <a:pt x="6" y="7"/>
                    </a:lnTo>
                    <a:lnTo>
                      <a:pt x="8" y="8"/>
                    </a:lnTo>
                    <a:lnTo>
                      <a:pt x="10" y="10"/>
                    </a:lnTo>
                    <a:lnTo>
                      <a:pt x="11" y="11"/>
                    </a:lnTo>
                    <a:lnTo>
                      <a:pt x="11"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8"/>
              <p:cNvSpPr/>
              <p:nvPr/>
            </p:nvSpPr>
            <p:spPr>
              <a:xfrm>
                <a:off x="1800" y="3184"/>
                <a:ext cx="13" cy="11"/>
              </a:xfrm>
              <a:custGeom>
                <a:rect b="b" l="l" r="r" t="t"/>
                <a:pathLst>
                  <a:path extrusionOk="0" h="11" w="13">
                    <a:moveTo>
                      <a:pt x="13" y="8"/>
                    </a:moveTo>
                    <a:lnTo>
                      <a:pt x="11" y="11"/>
                    </a:lnTo>
                    <a:lnTo>
                      <a:pt x="10" y="10"/>
                    </a:lnTo>
                    <a:lnTo>
                      <a:pt x="8" y="10"/>
                    </a:lnTo>
                    <a:lnTo>
                      <a:pt x="7" y="10"/>
                    </a:lnTo>
                    <a:lnTo>
                      <a:pt x="5" y="8"/>
                    </a:lnTo>
                    <a:lnTo>
                      <a:pt x="3" y="7"/>
                    </a:lnTo>
                    <a:lnTo>
                      <a:pt x="2" y="7"/>
                    </a:lnTo>
                    <a:lnTo>
                      <a:pt x="2" y="5"/>
                    </a:lnTo>
                    <a:lnTo>
                      <a:pt x="0" y="4"/>
                    </a:lnTo>
                    <a:lnTo>
                      <a:pt x="2" y="2"/>
                    </a:lnTo>
                    <a:lnTo>
                      <a:pt x="3" y="0"/>
                    </a:lnTo>
                    <a:lnTo>
                      <a:pt x="5" y="2"/>
                    </a:lnTo>
                    <a:lnTo>
                      <a:pt x="7" y="2"/>
                    </a:lnTo>
                    <a:lnTo>
                      <a:pt x="8" y="4"/>
                    </a:lnTo>
                    <a:lnTo>
                      <a:pt x="10" y="5"/>
                    </a:lnTo>
                    <a:lnTo>
                      <a:pt x="11" y="7"/>
                    </a:lnTo>
                    <a:lnTo>
                      <a:pt x="13"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8"/>
              <p:cNvSpPr/>
              <p:nvPr/>
            </p:nvSpPr>
            <p:spPr>
              <a:xfrm>
                <a:off x="1735" y="3186"/>
                <a:ext cx="6" cy="5"/>
              </a:xfrm>
              <a:custGeom>
                <a:rect b="b" l="l" r="r" t="t"/>
                <a:pathLst>
                  <a:path extrusionOk="0" h="5" w="6">
                    <a:moveTo>
                      <a:pt x="6" y="3"/>
                    </a:moveTo>
                    <a:lnTo>
                      <a:pt x="4" y="5"/>
                    </a:lnTo>
                    <a:lnTo>
                      <a:pt x="3" y="5"/>
                    </a:lnTo>
                    <a:lnTo>
                      <a:pt x="3" y="3"/>
                    </a:lnTo>
                    <a:lnTo>
                      <a:pt x="1" y="3"/>
                    </a:lnTo>
                    <a:lnTo>
                      <a:pt x="0" y="2"/>
                    </a:lnTo>
                    <a:lnTo>
                      <a:pt x="1" y="0"/>
                    </a:lnTo>
                    <a:lnTo>
                      <a:pt x="3" y="0"/>
                    </a:lnTo>
                    <a:lnTo>
                      <a:pt x="4" y="2"/>
                    </a:lnTo>
                    <a:lnTo>
                      <a:pt x="6"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8"/>
              <p:cNvSpPr/>
              <p:nvPr/>
            </p:nvSpPr>
            <p:spPr>
              <a:xfrm>
                <a:off x="1718" y="3186"/>
                <a:ext cx="14" cy="17"/>
              </a:xfrm>
              <a:custGeom>
                <a:rect b="b" l="l" r="r" t="t"/>
                <a:pathLst>
                  <a:path extrusionOk="0" h="17" w="14">
                    <a:moveTo>
                      <a:pt x="11" y="9"/>
                    </a:moveTo>
                    <a:lnTo>
                      <a:pt x="12" y="11"/>
                    </a:lnTo>
                    <a:lnTo>
                      <a:pt x="12" y="12"/>
                    </a:lnTo>
                    <a:lnTo>
                      <a:pt x="14" y="14"/>
                    </a:lnTo>
                    <a:lnTo>
                      <a:pt x="14" y="16"/>
                    </a:lnTo>
                    <a:lnTo>
                      <a:pt x="12" y="17"/>
                    </a:lnTo>
                    <a:lnTo>
                      <a:pt x="11" y="16"/>
                    </a:lnTo>
                    <a:lnTo>
                      <a:pt x="9" y="14"/>
                    </a:lnTo>
                    <a:lnTo>
                      <a:pt x="7" y="12"/>
                    </a:lnTo>
                    <a:lnTo>
                      <a:pt x="6" y="11"/>
                    </a:lnTo>
                    <a:lnTo>
                      <a:pt x="4" y="8"/>
                    </a:lnTo>
                    <a:lnTo>
                      <a:pt x="3" y="6"/>
                    </a:lnTo>
                    <a:lnTo>
                      <a:pt x="1" y="5"/>
                    </a:lnTo>
                    <a:lnTo>
                      <a:pt x="0" y="3"/>
                    </a:lnTo>
                    <a:lnTo>
                      <a:pt x="1" y="0"/>
                    </a:lnTo>
                    <a:lnTo>
                      <a:pt x="3" y="0"/>
                    </a:lnTo>
                    <a:lnTo>
                      <a:pt x="4" y="0"/>
                    </a:lnTo>
                    <a:lnTo>
                      <a:pt x="6" y="2"/>
                    </a:lnTo>
                    <a:lnTo>
                      <a:pt x="7" y="5"/>
                    </a:lnTo>
                    <a:lnTo>
                      <a:pt x="7" y="6"/>
                    </a:lnTo>
                    <a:lnTo>
                      <a:pt x="9" y="8"/>
                    </a:lnTo>
                    <a:lnTo>
                      <a:pt x="1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8"/>
              <p:cNvSpPr/>
              <p:nvPr/>
            </p:nvSpPr>
            <p:spPr>
              <a:xfrm>
                <a:off x="1727" y="3186"/>
                <a:ext cx="9" cy="11"/>
              </a:xfrm>
              <a:custGeom>
                <a:rect b="b" l="l" r="r" t="t"/>
                <a:pathLst>
                  <a:path extrusionOk="0" h="11" w="9">
                    <a:moveTo>
                      <a:pt x="8" y="11"/>
                    </a:moveTo>
                    <a:lnTo>
                      <a:pt x="6" y="11"/>
                    </a:lnTo>
                    <a:lnTo>
                      <a:pt x="5" y="9"/>
                    </a:lnTo>
                    <a:lnTo>
                      <a:pt x="3" y="8"/>
                    </a:lnTo>
                    <a:lnTo>
                      <a:pt x="3" y="6"/>
                    </a:lnTo>
                    <a:lnTo>
                      <a:pt x="2" y="5"/>
                    </a:lnTo>
                    <a:lnTo>
                      <a:pt x="2" y="3"/>
                    </a:lnTo>
                    <a:lnTo>
                      <a:pt x="0" y="3"/>
                    </a:lnTo>
                    <a:lnTo>
                      <a:pt x="2" y="2"/>
                    </a:lnTo>
                    <a:lnTo>
                      <a:pt x="3" y="0"/>
                    </a:lnTo>
                    <a:lnTo>
                      <a:pt x="5" y="2"/>
                    </a:lnTo>
                    <a:lnTo>
                      <a:pt x="5" y="3"/>
                    </a:lnTo>
                    <a:lnTo>
                      <a:pt x="6" y="3"/>
                    </a:lnTo>
                    <a:lnTo>
                      <a:pt x="6" y="5"/>
                    </a:lnTo>
                    <a:lnTo>
                      <a:pt x="8" y="6"/>
                    </a:lnTo>
                    <a:lnTo>
                      <a:pt x="9" y="6"/>
                    </a:lnTo>
                    <a:lnTo>
                      <a:pt x="9" y="8"/>
                    </a:lnTo>
                    <a:lnTo>
                      <a:pt x="9" y="9"/>
                    </a:lnTo>
                    <a:lnTo>
                      <a:pt x="8" y="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8"/>
              <p:cNvSpPr/>
              <p:nvPr/>
            </p:nvSpPr>
            <p:spPr>
              <a:xfrm>
                <a:off x="1794" y="3188"/>
                <a:ext cx="13" cy="14"/>
              </a:xfrm>
              <a:custGeom>
                <a:rect b="b" l="l" r="r" t="t"/>
                <a:pathLst>
                  <a:path extrusionOk="0" h="14" w="13">
                    <a:moveTo>
                      <a:pt x="13" y="10"/>
                    </a:moveTo>
                    <a:lnTo>
                      <a:pt x="11" y="14"/>
                    </a:lnTo>
                    <a:lnTo>
                      <a:pt x="9" y="12"/>
                    </a:lnTo>
                    <a:lnTo>
                      <a:pt x="8" y="12"/>
                    </a:lnTo>
                    <a:lnTo>
                      <a:pt x="6" y="10"/>
                    </a:lnTo>
                    <a:lnTo>
                      <a:pt x="5" y="9"/>
                    </a:lnTo>
                    <a:lnTo>
                      <a:pt x="5" y="7"/>
                    </a:lnTo>
                    <a:lnTo>
                      <a:pt x="3" y="6"/>
                    </a:lnTo>
                    <a:lnTo>
                      <a:pt x="2" y="4"/>
                    </a:lnTo>
                    <a:lnTo>
                      <a:pt x="0" y="3"/>
                    </a:lnTo>
                    <a:lnTo>
                      <a:pt x="0" y="1"/>
                    </a:lnTo>
                    <a:lnTo>
                      <a:pt x="0" y="0"/>
                    </a:lnTo>
                    <a:lnTo>
                      <a:pt x="2" y="0"/>
                    </a:lnTo>
                    <a:lnTo>
                      <a:pt x="3" y="1"/>
                    </a:lnTo>
                    <a:lnTo>
                      <a:pt x="5" y="1"/>
                    </a:lnTo>
                    <a:lnTo>
                      <a:pt x="6" y="3"/>
                    </a:lnTo>
                    <a:lnTo>
                      <a:pt x="8" y="4"/>
                    </a:lnTo>
                    <a:lnTo>
                      <a:pt x="9" y="6"/>
                    </a:lnTo>
                    <a:lnTo>
                      <a:pt x="9" y="7"/>
                    </a:lnTo>
                    <a:lnTo>
                      <a:pt x="11" y="9"/>
                    </a:lnTo>
                    <a:lnTo>
                      <a:pt x="13"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8"/>
              <p:cNvSpPr/>
              <p:nvPr/>
            </p:nvSpPr>
            <p:spPr>
              <a:xfrm>
                <a:off x="1786" y="3191"/>
                <a:ext cx="16" cy="15"/>
              </a:xfrm>
              <a:custGeom>
                <a:rect b="b" l="l" r="r" t="t"/>
                <a:pathLst>
                  <a:path extrusionOk="0" h="15" w="16">
                    <a:moveTo>
                      <a:pt x="16" y="12"/>
                    </a:moveTo>
                    <a:lnTo>
                      <a:pt x="16" y="14"/>
                    </a:lnTo>
                    <a:lnTo>
                      <a:pt x="14" y="15"/>
                    </a:lnTo>
                    <a:lnTo>
                      <a:pt x="13" y="15"/>
                    </a:lnTo>
                    <a:lnTo>
                      <a:pt x="11" y="14"/>
                    </a:lnTo>
                    <a:lnTo>
                      <a:pt x="10" y="12"/>
                    </a:lnTo>
                    <a:lnTo>
                      <a:pt x="8" y="11"/>
                    </a:lnTo>
                    <a:lnTo>
                      <a:pt x="6" y="9"/>
                    </a:lnTo>
                    <a:lnTo>
                      <a:pt x="5" y="7"/>
                    </a:lnTo>
                    <a:lnTo>
                      <a:pt x="3" y="6"/>
                    </a:lnTo>
                    <a:lnTo>
                      <a:pt x="0" y="4"/>
                    </a:lnTo>
                    <a:lnTo>
                      <a:pt x="0" y="3"/>
                    </a:lnTo>
                    <a:lnTo>
                      <a:pt x="0" y="1"/>
                    </a:lnTo>
                    <a:lnTo>
                      <a:pt x="0" y="0"/>
                    </a:lnTo>
                    <a:lnTo>
                      <a:pt x="2" y="0"/>
                    </a:lnTo>
                    <a:lnTo>
                      <a:pt x="5" y="1"/>
                    </a:lnTo>
                    <a:lnTo>
                      <a:pt x="6" y="3"/>
                    </a:lnTo>
                    <a:lnTo>
                      <a:pt x="8" y="4"/>
                    </a:lnTo>
                    <a:lnTo>
                      <a:pt x="10" y="6"/>
                    </a:lnTo>
                    <a:lnTo>
                      <a:pt x="11" y="7"/>
                    </a:lnTo>
                    <a:lnTo>
                      <a:pt x="13" y="9"/>
                    </a:lnTo>
                    <a:lnTo>
                      <a:pt x="14" y="11"/>
                    </a:lnTo>
                    <a:lnTo>
                      <a:pt x="1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8"/>
              <p:cNvSpPr/>
              <p:nvPr/>
            </p:nvSpPr>
            <p:spPr>
              <a:xfrm>
                <a:off x="1778" y="3195"/>
                <a:ext cx="18" cy="13"/>
              </a:xfrm>
              <a:custGeom>
                <a:rect b="b" l="l" r="r" t="t"/>
                <a:pathLst>
                  <a:path extrusionOk="0" h="13" w="18">
                    <a:moveTo>
                      <a:pt x="18" y="13"/>
                    </a:moveTo>
                    <a:lnTo>
                      <a:pt x="16" y="13"/>
                    </a:lnTo>
                    <a:lnTo>
                      <a:pt x="14" y="13"/>
                    </a:lnTo>
                    <a:lnTo>
                      <a:pt x="13" y="13"/>
                    </a:lnTo>
                    <a:lnTo>
                      <a:pt x="11" y="13"/>
                    </a:lnTo>
                    <a:lnTo>
                      <a:pt x="10" y="11"/>
                    </a:lnTo>
                    <a:lnTo>
                      <a:pt x="8" y="10"/>
                    </a:lnTo>
                    <a:lnTo>
                      <a:pt x="7" y="8"/>
                    </a:lnTo>
                    <a:lnTo>
                      <a:pt x="5" y="7"/>
                    </a:lnTo>
                    <a:lnTo>
                      <a:pt x="4" y="5"/>
                    </a:lnTo>
                    <a:lnTo>
                      <a:pt x="2" y="3"/>
                    </a:lnTo>
                    <a:lnTo>
                      <a:pt x="0" y="2"/>
                    </a:lnTo>
                    <a:lnTo>
                      <a:pt x="2" y="0"/>
                    </a:lnTo>
                    <a:lnTo>
                      <a:pt x="4" y="0"/>
                    </a:lnTo>
                    <a:lnTo>
                      <a:pt x="5" y="2"/>
                    </a:lnTo>
                    <a:lnTo>
                      <a:pt x="8" y="3"/>
                    </a:lnTo>
                    <a:lnTo>
                      <a:pt x="10" y="5"/>
                    </a:lnTo>
                    <a:lnTo>
                      <a:pt x="11" y="7"/>
                    </a:lnTo>
                    <a:lnTo>
                      <a:pt x="13" y="8"/>
                    </a:lnTo>
                    <a:lnTo>
                      <a:pt x="14" y="10"/>
                    </a:lnTo>
                    <a:lnTo>
                      <a:pt x="16" y="11"/>
                    </a:lnTo>
                    <a:lnTo>
                      <a:pt x="18"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8"/>
              <p:cNvSpPr/>
              <p:nvPr/>
            </p:nvSpPr>
            <p:spPr>
              <a:xfrm>
                <a:off x="1599" y="3194"/>
                <a:ext cx="59" cy="65"/>
              </a:xfrm>
              <a:custGeom>
                <a:rect b="b" l="l" r="r" t="t"/>
                <a:pathLst>
                  <a:path extrusionOk="0" h="65" w="59">
                    <a:moveTo>
                      <a:pt x="59" y="3"/>
                    </a:moveTo>
                    <a:lnTo>
                      <a:pt x="59" y="6"/>
                    </a:lnTo>
                    <a:lnTo>
                      <a:pt x="55" y="6"/>
                    </a:lnTo>
                    <a:lnTo>
                      <a:pt x="52" y="6"/>
                    </a:lnTo>
                    <a:lnTo>
                      <a:pt x="47" y="6"/>
                    </a:lnTo>
                    <a:lnTo>
                      <a:pt x="44" y="6"/>
                    </a:lnTo>
                    <a:lnTo>
                      <a:pt x="41" y="8"/>
                    </a:lnTo>
                    <a:lnTo>
                      <a:pt x="36" y="8"/>
                    </a:lnTo>
                    <a:lnTo>
                      <a:pt x="33" y="9"/>
                    </a:lnTo>
                    <a:lnTo>
                      <a:pt x="30" y="9"/>
                    </a:lnTo>
                    <a:lnTo>
                      <a:pt x="25" y="11"/>
                    </a:lnTo>
                    <a:lnTo>
                      <a:pt x="22" y="14"/>
                    </a:lnTo>
                    <a:lnTo>
                      <a:pt x="19" y="15"/>
                    </a:lnTo>
                    <a:lnTo>
                      <a:pt x="17" y="19"/>
                    </a:lnTo>
                    <a:lnTo>
                      <a:pt x="14" y="20"/>
                    </a:lnTo>
                    <a:lnTo>
                      <a:pt x="11" y="23"/>
                    </a:lnTo>
                    <a:lnTo>
                      <a:pt x="9" y="26"/>
                    </a:lnTo>
                    <a:lnTo>
                      <a:pt x="8" y="31"/>
                    </a:lnTo>
                    <a:lnTo>
                      <a:pt x="6" y="34"/>
                    </a:lnTo>
                    <a:lnTo>
                      <a:pt x="5" y="39"/>
                    </a:lnTo>
                    <a:lnTo>
                      <a:pt x="5" y="43"/>
                    </a:lnTo>
                    <a:lnTo>
                      <a:pt x="5" y="50"/>
                    </a:lnTo>
                    <a:lnTo>
                      <a:pt x="6" y="51"/>
                    </a:lnTo>
                    <a:lnTo>
                      <a:pt x="6" y="53"/>
                    </a:lnTo>
                    <a:lnTo>
                      <a:pt x="8" y="54"/>
                    </a:lnTo>
                    <a:lnTo>
                      <a:pt x="9" y="56"/>
                    </a:lnTo>
                    <a:lnTo>
                      <a:pt x="11" y="58"/>
                    </a:lnTo>
                    <a:lnTo>
                      <a:pt x="13" y="58"/>
                    </a:lnTo>
                    <a:lnTo>
                      <a:pt x="14" y="59"/>
                    </a:lnTo>
                    <a:lnTo>
                      <a:pt x="16" y="59"/>
                    </a:lnTo>
                    <a:lnTo>
                      <a:pt x="17" y="58"/>
                    </a:lnTo>
                    <a:lnTo>
                      <a:pt x="19" y="58"/>
                    </a:lnTo>
                    <a:lnTo>
                      <a:pt x="19" y="56"/>
                    </a:lnTo>
                    <a:lnTo>
                      <a:pt x="20" y="54"/>
                    </a:lnTo>
                    <a:lnTo>
                      <a:pt x="22" y="50"/>
                    </a:lnTo>
                    <a:lnTo>
                      <a:pt x="22" y="42"/>
                    </a:lnTo>
                    <a:lnTo>
                      <a:pt x="22" y="36"/>
                    </a:lnTo>
                    <a:lnTo>
                      <a:pt x="19" y="31"/>
                    </a:lnTo>
                    <a:lnTo>
                      <a:pt x="17" y="29"/>
                    </a:lnTo>
                    <a:lnTo>
                      <a:pt x="17" y="28"/>
                    </a:lnTo>
                    <a:lnTo>
                      <a:pt x="16" y="26"/>
                    </a:lnTo>
                    <a:lnTo>
                      <a:pt x="17" y="25"/>
                    </a:lnTo>
                    <a:lnTo>
                      <a:pt x="19" y="23"/>
                    </a:lnTo>
                    <a:lnTo>
                      <a:pt x="19" y="22"/>
                    </a:lnTo>
                    <a:lnTo>
                      <a:pt x="22" y="22"/>
                    </a:lnTo>
                    <a:lnTo>
                      <a:pt x="24" y="23"/>
                    </a:lnTo>
                    <a:lnTo>
                      <a:pt x="25" y="26"/>
                    </a:lnTo>
                    <a:lnTo>
                      <a:pt x="27" y="31"/>
                    </a:lnTo>
                    <a:lnTo>
                      <a:pt x="28" y="36"/>
                    </a:lnTo>
                    <a:lnTo>
                      <a:pt x="28" y="42"/>
                    </a:lnTo>
                    <a:lnTo>
                      <a:pt x="28" y="45"/>
                    </a:lnTo>
                    <a:lnTo>
                      <a:pt x="28" y="48"/>
                    </a:lnTo>
                    <a:lnTo>
                      <a:pt x="28" y="53"/>
                    </a:lnTo>
                    <a:lnTo>
                      <a:pt x="27" y="56"/>
                    </a:lnTo>
                    <a:lnTo>
                      <a:pt x="25" y="58"/>
                    </a:lnTo>
                    <a:lnTo>
                      <a:pt x="24" y="59"/>
                    </a:lnTo>
                    <a:lnTo>
                      <a:pt x="22" y="61"/>
                    </a:lnTo>
                    <a:lnTo>
                      <a:pt x="20" y="62"/>
                    </a:lnTo>
                    <a:lnTo>
                      <a:pt x="19" y="64"/>
                    </a:lnTo>
                    <a:lnTo>
                      <a:pt x="17" y="65"/>
                    </a:lnTo>
                    <a:lnTo>
                      <a:pt x="16" y="65"/>
                    </a:lnTo>
                    <a:lnTo>
                      <a:pt x="14" y="65"/>
                    </a:lnTo>
                    <a:lnTo>
                      <a:pt x="11" y="65"/>
                    </a:lnTo>
                    <a:lnTo>
                      <a:pt x="9" y="64"/>
                    </a:lnTo>
                    <a:lnTo>
                      <a:pt x="6" y="62"/>
                    </a:lnTo>
                    <a:lnTo>
                      <a:pt x="5" y="61"/>
                    </a:lnTo>
                    <a:lnTo>
                      <a:pt x="3" y="59"/>
                    </a:lnTo>
                    <a:lnTo>
                      <a:pt x="2" y="58"/>
                    </a:lnTo>
                    <a:lnTo>
                      <a:pt x="0" y="54"/>
                    </a:lnTo>
                    <a:lnTo>
                      <a:pt x="0" y="51"/>
                    </a:lnTo>
                    <a:lnTo>
                      <a:pt x="0" y="45"/>
                    </a:lnTo>
                    <a:lnTo>
                      <a:pt x="0" y="39"/>
                    </a:lnTo>
                    <a:lnTo>
                      <a:pt x="0" y="34"/>
                    </a:lnTo>
                    <a:lnTo>
                      <a:pt x="3" y="28"/>
                    </a:lnTo>
                    <a:lnTo>
                      <a:pt x="5" y="23"/>
                    </a:lnTo>
                    <a:lnTo>
                      <a:pt x="8" y="19"/>
                    </a:lnTo>
                    <a:lnTo>
                      <a:pt x="13" y="14"/>
                    </a:lnTo>
                    <a:lnTo>
                      <a:pt x="16" y="11"/>
                    </a:lnTo>
                    <a:lnTo>
                      <a:pt x="19" y="9"/>
                    </a:lnTo>
                    <a:lnTo>
                      <a:pt x="22" y="8"/>
                    </a:lnTo>
                    <a:lnTo>
                      <a:pt x="24" y="6"/>
                    </a:lnTo>
                    <a:lnTo>
                      <a:pt x="27" y="4"/>
                    </a:lnTo>
                    <a:lnTo>
                      <a:pt x="30" y="4"/>
                    </a:lnTo>
                    <a:lnTo>
                      <a:pt x="31" y="3"/>
                    </a:lnTo>
                    <a:lnTo>
                      <a:pt x="34" y="1"/>
                    </a:lnTo>
                    <a:lnTo>
                      <a:pt x="38" y="1"/>
                    </a:lnTo>
                    <a:lnTo>
                      <a:pt x="41" y="1"/>
                    </a:lnTo>
                    <a:lnTo>
                      <a:pt x="42" y="0"/>
                    </a:lnTo>
                    <a:lnTo>
                      <a:pt x="45" y="0"/>
                    </a:lnTo>
                    <a:lnTo>
                      <a:pt x="48" y="0"/>
                    </a:lnTo>
                    <a:lnTo>
                      <a:pt x="52" y="1"/>
                    </a:lnTo>
                    <a:lnTo>
                      <a:pt x="53" y="1"/>
                    </a:lnTo>
                    <a:lnTo>
                      <a:pt x="56" y="1"/>
                    </a:lnTo>
                    <a:lnTo>
                      <a:pt x="59"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8"/>
              <p:cNvSpPr/>
              <p:nvPr/>
            </p:nvSpPr>
            <p:spPr>
              <a:xfrm>
                <a:off x="1718" y="3195"/>
                <a:ext cx="9" cy="13"/>
              </a:xfrm>
              <a:custGeom>
                <a:rect b="b" l="l" r="r" t="t"/>
                <a:pathLst>
                  <a:path extrusionOk="0" h="13" w="9">
                    <a:moveTo>
                      <a:pt x="9" y="13"/>
                    </a:moveTo>
                    <a:lnTo>
                      <a:pt x="7" y="13"/>
                    </a:lnTo>
                    <a:lnTo>
                      <a:pt x="6" y="13"/>
                    </a:lnTo>
                    <a:lnTo>
                      <a:pt x="4" y="11"/>
                    </a:lnTo>
                    <a:lnTo>
                      <a:pt x="3" y="10"/>
                    </a:lnTo>
                    <a:lnTo>
                      <a:pt x="1" y="10"/>
                    </a:lnTo>
                    <a:lnTo>
                      <a:pt x="1" y="8"/>
                    </a:lnTo>
                    <a:lnTo>
                      <a:pt x="0" y="7"/>
                    </a:lnTo>
                    <a:lnTo>
                      <a:pt x="0" y="5"/>
                    </a:lnTo>
                    <a:lnTo>
                      <a:pt x="0" y="3"/>
                    </a:lnTo>
                    <a:lnTo>
                      <a:pt x="0" y="2"/>
                    </a:lnTo>
                    <a:lnTo>
                      <a:pt x="0" y="0"/>
                    </a:lnTo>
                    <a:lnTo>
                      <a:pt x="1" y="2"/>
                    </a:lnTo>
                    <a:lnTo>
                      <a:pt x="3" y="2"/>
                    </a:lnTo>
                    <a:lnTo>
                      <a:pt x="4" y="3"/>
                    </a:lnTo>
                    <a:lnTo>
                      <a:pt x="6" y="5"/>
                    </a:lnTo>
                    <a:lnTo>
                      <a:pt x="7" y="7"/>
                    </a:lnTo>
                    <a:lnTo>
                      <a:pt x="7" y="10"/>
                    </a:lnTo>
                    <a:lnTo>
                      <a:pt x="9" y="11"/>
                    </a:lnTo>
                    <a:lnTo>
                      <a:pt x="9"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8"/>
              <p:cNvSpPr/>
              <p:nvPr/>
            </p:nvSpPr>
            <p:spPr>
              <a:xfrm>
                <a:off x="1772" y="3197"/>
                <a:ext cx="14" cy="14"/>
              </a:xfrm>
              <a:custGeom>
                <a:rect b="b" l="l" r="r" t="t"/>
                <a:pathLst>
                  <a:path extrusionOk="0" h="14" w="14">
                    <a:moveTo>
                      <a:pt x="14" y="12"/>
                    </a:moveTo>
                    <a:lnTo>
                      <a:pt x="14" y="12"/>
                    </a:lnTo>
                    <a:lnTo>
                      <a:pt x="13" y="14"/>
                    </a:lnTo>
                    <a:lnTo>
                      <a:pt x="11" y="14"/>
                    </a:lnTo>
                    <a:lnTo>
                      <a:pt x="10" y="12"/>
                    </a:lnTo>
                    <a:lnTo>
                      <a:pt x="8" y="11"/>
                    </a:lnTo>
                    <a:lnTo>
                      <a:pt x="6" y="9"/>
                    </a:lnTo>
                    <a:lnTo>
                      <a:pt x="6" y="8"/>
                    </a:lnTo>
                    <a:lnTo>
                      <a:pt x="5" y="6"/>
                    </a:lnTo>
                    <a:lnTo>
                      <a:pt x="3" y="5"/>
                    </a:lnTo>
                    <a:lnTo>
                      <a:pt x="2" y="3"/>
                    </a:lnTo>
                    <a:lnTo>
                      <a:pt x="0" y="1"/>
                    </a:lnTo>
                    <a:lnTo>
                      <a:pt x="0" y="0"/>
                    </a:lnTo>
                    <a:lnTo>
                      <a:pt x="3" y="1"/>
                    </a:lnTo>
                    <a:lnTo>
                      <a:pt x="5" y="3"/>
                    </a:lnTo>
                    <a:lnTo>
                      <a:pt x="6" y="5"/>
                    </a:lnTo>
                    <a:lnTo>
                      <a:pt x="8" y="6"/>
                    </a:lnTo>
                    <a:lnTo>
                      <a:pt x="10" y="8"/>
                    </a:lnTo>
                    <a:lnTo>
                      <a:pt x="11" y="11"/>
                    </a:lnTo>
                    <a:lnTo>
                      <a:pt x="13" y="12"/>
                    </a:lnTo>
                    <a:lnTo>
                      <a:pt x="14"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8"/>
              <p:cNvSpPr/>
              <p:nvPr/>
            </p:nvSpPr>
            <p:spPr>
              <a:xfrm>
                <a:off x="1718" y="3208"/>
                <a:ext cx="6" cy="8"/>
              </a:xfrm>
              <a:custGeom>
                <a:rect b="b" l="l" r="r" t="t"/>
                <a:pathLst>
                  <a:path extrusionOk="0" h="8" w="6">
                    <a:moveTo>
                      <a:pt x="6" y="3"/>
                    </a:moveTo>
                    <a:lnTo>
                      <a:pt x="6" y="5"/>
                    </a:lnTo>
                    <a:lnTo>
                      <a:pt x="6" y="6"/>
                    </a:lnTo>
                    <a:lnTo>
                      <a:pt x="6" y="8"/>
                    </a:lnTo>
                    <a:lnTo>
                      <a:pt x="4" y="8"/>
                    </a:lnTo>
                    <a:lnTo>
                      <a:pt x="3" y="8"/>
                    </a:lnTo>
                    <a:lnTo>
                      <a:pt x="3" y="6"/>
                    </a:lnTo>
                    <a:lnTo>
                      <a:pt x="1" y="6"/>
                    </a:lnTo>
                    <a:lnTo>
                      <a:pt x="1" y="5"/>
                    </a:lnTo>
                    <a:lnTo>
                      <a:pt x="0" y="3"/>
                    </a:lnTo>
                    <a:lnTo>
                      <a:pt x="0" y="1"/>
                    </a:lnTo>
                    <a:lnTo>
                      <a:pt x="0" y="0"/>
                    </a:lnTo>
                    <a:lnTo>
                      <a:pt x="1" y="0"/>
                    </a:lnTo>
                    <a:lnTo>
                      <a:pt x="3" y="0"/>
                    </a:lnTo>
                    <a:lnTo>
                      <a:pt x="4" y="1"/>
                    </a:lnTo>
                    <a:lnTo>
                      <a:pt x="6"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8"/>
              <p:cNvSpPr/>
              <p:nvPr/>
            </p:nvSpPr>
            <p:spPr>
              <a:xfrm>
                <a:off x="1796" y="3213"/>
                <a:ext cx="3" cy="3"/>
              </a:xfrm>
              <a:custGeom>
                <a:rect b="b" l="l" r="r" t="t"/>
                <a:pathLst>
                  <a:path extrusionOk="0" h="3" w="3">
                    <a:moveTo>
                      <a:pt x="3" y="0"/>
                    </a:moveTo>
                    <a:lnTo>
                      <a:pt x="3" y="3"/>
                    </a:lnTo>
                    <a:lnTo>
                      <a:pt x="1" y="3"/>
                    </a:lnTo>
                    <a:lnTo>
                      <a:pt x="0" y="3"/>
                    </a:lnTo>
                    <a:lnTo>
                      <a:pt x="0" y="1"/>
                    </a:lnTo>
                    <a:lnTo>
                      <a:pt x="0" y="0"/>
                    </a:lnTo>
                    <a:lnTo>
                      <a:pt x="1" y="0"/>
                    </a:lnTo>
                    <a:lnTo>
                      <a:pt x="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8"/>
              <p:cNvSpPr/>
              <p:nvPr/>
            </p:nvSpPr>
            <p:spPr>
              <a:xfrm>
                <a:off x="1785" y="3214"/>
                <a:ext cx="20" cy="20"/>
              </a:xfrm>
              <a:custGeom>
                <a:rect b="b" l="l" r="r" t="t"/>
                <a:pathLst>
                  <a:path extrusionOk="0" h="20" w="20">
                    <a:moveTo>
                      <a:pt x="14" y="6"/>
                    </a:moveTo>
                    <a:lnTo>
                      <a:pt x="15" y="8"/>
                    </a:lnTo>
                    <a:lnTo>
                      <a:pt x="15" y="9"/>
                    </a:lnTo>
                    <a:lnTo>
                      <a:pt x="17" y="11"/>
                    </a:lnTo>
                    <a:lnTo>
                      <a:pt x="18" y="13"/>
                    </a:lnTo>
                    <a:lnTo>
                      <a:pt x="18" y="14"/>
                    </a:lnTo>
                    <a:lnTo>
                      <a:pt x="20" y="17"/>
                    </a:lnTo>
                    <a:lnTo>
                      <a:pt x="20" y="19"/>
                    </a:lnTo>
                    <a:lnTo>
                      <a:pt x="20" y="20"/>
                    </a:lnTo>
                    <a:lnTo>
                      <a:pt x="18" y="19"/>
                    </a:lnTo>
                    <a:lnTo>
                      <a:pt x="15" y="16"/>
                    </a:lnTo>
                    <a:lnTo>
                      <a:pt x="12" y="14"/>
                    </a:lnTo>
                    <a:lnTo>
                      <a:pt x="11" y="11"/>
                    </a:lnTo>
                    <a:lnTo>
                      <a:pt x="7" y="8"/>
                    </a:lnTo>
                    <a:lnTo>
                      <a:pt x="6" y="5"/>
                    </a:lnTo>
                    <a:lnTo>
                      <a:pt x="3" y="3"/>
                    </a:lnTo>
                    <a:lnTo>
                      <a:pt x="0" y="2"/>
                    </a:lnTo>
                    <a:lnTo>
                      <a:pt x="6" y="0"/>
                    </a:lnTo>
                    <a:lnTo>
                      <a:pt x="14"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8"/>
              <p:cNvSpPr/>
              <p:nvPr/>
            </p:nvSpPr>
            <p:spPr>
              <a:xfrm>
                <a:off x="1716" y="3217"/>
                <a:ext cx="5" cy="11"/>
              </a:xfrm>
              <a:custGeom>
                <a:rect b="b" l="l" r="r" t="t"/>
                <a:pathLst>
                  <a:path extrusionOk="0" h="11" w="5">
                    <a:moveTo>
                      <a:pt x="5" y="10"/>
                    </a:moveTo>
                    <a:lnTo>
                      <a:pt x="5" y="11"/>
                    </a:lnTo>
                    <a:lnTo>
                      <a:pt x="3" y="10"/>
                    </a:lnTo>
                    <a:lnTo>
                      <a:pt x="2" y="8"/>
                    </a:lnTo>
                    <a:lnTo>
                      <a:pt x="2" y="5"/>
                    </a:lnTo>
                    <a:lnTo>
                      <a:pt x="0" y="3"/>
                    </a:lnTo>
                    <a:lnTo>
                      <a:pt x="2" y="0"/>
                    </a:lnTo>
                    <a:lnTo>
                      <a:pt x="3" y="2"/>
                    </a:lnTo>
                    <a:lnTo>
                      <a:pt x="5" y="3"/>
                    </a:lnTo>
                    <a:lnTo>
                      <a:pt x="5" y="6"/>
                    </a:lnTo>
                    <a:lnTo>
                      <a:pt x="5"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8"/>
              <p:cNvSpPr/>
              <p:nvPr/>
            </p:nvSpPr>
            <p:spPr>
              <a:xfrm>
                <a:off x="1783" y="3217"/>
                <a:ext cx="28" cy="31"/>
              </a:xfrm>
              <a:custGeom>
                <a:rect b="b" l="l" r="r" t="t"/>
                <a:pathLst>
                  <a:path extrusionOk="0" h="31" w="28">
                    <a:moveTo>
                      <a:pt x="27" y="25"/>
                    </a:moveTo>
                    <a:lnTo>
                      <a:pt x="27" y="27"/>
                    </a:lnTo>
                    <a:lnTo>
                      <a:pt x="28" y="28"/>
                    </a:lnTo>
                    <a:lnTo>
                      <a:pt x="27" y="30"/>
                    </a:lnTo>
                    <a:lnTo>
                      <a:pt x="27" y="31"/>
                    </a:lnTo>
                    <a:lnTo>
                      <a:pt x="24" y="30"/>
                    </a:lnTo>
                    <a:lnTo>
                      <a:pt x="0" y="5"/>
                    </a:lnTo>
                    <a:lnTo>
                      <a:pt x="0" y="3"/>
                    </a:lnTo>
                    <a:lnTo>
                      <a:pt x="0" y="2"/>
                    </a:lnTo>
                    <a:lnTo>
                      <a:pt x="2" y="0"/>
                    </a:lnTo>
                    <a:lnTo>
                      <a:pt x="5" y="3"/>
                    </a:lnTo>
                    <a:lnTo>
                      <a:pt x="8" y="6"/>
                    </a:lnTo>
                    <a:lnTo>
                      <a:pt x="11" y="10"/>
                    </a:lnTo>
                    <a:lnTo>
                      <a:pt x="14" y="14"/>
                    </a:lnTo>
                    <a:lnTo>
                      <a:pt x="17" y="17"/>
                    </a:lnTo>
                    <a:lnTo>
                      <a:pt x="20" y="20"/>
                    </a:lnTo>
                    <a:lnTo>
                      <a:pt x="24" y="22"/>
                    </a:lnTo>
                    <a:lnTo>
                      <a:pt x="27" y="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8"/>
              <p:cNvSpPr/>
              <p:nvPr/>
            </p:nvSpPr>
            <p:spPr>
              <a:xfrm>
                <a:off x="1716" y="3228"/>
                <a:ext cx="13" cy="14"/>
              </a:xfrm>
              <a:custGeom>
                <a:rect b="b" l="l" r="r" t="t"/>
                <a:pathLst>
                  <a:path extrusionOk="0" h="14" w="13">
                    <a:moveTo>
                      <a:pt x="13" y="14"/>
                    </a:moveTo>
                    <a:lnTo>
                      <a:pt x="11" y="14"/>
                    </a:lnTo>
                    <a:lnTo>
                      <a:pt x="9" y="13"/>
                    </a:lnTo>
                    <a:lnTo>
                      <a:pt x="8" y="11"/>
                    </a:lnTo>
                    <a:lnTo>
                      <a:pt x="6" y="9"/>
                    </a:lnTo>
                    <a:lnTo>
                      <a:pt x="5" y="8"/>
                    </a:lnTo>
                    <a:lnTo>
                      <a:pt x="3" y="6"/>
                    </a:lnTo>
                    <a:lnTo>
                      <a:pt x="2" y="5"/>
                    </a:lnTo>
                    <a:lnTo>
                      <a:pt x="0" y="3"/>
                    </a:lnTo>
                    <a:lnTo>
                      <a:pt x="0" y="2"/>
                    </a:lnTo>
                    <a:lnTo>
                      <a:pt x="0" y="0"/>
                    </a:lnTo>
                    <a:lnTo>
                      <a:pt x="2" y="0"/>
                    </a:lnTo>
                    <a:lnTo>
                      <a:pt x="2" y="2"/>
                    </a:lnTo>
                    <a:lnTo>
                      <a:pt x="5" y="3"/>
                    </a:lnTo>
                    <a:lnTo>
                      <a:pt x="6" y="5"/>
                    </a:lnTo>
                    <a:lnTo>
                      <a:pt x="8" y="6"/>
                    </a:lnTo>
                    <a:lnTo>
                      <a:pt x="9" y="8"/>
                    </a:lnTo>
                    <a:lnTo>
                      <a:pt x="11" y="9"/>
                    </a:lnTo>
                    <a:lnTo>
                      <a:pt x="13" y="11"/>
                    </a:lnTo>
                    <a:lnTo>
                      <a:pt x="13"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8"/>
              <p:cNvSpPr/>
              <p:nvPr/>
            </p:nvSpPr>
            <p:spPr>
              <a:xfrm>
                <a:off x="1782" y="3228"/>
                <a:ext cx="23" cy="27"/>
              </a:xfrm>
              <a:custGeom>
                <a:rect b="b" l="l" r="r" t="t"/>
                <a:pathLst>
                  <a:path extrusionOk="0" h="27" w="23">
                    <a:moveTo>
                      <a:pt x="23" y="25"/>
                    </a:moveTo>
                    <a:lnTo>
                      <a:pt x="23" y="27"/>
                    </a:lnTo>
                    <a:lnTo>
                      <a:pt x="21" y="27"/>
                    </a:lnTo>
                    <a:lnTo>
                      <a:pt x="18" y="24"/>
                    </a:lnTo>
                    <a:lnTo>
                      <a:pt x="15" y="20"/>
                    </a:lnTo>
                    <a:lnTo>
                      <a:pt x="12" y="17"/>
                    </a:lnTo>
                    <a:lnTo>
                      <a:pt x="9" y="14"/>
                    </a:lnTo>
                    <a:lnTo>
                      <a:pt x="7" y="13"/>
                    </a:lnTo>
                    <a:lnTo>
                      <a:pt x="4" y="9"/>
                    </a:lnTo>
                    <a:lnTo>
                      <a:pt x="3" y="6"/>
                    </a:lnTo>
                    <a:lnTo>
                      <a:pt x="0" y="3"/>
                    </a:lnTo>
                    <a:lnTo>
                      <a:pt x="1" y="0"/>
                    </a:lnTo>
                    <a:lnTo>
                      <a:pt x="4" y="3"/>
                    </a:lnTo>
                    <a:lnTo>
                      <a:pt x="7" y="6"/>
                    </a:lnTo>
                    <a:lnTo>
                      <a:pt x="9" y="9"/>
                    </a:lnTo>
                    <a:lnTo>
                      <a:pt x="12" y="13"/>
                    </a:lnTo>
                    <a:lnTo>
                      <a:pt x="15" y="16"/>
                    </a:lnTo>
                    <a:lnTo>
                      <a:pt x="18" y="19"/>
                    </a:lnTo>
                    <a:lnTo>
                      <a:pt x="21" y="22"/>
                    </a:lnTo>
                    <a:lnTo>
                      <a:pt x="23" y="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8"/>
              <p:cNvSpPr/>
              <p:nvPr/>
            </p:nvSpPr>
            <p:spPr>
              <a:xfrm>
                <a:off x="1727" y="3233"/>
                <a:ext cx="2" cy="3"/>
              </a:xfrm>
              <a:custGeom>
                <a:rect b="b" l="l" r="r" t="t"/>
                <a:pathLst>
                  <a:path extrusionOk="0" h="3" w="2">
                    <a:moveTo>
                      <a:pt x="0" y="0"/>
                    </a:moveTo>
                    <a:lnTo>
                      <a:pt x="2" y="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8"/>
              <p:cNvSpPr/>
              <p:nvPr/>
            </p:nvSpPr>
            <p:spPr>
              <a:xfrm>
                <a:off x="1778" y="3236"/>
                <a:ext cx="27" cy="28"/>
              </a:xfrm>
              <a:custGeom>
                <a:rect b="b" l="l" r="r" t="t"/>
                <a:pathLst>
                  <a:path extrusionOk="0" h="28" w="27">
                    <a:moveTo>
                      <a:pt x="13" y="9"/>
                    </a:moveTo>
                    <a:lnTo>
                      <a:pt x="27" y="23"/>
                    </a:lnTo>
                    <a:lnTo>
                      <a:pt x="27" y="25"/>
                    </a:lnTo>
                    <a:lnTo>
                      <a:pt x="27" y="26"/>
                    </a:lnTo>
                    <a:lnTo>
                      <a:pt x="27" y="28"/>
                    </a:lnTo>
                    <a:lnTo>
                      <a:pt x="24" y="26"/>
                    </a:lnTo>
                    <a:lnTo>
                      <a:pt x="21" y="23"/>
                    </a:lnTo>
                    <a:lnTo>
                      <a:pt x="18" y="20"/>
                    </a:lnTo>
                    <a:lnTo>
                      <a:pt x="14" y="17"/>
                    </a:lnTo>
                    <a:lnTo>
                      <a:pt x="11" y="14"/>
                    </a:lnTo>
                    <a:lnTo>
                      <a:pt x="8" y="11"/>
                    </a:lnTo>
                    <a:lnTo>
                      <a:pt x="5" y="8"/>
                    </a:lnTo>
                    <a:lnTo>
                      <a:pt x="2" y="3"/>
                    </a:lnTo>
                    <a:lnTo>
                      <a:pt x="0" y="1"/>
                    </a:lnTo>
                    <a:lnTo>
                      <a:pt x="0" y="0"/>
                    </a:lnTo>
                    <a:lnTo>
                      <a:pt x="2" y="0"/>
                    </a:lnTo>
                    <a:lnTo>
                      <a:pt x="4" y="0"/>
                    </a:lnTo>
                    <a:lnTo>
                      <a:pt x="5" y="1"/>
                    </a:lnTo>
                    <a:lnTo>
                      <a:pt x="7" y="3"/>
                    </a:lnTo>
                    <a:lnTo>
                      <a:pt x="8" y="5"/>
                    </a:lnTo>
                    <a:lnTo>
                      <a:pt x="8" y="6"/>
                    </a:lnTo>
                    <a:lnTo>
                      <a:pt x="10" y="8"/>
                    </a:lnTo>
                    <a:lnTo>
                      <a:pt x="11" y="8"/>
                    </a:lnTo>
                    <a:lnTo>
                      <a:pt x="13"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8"/>
              <p:cNvSpPr/>
              <p:nvPr/>
            </p:nvSpPr>
            <p:spPr>
              <a:xfrm>
                <a:off x="1730" y="3236"/>
                <a:ext cx="2" cy="3"/>
              </a:xfrm>
              <a:custGeom>
                <a:rect b="b" l="l" r="r" t="t"/>
                <a:pathLst>
                  <a:path extrusionOk="0" h="3" w="2">
                    <a:moveTo>
                      <a:pt x="2" y="1"/>
                    </a:moveTo>
                    <a:lnTo>
                      <a:pt x="2" y="3"/>
                    </a:lnTo>
                    <a:lnTo>
                      <a:pt x="0" y="1"/>
                    </a:lnTo>
                    <a:lnTo>
                      <a:pt x="0" y="0"/>
                    </a:lnTo>
                    <a:lnTo>
                      <a:pt x="2" y="0"/>
                    </a:lnTo>
                    <a:lnTo>
                      <a:pt x="2"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8"/>
              <p:cNvSpPr/>
              <p:nvPr/>
            </p:nvSpPr>
            <p:spPr>
              <a:xfrm>
                <a:off x="1716" y="3237"/>
                <a:ext cx="11" cy="13"/>
              </a:xfrm>
              <a:custGeom>
                <a:rect b="b" l="l" r="r" t="t"/>
                <a:pathLst>
                  <a:path extrusionOk="0" h="13" w="11">
                    <a:moveTo>
                      <a:pt x="11" y="10"/>
                    </a:moveTo>
                    <a:lnTo>
                      <a:pt x="9" y="11"/>
                    </a:lnTo>
                    <a:lnTo>
                      <a:pt x="9" y="13"/>
                    </a:lnTo>
                    <a:lnTo>
                      <a:pt x="8" y="13"/>
                    </a:lnTo>
                    <a:lnTo>
                      <a:pt x="6" y="11"/>
                    </a:lnTo>
                    <a:lnTo>
                      <a:pt x="5" y="11"/>
                    </a:lnTo>
                    <a:lnTo>
                      <a:pt x="5" y="10"/>
                    </a:lnTo>
                    <a:lnTo>
                      <a:pt x="3" y="8"/>
                    </a:lnTo>
                    <a:lnTo>
                      <a:pt x="3" y="7"/>
                    </a:lnTo>
                    <a:lnTo>
                      <a:pt x="2" y="7"/>
                    </a:lnTo>
                    <a:lnTo>
                      <a:pt x="0" y="5"/>
                    </a:lnTo>
                    <a:lnTo>
                      <a:pt x="0" y="4"/>
                    </a:lnTo>
                    <a:lnTo>
                      <a:pt x="0" y="2"/>
                    </a:lnTo>
                    <a:lnTo>
                      <a:pt x="0" y="0"/>
                    </a:lnTo>
                    <a:lnTo>
                      <a:pt x="2" y="2"/>
                    </a:lnTo>
                    <a:lnTo>
                      <a:pt x="3" y="2"/>
                    </a:lnTo>
                    <a:lnTo>
                      <a:pt x="5" y="4"/>
                    </a:lnTo>
                    <a:lnTo>
                      <a:pt x="6" y="5"/>
                    </a:lnTo>
                    <a:lnTo>
                      <a:pt x="8" y="7"/>
                    </a:lnTo>
                    <a:lnTo>
                      <a:pt x="8" y="8"/>
                    </a:lnTo>
                    <a:lnTo>
                      <a:pt x="9" y="8"/>
                    </a:lnTo>
                    <a:lnTo>
                      <a:pt x="11"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8"/>
              <p:cNvSpPr/>
              <p:nvPr/>
            </p:nvSpPr>
            <p:spPr>
              <a:xfrm>
                <a:off x="1775" y="3241"/>
                <a:ext cx="30" cy="34"/>
              </a:xfrm>
              <a:custGeom>
                <a:rect b="b" l="l" r="r" t="t"/>
                <a:pathLst>
                  <a:path extrusionOk="0" h="34" w="30">
                    <a:moveTo>
                      <a:pt x="30" y="29"/>
                    </a:moveTo>
                    <a:lnTo>
                      <a:pt x="30" y="31"/>
                    </a:lnTo>
                    <a:lnTo>
                      <a:pt x="28" y="32"/>
                    </a:lnTo>
                    <a:lnTo>
                      <a:pt x="27" y="34"/>
                    </a:lnTo>
                    <a:lnTo>
                      <a:pt x="25" y="32"/>
                    </a:lnTo>
                    <a:lnTo>
                      <a:pt x="25" y="31"/>
                    </a:lnTo>
                    <a:lnTo>
                      <a:pt x="24" y="31"/>
                    </a:lnTo>
                    <a:lnTo>
                      <a:pt x="22" y="29"/>
                    </a:lnTo>
                    <a:lnTo>
                      <a:pt x="21" y="28"/>
                    </a:lnTo>
                    <a:lnTo>
                      <a:pt x="19" y="26"/>
                    </a:lnTo>
                    <a:lnTo>
                      <a:pt x="19" y="25"/>
                    </a:lnTo>
                    <a:lnTo>
                      <a:pt x="17" y="23"/>
                    </a:lnTo>
                    <a:lnTo>
                      <a:pt x="0" y="4"/>
                    </a:lnTo>
                    <a:lnTo>
                      <a:pt x="0" y="0"/>
                    </a:lnTo>
                    <a:lnTo>
                      <a:pt x="3" y="3"/>
                    </a:lnTo>
                    <a:lnTo>
                      <a:pt x="8" y="7"/>
                    </a:lnTo>
                    <a:lnTo>
                      <a:pt x="11" y="11"/>
                    </a:lnTo>
                    <a:lnTo>
                      <a:pt x="16" y="15"/>
                    </a:lnTo>
                    <a:lnTo>
                      <a:pt x="19" y="18"/>
                    </a:lnTo>
                    <a:lnTo>
                      <a:pt x="22" y="21"/>
                    </a:lnTo>
                    <a:lnTo>
                      <a:pt x="25" y="26"/>
                    </a:lnTo>
                    <a:lnTo>
                      <a:pt x="30"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8"/>
              <p:cNvSpPr/>
              <p:nvPr/>
            </p:nvSpPr>
            <p:spPr>
              <a:xfrm>
                <a:off x="1688" y="3245"/>
                <a:ext cx="23" cy="5"/>
              </a:xfrm>
              <a:custGeom>
                <a:rect b="b" l="l" r="r" t="t"/>
                <a:pathLst>
                  <a:path extrusionOk="0" h="5" w="23">
                    <a:moveTo>
                      <a:pt x="23" y="0"/>
                    </a:moveTo>
                    <a:lnTo>
                      <a:pt x="23" y="2"/>
                    </a:lnTo>
                    <a:lnTo>
                      <a:pt x="20" y="3"/>
                    </a:lnTo>
                    <a:lnTo>
                      <a:pt x="17" y="3"/>
                    </a:lnTo>
                    <a:lnTo>
                      <a:pt x="14" y="5"/>
                    </a:lnTo>
                    <a:lnTo>
                      <a:pt x="11" y="5"/>
                    </a:lnTo>
                    <a:lnTo>
                      <a:pt x="8" y="3"/>
                    </a:lnTo>
                    <a:lnTo>
                      <a:pt x="5" y="3"/>
                    </a:lnTo>
                    <a:lnTo>
                      <a:pt x="3" y="3"/>
                    </a:lnTo>
                    <a:lnTo>
                      <a:pt x="0" y="2"/>
                    </a:lnTo>
                    <a:lnTo>
                      <a:pt x="0" y="0"/>
                    </a:lnTo>
                    <a:lnTo>
                      <a:pt x="3" y="2"/>
                    </a:lnTo>
                    <a:lnTo>
                      <a:pt x="6" y="2"/>
                    </a:lnTo>
                    <a:lnTo>
                      <a:pt x="9" y="2"/>
                    </a:lnTo>
                    <a:lnTo>
                      <a:pt x="12" y="3"/>
                    </a:lnTo>
                    <a:lnTo>
                      <a:pt x="16" y="2"/>
                    </a:lnTo>
                    <a:lnTo>
                      <a:pt x="19" y="2"/>
                    </a:lnTo>
                    <a:lnTo>
                      <a:pt x="20" y="2"/>
                    </a:lnTo>
                    <a:lnTo>
                      <a:pt x="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8"/>
              <p:cNvSpPr/>
              <p:nvPr/>
            </p:nvSpPr>
            <p:spPr>
              <a:xfrm>
                <a:off x="1715" y="3247"/>
                <a:ext cx="14" cy="19"/>
              </a:xfrm>
              <a:custGeom>
                <a:rect b="b" l="l" r="r" t="t"/>
                <a:pathLst>
                  <a:path extrusionOk="0" h="19" w="14">
                    <a:moveTo>
                      <a:pt x="14" y="17"/>
                    </a:moveTo>
                    <a:lnTo>
                      <a:pt x="14" y="19"/>
                    </a:lnTo>
                    <a:lnTo>
                      <a:pt x="12" y="17"/>
                    </a:lnTo>
                    <a:lnTo>
                      <a:pt x="10" y="15"/>
                    </a:lnTo>
                    <a:lnTo>
                      <a:pt x="9" y="14"/>
                    </a:lnTo>
                    <a:lnTo>
                      <a:pt x="6" y="12"/>
                    </a:lnTo>
                    <a:lnTo>
                      <a:pt x="6" y="11"/>
                    </a:lnTo>
                    <a:lnTo>
                      <a:pt x="3" y="9"/>
                    </a:lnTo>
                    <a:lnTo>
                      <a:pt x="1" y="8"/>
                    </a:lnTo>
                    <a:lnTo>
                      <a:pt x="0" y="5"/>
                    </a:lnTo>
                    <a:lnTo>
                      <a:pt x="1" y="0"/>
                    </a:lnTo>
                    <a:lnTo>
                      <a:pt x="4" y="1"/>
                    </a:lnTo>
                    <a:lnTo>
                      <a:pt x="6" y="5"/>
                    </a:lnTo>
                    <a:lnTo>
                      <a:pt x="7" y="6"/>
                    </a:lnTo>
                    <a:lnTo>
                      <a:pt x="9" y="8"/>
                    </a:lnTo>
                    <a:lnTo>
                      <a:pt x="10" y="9"/>
                    </a:lnTo>
                    <a:lnTo>
                      <a:pt x="12" y="11"/>
                    </a:lnTo>
                    <a:lnTo>
                      <a:pt x="14" y="14"/>
                    </a:lnTo>
                    <a:lnTo>
                      <a:pt x="14" y="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8"/>
              <p:cNvSpPr/>
              <p:nvPr/>
            </p:nvSpPr>
            <p:spPr>
              <a:xfrm>
                <a:off x="1686" y="3250"/>
                <a:ext cx="19" cy="9"/>
              </a:xfrm>
              <a:custGeom>
                <a:rect b="b" l="l" r="r" t="t"/>
                <a:pathLst>
                  <a:path extrusionOk="0" h="9" w="19">
                    <a:moveTo>
                      <a:pt x="18" y="3"/>
                    </a:moveTo>
                    <a:lnTo>
                      <a:pt x="19" y="5"/>
                    </a:lnTo>
                    <a:lnTo>
                      <a:pt x="19" y="6"/>
                    </a:lnTo>
                    <a:lnTo>
                      <a:pt x="18" y="8"/>
                    </a:lnTo>
                    <a:lnTo>
                      <a:pt x="18" y="9"/>
                    </a:lnTo>
                    <a:lnTo>
                      <a:pt x="16" y="9"/>
                    </a:lnTo>
                    <a:lnTo>
                      <a:pt x="13" y="9"/>
                    </a:lnTo>
                    <a:lnTo>
                      <a:pt x="11" y="9"/>
                    </a:lnTo>
                    <a:lnTo>
                      <a:pt x="8" y="9"/>
                    </a:lnTo>
                    <a:lnTo>
                      <a:pt x="7" y="9"/>
                    </a:lnTo>
                    <a:lnTo>
                      <a:pt x="5" y="8"/>
                    </a:lnTo>
                    <a:lnTo>
                      <a:pt x="2" y="8"/>
                    </a:lnTo>
                    <a:lnTo>
                      <a:pt x="0" y="6"/>
                    </a:lnTo>
                    <a:lnTo>
                      <a:pt x="2" y="0"/>
                    </a:lnTo>
                    <a:lnTo>
                      <a:pt x="4" y="2"/>
                    </a:lnTo>
                    <a:lnTo>
                      <a:pt x="5" y="2"/>
                    </a:lnTo>
                    <a:lnTo>
                      <a:pt x="8" y="3"/>
                    </a:lnTo>
                    <a:lnTo>
                      <a:pt x="10" y="3"/>
                    </a:lnTo>
                    <a:lnTo>
                      <a:pt x="11" y="3"/>
                    </a:lnTo>
                    <a:lnTo>
                      <a:pt x="14" y="3"/>
                    </a:lnTo>
                    <a:lnTo>
                      <a:pt x="16" y="3"/>
                    </a:lnTo>
                    <a:lnTo>
                      <a:pt x="18"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8"/>
              <p:cNvSpPr/>
              <p:nvPr/>
            </p:nvSpPr>
            <p:spPr>
              <a:xfrm>
                <a:off x="1774" y="3252"/>
                <a:ext cx="9" cy="9"/>
              </a:xfrm>
              <a:custGeom>
                <a:rect b="b" l="l" r="r" t="t"/>
                <a:pathLst>
                  <a:path extrusionOk="0" h="9" w="9">
                    <a:moveTo>
                      <a:pt x="9" y="9"/>
                    </a:moveTo>
                    <a:lnTo>
                      <a:pt x="9" y="7"/>
                    </a:lnTo>
                    <a:lnTo>
                      <a:pt x="8" y="7"/>
                    </a:lnTo>
                    <a:lnTo>
                      <a:pt x="6" y="6"/>
                    </a:lnTo>
                    <a:lnTo>
                      <a:pt x="4" y="6"/>
                    </a:lnTo>
                    <a:lnTo>
                      <a:pt x="3" y="4"/>
                    </a:lnTo>
                    <a:lnTo>
                      <a:pt x="1" y="3"/>
                    </a:lnTo>
                    <a:lnTo>
                      <a:pt x="1" y="1"/>
                    </a:lnTo>
                    <a:lnTo>
                      <a:pt x="0" y="0"/>
                    </a:lnTo>
                    <a:lnTo>
                      <a:pt x="1" y="0"/>
                    </a:lnTo>
                    <a:lnTo>
                      <a:pt x="3" y="1"/>
                    </a:lnTo>
                    <a:lnTo>
                      <a:pt x="4" y="3"/>
                    </a:lnTo>
                    <a:lnTo>
                      <a:pt x="6" y="3"/>
                    </a:lnTo>
                    <a:lnTo>
                      <a:pt x="6" y="4"/>
                    </a:lnTo>
                    <a:lnTo>
                      <a:pt x="8" y="6"/>
                    </a:lnTo>
                    <a:lnTo>
                      <a:pt x="9" y="7"/>
                    </a:lnTo>
                    <a:lnTo>
                      <a:pt x="9"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8"/>
              <p:cNvSpPr/>
              <p:nvPr/>
            </p:nvSpPr>
            <p:spPr>
              <a:xfrm>
                <a:off x="1713" y="3256"/>
                <a:ext cx="14" cy="14"/>
              </a:xfrm>
              <a:custGeom>
                <a:rect b="b" l="l" r="r" t="t"/>
                <a:pathLst>
                  <a:path extrusionOk="0" h="14" w="14">
                    <a:moveTo>
                      <a:pt x="2" y="0"/>
                    </a:moveTo>
                    <a:lnTo>
                      <a:pt x="3" y="3"/>
                    </a:lnTo>
                    <a:lnTo>
                      <a:pt x="5" y="5"/>
                    </a:lnTo>
                    <a:lnTo>
                      <a:pt x="6" y="6"/>
                    </a:lnTo>
                    <a:lnTo>
                      <a:pt x="9" y="8"/>
                    </a:lnTo>
                    <a:lnTo>
                      <a:pt x="11" y="8"/>
                    </a:lnTo>
                    <a:lnTo>
                      <a:pt x="12" y="11"/>
                    </a:lnTo>
                    <a:lnTo>
                      <a:pt x="14" y="13"/>
                    </a:lnTo>
                    <a:lnTo>
                      <a:pt x="14" y="14"/>
                    </a:lnTo>
                    <a:lnTo>
                      <a:pt x="12" y="14"/>
                    </a:lnTo>
                    <a:lnTo>
                      <a:pt x="9" y="13"/>
                    </a:lnTo>
                    <a:lnTo>
                      <a:pt x="8" y="11"/>
                    </a:lnTo>
                    <a:lnTo>
                      <a:pt x="6" y="10"/>
                    </a:lnTo>
                    <a:lnTo>
                      <a:pt x="5" y="8"/>
                    </a:lnTo>
                    <a:lnTo>
                      <a:pt x="3" y="6"/>
                    </a:lnTo>
                    <a:lnTo>
                      <a:pt x="2" y="3"/>
                    </a:lnTo>
                    <a:lnTo>
                      <a:pt x="0" y="2"/>
                    </a:lnTo>
                    <a:lnTo>
                      <a:pt x="0" y="0"/>
                    </a:lnTo>
                    <a:lnTo>
                      <a:pt x="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8"/>
              <p:cNvSpPr/>
              <p:nvPr/>
            </p:nvSpPr>
            <p:spPr>
              <a:xfrm>
                <a:off x="1708" y="3261"/>
                <a:ext cx="11" cy="11"/>
              </a:xfrm>
              <a:custGeom>
                <a:rect b="b" l="l" r="r" t="t"/>
                <a:pathLst>
                  <a:path extrusionOk="0" h="11" w="11">
                    <a:moveTo>
                      <a:pt x="11" y="9"/>
                    </a:moveTo>
                    <a:lnTo>
                      <a:pt x="10" y="11"/>
                    </a:lnTo>
                    <a:lnTo>
                      <a:pt x="8" y="11"/>
                    </a:lnTo>
                    <a:lnTo>
                      <a:pt x="7" y="9"/>
                    </a:lnTo>
                    <a:lnTo>
                      <a:pt x="5" y="9"/>
                    </a:lnTo>
                    <a:lnTo>
                      <a:pt x="5" y="8"/>
                    </a:lnTo>
                    <a:lnTo>
                      <a:pt x="3" y="5"/>
                    </a:lnTo>
                    <a:lnTo>
                      <a:pt x="2" y="5"/>
                    </a:lnTo>
                    <a:lnTo>
                      <a:pt x="0" y="3"/>
                    </a:lnTo>
                    <a:lnTo>
                      <a:pt x="0" y="0"/>
                    </a:lnTo>
                    <a:lnTo>
                      <a:pt x="2" y="1"/>
                    </a:lnTo>
                    <a:lnTo>
                      <a:pt x="3" y="3"/>
                    </a:lnTo>
                    <a:lnTo>
                      <a:pt x="5" y="3"/>
                    </a:lnTo>
                    <a:lnTo>
                      <a:pt x="7" y="5"/>
                    </a:lnTo>
                    <a:lnTo>
                      <a:pt x="8" y="6"/>
                    </a:lnTo>
                    <a:lnTo>
                      <a:pt x="10" y="8"/>
                    </a:lnTo>
                    <a:lnTo>
                      <a:pt x="1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8"/>
              <p:cNvSpPr/>
              <p:nvPr/>
            </p:nvSpPr>
            <p:spPr>
              <a:xfrm>
                <a:off x="1702" y="3264"/>
                <a:ext cx="9" cy="19"/>
              </a:xfrm>
              <a:custGeom>
                <a:rect b="b" l="l" r="r" t="t"/>
                <a:pathLst>
                  <a:path extrusionOk="0" h="19" w="9">
                    <a:moveTo>
                      <a:pt x="9" y="9"/>
                    </a:moveTo>
                    <a:lnTo>
                      <a:pt x="8" y="11"/>
                    </a:lnTo>
                    <a:lnTo>
                      <a:pt x="6" y="11"/>
                    </a:lnTo>
                    <a:lnTo>
                      <a:pt x="5" y="11"/>
                    </a:lnTo>
                    <a:lnTo>
                      <a:pt x="5" y="14"/>
                    </a:lnTo>
                    <a:lnTo>
                      <a:pt x="3" y="16"/>
                    </a:lnTo>
                    <a:lnTo>
                      <a:pt x="3" y="17"/>
                    </a:lnTo>
                    <a:lnTo>
                      <a:pt x="3" y="19"/>
                    </a:lnTo>
                    <a:lnTo>
                      <a:pt x="2" y="19"/>
                    </a:lnTo>
                    <a:lnTo>
                      <a:pt x="0" y="17"/>
                    </a:lnTo>
                    <a:lnTo>
                      <a:pt x="0" y="16"/>
                    </a:lnTo>
                    <a:lnTo>
                      <a:pt x="2" y="14"/>
                    </a:lnTo>
                    <a:lnTo>
                      <a:pt x="2" y="12"/>
                    </a:lnTo>
                    <a:lnTo>
                      <a:pt x="2" y="9"/>
                    </a:lnTo>
                    <a:lnTo>
                      <a:pt x="2" y="6"/>
                    </a:lnTo>
                    <a:lnTo>
                      <a:pt x="3" y="3"/>
                    </a:lnTo>
                    <a:lnTo>
                      <a:pt x="5" y="0"/>
                    </a:lnTo>
                    <a:lnTo>
                      <a:pt x="5" y="2"/>
                    </a:lnTo>
                    <a:lnTo>
                      <a:pt x="6" y="3"/>
                    </a:lnTo>
                    <a:lnTo>
                      <a:pt x="8" y="5"/>
                    </a:lnTo>
                    <a:lnTo>
                      <a:pt x="9" y="5"/>
                    </a:lnTo>
                    <a:lnTo>
                      <a:pt x="9" y="6"/>
                    </a:lnTo>
                    <a:lnTo>
                      <a:pt x="9" y="8"/>
                    </a:lnTo>
                    <a:lnTo>
                      <a:pt x="9"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8"/>
              <p:cNvSpPr/>
              <p:nvPr/>
            </p:nvSpPr>
            <p:spPr>
              <a:xfrm>
                <a:off x="1555" y="3267"/>
                <a:ext cx="32" cy="47"/>
              </a:xfrm>
              <a:custGeom>
                <a:rect b="b" l="l" r="r" t="t"/>
                <a:pathLst>
                  <a:path extrusionOk="0" h="47" w="32">
                    <a:moveTo>
                      <a:pt x="22" y="11"/>
                    </a:moveTo>
                    <a:lnTo>
                      <a:pt x="21" y="13"/>
                    </a:lnTo>
                    <a:lnTo>
                      <a:pt x="21" y="14"/>
                    </a:lnTo>
                    <a:lnTo>
                      <a:pt x="22" y="16"/>
                    </a:lnTo>
                    <a:lnTo>
                      <a:pt x="22" y="17"/>
                    </a:lnTo>
                    <a:lnTo>
                      <a:pt x="24" y="19"/>
                    </a:lnTo>
                    <a:lnTo>
                      <a:pt x="25" y="19"/>
                    </a:lnTo>
                    <a:lnTo>
                      <a:pt x="27" y="19"/>
                    </a:lnTo>
                    <a:lnTo>
                      <a:pt x="29" y="19"/>
                    </a:lnTo>
                    <a:lnTo>
                      <a:pt x="30" y="19"/>
                    </a:lnTo>
                    <a:lnTo>
                      <a:pt x="32" y="20"/>
                    </a:lnTo>
                    <a:lnTo>
                      <a:pt x="32" y="22"/>
                    </a:lnTo>
                    <a:lnTo>
                      <a:pt x="30" y="24"/>
                    </a:lnTo>
                    <a:lnTo>
                      <a:pt x="29" y="25"/>
                    </a:lnTo>
                    <a:lnTo>
                      <a:pt x="29" y="27"/>
                    </a:lnTo>
                    <a:lnTo>
                      <a:pt x="27" y="27"/>
                    </a:lnTo>
                    <a:lnTo>
                      <a:pt x="25" y="27"/>
                    </a:lnTo>
                    <a:lnTo>
                      <a:pt x="25" y="33"/>
                    </a:lnTo>
                    <a:lnTo>
                      <a:pt x="27" y="38"/>
                    </a:lnTo>
                    <a:lnTo>
                      <a:pt x="27" y="42"/>
                    </a:lnTo>
                    <a:lnTo>
                      <a:pt x="29" y="47"/>
                    </a:lnTo>
                    <a:lnTo>
                      <a:pt x="27" y="47"/>
                    </a:lnTo>
                    <a:lnTo>
                      <a:pt x="25" y="45"/>
                    </a:lnTo>
                    <a:lnTo>
                      <a:pt x="24" y="44"/>
                    </a:lnTo>
                    <a:lnTo>
                      <a:pt x="22" y="42"/>
                    </a:lnTo>
                    <a:lnTo>
                      <a:pt x="21" y="39"/>
                    </a:lnTo>
                    <a:lnTo>
                      <a:pt x="19" y="38"/>
                    </a:lnTo>
                    <a:lnTo>
                      <a:pt x="18" y="38"/>
                    </a:lnTo>
                    <a:lnTo>
                      <a:pt x="16" y="36"/>
                    </a:lnTo>
                    <a:lnTo>
                      <a:pt x="14" y="38"/>
                    </a:lnTo>
                    <a:lnTo>
                      <a:pt x="14" y="39"/>
                    </a:lnTo>
                    <a:lnTo>
                      <a:pt x="13" y="41"/>
                    </a:lnTo>
                    <a:lnTo>
                      <a:pt x="11" y="42"/>
                    </a:lnTo>
                    <a:lnTo>
                      <a:pt x="11" y="44"/>
                    </a:lnTo>
                    <a:lnTo>
                      <a:pt x="10" y="45"/>
                    </a:lnTo>
                    <a:lnTo>
                      <a:pt x="8" y="45"/>
                    </a:lnTo>
                    <a:lnTo>
                      <a:pt x="7" y="45"/>
                    </a:lnTo>
                    <a:lnTo>
                      <a:pt x="7" y="42"/>
                    </a:lnTo>
                    <a:lnTo>
                      <a:pt x="7" y="39"/>
                    </a:lnTo>
                    <a:lnTo>
                      <a:pt x="8" y="36"/>
                    </a:lnTo>
                    <a:lnTo>
                      <a:pt x="10" y="33"/>
                    </a:lnTo>
                    <a:lnTo>
                      <a:pt x="10" y="30"/>
                    </a:lnTo>
                    <a:lnTo>
                      <a:pt x="10" y="27"/>
                    </a:lnTo>
                    <a:lnTo>
                      <a:pt x="10" y="25"/>
                    </a:lnTo>
                    <a:lnTo>
                      <a:pt x="7" y="22"/>
                    </a:lnTo>
                    <a:lnTo>
                      <a:pt x="5" y="20"/>
                    </a:lnTo>
                    <a:lnTo>
                      <a:pt x="4" y="20"/>
                    </a:lnTo>
                    <a:lnTo>
                      <a:pt x="2" y="19"/>
                    </a:lnTo>
                    <a:lnTo>
                      <a:pt x="0" y="17"/>
                    </a:lnTo>
                    <a:lnTo>
                      <a:pt x="0" y="16"/>
                    </a:lnTo>
                    <a:lnTo>
                      <a:pt x="2" y="14"/>
                    </a:lnTo>
                    <a:lnTo>
                      <a:pt x="4" y="14"/>
                    </a:lnTo>
                    <a:lnTo>
                      <a:pt x="5" y="14"/>
                    </a:lnTo>
                    <a:lnTo>
                      <a:pt x="7" y="16"/>
                    </a:lnTo>
                    <a:lnTo>
                      <a:pt x="8" y="16"/>
                    </a:lnTo>
                    <a:lnTo>
                      <a:pt x="10" y="17"/>
                    </a:lnTo>
                    <a:lnTo>
                      <a:pt x="13" y="16"/>
                    </a:lnTo>
                    <a:lnTo>
                      <a:pt x="14" y="16"/>
                    </a:lnTo>
                    <a:lnTo>
                      <a:pt x="14" y="11"/>
                    </a:lnTo>
                    <a:lnTo>
                      <a:pt x="16" y="6"/>
                    </a:lnTo>
                    <a:lnTo>
                      <a:pt x="18" y="3"/>
                    </a:lnTo>
                    <a:lnTo>
                      <a:pt x="19" y="0"/>
                    </a:lnTo>
                    <a:lnTo>
                      <a:pt x="21" y="3"/>
                    </a:lnTo>
                    <a:lnTo>
                      <a:pt x="21" y="6"/>
                    </a:lnTo>
                    <a:lnTo>
                      <a:pt x="22" y="8"/>
                    </a:lnTo>
                    <a:lnTo>
                      <a:pt x="22"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8"/>
              <p:cNvSpPr/>
              <p:nvPr/>
            </p:nvSpPr>
            <p:spPr>
              <a:xfrm>
                <a:off x="1677" y="3278"/>
                <a:ext cx="13" cy="13"/>
              </a:xfrm>
              <a:custGeom>
                <a:rect b="b" l="l" r="r" t="t"/>
                <a:pathLst>
                  <a:path extrusionOk="0" h="13" w="13">
                    <a:moveTo>
                      <a:pt x="11" y="2"/>
                    </a:moveTo>
                    <a:lnTo>
                      <a:pt x="11" y="3"/>
                    </a:lnTo>
                    <a:lnTo>
                      <a:pt x="11" y="6"/>
                    </a:lnTo>
                    <a:lnTo>
                      <a:pt x="11" y="8"/>
                    </a:lnTo>
                    <a:lnTo>
                      <a:pt x="13" y="9"/>
                    </a:lnTo>
                    <a:lnTo>
                      <a:pt x="11" y="11"/>
                    </a:lnTo>
                    <a:lnTo>
                      <a:pt x="11" y="13"/>
                    </a:lnTo>
                    <a:lnTo>
                      <a:pt x="9" y="13"/>
                    </a:lnTo>
                    <a:lnTo>
                      <a:pt x="8" y="13"/>
                    </a:lnTo>
                    <a:lnTo>
                      <a:pt x="8" y="11"/>
                    </a:lnTo>
                    <a:lnTo>
                      <a:pt x="6" y="11"/>
                    </a:lnTo>
                    <a:lnTo>
                      <a:pt x="5" y="11"/>
                    </a:lnTo>
                    <a:lnTo>
                      <a:pt x="5" y="9"/>
                    </a:lnTo>
                    <a:lnTo>
                      <a:pt x="0" y="5"/>
                    </a:lnTo>
                    <a:lnTo>
                      <a:pt x="2" y="3"/>
                    </a:lnTo>
                    <a:lnTo>
                      <a:pt x="3" y="2"/>
                    </a:lnTo>
                    <a:lnTo>
                      <a:pt x="5" y="2"/>
                    </a:lnTo>
                    <a:lnTo>
                      <a:pt x="6" y="0"/>
                    </a:lnTo>
                    <a:lnTo>
                      <a:pt x="8" y="0"/>
                    </a:lnTo>
                    <a:lnTo>
                      <a:pt x="9" y="0"/>
                    </a:lnTo>
                    <a:lnTo>
                      <a:pt x="11"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8"/>
              <p:cNvSpPr/>
              <p:nvPr/>
            </p:nvSpPr>
            <p:spPr>
              <a:xfrm>
                <a:off x="1598" y="3283"/>
                <a:ext cx="67" cy="9"/>
              </a:xfrm>
              <a:custGeom>
                <a:rect b="b" l="l" r="r" t="t"/>
                <a:pathLst>
                  <a:path extrusionOk="0" h="9" w="67">
                    <a:moveTo>
                      <a:pt x="67" y="4"/>
                    </a:moveTo>
                    <a:lnTo>
                      <a:pt x="67" y="9"/>
                    </a:lnTo>
                    <a:lnTo>
                      <a:pt x="62" y="8"/>
                    </a:lnTo>
                    <a:lnTo>
                      <a:pt x="59" y="8"/>
                    </a:lnTo>
                    <a:lnTo>
                      <a:pt x="54" y="8"/>
                    </a:lnTo>
                    <a:lnTo>
                      <a:pt x="51" y="8"/>
                    </a:lnTo>
                    <a:lnTo>
                      <a:pt x="46" y="8"/>
                    </a:lnTo>
                    <a:lnTo>
                      <a:pt x="43" y="8"/>
                    </a:lnTo>
                    <a:lnTo>
                      <a:pt x="39" y="8"/>
                    </a:lnTo>
                    <a:lnTo>
                      <a:pt x="35" y="8"/>
                    </a:lnTo>
                    <a:lnTo>
                      <a:pt x="32" y="8"/>
                    </a:lnTo>
                    <a:lnTo>
                      <a:pt x="28" y="6"/>
                    </a:lnTo>
                    <a:lnTo>
                      <a:pt x="25" y="6"/>
                    </a:lnTo>
                    <a:lnTo>
                      <a:pt x="21" y="6"/>
                    </a:lnTo>
                    <a:lnTo>
                      <a:pt x="17" y="6"/>
                    </a:lnTo>
                    <a:lnTo>
                      <a:pt x="14" y="6"/>
                    </a:lnTo>
                    <a:lnTo>
                      <a:pt x="10" y="6"/>
                    </a:lnTo>
                    <a:lnTo>
                      <a:pt x="7" y="6"/>
                    </a:lnTo>
                    <a:lnTo>
                      <a:pt x="6" y="6"/>
                    </a:lnTo>
                    <a:lnTo>
                      <a:pt x="4" y="6"/>
                    </a:lnTo>
                    <a:lnTo>
                      <a:pt x="3" y="6"/>
                    </a:lnTo>
                    <a:lnTo>
                      <a:pt x="1" y="4"/>
                    </a:lnTo>
                    <a:lnTo>
                      <a:pt x="0" y="3"/>
                    </a:lnTo>
                    <a:lnTo>
                      <a:pt x="1" y="0"/>
                    </a:lnTo>
                    <a:lnTo>
                      <a:pt x="3" y="0"/>
                    </a:lnTo>
                    <a:lnTo>
                      <a:pt x="4" y="0"/>
                    </a:lnTo>
                    <a:lnTo>
                      <a:pt x="7" y="0"/>
                    </a:lnTo>
                    <a:lnTo>
                      <a:pt x="9" y="1"/>
                    </a:lnTo>
                    <a:lnTo>
                      <a:pt x="10" y="1"/>
                    </a:lnTo>
                    <a:lnTo>
                      <a:pt x="14" y="1"/>
                    </a:lnTo>
                    <a:lnTo>
                      <a:pt x="15" y="1"/>
                    </a:lnTo>
                    <a:lnTo>
                      <a:pt x="18" y="1"/>
                    </a:lnTo>
                    <a:lnTo>
                      <a:pt x="21" y="1"/>
                    </a:lnTo>
                    <a:lnTo>
                      <a:pt x="25" y="3"/>
                    </a:lnTo>
                    <a:lnTo>
                      <a:pt x="29" y="3"/>
                    </a:lnTo>
                    <a:lnTo>
                      <a:pt x="32" y="3"/>
                    </a:lnTo>
                    <a:lnTo>
                      <a:pt x="35" y="3"/>
                    </a:lnTo>
                    <a:lnTo>
                      <a:pt x="39" y="3"/>
                    </a:lnTo>
                    <a:lnTo>
                      <a:pt x="42" y="3"/>
                    </a:lnTo>
                    <a:lnTo>
                      <a:pt x="45" y="4"/>
                    </a:lnTo>
                    <a:lnTo>
                      <a:pt x="48" y="4"/>
                    </a:lnTo>
                    <a:lnTo>
                      <a:pt x="51" y="4"/>
                    </a:lnTo>
                    <a:lnTo>
                      <a:pt x="54" y="4"/>
                    </a:lnTo>
                    <a:lnTo>
                      <a:pt x="57" y="4"/>
                    </a:lnTo>
                    <a:lnTo>
                      <a:pt x="60" y="4"/>
                    </a:lnTo>
                    <a:lnTo>
                      <a:pt x="63" y="4"/>
                    </a:lnTo>
                    <a:lnTo>
                      <a:pt x="67"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8"/>
              <p:cNvSpPr/>
              <p:nvPr/>
            </p:nvSpPr>
            <p:spPr>
              <a:xfrm>
                <a:off x="1619" y="3300"/>
                <a:ext cx="52" cy="14"/>
              </a:xfrm>
              <a:custGeom>
                <a:rect b="b" l="l" r="r" t="t"/>
                <a:pathLst>
                  <a:path extrusionOk="0" h="14" w="52">
                    <a:moveTo>
                      <a:pt x="52" y="1"/>
                    </a:moveTo>
                    <a:lnTo>
                      <a:pt x="52" y="3"/>
                    </a:lnTo>
                    <a:lnTo>
                      <a:pt x="47" y="3"/>
                    </a:lnTo>
                    <a:lnTo>
                      <a:pt x="44" y="3"/>
                    </a:lnTo>
                    <a:lnTo>
                      <a:pt x="41" y="5"/>
                    </a:lnTo>
                    <a:lnTo>
                      <a:pt x="38" y="5"/>
                    </a:lnTo>
                    <a:lnTo>
                      <a:pt x="35" y="6"/>
                    </a:lnTo>
                    <a:lnTo>
                      <a:pt x="32" y="6"/>
                    </a:lnTo>
                    <a:lnTo>
                      <a:pt x="28" y="8"/>
                    </a:lnTo>
                    <a:lnTo>
                      <a:pt x="25" y="8"/>
                    </a:lnTo>
                    <a:lnTo>
                      <a:pt x="22" y="9"/>
                    </a:lnTo>
                    <a:lnTo>
                      <a:pt x="19" y="9"/>
                    </a:lnTo>
                    <a:lnTo>
                      <a:pt x="16" y="11"/>
                    </a:lnTo>
                    <a:lnTo>
                      <a:pt x="13" y="11"/>
                    </a:lnTo>
                    <a:lnTo>
                      <a:pt x="10" y="12"/>
                    </a:lnTo>
                    <a:lnTo>
                      <a:pt x="7" y="12"/>
                    </a:lnTo>
                    <a:lnTo>
                      <a:pt x="4" y="12"/>
                    </a:lnTo>
                    <a:lnTo>
                      <a:pt x="0" y="14"/>
                    </a:lnTo>
                    <a:lnTo>
                      <a:pt x="0" y="12"/>
                    </a:lnTo>
                    <a:lnTo>
                      <a:pt x="0" y="11"/>
                    </a:lnTo>
                    <a:lnTo>
                      <a:pt x="0" y="9"/>
                    </a:lnTo>
                    <a:lnTo>
                      <a:pt x="4" y="8"/>
                    </a:lnTo>
                    <a:lnTo>
                      <a:pt x="7" y="8"/>
                    </a:lnTo>
                    <a:lnTo>
                      <a:pt x="10" y="8"/>
                    </a:lnTo>
                    <a:lnTo>
                      <a:pt x="13" y="6"/>
                    </a:lnTo>
                    <a:lnTo>
                      <a:pt x="16" y="6"/>
                    </a:lnTo>
                    <a:lnTo>
                      <a:pt x="19" y="5"/>
                    </a:lnTo>
                    <a:lnTo>
                      <a:pt x="22" y="5"/>
                    </a:lnTo>
                    <a:lnTo>
                      <a:pt x="25" y="3"/>
                    </a:lnTo>
                    <a:lnTo>
                      <a:pt x="28" y="3"/>
                    </a:lnTo>
                    <a:lnTo>
                      <a:pt x="32" y="1"/>
                    </a:lnTo>
                    <a:lnTo>
                      <a:pt x="35" y="1"/>
                    </a:lnTo>
                    <a:lnTo>
                      <a:pt x="38" y="0"/>
                    </a:lnTo>
                    <a:lnTo>
                      <a:pt x="41" y="0"/>
                    </a:lnTo>
                    <a:lnTo>
                      <a:pt x="44" y="0"/>
                    </a:lnTo>
                    <a:lnTo>
                      <a:pt x="47" y="0"/>
                    </a:lnTo>
                    <a:lnTo>
                      <a:pt x="50" y="0"/>
                    </a:lnTo>
                    <a:lnTo>
                      <a:pt x="5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8"/>
              <p:cNvSpPr/>
              <p:nvPr/>
            </p:nvSpPr>
            <p:spPr>
              <a:xfrm>
                <a:off x="1755" y="3306"/>
                <a:ext cx="52" cy="19"/>
              </a:xfrm>
              <a:custGeom>
                <a:rect b="b" l="l" r="r" t="t"/>
                <a:pathLst>
                  <a:path extrusionOk="0" h="19" w="52">
                    <a:moveTo>
                      <a:pt x="36" y="8"/>
                    </a:moveTo>
                    <a:lnTo>
                      <a:pt x="37" y="9"/>
                    </a:lnTo>
                    <a:lnTo>
                      <a:pt x="41" y="9"/>
                    </a:lnTo>
                    <a:lnTo>
                      <a:pt x="42" y="9"/>
                    </a:lnTo>
                    <a:lnTo>
                      <a:pt x="45" y="11"/>
                    </a:lnTo>
                    <a:lnTo>
                      <a:pt x="47" y="11"/>
                    </a:lnTo>
                    <a:lnTo>
                      <a:pt x="50" y="13"/>
                    </a:lnTo>
                    <a:lnTo>
                      <a:pt x="50" y="14"/>
                    </a:lnTo>
                    <a:lnTo>
                      <a:pt x="52" y="17"/>
                    </a:lnTo>
                    <a:lnTo>
                      <a:pt x="50" y="19"/>
                    </a:lnTo>
                    <a:lnTo>
                      <a:pt x="48" y="17"/>
                    </a:lnTo>
                    <a:lnTo>
                      <a:pt x="47" y="17"/>
                    </a:lnTo>
                    <a:lnTo>
                      <a:pt x="45" y="16"/>
                    </a:lnTo>
                    <a:lnTo>
                      <a:pt x="44" y="16"/>
                    </a:lnTo>
                    <a:lnTo>
                      <a:pt x="42" y="16"/>
                    </a:lnTo>
                    <a:lnTo>
                      <a:pt x="41" y="14"/>
                    </a:lnTo>
                    <a:lnTo>
                      <a:pt x="37" y="14"/>
                    </a:lnTo>
                    <a:lnTo>
                      <a:pt x="36" y="13"/>
                    </a:lnTo>
                    <a:lnTo>
                      <a:pt x="34" y="13"/>
                    </a:lnTo>
                    <a:lnTo>
                      <a:pt x="31" y="13"/>
                    </a:lnTo>
                    <a:lnTo>
                      <a:pt x="30" y="11"/>
                    </a:lnTo>
                    <a:lnTo>
                      <a:pt x="28" y="11"/>
                    </a:lnTo>
                    <a:lnTo>
                      <a:pt x="25" y="9"/>
                    </a:lnTo>
                    <a:lnTo>
                      <a:pt x="23" y="9"/>
                    </a:lnTo>
                    <a:lnTo>
                      <a:pt x="20" y="9"/>
                    </a:lnTo>
                    <a:lnTo>
                      <a:pt x="19" y="8"/>
                    </a:lnTo>
                    <a:lnTo>
                      <a:pt x="17" y="8"/>
                    </a:lnTo>
                    <a:lnTo>
                      <a:pt x="14" y="8"/>
                    </a:lnTo>
                    <a:lnTo>
                      <a:pt x="13" y="6"/>
                    </a:lnTo>
                    <a:lnTo>
                      <a:pt x="9" y="6"/>
                    </a:lnTo>
                    <a:lnTo>
                      <a:pt x="0" y="3"/>
                    </a:lnTo>
                    <a:lnTo>
                      <a:pt x="2" y="0"/>
                    </a:lnTo>
                    <a:lnTo>
                      <a:pt x="3" y="0"/>
                    </a:lnTo>
                    <a:lnTo>
                      <a:pt x="6" y="2"/>
                    </a:lnTo>
                    <a:lnTo>
                      <a:pt x="8" y="2"/>
                    </a:lnTo>
                    <a:lnTo>
                      <a:pt x="11" y="3"/>
                    </a:lnTo>
                    <a:lnTo>
                      <a:pt x="13" y="3"/>
                    </a:lnTo>
                    <a:lnTo>
                      <a:pt x="14" y="3"/>
                    </a:lnTo>
                    <a:lnTo>
                      <a:pt x="17" y="3"/>
                    </a:lnTo>
                    <a:lnTo>
                      <a:pt x="19" y="3"/>
                    </a:lnTo>
                    <a:lnTo>
                      <a:pt x="20" y="5"/>
                    </a:lnTo>
                    <a:lnTo>
                      <a:pt x="23" y="5"/>
                    </a:lnTo>
                    <a:lnTo>
                      <a:pt x="25" y="5"/>
                    </a:lnTo>
                    <a:lnTo>
                      <a:pt x="28" y="6"/>
                    </a:lnTo>
                    <a:lnTo>
                      <a:pt x="30" y="6"/>
                    </a:lnTo>
                    <a:lnTo>
                      <a:pt x="31" y="6"/>
                    </a:lnTo>
                    <a:lnTo>
                      <a:pt x="34" y="8"/>
                    </a:lnTo>
                    <a:lnTo>
                      <a:pt x="36"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8"/>
              <p:cNvSpPr/>
              <p:nvPr/>
            </p:nvSpPr>
            <p:spPr>
              <a:xfrm>
                <a:off x="1649" y="3314"/>
                <a:ext cx="28" cy="16"/>
              </a:xfrm>
              <a:custGeom>
                <a:rect b="b" l="l" r="r" t="t"/>
                <a:pathLst>
                  <a:path extrusionOk="0" h="16" w="28">
                    <a:moveTo>
                      <a:pt x="27" y="6"/>
                    </a:moveTo>
                    <a:lnTo>
                      <a:pt x="23" y="6"/>
                    </a:lnTo>
                    <a:lnTo>
                      <a:pt x="20" y="8"/>
                    </a:lnTo>
                    <a:lnTo>
                      <a:pt x="17" y="8"/>
                    </a:lnTo>
                    <a:lnTo>
                      <a:pt x="14" y="9"/>
                    </a:lnTo>
                    <a:lnTo>
                      <a:pt x="11" y="11"/>
                    </a:lnTo>
                    <a:lnTo>
                      <a:pt x="8" y="12"/>
                    </a:lnTo>
                    <a:lnTo>
                      <a:pt x="5" y="14"/>
                    </a:lnTo>
                    <a:lnTo>
                      <a:pt x="2" y="16"/>
                    </a:lnTo>
                    <a:lnTo>
                      <a:pt x="0" y="16"/>
                    </a:lnTo>
                    <a:lnTo>
                      <a:pt x="0" y="14"/>
                    </a:lnTo>
                    <a:lnTo>
                      <a:pt x="0" y="12"/>
                    </a:lnTo>
                    <a:lnTo>
                      <a:pt x="2" y="9"/>
                    </a:lnTo>
                    <a:lnTo>
                      <a:pt x="5" y="8"/>
                    </a:lnTo>
                    <a:lnTo>
                      <a:pt x="9" y="6"/>
                    </a:lnTo>
                    <a:lnTo>
                      <a:pt x="12" y="5"/>
                    </a:lnTo>
                    <a:lnTo>
                      <a:pt x="16" y="3"/>
                    </a:lnTo>
                    <a:lnTo>
                      <a:pt x="19" y="3"/>
                    </a:lnTo>
                    <a:lnTo>
                      <a:pt x="22" y="1"/>
                    </a:lnTo>
                    <a:lnTo>
                      <a:pt x="23" y="0"/>
                    </a:lnTo>
                    <a:lnTo>
                      <a:pt x="28" y="0"/>
                    </a:lnTo>
                    <a:lnTo>
                      <a:pt x="27"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885" name="Google Shape;885;p8"/>
          <p:cNvPicPr preferRelativeResize="0"/>
          <p:nvPr/>
        </p:nvPicPr>
        <p:blipFill rotWithShape="1">
          <a:blip r:embed="rId3">
            <a:alphaModFix/>
          </a:blip>
          <a:srcRect b="0" l="0" r="0" t="0"/>
          <a:stretch/>
        </p:blipFill>
        <p:spPr>
          <a:xfrm>
            <a:off x="8078788" y="523875"/>
            <a:ext cx="304800" cy="304800"/>
          </a:xfrm>
          <a:prstGeom prst="rect">
            <a:avLst/>
          </a:prstGeom>
          <a:noFill/>
          <a:ln>
            <a:noFill/>
          </a:ln>
        </p:spPr>
      </p:pic>
      <p:pic>
        <p:nvPicPr>
          <p:cNvPr id="886" name="Google Shape;886;p8"/>
          <p:cNvPicPr preferRelativeResize="0"/>
          <p:nvPr/>
        </p:nvPicPr>
        <p:blipFill rotWithShape="1">
          <a:blip r:embed="rId3">
            <a:alphaModFix/>
          </a:blip>
          <a:srcRect b="0" l="0" r="0" t="0"/>
          <a:stretch/>
        </p:blipFill>
        <p:spPr>
          <a:xfrm>
            <a:off x="8078788" y="1066800"/>
            <a:ext cx="304800" cy="304800"/>
          </a:xfrm>
          <a:prstGeom prst="rect">
            <a:avLst/>
          </a:prstGeom>
          <a:noFill/>
          <a:ln>
            <a:noFill/>
          </a:ln>
        </p:spPr>
      </p:pic>
      <p:pic>
        <p:nvPicPr>
          <p:cNvPr id="887" name="Google Shape;887;p8"/>
          <p:cNvPicPr preferRelativeResize="0"/>
          <p:nvPr/>
        </p:nvPicPr>
        <p:blipFill rotWithShape="1">
          <a:blip r:embed="rId3">
            <a:alphaModFix/>
          </a:blip>
          <a:srcRect b="0" l="0" r="0" t="0"/>
          <a:stretch/>
        </p:blipFill>
        <p:spPr>
          <a:xfrm>
            <a:off x="8078788" y="1638300"/>
            <a:ext cx="304800" cy="304800"/>
          </a:xfrm>
          <a:prstGeom prst="rect">
            <a:avLst/>
          </a:prstGeom>
          <a:noFill/>
          <a:ln>
            <a:noFill/>
          </a:ln>
        </p:spPr>
      </p:pic>
      <p:pic>
        <p:nvPicPr>
          <p:cNvPr id="888" name="Google Shape;888;p8"/>
          <p:cNvPicPr preferRelativeResize="0"/>
          <p:nvPr/>
        </p:nvPicPr>
        <p:blipFill rotWithShape="1">
          <a:blip r:embed="rId3">
            <a:alphaModFix/>
          </a:blip>
          <a:srcRect b="0" l="0" r="0" t="0"/>
          <a:stretch/>
        </p:blipFill>
        <p:spPr>
          <a:xfrm>
            <a:off x="8078788" y="2219325"/>
            <a:ext cx="304800" cy="304800"/>
          </a:xfrm>
          <a:prstGeom prst="rect">
            <a:avLst/>
          </a:prstGeom>
          <a:noFill/>
          <a:ln>
            <a:noFill/>
          </a:ln>
        </p:spPr>
      </p:pic>
      <p:pic>
        <p:nvPicPr>
          <p:cNvPr id="889" name="Google Shape;889;p8"/>
          <p:cNvPicPr preferRelativeResize="0"/>
          <p:nvPr/>
        </p:nvPicPr>
        <p:blipFill rotWithShape="1">
          <a:blip r:embed="rId3">
            <a:alphaModFix/>
          </a:blip>
          <a:srcRect b="0" l="0" r="0" t="0"/>
          <a:stretch/>
        </p:blipFill>
        <p:spPr>
          <a:xfrm>
            <a:off x="8078788" y="2781300"/>
            <a:ext cx="304800" cy="304800"/>
          </a:xfrm>
          <a:prstGeom prst="rect">
            <a:avLst/>
          </a:prstGeom>
          <a:noFill/>
          <a:ln>
            <a:noFill/>
          </a:ln>
        </p:spPr>
      </p:pic>
      <p:pic>
        <p:nvPicPr>
          <p:cNvPr id="890" name="Google Shape;890;p8"/>
          <p:cNvPicPr preferRelativeResize="0"/>
          <p:nvPr/>
        </p:nvPicPr>
        <p:blipFill rotWithShape="1">
          <a:blip r:embed="rId3">
            <a:alphaModFix/>
          </a:blip>
          <a:srcRect b="0" l="0" r="0" t="0"/>
          <a:stretch/>
        </p:blipFill>
        <p:spPr>
          <a:xfrm>
            <a:off x="8078788" y="3324225"/>
            <a:ext cx="304800" cy="304800"/>
          </a:xfrm>
          <a:prstGeom prst="rect">
            <a:avLst/>
          </a:prstGeom>
          <a:noFill/>
          <a:ln>
            <a:noFill/>
          </a:ln>
        </p:spPr>
      </p:pic>
      <p:pic>
        <p:nvPicPr>
          <p:cNvPr id="891" name="Google Shape;891;p8"/>
          <p:cNvPicPr preferRelativeResize="0"/>
          <p:nvPr/>
        </p:nvPicPr>
        <p:blipFill rotWithShape="1">
          <a:blip r:embed="rId3">
            <a:alphaModFix/>
          </a:blip>
          <a:srcRect b="0" l="0" r="0" t="0"/>
          <a:stretch/>
        </p:blipFill>
        <p:spPr>
          <a:xfrm>
            <a:off x="8078788" y="3895725"/>
            <a:ext cx="304800" cy="304800"/>
          </a:xfrm>
          <a:prstGeom prst="rect">
            <a:avLst/>
          </a:prstGeom>
          <a:noFill/>
          <a:ln>
            <a:noFill/>
          </a:ln>
        </p:spPr>
      </p:pic>
      <p:pic>
        <p:nvPicPr>
          <p:cNvPr id="892" name="Google Shape;892;p8"/>
          <p:cNvPicPr preferRelativeResize="0"/>
          <p:nvPr/>
        </p:nvPicPr>
        <p:blipFill rotWithShape="1">
          <a:blip r:embed="rId3">
            <a:alphaModFix/>
          </a:blip>
          <a:srcRect b="0" l="0" r="0" t="0"/>
          <a:stretch/>
        </p:blipFill>
        <p:spPr>
          <a:xfrm>
            <a:off x="8078788" y="4429125"/>
            <a:ext cx="304800" cy="304800"/>
          </a:xfrm>
          <a:prstGeom prst="rect">
            <a:avLst/>
          </a:prstGeom>
          <a:noFill/>
          <a:ln>
            <a:noFill/>
          </a:ln>
        </p:spPr>
      </p:pic>
      <p:pic>
        <p:nvPicPr>
          <p:cNvPr id="893" name="Google Shape;893;p8"/>
          <p:cNvPicPr preferRelativeResize="0"/>
          <p:nvPr/>
        </p:nvPicPr>
        <p:blipFill rotWithShape="1">
          <a:blip r:embed="rId3">
            <a:alphaModFix/>
          </a:blip>
          <a:srcRect b="0" l="0" r="0" t="0"/>
          <a:stretch/>
        </p:blipFill>
        <p:spPr>
          <a:xfrm>
            <a:off x="8078788" y="4953000"/>
            <a:ext cx="304800" cy="304800"/>
          </a:xfrm>
          <a:prstGeom prst="rect">
            <a:avLst/>
          </a:prstGeom>
          <a:noFill/>
          <a:ln>
            <a:noFill/>
          </a:ln>
        </p:spPr>
      </p:pic>
      <p:pic>
        <p:nvPicPr>
          <p:cNvPr id="894" name="Google Shape;894;p8"/>
          <p:cNvPicPr preferRelativeResize="0"/>
          <p:nvPr/>
        </p:nvPicPr>
        <p:blipFill rotWithShape="1">
          <a:blip r:embed="rId3">
            <a:alphaModFix/>
          </a:blip>
          <a:srcRect b="0" l="0" r="0" t="0"/>
          <a:stretch/>
        </p:blipFill>
        <p:spPr>
          <a:xfrm>
            <a:off x="8078788" y="5505450"/>
            <a:ext cx="304800" cy="304800"/>
          </a:xfrm>
          <a:prstGeom prst="rect">
            <a:avLst/>
          </a:prstGeom>
          <a:noFill/>
          <a:ln>
            <a:noFill/>
          </a:ln>
        </p:spPr>
      </p:pic>
      <p:sp>
        <p:nvSpPr>
          <p:cNvPr id="895" name="Google Shape;895;p8"/>
          <p:cNvSpPr txBox="1"/>
          <p:nvPr/>
        </p:nvSpPr>
        <p:spPr>
          <a:xfrm>
            <a:off x="7412038" y="644525"/>
            <a:ext cx="55721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1. </a:t>
            </a:r>
            <a:endParaRPr/>
          </a:p>
        </p:txBody>
      </p:sp>
      <p:sp>
        <p:nvSpPr>
          <p:cNvPr id="896" name="Google Shape;896;p8"/>
          <p:cNvSpPr txBox="1"/>
          <p:nvPr/>
        </p:nvSpPr>
        <p:spPr>
          <a:xfrm>
            <a:off x="7432675" y="1195388"/>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2.</a:t>
            </a:r>
            <a:endParaRPr/>
          </a:p>
        </p:txBody>
      </p:sp>
      <p:sp>
        <p:nvSpPr>
          <p:cNvPr id="897" name="Google Shape;897;p8"/>
          <p:cNvSpPr txBox="1"/>
          <p:nvPr/>
        </p:nvSpPr>
        <p:spPr>
          <a:xfrm>
            <a:off x="7429500" y="1773238"/>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3.</a:t>
            </a:r>
            <a:endParaRPr/>
          </a:p>
        </p:txBody>
      </p:sp>
      <p:sp>
        <p:nvSpPr>
          <p:cNvPr id="898" name="Google Shape;898;p8"/>
          <p:cNvSpPr txBox="1"/>
          <p:nvPr/>
        </p:nvSpPr>
        <p:spPr>
          <a:xfrm>
            <a:off x="7437438" y="2344738"/>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4.</a:t>
            </a:r>
            <a:endParaRPr/>
          </a:p>
        </p:txBody>
      </p:sp>
      <p:sp>
        <p:nvSpPr>
          <p:cNvPr id="899" name="Google Shape;899;p8"/>
          <p:cNvSpPr txBox="1"/>
          <p:nvPr/>
        </p:nvSpPr>
        <p:spPr>
          <a:xfrm>
            <a:off x="7445375" y="2906713"/>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5.</a:t>
            </a:r>
            <a:endParaRPr/>
          </a:p>
        </p:txBody>
      </p:sp>
      <p:sp>
        <p:nvSpPr>
          <p:cNvPr id="900" name="Google Shape;900;p8"/>
          <p:cNvSpPr txBox="1"/>
          <p:nvPr/>
        </p:nvSpPr>
        <p:spPr>
          <a:xfrm>
            <a:off x="7423150" y="3325813"/>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6.</a:t>
            </a:r>
            <a:endParaRPr/>
          </a:p>
        </p:txBody>
      </p:sp>
      <p:sp>
        <p:nvSpPr>
          <p:cNvPr id="901" name="Google Shape;901;p8"/>
          <p:cNvSpPr txBox="1"/>
          <p:nvPr/>
        </p:nvSpPr>
        <p:spPr>
          <a:xfrm>
            <a:off x="7429500" y="3897313"/>
            <a:ext cx="498475"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7.</a:t>
            </a:r>
            <a:endParaRPr/>
          </a:p>
        </p:txBody>
      </p:sp>
      <p:sp>
        <p:nvSpPr>
          <p:cNvPr id="902" name="Google Shape;902;p8"/>
          <p:cNvSpPr txBox="1"/>
          <p:nvPr/>
        </p:nvSpPr>
        <p:spPr>
          <a:xfrm>
            <a:off x="7439025" y="4425950"/>
            <a:ext cx="498475"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8.</a:t>
            </a:r>
            <a:endParaRPr/>
          </a:p>
        </p:txBody>
      </p:sp>
      <p:sp>
        <p:nvSpPr>
          <p:cNvPr id="903" name="Google Shape;903;p8"/>
          <p:cNvSpPr txBox="1"/>
          <p:nvPr/>
        </p:nvSpPr>
        <p:spPr>
          <a:xfrm>
            <a:off x="7429500" y="4953000"/>
            <a:ext cx="9525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9.</a:t>
            </a:r>
            <a:endParaRPr/>
          </a:p>
        </p:txBody>
      </p:sp>
      <p:sp>
        <p:nvSpPr>
          <p:cNvPr id="904" name="Google Shape;904;p8"/>
          <p:cNvSpPr txBox="1"/>
          <p:nvPr/>
        </p:nvSpPr>
        <p:spPr>
          <a:xfrm>
            <a:off x="7259638" y="5426075"/>
            <a:ext cx="70961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2861"/>
                                        <p:tgtEl>
                                          <p:spTgt spid="8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3026"/>
                                        <p:tgtEl>
                                          <p:spTgt spid="8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2841"/>
                                        <p:tgtEl>
                                          <p:spTgt spid="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2966"/>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2925"/>
                                        <p:tgtEl>
                                          <p:spTgt spid="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2897"/>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2966"/>
                                        <p:tgtEl>
                                          <p:spTgt spid="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3193"/>
                                        <p:tgtEl>
                                          <p:spTgt spid="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2829"/>
                                        <p:tgtEl>
                                          <p:spTgt spid="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2521"/>
                                        <p:tgtEl>
                                          <p:spTgt spid="8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grpSp>
        <p:nvGrpSpPr>
          <p:cNvPr id="910" name="Google Shape;910;p9"/>
          <p:cNvGrpSpPr/>
          <p:nvPr/>
        </p:nvGrpSpPr>
        <p:grpSpPr>
          <a:xfrm>
            <a:off x="2606675" y="6140450"/>
            <a:ext cx="3902075" cy="555625"/>
            <a:chOff x="1642" y="3868"/>
            <a:chExt cx="2458" cy="350"/>
          </a:xfrm>
        </p:grpSpPr>
        <p:sp>
          <p:nvSpPr>
            <p:cNvPr id="911" name="Google Shape;911;p9"/>
            <p:cNvSpPr/>
            <p:nvPr/>
          </p:nvSpPr>
          <p:spPr>
            <a:xfrm>
              <a:off x="1642" y="3868"/>
              <a:ext cx="2458" cy="20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100">
                  <a:solidFill>
                    <a:srgbClr val="000000"/>
                  </a:solidFill>
                  <a:latin typeface="Calibri"/>
                  <a:ea typeface="Calibri"/>
                  <a:cs typeface="Calibri"/>
                  <a:sym typeface="Calibri"/>
                </a:rPr>
                <a:t>AUDIOGRAM OF FAMILIAR SOUNDS</a:t>
              </a:r>
              <a:endParaRPr sz="1800">
                <a:solidFill>
                  <a:srgbClr val="000000"/>
                </a:solidFill>
                <a:latin typeface="Calibri"/>
                <a:ea typeface="Calibri"/>
                <a:cs typeface="Calibri"/>
                <a:sym typeface="Calibri"/>
              </a:endParaRPr>
            </a:p>
          </p:txBody>
        </p:sp>
        <p:sp>
          <p:nvSpPr>
            <p:cNvPr id="912" name="Google Shape;912;p9"/>
            <p:cNvSpPr/>
            <p:nvPr/>
          </p:nvSpPr>
          <p:spPr>
            <a:xfrm>
              <a:off x="2007" y="4082"/>
              <a:ext cx="1863"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FREQUENCY IN CYCLES PER SECOND (HZ)</a:t>
              </a:r>
              <a:endParaRPr sz="1800">
                <a:solidFill>
                  <a:srgbClr val="000000"/>
                </a:solidFill>
                <a:latin typeface="Calibri"/>
                <a:ea typeface="Calibri"/>
                <a:cs typeface="Calibri"/>
                <a:sym typeface="Calibri"/>
              </a:endParaRPr>
            </a:p>
          </p:txBody>
        </p:sp>
      </p:grpSp>
      <p:grpSp>
        <p:nvGrpSpPr>
          <p:cNvPr id="913" name="Google Shape;913;p9"/>
          <p:cNvGrpSpPr/>
          <p:nvPr/>
        </p:nvGrpSpPr>
        <p:grpSpPr>
          <a:xfrm>
            <a:off x="1749425" y="241300"/>
            <a:ext cx="5513388" cy="5913438"/>
            <a:chOff x="1749425" y="241300"/>
            <a:chExt cx="5512656" cy="5913438"/>
          </a:xfrm>
        </p:grpSpPr>
        <p:grpSp>
          <p:nvGrpSpPr>
            <p:cNvPr id="914" name="Google Shape;914;p9"/>
            <p:cNvGrpSpPr/>
            <p:nvPr/>
          </p:nvGrpSpPr>
          <p:grpSpPr>
            <a:xfrm>
              <a:off x="4219575" y="5508625"/>
              <a:ext cx="584200" cy="568325"/>
              <a:chOff x="2688" y="2924"/>
              <a:chExt cx="368" cy="358"/>
            </a:xfrm>
          </p:grpSpPr>
          <p:grpSp>
            <p:nvGrpSpPr>
              <p:cNvPr id="915" name="Google Shape;915;p9"/>
              <p:cNvGrpSpPr/>
              <p:nvPr/>
            </p:nvGrpSpPr>
            <p:grpSpPr>
              <a:xfrm>
                <a:off x="2688" y="2924"/>
                <a:ext cx="368" cy="358"/>
                <a:chOff x="2688" y="2924"/>
                <a:chExt cx="368" cy="358"/>
              </a:xfrm>
            </p:grpSpPr>
            <p:sp>
              <p:nvSpPr>
                <p:cNvPr id="916" name="Google Shape;916;p9"/>
                <p:cNvSpPr/>
                <p:nvPr/>
              </p:nvSpPr>
              <p:spPr>
                <a:xfrm>
                  <a:off x="2688" y="2924"/>
                  <a:ext cx="328" cy="293"/>
                </a:xfrm>
                <a:custGeom>
                  <a:rect b="b" l="l" r="r" t="t"/>
                  <a:pathLst>
                    <a:path extrusionOk="0" h="1171" w="1309">
                      <a:moveTo>
                        <a:pt x="580" y="308"/>
                      </a:moveTo>
                      <a:lnTo>
                        <a:pt x="675" y="0"/>
                      </a:lnTo>
                      <a:lnTo>
                        <a:pt x="848" y="300"/>
                      </a:lnTo>
                      <a:lnTo>
                        <a:pt x="1138" y="90"/>
                      </a:lnTo>
                      <a:lnTo>
                        <a:pt x="999" y="426"/>
                      </a:lnTo>
                      <a:lnTo>
                        <a:pt x="1302" y="548"/>
                      </a:lnTo>
                      <a:lnTo>
                        <a:pt x="1011" y="674"/>
                      </a:lnTo>
                      <a:lnTo>
                        <a:pt x="1309" y="887"/>
                      </a:lnTo>
                      <a:lnTo>
                        <a:pt x="1128" y="1046"/>
                      </a:lnTo>
                      <a:lnTo>
                        <a:pt x="1216" y="1171"/>
                      </a:lnTo>
                      <a:lnTo>
                        <a:pt x="712" y="948"/>
                      </a:lnTo>
                      <a:lnTo>
                        <a:pt x="0" y="1038"/>
                      </a:lnTo>
                      <a:lnTo>
                        <a:pt x="286" y="794"/>
                      </a:lnTo>
                      <a:lnTo>
                        <a:pt x="11" y="699"/>
                      </a:lnTo>
                      <a:lnTo>
                        <a:pt x="353" y="624"/>
                      </a:lnTo>
                      <a:lnTo>
                        <a:pt x="47" y="358"/>
                      </a:lnTo>
                      <a:lnTo>
                        <a:pt x="403" y="406"/>
                      </a:lnTo>
                      <a:lnTo>
                        <a:pt x="231" y="51"/>
                      </a:lnTo>
                      <a:lnTo>
                        <a:pt x="580" y="308"/>
                      </a:lnTo>
                      <a:close/>
                    </a:path>
                  </a:pathLst>
                </a:custGeom>
                <a:solidFill>
                  <a:srgbClr val="A0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9"/>
                <p:cNvSpPr/>
                <p:nvPr/>
              </p:nvSpPr>
              <p:spPr>
                <a:xfrm>
                  <a:off x="2760" y="2949"/>
                  <a:ext cx="49" cy="58"/>
                </a:xfrm>
                <a:custGeom>
                  <a:rect b="b" l="l" r="r" t="t"/>
                  <a:pathLst>
                    <a:path extrusionOk="0" h="229" w="199">
                      <a:moveTo>
                        <a:pt x="0" y="0"/>
                      </a:moveTo>
                      <a:lnTo>
                        <a:pt x="115" y="229"/>
                      </a:lnTo>
                      <a:lnTo>
                        <a:pt x="199" y="226"/>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9"/>
                <p:cNvSpPr/>
                <p:nvPr/>
              </p:nvSpPr>
              <p:spPr>
                <a:xfrm>
                  <a:off x="2840" y="2947"/>
                  <a:ext cx="21" cy="80"/>
                </a:xfrm>
                <a:custGeom>
                  <a:rect b="b" l="l" r="r" t="t"/>
                  <a:pathLst>
                    <a:path extrusionOk="0" h="320" w="83">
                      <a:moveTo>
                        <a:pt x="66" y="0"/>
                      </a:moveTo>
                      <a:lnTo>
                        <a:pt x="0" y="229"/>
                      </a:lnTo>
                      <a:lnTo>
                        <a:pt x="49" y="320"/>
                      </a:lnTo>
                      <a:lnTo>
                        <a:pt x="83" y="265"/>
                      </a:lnTo>
                      <a:lnTo>
                        <a:pt x="66"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9"/>
                <p:cNvSpPr/>
                <p:nvPr/>
              </p:nvSpPr>
              <p:spPr>
                <a:xfrm>
                  <a:off x="2903" y="2956"/>
                  <a:ext cx="63" cy="52"/>
                </a:xfrm>
                <a:custGeom>
                  <a:rect b="b" l="l" r="r" t="t"/>
                  <a:pathLst>
                    <a:path extrusionOk="0" h="208" w="254">
                      <a:moveTo>
                        <a:pt x="254" y="0"/>
                      </a:moveTo>
                      <a:lnTo>
                        <a:pt x="0" y="184"/>
                      </a:lnTo>
                      <a:lnTo>
                        <a:pt x="90" y="208"/>
                      </a:lnTo>
                      <a:lnTo>
                        <a:pt x="254"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9"/>
                <p:cNvSpPr/>
                <p:nvPr/>
              </p:nvSpPr>
              <p:spPr>
                <a:xfrm>
                  <a:off x="2939" y="3038"/>
                  <a:ext cx="67" cy="21"/>
                </a:xfrm>
                <a:custGeom>
                  <a:rect b="b" l="l" r="r" t="t"/>
                  <a:pathLst>
                    <a:path extrusionOk="0" h="86" w="268">
                      <a:moveTo>
                        <a:pt x="0" y="0"/>
                      </a:moveTo>
                      <a:lnTo>
                        <a:pt x="268" y="86"/>
                      </a:lnTo>
                      <a:lnTo>
                        <a:pt x="4" y="79"/>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9"/>
                <p:cNvSpPr/>
                <p:nvPr/>
              </p:nvSpPr>
              <p:spPr>
                <a:xfrm>
                  <a:off x="2923" y="3100"/>
                  <a:ext cx="58" cy="32"/>
                </a:xfrm>
                <a:custGeom>
                  <a:rect b="b" l="l" r="r" t="t"/>
                  <a:pathLst>
                    <a:path extrusionOk="0" h="127" w="232">
                      <a:moveTo>
                        <a:pt x="57" y="0"/>
                      </a:moveTo>
                      <a:lnTo>
                        <a:pt x="232" y="127"/>
                      </a:lnTo>
                      <a:lnTo>
                        <a:pt x="0" y="24"/>
                      </a:lnTo>
                      <a:lnTo>
                        <a:pt x="57"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9"/>
                <p:cNvSpPr/>
                <p:nvPr/>
              </p:nvSpPr>
              <p:spPr>
                <a:xfrm>
                  <a:off x="2957" y="3181"/>
                  <a:ext cx="26" cy="28"/>
                </a:xfrm>
                <a:custGeom>
                  <a:rect b="b" l="l" r="r" t="t"/>
                  <a:pathLst>
                    <a:path extrusionOk="0" h="112" w="103">
                      <a:moveTo>
                        <a:pt x="13" y="0"/>
                      </a:moveTo>
                      <a:lnTo>
                        <a:pt x="103" y="112"/>
                      </a:lnTo>
                      <a:lnTo>
                        <a:pt x="0" y="37"/>
                      </a:lnTo>
                      <a:lnTo>
                        <a:pt x="13"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9"/>
                <p:cNvSpPr/>
                <p:nvPr/>
              </p:nvSpPr>
              <p:spPr>
                <a:xfrm>
                  <a:off x="2703" y="3157"/>
                  <a:ext cx="23" cy="20"/>
                </a:xfrm>
                <a:custGeom>
                  <a:rect b="b" l="l" r="r" t="t"/>
                  <a:pathLst>
                    <a:path extrusionOk="0" h="77" w="92">
                      <a:moveTo>
                        <a:pt x="85" y="0"/>
                      </a:moveTo>
                      <a:lnTo>
                        <a:pt x="0" y="77"/>
                      </a:lnTo>
                      <a:lnTo>
                        <a:pt x="92" y="48"/>
                      </a:lnTo>
                      <a:lnTo>
                        <a:pt x="85"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9"/>
                <p:cNvSpPr/>
                <p:nvPr/>
              </p:nvSpPr>
              <p:spPr>
                <a:xfrm>
                  <a:off x="2708" y="3095"/>
                  <a:ext cx="42" cy="10"/>
                </a:xfrm>
                <a:custGeom>
                  <a:rect b="b" l="l" r="r" t="t"/>
                  <a:pathLst>
                    <a:path extrusionOk="0" h="39" w="169">
                      <a:moveTo>
                        <a:pt x="0" y="23"/>
                      </a:moveTo>
                      <a:lnTo>
                        <a:pt x="169" y="0"/>
                      </a:lnTo>
                      <a:lnTo>
                        <a:pt x="108" y="39"/>
                      </a:lnTo>
                      <a:lnTo>
                        <a:pt x="0" y="23"/>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9"/>
                <p:cNvSpPr/>
                <p:nvPr/>
              </p:nvSpPr>
              <p:spPr>
                <a:xfrm>
                  <a:off x="2711" y="3018"/>
                  <a:ext cx="55" cy="41"/>
                </a:xfrm>
                <a:custGeom>
                  <a:rect b="b" l="l" r="r" t="t"/>
                  <a:pathLst>
                    <a:path extrusionOk="0" h="162" w="219">
                      <a:moveTo>
                        <a:pt x="0" y="0"/>
                      </a:moveTo>
                      <a:lnTo>
                        <a:pt x="203" y="162"/>
                      </a:lnTo>
                      <a:lnTo>
                        <a:pt x="219" y="79"/>
                      </a:lnTo>
                      <a:lnTo>
                        <a:pt x="0" y="0"/>
                      </a:lnTo>
                      <a:close/>
                    </a:path>
                  </a:pathLst>
                </a:custGeom>
                <a:solidFill>
                  <a:srgbClr val="B2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9"/>
                <p:cNvSpPr/>
                <p:nvPr/>
              </p:nvSpPr>
              <p:spPr>
                <a:xfrm>
                  <a:off x="2752" y="3182"/>
                  <a:ext cx="204" cy="76"/>
                </a:xfrm>
                <a:custGeom>
                  <a:rect b="b" l="l" r="r" t="t"/>
                  <a:pathLst>
                    <a:path extrusionOk="0" h="305" w="815">
                      <a:moveTo>
                        <a:pt x="815" y="0"/>
                      </a:moveTo>
                      <a:lnTo>
                        <a:pt x="757" y="134"/>
                      </a:lnTo>
                      <a:lnTo>
                        <a:pt x="705" y="179"/>
                      </a:lnTo>
                      <a:lnTo>
                        <a:pt x="604" y="244"/>
                      </a:lnTo>
                      <a:lnTo>
                        <a:pt x="469" y="292"/>
                      </a:lnTo>
                      <a:lnTo>
                        <a:pt x="337" y="305"/>
                      </a:lnTo>
                      <a:lnTo>
                        <a:pt x="197" y="283"/>
                      </a:lnTo>
                      <a:lnTo>
                        <a:pt x="70" y="214"/>
                      </a:lnTo>
                      <a:lnTo>
                        <a:pt x="11" y="116"/>
                      </a:lnTo>
                      <a:lnTo>
                        <a:pt x="0" y="30"/>
                      </a:lnTo>
                      <a:lnTo>
                        <a:pt x="187" y="6"/>
                      </a:lnTo>
                      <a:lnTo>
                        <a:pt x="313" y="48"/>
                      </a:lnTo>
                      <a:lnTo>
                        <a:pt x="389" y="64"/>
                      </a:lnTo>
                      <a:lnTo>
                        <a:pt x="391" y="18"/>
                      </a:lnTo>
                      <a:lnTo>
                        <a:pt x="603" y="59"/>
                      </a:lnTo>
                      <a:lnTo>
                        <a:pt x="815" y="0"/>
                      </a:lnTo>
                      <a:close/>
                    </a:path>
                  </a:pathLst>
                </a:custGeom>
                <a:solidFill>
                  <a:srgbClr val="C0EB6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9"/>
                <p:cNvSpPr/>
                <p:nvPr/>
              </p:nvSpPr>
              <p:spPr>
                <a:xfrm>
                  <a:off x="2749" y="3154"/>
                  <a:ext cx="202" cy="83"/>
                </a:xfrm>
                <a:custGeom>
                  <a:rect b="b" l="l" r="r" t="t"/>
                  <a:pathLst>
                    <a:path extrusionOk="0" h="330" w="812">
                      <a:moveTo>
                        <a:pt x="0" y="122"/>
                      </a:moveTo>
                      <a:lnTo>
                        <a:pt x="29" y="222"/>
                      </a:lnTo>
                      <a:lnTo>
                        <a:pt x="105" y="175"/>
                      </a:lnTo>
                      <a:lnTo>
                        <a:pt x="223" y="292"/>
                      </a:lnTo>
                      <a:lnTo>
                        <a:pt x="370" y="205"/>
                      </a:lnTo>
                      <a:lnTo>
                        <a:pt x="483" y="330"/>
                      </a:lnTo>
                      <a:lnTo>
                        <a:pt x="554" y="217"/>
                      </a:lnTo>
                      <a:lnTo>
                        <a:pt x="691" y="241"/>
                      </a:lnTo>
                      <a:lnTo>
                        <a:pt x="725" y="154"/>
                      </a:lnTo>
                      <a:lnTo>
                        <a:pt x="812" y="154"/>
                      </a:lnTo>
                      <a:lnTo>
                        <a:pt x="746" y="0"/>
                      </a:lnTo>
                      <a:lnTo>
                        <a:pt x="0" y="122"/>
                      </a:lnTo>
                      <a:close/>
                    </a:path>
                  </a:pathLst>
                </a:custGeom>
                <a:solidFill>
                  <a:srgbClr val="64B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9"/>
                <p:cNvSpPr/>
                <p:nvPr/>
              </p:nvSpPr>
              <p:spPr>
                <a:xfrm>
                  <a:off x="2845" y="3125"/>
                  <a:ext cx="203" cy="65"/>
                </a:xfrm>
                <a:custGeom>
                  <a:rect b="b" l="l" r="r" t="t"/>
                  <a:pathLst>
                    <a:path extrusionOk="0" h="259" w="809">
                      <a:moveTo>
                        <a:pt x="0" y="162"/>
                      </a:moveTo>
                      <a:lnTo>
                        <a:pt x="460" y="59"/>
                      </a:lnTo>
                      <a:lnTo>
                        <a:pt x="698" y="0"/>
                      </a:lnTo>
                      <a:lnTo>
                        <a:pt x="809" y="64"/>
                      </a:lnTo>
                      <a:lnTo>
                        <a:pt x="620" y="124"/>
                      </a:lnTo>
                      <a:lnTo>
                        <a:pt x="227" y="259"/>
                      </a:lnTo>
                      <a:lnTo>
                        <a:pt x="0" y="187"/>
                      </a:lnTo>
                      <a:lnTo>
                        <a:pt x="0" y="16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9"/>
                <p:cNvSpPr/>
                <p:nvPr/>
              </p:nvSpPr>
              <p:spPr>
                <a:xfrm>
                  <a:off x="2965" y="3136"/>
                  <a:ext cx="81" cy="22"/>
                </a:xfrm>
                <a:custGeom>
                  <a:rect b="b" l="l" r="r" t="t"/>
                  <a:pathLst>
                    <a:path extrusionOk="0" h="90" w="326">
                      <a:moveTo>
                        <a:pt x="326" y="19"/>
                      </a:moveTo>
                      <a:lnTo>
                        <a:pt x="279" y="0"/>
                      </a:lnTo>
                      <a:lnTo>
                        <a:pt x="265" y="15"/>
                      </a:lnTo>
                      <a:lnTo>
                        <a:pt x="234" y="14"/>
                      </a:lnTo>
                      <a:lnTo>
                        <a:pt x="230" y="23"/>
                      </a:lnTo>
                      <a:lnTo>
                        <a:pt x="188" y="28"/>
                      </a:lnTo>
                      <a:lnTo>
                        <a:pt x="161" y="47"/>
                      </a:lnTo>
                      <a:lnTo>
                        <a:pt x="112" y="49"/>
                      </a:lnTo>
                      <a:lnTo>
                        <a:pt x="80" y="61"/>
                      </a:lnTo>
                      <a:lnTo>
                        <a:pt x="27" y="61"/>
                      </a:lnTo>
                      <a:lnTo>
                        <a:pt x="0" y="71"/>
                      </a:lnTo>
                      <a:lnTo>
                        <a:pt x="92" y="90"/>
                      </a:lnTo>
                      <a:lnTo>
                        <a:pt x="319" y="32"/>
                      </a:lnTo>
                      <a:lnTo>
                        <a:pt x="326" y="1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9"/>
                <p:cNvSpPr/>
                <p:nvPr/>
              </p:nvSpPr>
              <p:spPr>
                <a:xfrm>
                  <a:off x="2766" y="3052"/>
                  <a:ext cx="62" cy="23"/>
                </a:xfrm>
                <a:custGeom>
                  <a:rect b="b" l="l" r="r" t="t"/>
                  <a:pathLst>
                    <a:path extrusionOk="0" h="92" w="250">
                      <a:moveTo>
                        <a:pt x="0" y="42"/>
                      </a:moveTo>
                      <a:lnTo>
                        <a:pt x="21" y="8"/>
                      </a:lnTo>
                      <a:lnTo>
                        <a:pt x="62" y="0"/>
                      </a:lnTo>
                      <a:lnTo>
                        <a:pt x="131" y="8"/>
                      </a:lnTo>
                      <a:lnTo>
                        <a:pt x="208" y="30"/>
                      </a:lnTo>
                      <a:lnTo>
                        <a:pt x="250" y="63"/>
                      </a:lnTo>
                      <a:lnTo>
                        <a:pt x="245" y="92"/>
                      </a:lnTo>
                      <a:lnTo>
                        <a:pt x="170" y="48"/>
                      </a:lnTo>
                      <a:lnTo>
                        <a:pt x="97" y="28"/>
                      </a:lnTo>
                      <a:lnTo>
                        <a:pt x="33" y="39"/>
                      </a:lnTo>
                      <a:lnTo>
                        <a:pt x="0" y="4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9"/>
                <p:cNvSpPr/>
                <p:nvPr/>
              </p:nvSpPr>
              <p:spPr>
                <a:xfrm>
                  <a:off x="2721" y="3107"/>
                  <a:ext cx="159" cy="94"/>
                </a:xfrm>
                <a:custGeom>
                  <a:rect b="b" l="l" r="r" t="t"/>
                  <a:pathLst>
                    <a:path extrusionOk="0" h="376" w="637">
                      <a:moveTo>
                        <a:pt x="77" y="89"/>
                      </a:moveTo>
                      <a:lnTo>
                        <a:pt x="149" y="18"/>
                      </a:lnTo>
                      <a:lnTo>
                        <a:pt x="217" y="0"/>
                      </a:lnTo>
                      <a:lnTo>
                        <a:pt x="285" y="6"/>
                      </a:lnTo>
                      <a:lnTo>
                        <a:pt x="344" y="32"/>
                      </a:lnTo>
                      <a:lnTo>
                        <a:pt x="431" y="52"/>
                      </a:lnTo>
                      <a:lnTo>
                        <a:pt x="497" y="38"/>
                      </a:lnTo>
                      <a:lnTo>
                        <a:pt x="560" y="31"/>
                      </a:lnTo>
                      <a:lnTo>
                        <a:pt x="609" y="38"/>
                      </a:lnTo>
                      <a:lnTo>
                        <a:pt x="637" y="75"/>
                      </a:lnTo>
                      <a:lnTo>
                        <a:pt x="635" y="94"/>
                      </a:lnTo>
                      <a:lnTo>
                        <a:pt x="549" y="106"/>
                      </a:lnTo>
                      <a:lnTo>
                        <a:pt x="494" y="148"/>
                      </a:lnTo>
                      <a:lnTo>
                        <a:pt x="460" y="211"/>
                      </a:lnTo>
                      <a:lnTo>
                        <a:pt x="490" y="294"/>
                      </a:lnTo>
                      <a:lnTo>
                        <a:pt x="529" y="349"/>
                      </a:lnTo>
                      <a:lnTo>
                        <a:pt x="506" y="376"/>
                      </a:lnTo>
                      <a:lnTo>
                        <a:pt x="411" y="314"/>
                      </a:lnTo>
                      <a:lnTo>
                        <a:pt x="334" y="285"/>
                      </a:lnTo>
                      <a:lnTo>
                        <a:pt x="268" y="291"/>
                      </a:lnTo>
                      <a:lnTo>
                        <a:pt x="90" y="329"/>
                      </a:lnTo>
                      <a:lnTo>
                        <a:pt x="13" y="279"/>
                      </a:lnTo>
                      <a:lnTo>
                        <a:pt x="0" y="203"/>
                      </a:lnTo>
                      <a:lnTo>
                        <a:pt x="77" y="89"/>
                      </a:lnTo>
                      <a:close/>
                    </a:path>
                  </a:pathLst>
                </a:custGeom>
                <a:solidFill>
                  <a:srgbClr val="F024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9"/>
                <p:cNvSpPr/>
                <p:nvPr/>
              </p:nvSpPr>
              <p:spPr>
                <a:xfrm>
                  <a:off x="2785" y="3009"/>
                  <a:ext cx="55" cy="21"/>
                </a:xfrm>
                <a:custGeom>
                  <a:rect b="b" l="l" r="r" t="t"/>
                  <a:pathLst>
                    <a:path extrusionOk="0" h="85" w="219">
                      <a:moveTo>
                        <a:pt x="0" y="49"/>
                      </a:moveTo>
                      <a:lnTo>
                        <a:pt x="39" y="38"/>
                      </a:lnTo>
                      <a:lnTo>
                        <a:pt x="102" y="30"/>
                      </a:lnTo>
                      <a:lnTo>
                        <a:pt x="157" y="49"/>
                      </a:lnTo>
                      <a:lnTo>
                        <a:pt x="198" y="71"/>
                      </a:lnTo>
                      <a:lnTo>
                        <a:pt x="211" y="85"/>
                      </a:lnTo>
                      <a:lnTo>
                        <a:pt x="219" y="57"/>
                      </a:lnTo>
                      <a:lnTo>
                        <a:pt x="157" y="13"/>
                      </a:lnTo>
                      <a:lnTo>
                        <a:pt x="93" y="0"/>
                      </a:lnTo>
                      <a:lnTo>
                        <a:pt x="32" y="13"/>
                      </a:lnTo>
                      <a:lnTo>
                        <a:pt x="9" y="20"/>
                      </a:lnTo>
                      <a:lnTo>
                        <a:pt x="0" y="49"/>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9"/>
                <p:cNvSpPr/>
                <p:nvPr/>
              </p:nvSpPr>
              <p:spPr>
                <a:xfrm>
                  <a:off x="2863" y="3009"/>
                  <a:ext cx="65" cy="27"/>
                </a:xfrm>
                <a:custGeom>
                  <a:rect b="b" l="l" r="r" t="t"/>
                  <a:pathLst>
                    <a:path extrusionOk="0" h="107" w="260">
                      <a:moveTo>
                        <a:pt x="0" y="69"/>
                      </a:moveTo>
                      <a:lnTo>
                        <a:pt x="10" y="107"/>
                      </a:lnTo>
                      <a:lnTo>
                        <a:pt x="43" y="68"/>
                      </a:lnTo>
                      <a:lnTo>
                        <a:pt x="101" y="38"/>
                      </a:lnTo>
                      <a:lnTo>
                        <a:pt x="151" y="27"/>
                      </a:lnTo>
                      <a:lnTo>
                        <a:pt x="205" y="33"/>
                      </a:lnTo>
                      <a:lnTo>
                        <a:pt x="260" y="53"/>
                      </a:lnTo>
                      <a:lnTo>
                        <a:pt x="249" y="20"/>
                      </a:lnTo>
                      <a:lnTo>
                        <a:pt x="197" y="2"/>
                      </a:lnTo>
                      <a:lnTo>
                        <a:pt x="155" y="0"/>
                      </a:lnTo>
                      <a:lnTo>
                        <a:pt x="106" y="11"/>
                      </a:lnTo>
                      <a:lnTo>
                        <a:pt x="56" y="26"/>
                      </a:lnTo>
                      <a:lnTo>
                        <a:pt x="0" y="69"/>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9"/>
                <p:cNvSpPr/>
                <p:nvPr/>
              </p:nvSpPr>
              <p:spPr>
                <a:xfrm>
                  <a:off x="2911" y="3011"/>
                  <a:ext cx="7" cy="12"/>
                </a:xfrm>
                <a:custGeom>
                  <a:rect b="b" l="l" r="r" t="t"/>
                  <a:pathLst>
                    <a:path extrusionOk="0" h="49" w="28">
                      <a:moveTo>
                        <a:pt x="0" y="0"/>
                      </a:moveTo>
                      <a:lnTo>
                        <a:pt x="2" y="34"/>
                      </a:lnTo>
                      <a:lnTo>
                        <a:pt x="14" y="49"/>
                      </a:lnTo>
                      <a:lnTo>
                        <a:pt x="25" y="48"/>
                      </a:lnTo>
                      <a:lnTo>
                        <a:pt x="28" y="5"/>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9"/>
                <p:cNvSpPr/>
                <p:nvPr/>
              </p:nvSpPr>
              <p:spPr>
                <a:xfrm>
                  <a:off x="2890" y="3010"/>
                  <a:ext cx="7" cy="15"/>
                </a:xfrm>
                <a:custGeom>
                  <a:rect b="b" l="l" r="r" t="t"/>
                  <a:pathLst>
                    <a:path extrusionOk="0" h="63" w="30">
                      <a:moveTo>
                        <a:pt x="0" y="6"/>
                      </a:moveTo>
                      <a:lnTo>
                        <a:pt x="8" y="52"/>
                      </a:lnTo>
                      <a:lnTo>
                        <a:pt x="16" y="63"/>
                      </a:lnTo>
                      <a:lnTo>
                        <a:pt x="30" y="38"/>
                      </a:lnTo>
                      <a:lnTo>
                        <a:pt x="26" y="0"/>
                      </a:lnTo>
                      <a:lnTo>
                        <a:pt x="0" y="6"/>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9"/>
                <p:cNvSpPr/>
                <p:nvPr/>
              </p:nvSpPr>
              <p:spPr>
                <a:xfrm>
                  <a:off x="2871" y="3015"/>
                  <a:ext cx="9" cy="17"/>
                </a:xfrm>
                <a:custGeom>
                  <a:rect b="b" l="l" r="r" t="t"/>
                  <a:pathLst>
                    <a:path extrusionOk="0" h="68" w="35">
                      <a:moveTo>
                        <a:pt x="0" y="16"/>
                      </a:moveTo>
                      <a:lnTo>
                        <a:pt x="13" y="62"/>
                      </a:lnTo>
                      <a:lnTo>
                        <a:pt x="27" y="68"/>
                      </a:lnTo>
                      <a:lnTo>
                        <a:pt x="35" y="51"/>
                      </a:lnTo>
                      <a:lnTo>
                        <a:pt x="31" y="0"/>
                      </a:lnTo>
                      <a:lnTo>
                        <a:pt x="0" y="16"/>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9"/>
                <p:cNvSpPr/>
                <p:nvPr/>
              </p:nvSpPr>
              <p:spPr>
                <a:xfrm>
                  <a:off x="2837" y="3023"/>
                  <a:ext cx="7" cy="16"/>
                </a:xfrm>
                <a:custGeom>
                  <a:rect b="b" l="l" r="r" t="t"/>
                  <a:pathLst>
                    <a:path extrusionOk="0" h="62" w="25">
                      <a:moveTo>
                        <a:pt x="5" y="0"/>
                      </a:moveTo>
                      <a:lnTo>
                        <a:pt x="0" y="39"/>
                      </a:lnTo>
                      <a:lnTo>
                        <a:pt x="11" y="62"/>
                      </a:lnTo>
                      <a:lnTo>
                        <a:pt x="23" y="62"/>
                      </a:lnTo>
                      <a:lnTo>
                        <a:pt x="25" y="17"/>
                      </a:lnTo>
                      <a:lnTo>
                        <a:pt x="5"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9"/>
                <p:cNvSpPr/>
                <p:nvPr/>
              </p:nvSpPr>
              <p:spPr>
                <a:xfrm>
                  <a:off x="2818" y="3012"/>
                  <a:ext cx="9" cy="16"/>
                </a:xfrm>
                <a:custGeom>
                  <a:rect b="b" l="l" r="r" t="t"/>
                  <a:pathLst>
                    <a:path extrusionOk="0" h="65" w="37">
                      <a:moveTo>
                        <a:pt x="10" y="0"/>
                      </a:moveTo>
                      <a:lnTo>
                        <a:pt x="0" y="55"/>
                      </a:lnTo>
                      <a:lnTo>
                        <a:pt x="8" y="65"/>
                      </a:lnTo>
                      <a:lnTo>
                        <a:pt x="37" y="7"/>
                      </a:lnTo>
                      <a:lnTo>
                        <a:pt x="1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9"/>
                <p:cNvSpPr/>
                <p:nvPr/>
              </p:nvSpPr>
              <p:spPr>
                <a:xfrm>
                  <a:off x="2797" y="3009"/>
                  <a:ext cx="12" cy="16"/>
                </a:xfrm>
                <a:custGeom>
                  <a:rect b="b" l="l" r="r" t="t"/>
                  <a:pathLst>
                    <a:path extrusionOk="0" h="60" w="48">
                      <a:moveTo>
                        <a:pt x="16" y="0"/>
                      </a:moveTo>
                      <a:lnTo>
                        <a:pt x="0" y="39"/>
                      </a:lnTo>
                      <a:lnTo>
                        <a:pt x="1" y="60"/>
                      </a:lnTo>
                      <a:lnTo>
                        <a:pt x="19" y="53"/>
                      </a:lnTo>
                      <a:lnTo>
                        <a:pt x="48" y="2"/>
                      </a:lnTo>
                      <a:lnTo>
                        <a:pt x="16"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9"/>
                <p:cNvSpPr/>
                <p:nvPr/>
              </p:nvSpPr>
              <p:spPr>
                <a:xfrm>
                  <a:off x="2813" y="3203"/>
                  <a:ext cx="9" cy="9"/>
                </a:xfrm>
                <a:custGeom>
                  <a:rect b="b" l="l" r="r" t="t"/>
                  <a:pathLst>
                    <a:path extrusionOk="0" h="35" w="35">
                      <a:moveTo>
                        <a:pt x="17" y="35"/>
                      </a:moveTo>
                      <a:lnTo>
                        <a:pt x="30" y="30"/>
                      </a:lnTo>
                      <a:lnTo>
                        <a:pt x="35" y="17"/>
                      </a:lnTo>
                      <a:lnTo>
                        <a:pt x="30" y="5"/>
                      </a:lnTo>
                      <a:lnTo>
                        <a:pt x="17" y="0"/>
                      </a:lnTo>
                      <a:lnTo>
                        <a:pt x="5" y="5"/>
                      </a:lnTo>
                      <a:lnTo>
                        <a:pt x="0" y="17"/>
                      </a:lnTo>
                      <a:lnTo>
                        <a:pt x="5" y="30"/>
                      </a:lnTo>
                      <a:lnTo>
                        <a:pt x="17" y="35"/>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9"/>
                <p:cNvSpPr/>
                <p:nvPr/>
              </p:nvSpPr>
              <p:spPr>
                <a:xfrm>
                  <a:off x="2744" y="3216"/>
                  <a:ext cx="22" cy="23"/>
                </a:xfrm>
                <a:custGeom>
                  <a:rect b="b" l="l" r="r" t="t"/>
                  <a:pathLst>
                    <a:path extrusionOk="0" h="90" w="88">
                      <a:moveTo>
                        <a:pt x="44" y="90"/>
                      </a:moveTo>
                      <a:lnTo>
                        <a:pt x="75" y="76"/>
                      </a:lnTo>
                      <a:lnTo>
                        <a:pt x="88" y="44"/>
                      </a:lnTo>
                      <a:lnTo>
                        <a:pt x="84" y="28"/>
                      </a:lnTo>
                      <a:lnTo>
                        <a:pt x="75" y="14"/>
                      </a:lnTo>
                      <a:lnTo>
                        <a:pt x="61" y="4"/>
                      </a:lnTo>
                      <a:lnTo>
                        <a:pt x="44" y="0"/>
                      </a:lnTo>
                      <a:lnTo>
                        <a:pt x="12" y="14"/>
                      </a:lnTo>
                      <a:lnTo>
                        <a:pt x="0" y="44"/>
                      </a:lnTo>
                      <a:lnTo>
                        <a:pt x="4" y="62"/>
                      </a:lnTo>
                      <a:lnTo>
                        <a:pt x="12" y="76"/>
                      </a:lnTo>
                      <a:lnTo>
                        <a:pt x="26" y="86"/>
                      </a:lnTo>
                      <a:lnTo>
                        <a:pt x="44" y="90"/>
                      </a:lnTo>
                      <a:close/>
                    </a:path>
                  </a:pathLst>
                </a:custGeom>
                <a:solidFill>
                  <a:srgbClr val="FFFF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9"/>
                <p:cNvSpPr/>
                <p:nvPr/>
              </p:nvSpPr>
              <p:spPr>
                <a:xfrm>
                  <a:off x="2891" y="3220"/>
                  <a:ext cx="34" cy="53"/>
                </a:xfrm>
                <a:custGeom>
                  <a:rect b="b" l="l" r="r" t="t"/>
                  <a:pathLst>
                    <a:path extrusionOk="0" h="209" w="138">
                      <a:moveTo>
                        <a:pt x="0" y="0"/>
                      </a:moveTo>
                      <a:lnTo>
                        <a:pt x="72" y="116"/>
                      </a:lnTo>
                      <a:lnTo>
                        <a:pt x="104" y="187"/>
                      </a:lnTo>
                      <a:lnTo>
                        <a:pt x="117" y="209"/>
                      </a:lnTo>
                      <a:lnTo>
                        <a:pt x="138" y="201"/>
                      </a:lnTo>
                      <a:lnTo>
                        <a:pt x="137" y="181"/>
                      </a:lnTo>
                      <a:lnTo>
                        <a:pt x="117" y="165"/>
                      </a:lnTo>
                      <a:lnTo>
                        <a:pt x="45" y="21"/>
                      </a:lnTo>
                      <a:lnTo>
                        <a:pt x="0" y="0"/>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9"/>
                <p:cNvSpPr/>
                <p:nvPr/>
              </p:nvSpPr>
              <p:spPr>
                <a:xfrm>
                  <a:off x="2882" y="3199"/>
                  <a:ext cx="14" cy="14"/>
                </a:xfrm>
                <a:custGeom>
                  <a:rect b="b" l="l" r="r" t="t"/>
                  <a:pathLst>
                    <a:path extrusionOk="0" h="57" w="56">
                      <a:moveTo>
                        <a:pt x="1" y="2"/>
                      </a:moveTo>
                      <a:lnTo>
                        <a:pt x="0" y="25"/>
                      </a:lnTo>
                      <a:lnTo>
                        <a:pt x="56" y="57"/>
                      </a:lnTo>
                      <a:lnTo>
                        <a:pt x="41" y="31"/>
                      </a:lnTo>
                      <a:lnTo>
                        <a:pt x="18" y="0"/>
                      </a:lnTo>
                      <a:lnTo>
                        <a:pt x="1" y="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9"/>
                <p:cNvSpPr/>
                <p:nvPr/>
              </p:nvSpPr>
              <p:spPr>
                <a:xfrm>
                  <a:off x="2870" y="3201"/>
                  <a:ext cx="85" cy="57"/>
                </a:xfrm>
                <a:custGeom>
                  <a:rect b="b" l="l" r="r" t="t"/>
                  <a:pathLst>
                    <a:path extrusionOk="0" h="229" w="339">
                      <a:moveTo>
                        <a:pt x="16" y="0"/>
                      </a:moveTo>
                      <a:lnTo>
                        <a:pt x="84" y="34"/>
                      </a:lnTo>
                      <a:lnTo>
                        <a:pt x="171" y="97"/>
                      </a:lnTo>
                      <a:lnTo>
                        <a:pt x="281" y="176"/>
                      </a:lnTo>
                      <a:lnTo>
                        <a:pt x="313" y="195"/>
                      </a:lnTo>
                      <a:lnTo>
                        <a:pt x="338" y="207"/>
                      </a:lnTo>
                      <a:lnTo>
                        <a:pt x="339" y="225"/>
                      </a:lnTo>
                      <a:lnTo>
                        <a:pt x="322" y="229"/>
                      </a:lnTo>
                      <a:lnTo>
                        <a:pt x="295" y="211"/>
                      </a:lnTo>
                      <a:lnTo>
                        <a:pt x="156" y="114"/>
                      </a:lnTo>
                      <a:lnTo>
                        <a:pt x="13" y="32"/>
                      </a:lnTo>
                      <a:lnTo>
                        <a:pt x="0" y="16"/>
                      </a:lnTo>
                      <a:lnTo>
                        <a:pt x="16"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9"/>
                <p:cNvSpPr/>
                <p:nvPr/>
              </p:nvSpPr>
              <p:spPr>
                <a:xfrm>
                  <a:off x="2769" y="3207"/>
                  <a:ext cx="45" cy="22"/>
                </a:xfrm>
                <a:custGeom>
                  <a:rect b="b" l="l" r="r" t="t"/>
                  <a:pathLst>
                    <a:path extrusionOk="0" h="88" w="179">
                      <a:moveTo>
                        <a:pt x="0" y="28"/>
                      </a:moveTo>
                      <a:lnTo>
                        <a:pt x="116" y="3"/>
                      </a:lnTo>
                      <a:lnTo>
                        <a:pt x="177" y="0"/>
                      </a:lnTo>
                      <a:lnTo>
                        <a:pt x="179" y="22"/>
                      </a:lnTo>
                      <a:lnTo>
                        <a:pt x="11" y="88"/>
                      </a:lnTo>
                      <a:lnTo>
                        <a:pt x="19" y="56"/>
                      </a:lnTo>
                      <a:lnTo>
                        <a:pt x="0" y="28"/>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9"/>
                <p:cNvSpPr/>
                <p:nvPr/>
              </p:nvSpPr>
              <p:spPr>
                <a:xfrm>
                  <a:off x="2754" y="3216"/>
                  <a:ext cx="20" cy="19"/>
                </a:xfrm>
                <a:custGeom>
                  <a:rect b="b" l="l" r="r" t="t"/>
                  <a:pathLst>
                    <a:path extrusionOk="0" h="75" w="78">
                      <a:moveTo>
                        <a:pt x="5" y="0"/>
                      </a:moveTo>
                      <a:lnTo>
                        <a:pt x="58" y="0"/>
                      </a:lnTo>
                      <a:lnTo>
                        <a:pt x="78" y="21"/>
                      </a:lnTo>
                      <a:lnTo>
                        <a:pt x="75" y="48"/>
                      </a:lnTo>
                      <a:lnTo>
                        <a:pt x="46" y="75"/>
                      </a:lnTo>
                      <a:lnTo>
                        <a:pt x="46" y="38"/>
                      </a:lnTo>
                      <a:lnTo>
                        <a:pt x="29" y="16"/>
                      </a:lnTo>
                      <a:lnTo>
                        <a:pt x="0" y="1"/>
                      </a:lnTo>
                      <a:lnTo>
                        <a:pt x="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9"/>
                <p:cNvSpPr/>
                <p:nvPr/>
              </p:nvSpPr>
              <p:spPr>
                <a:xfrm>
                  <a:off x="2724" y="3077"/>
                  <a:ext cx="77" cy="72"/>
                </a:xfrm>
                <a:custGeom>
                  <a:rect b="b" l="l" r="r" t="t"/>
                  <a:pathLst>
                    <a:path extrusionOk="0" h="288" w="307">
                      <a:moveTo>
                        <a:pt x="277" y="127"/>
                      </a:moveTo>
                      <a:lnTo>
                        <a:pt x="307" y="103"/>
                      </a:lnTo>
                      <a:lnTo>
                        <a:pt x="243" y="92"/>
                      </a:lnTo>
                      <a:lnTo>
                        <a:pt x="172" y="53"/>
                      </a:lnTo>
                      <a:lnTo>
                        <a:pt x="141" y="0"/>
                      </a:lnTo>
                      <a:lnTo>
                        <a:pt x="59" y="13"/>
                      </a:lnTo>
                      <a:lnTo>
                        <a:pt x="24" y="118"/>
                      </a:lnTo>
                      <a:lnTo>
                        <a:pt x="0" y="285"/>
                      </a:lnTo>
                      <a:lnTo>
                        <a:pt x="11" y="288"/>
                      </a:lnTo>
                      <a:lnTo>
                        <a:pt x="43" y="243"/>
                      </a:lnTo>
                      <a:lnTo>
                        <a:pt x="101" y="175"/>
                      </a:lnTo>
                      <a:lnTo>
                        <a:pt x="159" y="132"/>
                      </a:lnTo>
                      <a:lnTo>
                        <a:pt x="210" y="122"/>
                      </a:lnTo>
                      <a:lnTo>
                        <a:pt x="277" y="127"/>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9"/>
                <p:cNvSpPr/>
                <p:nvPr/>
              </p:nvSpPr>
              <p:spPr>
                <a:xfrm>
                  <a:off x="2747" y="3070"/>
                  <a:ext cx="12" cy="9"/>
                </a:xfrm>
                <a:custGeom>
                  <a:rect b="b" l="l" r="r" t="t"/>
                  <a:pathLst>
                    <a:path extrusionOk="0" h="37" w="46">
                      <a:moveTo>
                        <a:pt x="46" y="0"/>
                      </a:moveTo>
                      <a:lnTo>
                        <a:pt x="9" y="3"/>
                      </a:lnTo>
                      <a:lnTo>
                        <a:pt x="0" y="36"/>
                      </a:lnTo>
                      <a:lnTo>
                        <a:pt x="46" y="37"/>
                      </a:lnTo>
                      <a:lnTo>
                        <a:pt x="46"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9"/>
                <p:cNvSpPr/>
                <p:nvPr/>
              </p:nvSpPr>
              <p:spPr>
                <a:xfrm>
                  <a:off x="2770" y="3016"/>
                  <a:ext cx="73" cy="53"/>
                </a:xfrm>
                <a:custGeom>
                  <a:rect b="b" l="l" r="r" t="t"/>
                  <a:pathLst>
                    <a:path extrusionOk="0" h="212" w="290">
                      <a:moveTo>
                        <a:pt x="263" y="212"/>
                      </a:moveTo>
                      <a:lnTo>
                        <a:pt x="239" y="201"/>
                      </a:lnTo>
                      <a:lnTo>
                        <a:pt x="181" y="174"/>
                      </a:lnTo>
                      <a:lnTo>
                        <a:pt x="172" y="150"/>
                      </a:lnTo>
                      <a:lnTo>
                        <a:pt x="151" y="159"/>
                      </a:lnTo>
                      <a:lnTo>
                        <a:pt x="83" y="144"/>
                      </a:lnTo>
                      <a:lnTo>
                        <a:pt x="76" y="130"/>
                      </a:lnTo>
                      <a:lnTo>
                        <a:pt x="50" y="149"/>
                      </a:lnTo>
                      <a:lnTo>
                        <a:pt x="0" y="149"/>
                      </a:lnTo>
                      <a:lnTo>
                        <a:pt x="61" y="16"/>
                      </a:lnTo>
                      <a:lnTo>
                        <a:pt x="107" y="9"/>
                      </a:lnTo>
                      <a:lnTo>
                        <a:pt x="113" y="32"/>
                      </a:lnTo>
                      <a:lnTo>
                        <a:pt x="141" y="0"/>
                      </a:lnTo>
                      <a:lnTo>
                        <a:pt x="197" y="13"/>
                      </a:lnTo>
                      <a:lnTo>
                        <a:pt x="195" y="46"/>
                      </a:lnTo>
                      <a:lnTo>
                        <a:pt x="217" y="21"/>
                      </a:lnTo>
                      <a:lnTo>
                        <a:pt x="264" y="55"/>
                      </a:lnTo>
                      <a:lnTo>
                        <a:pt x="290" y="101"/>
                      </a:lnTo>
                      <a:lnTo>
                        <a:pt x="263" y="212"/>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9"/>
                <p:cNvSpPr/>
                <p:nvPr/>
              </p:nvSpPr>
              <p:spPr>
                <a:xfrm>
                  <a:off x="2828" y="3065"/>
                  <a:ext cx="6" cy="15"/>
                </a:xfrm>
                <a:custGeom>
                  <a:rect b="b" l="l" r="r" t="t"/>
                  <a:pathLst>
                    <a:path extrusionOk="0" h="62" w="25">
                      <a:moveTo>
                        <a:pt x="25" y="12"/>
                      </a:moveTo>
                      <a:lnTo>
                        <a:pt x="17" y="0"/>
                      </a:lnTo>
                      <a:lnTo>
                        <a:pt x="5" y="14"/>
                      </a:lnTo>
                      <a:lnTo>
                        <a:pt x="0" y="45"/>
                      </a:lnTo>
                      <a:lnTo>
                        <a:pt x="20" y="62"/>
                      </a:lnTo>
                      <a:lnTo>
                        <a:pt x="25" y="12"/>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9"/>
                <p:cNvSpPr/>
                <p:nvPr/>
              </p:nvSpPr>
              <p:spPr>
                <a:xfrm>
                  <a:off x="2807" y="3053"/>
                  <a:ext cx="8" cy="13"/>
                </a:xfrm>
                <a:custGeom>
                  <a:rect b="b" l="l" r="r" t="t"/>
                  <a:pathLst>
                    <a:path extrusionOk="0" h="53" w="32">
                      <a:moveTo>
                        <a:pt x="22" y="0"/>
                      </a:moveTo>
                      <a:lnTo>
                        <a:pt x="0" y="44"/>
                      </a:lnTo>
                      <a:lnTo>
                        <a:pt x="29" y="53"/>
                      </a:lnTo>
                      <a:lnTo>
                        <a:pt x="32" y="3"/>
                      </a:lnTo>
                      <a:lnTo>
                        <a:pt x="22"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9"/>
                <p:cNvSpPr/>
                <p:nvPr/>
              </p:nvSpPr>
              <p:spPr>
                <a:xfrm>
                  <a:off x="2781" y="3048"/>
                  <a:ext cx="9" cy="13"/>
                </a:xfrm>
                <a:custGeom>
                  <a:rect b="b" l="l" r="r" t="t"/>
                  <a:pathLst>
                    <a:path extrusionOk="0" h="54" w="38">
                      <a:moveTo>
                        <a:pt x="23" y="0"/>
                      </a:moveTo>
                      <a:lnTo>
                        <a:pt x="0" y="54"/>
                      </a:lnTo>
                      <a:lnTo>
                        <a:pt x="38" y="49"/>
                      </a:lnTo>
                      <a:lnTo>
                        <a:pt x="37" y="3"/>
                      </a:lnTo>
                      <a:lnTo>
                        <a:pt x="23"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9"/>
                <p:cNvSpPr/>
                <p:nvPr/>
              </p:nvSpPr>
              <p:spPr>
                <a:xfrm>
                  <a:off x="2872" y="3065"/>
                  <a:ext cx="63" cy="21"/>
                </a:xfrm>
                <a:custGeom>
                  <a:rect b="b" l="l" r="r" t="t"/>
                  <a:pathLst>
                    <a:path extrusionOk="0" h="83" w="254">
                      <a:moveTo>
                        <a:pt x="0" y="43"/>
                      </a:moveTo>
                      <a:lnTo>
                        <a:pt x="38" y="19"/>
                      </a:lnTo>
                      <a:lnTo>
                        <a:pt x="89" y="6"/>
                      </a:lnTo>
                      <a:lnTo>
                        <a:pt x="150" y="1"/>
                      </a:lnTo>
                      <a:lnTo>
                        <a:pt x="175" y="0"/>
                      </a:lnTo>
                      <a:lnTo>
                        <a:pt x="254" y="23"/>
                      </a:lnTo>
                      <a:lnTo>
                        <a:pt x="253" y="58"/>
                      </a:lnTo>
                      <a:lnTo>
                        <a:pt x="198" y="36"/>
                      </a:lnTo>
                      <a:lnTo>
                        <a:pt x="106" y="36"/>
                      </a:lnTo>
                      <a:lnTo>
                        <a:pt x="25" y="63"/>
                      </a:lnTo>
                      <a:lnTo>
                        <a:pt x="3" y="83"/>
                      </a:lnTo>
                      <a:lnTo>
                        <a:pt x="0" y="43"/>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9"/>
                <p:cNvSpPr/>
                <p:nvPr/>
              </p:nvSpPr>
              <p:spPr>
                <a:xfrm>
                  <a:off x="2919" y="3063"/>
                  <a:ext cx="7" cy="13"/>
                </a:xfrm>
                <a:custGeom>
                  <a:rect b="b" l="l" r="r" t="t"/>
                  <a:pathLst>
                    <a:path extrusionOk="0" h="52" w="28">
                      <a:moveTo>
                        <a:pt x="0" y="45"/>
                      </a:moveTo>
                      <a:lnTo>
                        <a:pt x="7" y="0"/>
                      </a:lnTo>
                      <a:lnTo>
                        <a:pt x="24" y="0"/>
                      </a:lnTo>
                      <a:lnTo>
                        <a:pt x="28" y="52"/>
                      </a:lnTo>
                      <a:lnTo>
                        <a:pt x="0" y="45"/>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9"/>
                <p:cNvSpPr/>
                <p:nvPr/>
              </p:nvSpPr>
              <p:spPr>
                <a:xfrm>
                  <a:off x="2899" y="3061"/>
                  <a:ext cx="9" cy="12"/>
                </a:xfrm>
                <a:custGeom>
                  <a:rect b="b" l="l" r="r" t="t"/>
                  <a:pathLst>
                    <a:path extrusionOk="0" h="50" w="37">
                      <a:moveTo>
                        <a:pt x="6" y="50"/>
                      </a:moveTo>
                      <a:lnTo>
                        <a:pt x="0" y="5"/>
                      </a:lnTo>
                      <a:lnTo>
                        <a:pt x="16" y="0"/>
                      </a:lnTo>
                      <a:lnTo>
                        <a:pt x="37" y="50"/>
                      </a:lnTo>
                      <a:lnTo>
                        <a:pt x="6" y="5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9"/>
                <p:cNvSpPr/>
                <p:nvPr/>
              </p:nvSpPr>
              <p:spPr>
                <a:xfrm>
                  <a:off x="2877" y="3063"/>
                  <a:ext cx="12" cy="16"/>
                </a:xfrm>
                <a:custGeom>
                  <a:rect b="b" l="l" r="r" t="t"/>
                  <a:pathLst>
                    <a:path extrusionOk="0" h="65" w="45">
                      <a:moveTo>
                        <a:pt x="12" y="65"/>
                      </a:moveTo>
                      <a:lnTo>
                        <a:pt x="0" y="11"/>
                      </a:lnTo>
                      <a:lnTo>
                        <a:pt x="10" y="0"/>
                      </a:lnTo>
                      <a:lnTo>
                        <a:pt x="45" y="58"/>
                      </a:lnTo>
                      <a:lnTo>
                        <a:pt x="12" y="65"/>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9"/>
                <p:cNvSpPr/>
                <p:nvPr/>
              </p:nvSpPr>
              <p:spPr>
                <a:xfrm>
                  <a:off x="2794" y="3100"/>
                  <a:ext cx="20" cy="13"/>
                </a:xfrm>
                <a:custGeom>
                  <a:rect b="b" l="l" r="r" t="t"/>
                  <a:pathLst>
                    <a:path extrusionOk="0" h="51" w="82">
                      <a:moveTo>
                        <a:pt x="0" y="31"/>
                      </a:moveTo>
                      <a:lnTo>
                        <a:pt x="49" y="1"/>
                      </a:lnTo>
                      <a:lnTo>
                        <a:pt x="82" y="0"/>
                      </a:lnTo>
                      <a:lnTo>
                        <a:pt x="37" y="51"/>
                      </a:lnTo>
                      <a:lnTo>
                        <a:pt x="0" y="31"/>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9"/>
                <p:cNvSpPr/>
                <p:nvPr/>
              </p:nvSpPr>
              <p:spPr>
                <a:xfrm>
                  <a:off x="2897" y="3106"/>
                  <a:ext cx="24" cy="15"/>
                </a:xfrm>
                <a:custGeom>
                  <a:rect b="b" l="l" r="r" t="t"/>
                  <a:pathLst>
                    <a:path extrusionOk="0" h="59" w="97">
                      <a:moveTo>
                        <a:pt x="0" y="5"/>
                      </a:moveTo>
                      <a:lnTo>
                        <a:pt x="44" y="0"/>
                      </a:lnTo>
                      <a:lnTo>
                        <a:pt x="97" y="48"/>
                      </a:lnTo>
                      <a:lnTo>
                        <a:pt x="36" y="59"/>
                      </a:lnTo>
                      <a:lnTo>
                        <a:pt x="0" y="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9"/>
                <p:cNvSpPr/>
                <p:nvPr/>
              </p:nvSpPr>
              <p:spPr>
                <a:xfrm>
                  <a:off x="2803" y="3092"/>
                  <a:ext cx="102" cy="34"/>
                </a:xfrm>
                <a:custGeom>
                  <a:rect b="b" l="l" r="r" t="t"/>
                  <a:pathLst>
                    <a:path extrusionOk="0" h="137" w="409">
                      <a:moveTo>
                        <a:pt x="0" y="80"/>
                      </a:moveTo>
                      <a:lnTo>
                        <a:pt x="43" y="39"/>
                      </a:lnTo>
                      <a:lnTo>
                        <a:pt x="98" y="12"/>
                      </a:lnTo>
                      <a:lnTo>
                        <a:pt x="169" y="1"/>
                      </a:lnTo>
                      <a:lnTo>
                        <a:pt x="235" y="0"/>
                      </a:lnTo>
                      <a:lnTo>
                        <a:pt x="271" y="12"/>
                      </a:lnTo>
                      <a:lnTo>
                        <a:pt x="330" y="40"/>
                      </a:lnTo>
                      <a:lnTo>
                        <a:pt x="386" y="73"/>
                      </a:lnTo>
                      <a:lnTo>
                        <a:pt x="409" y="119"/>
                      </a:lnTo>
                      <a:lnTo>
                        <a:pt x="306" y="137"/>
                      </a:lnTo>
                      <a:lnTo>
                        <a:pt x="279" y="103"/>
                      </a:lnTo>
                      <a:lnTo>
                        <a:pt x="233" y="89"/>
                      </a:lnTo>
                      <a:lnTo>
                        <a:pt x="159" y="107"/>
                      </a:lnTo>
                      <a:lnTo>
                        <a:pt x="103" y="109"/>
                      </a:lnTo>
                      <a:lnTo>
                        <a:pt x="62" y="101"/>
                      </a:lnTo>
                      <a:lnTo>
                        <a:pt x="0" y="8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9"/>
                <p:cNvSpPr/>
                <p:nvPr/>
              </p:nvSpPr>
              <p:spPr>
                <a:xfrm>
                  <a:off x="2827" y="3083"/>
                  <a:ext cx="45" cy="12"/>
                </a:xfrm>
                <a:custGeom>
                  <a:rect b="b" l="l" r="r" t="t"/>
                  <a:pathLst>
                    <a:path extrusionOk="0" h="46" w="180">
                      <a:moveTo>
                        <a:pt x="27" y="11"/>
                      </a:moveTo>
                      <a:lnTo>
                        <a:pt x="105" y="0"/>
                      </a:lnTo>
                      <a:lnTo>
                        <a:pt x="180" y="16"/>
                      </a:lnTo>
                      <a:lnTo>
                        <a:pt x="180" y="46"/>
                      </a:lnTo>
                      <a:lnTo>
                        <a:pt x="128" y="36"/>
                      </a:lnTo>
                      <a:lnTo>
                        <a:pt x="21" y="41"/>
                      </a:lnTo>
                      <a:lnTo>
                        <a:pt x="0" y="45"/>
                      </a:lnTo>
                      <a:lnTo>
                        <a:pt x="27" y="11"/>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9"/>
                <p:cNvSpPr/>
                <p:nvPr/>
              </p:nvSpPr>
              <p:spPr>
                <a:xfrm>
                  <a:off x="3015" y="3178"/>
                  <a:ext cx="22" cy="10"/>
                </a:xfrm>
                <a:custGeom>
                  <a:rect b="b" l="l" r="r" t="t"/>
                  <a:pathLst>
                    <a:path extrusionOk="0" h="41" w="87">
                      <a:moveTo>
                        <a:pt x="0" y="31"/>
                      </a:moveTo>
                      <a:lnTo>
                        <a:pt x="47" y="0"/>
                      </a:lnTo>
                      <a:lnTo>
                        <a:pt x="79" y="10"/>
                      </a:lnTo>
                      <a:lnTo>
                        <a:pt x="87" y="41"/>
                      </a:lnTo>
                      <a:lnTo>
                        <a:pt x="53" y="24"/>
                      </a:lnTo>
                      <a:lnTo>
                        <a:pt x="0" y="31"/>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9"/>
                <p:cNvSpPr/>
                <p:nvPr/>
              </p:nvSpPr>
              <p:spPr>
                <a:xfrm>
                  <a:off x="2983" y="3159"/>
                  <a:ext cx="70" cy="30"/>
                </a:xfrm>
                <a:custGeom>
                  <a:rect b="b" l="l" r="r" t="t"/>
                  <a:pathLst>
                    <a:path extrusionOk="0" h="121" w="281">
                      <a:moveTo>
                        <a:pt x="43" y="0"/>
                      </a:moveTo>
                      <a:lnTo>
                        <a:pt x="172" y="10"/>
                      </a:lnTo>
                      <a:lnTo>
                        <a:pt x="245" y="24"/>
                      </a:lnTo>
                      <a:lnTo>
                        <a:pt x="281" y="58"/>
                      </a:lnTo>
                      <a:lnTo>
                        <a:pt x="279" y="110"/>
                      </a:lnTo>
                      <a:lnTo>
                        <a:pt x="236" y="121"/>
                      </a:lnTo>
                      <a:lnTo>
                        <a:pt x="198" y="81"/>
                      </a:lnTo>
                      <a:lnTo>
                        <a:pt x="164" y="82"/>
                      </a:lnTo>
                      <a:lnTo>
                        <a:pt x="126" y="102"/>
                      </a:lnTo>
                      <a:lnTo>
                        <a:pt x="75" y="103"/>
                      </a:lnTo>
                      <a:lnTo>
                        <a:pt x="34" y="61"/>
                      </a:lnTo>
                      <a:lnTo>
                        <a:pt x="0" y="58"/>
                      </a:lnTo>
                      <a:lnTo>
                        <a:pt x="43" y="0"/>
                      </a:lnTo>
                      <a:close/>
                    </a:path>
                  </a:pathLst>
                </a:custGeom>
                <a:solidFill>
                  <a:srgbClr val="F024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9"/>
                <p:cNvSpPr/>
                <p:nvPr/>
              </p:nvSpPr>
              <p:spPr>
                <a:xfrm>
                  <a:off x="2922" y="3121"/>
                  <a:ext cx="95" cy="28"/>
                </a:xfrm>
                <a:custGeom>
                  <a:rect b="b" l="l" r="r" t="t"/>
                  <a:pathLst>
                    <a:path extrusionOk="0" h="113" w="380">
                      <a:moveTo>
                        <a:pt x="0" y="103"/>
                      </a:moveTo>
                      <a:lnTo>
                        <a:pt x="372" y="0"/>
                      </a:lnTo>
                      <a:lnTo>
                        <a:pt x="380" y="19"/>
                      </a:lnTo>
                      <a:lnTo>
                        <a:pt x="28" y="113"/>
                      </a:lnTo>
                      <a:lnTo>
                        <a:pt x="0" y="103"/>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9"/>
                <p:cNvSpPr/>
                <p:nvPr/>
              </p:nvSpPr>
              <p:spPr>
                <a:xfrm>
                  <a:off x="2855" y="3104"/>
                  <a:ext cx="158" cy="43"/>
                </a:xfrm>
                <a:custGeom>
                  <a:rect b="b" l="l" r="r" t="t"/>
                  <a:pathLst>
                    <a:path extrusionOk="0" h="173" w="632">
                      <a:moveTo>
                        <a:pt x="97" y="89"/>
                      </a:moveTo>
                      <a:lnTo>
                        <a:pt x="486" y="0"/>
                      </a:lnTo>
                      <a:lnTo>
                        <a:pt x="632" y="70"/>
                      </a:lnTo>
                      <a:lnTo>
                        <a:pt x="245" y="173"/>
                      </a:lnTo>
                      <a:lnTo>
                        <a:pt x="0" y="146"/>
                      </a:lnTo>
                      <a:lnTo>
                        <a:pt x="7" y="118"/>
                      </a:lnTo>
                      <a:lnTo>
                        <a:pt x="73" y="107"/>
                      </a:lnTo>
                      <a:lnTo>
                        <a:pt x="97" y="89"/>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9"/>
                <p:cNvSpPr/>
                <p:nvPr/>
              </p:nvSpPr>
              <p:spPr>
                <a:xfrm>
                  <a:off x="2895" y="3121"/>
                  <a:ext cx="55" cy="17"/>
                </a:xfrm>
                <a:custGeom>
                  <a:rect b="b" l="l" r="r" t="t"/>
                  <a:pathLst>
                    <a:path extrusionOk="0" h="68" w="220">
                      <a:moveTo>
                        <a:pt x="0" y="42"/>
                      </a:moveTo>
                      <a:lnTo>
                        <a:pt x="40" y="68"/>
                      </a:lnTo>
                      <a:lnTo>
                        <a:pt x="220" y="19"/>
                      </a:lnTo>
                      <a:lnTo>
                        <a:pt x="192" y="0"/>
                      </a:lnTo>
                      <a:lnTo>
                        <a:pt x="161" y="0"/>
                      </a:lnTo>
                      <a:lnTo>
                        <a:pt x="0" y="42"/>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9"/>
                <p:cNvSpPr/>
                <p:nvPr/>
              </p:nvSpPr>
              <p:spPr>
                <a:xfrm>
                  <a:off x="2902" y="3176"/>
                  <a:ext cx="50" cy="22"/>
                </a:xfrm>
                <a:custGeom>
                  <a:rect b="b" l="l" r="r" t="t"/>
                  <a:pathLst>
                    <a:path extrusionOk="0" h="89" w="201">
                      <a:moveTo>
                        <a:pt x="0" y="50"/>
                      </a:moveTo>
                      <a:lnTo>
                        <a:pt x="181" y="0"/>
                      </a:lnTo>
                      <a:lnTo>
                        <a:pt x="201" y="36"/>
                      </a:lnTo>
                      <a:lnTo>
                        <a:pt x="4" y="89"/>
                      </a:lnTo>
                      <a:lnTo>
                        <a:pt x="0" y="50"/>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9"/>
                <p:cNvSpPr/>
                <p:nvPr/>
              </p:nvSpPr>
              <p:spPr>
                <a:xfrm>
                  <a:off x="2840" y="3170"/>
                  <a:ext cx="63" cy="28"/>
                </a:xfrm>
                <a:custGeom>
                  <a:rect b="b" l="l" r="r" t="t"/>
                  <a:pathLst>
                    <a:path extrusionOk="0" h="114" w="253">
                      <a:moveTo>
                        <a:pt x="0" y="0"/>
                      </a:moveTo>
                      <a:lnTo>
                        <a:pt x="249" y="73"/>
                      </a:lnTo>
                      <a:lnTo>
                        <a:pt x="253" y="114"/>
                      </a:lnTo>
                      <a:lnTo>
                        <a:pt x="23" y="57"/>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9"/>
                <p:cNvSpPr/>
                <p:nvPr/>
              </p:nvSpPr>
              <p:spPr>
                <a:xfrm>
                  <a:off x="2837" y="3154"/>
                  <a:ext cx="144" cy="21"/>
                </a:xfrm>
                <a:custGeom>
                  <a:rect b="b" l="l" r="r" t="t"/>
                  <a:pathLst>
                    <a:path extrusionOk="0" h="86" w="575">
                      <a:moveTo>
                        <a:pt x="6" y="0"/>
                      </a:moveTo>
                      <a:lnTo>
                        <a:pt x="575" y="63"/>
                      </a:lnTo>
                      <a:lnTo>
                        <a:pt x="570" y="86"/>
                      </a:lnTo>
                      <a:lnTo>
                        <a:pt x="0" y="36"/>
                      </a:lnTo>
                      <a:lnTo>
                        <a:pt x="6" y="0"/>
                      </a:lnTo>
                      <a:close/>
                    </a:path>
                  </a:pathLst>
                </a:custGeom>
                <a:solidFill>
                  <a:srgbClr val="D9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9"/>
                <p:cNvSpPr/>
                <p:nvPr/>
              </p:nvSpPr>
              <p:spPr>
                <a:xfrm>
                  <a:off x="2838" y="3140"/>
                  <a:ext cx="157" cy="30"/>
                </a:xfrm>
                <a:custGeom>
                  <a:rect b="b" l="l" r="r" t="t"/>
                  <a:pathLst>
                    <a:path extrusionOk="0" h="122" w="631">
                      <a:moveTo>
                        <a:pt x="42" y="0"/>
                      </a:moveTo>
                      <a:lnTo>
                        <a:pt x="631" y="77"/>
                      </a:lnTo>
                      <a:lnTo>
                        <a:pt x="591" y="122"/>
                      </a:lnTo>
                      <a:lnTo>
                        <a:pt x="24" y="58"/>
                      </a:lnTo>
                      <a:lnTo>
                        <a:pt x="0" y="52"/>
                      </a:lnTo>
                      <a:lnTo>
                        <a:pt x="42"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9"/>
                <p:cNvSpPr/>
                <p:nvPr/>
              </p:nvSpPr>
              <p:spPr>
                <a:xfrm>
                  <a:off x="2741" y="3165"/>
                  <a:ext cx="10" cy="8"/>
                </a:xfrm>
                <a:custGeom>
                  <a:rect b="b" l="l" r="r" t="t"/>
                  <a:pathLst>
                    <a:path extrusionOk="0" h="34" w="39">
                      <a:moveTo>
                        <a:pt x="20" y="34"/>
                      </a:moveTo>
                      <a:lnTo>
                        <a:pt x="34" y="29"/>
                      </a:lnTo>
                      <a:lnTo>
                        <a:pt x="39" y="16"/>
                      </a:lnTo>
                      <a:lnTo>
                        <a:pt x="34" y="5"/>
                      </a:lnTo>
                      <a:lnTo>
                        <a:pt x="20" y="0"/>
                      </a:lnTo>
                      <a:lnTo>
                        <a:pt x="6" y="5"/>
                      </a:lnTo>
                      <a:lnTo>
                        <a:pt x="0" y="16"/>
                      </a:lnTo>
                      <a:lnTo>
                        <a:pt x="6" y="29"/>
                      </a:lnTo>
                      <a:lnTo>
                        <a:pt x="20" y="34"/>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9"/>
                <p:cNvSpPr/>
                <p:nvPr/>
              </p:nvSpPr>
              <p:spPr>
                <a:xfrm>
                  <a:off x="2761" y="3163"/>
                  <a:ext cx="8" cy="9"/>
                </a:xfrm>
                <a:custGeom>
                  <a:rect b="b" l="l" r="r" t="t"/>
                  <a:pathLst>
                    <a:path extrusionOk="0" h="32" w="33">
                      <a:moveTo>
                        <a:pt x="17" y="32"/>
                      </a:moveTo>
                      <a:lnTo>
                        <a:pt x="28" y="27"/>
                      </a:lnTo>
                      <a:lnTo>
                        <a:pt x="33" y="16"/>
                      </a:lnTo>
                      <a:lnTo>
                        <a:pt x="28" y="5"/>
                      </a:lnTo>
                      <a:lnTo>
                        <a:pt x="17" y="0"/>
                      </a:lnTo>
                      <a:lnTo>
                        <a:pt x="5" y="5"/>
                      </a:lnTo>
                      <a:lnTo>
                        <a:pt x="0" y="16"/>
                      </a:lnTo>
                      <a:lnTo>
                        <a:pt x="5" y="27"/>
                      </a:lnTo>
                      <a:lnTo>
                        <a:pt x="17" y="32"/>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9"/>
                <p:cNvSpPr/>
                <p:nvPr/>
              </p:nvSpPr>
              <p:spPr>
                <a:xfrm>
                  <a:off x="2751" y="3151"/>
                  <a:ext cx="10" cy="11"/>
                </a:xfrm>
                <a:custGeom>
                  <a:rect b="b" l="l" r="r" t="t"/>
                  <a:pathLst>
                    <a:path extrusionOk="0" h="40" w="41">
                      <a:moveTo>
                        <a:pt x="20" y="40"/>
                      </a:moveTo>
                      <a:lnTo>
                        <a:pt x="35" y="35"/>
                      </a:lnTo>
                      <a:lnTo>
                        <a:pt x="41" y="20"/>
                      </a:lnTo>
                      <a:lnTo>
                        <a:pt x="35" y="6"/>
                      </a:lnTo>
                      <a:lnTo>
                        <a:pt x="20" y="0"/>
                      </a:lnTo>
                      <a:lnTo>
                        <a:pt x="6" y="6"/>
                      </a:lnTo>
                      <a:lnTo>
                        <a:pt x="0" y="20"/>
                      </a:lnTo>
                      <a:lnTo>
                        <a:pt x="6" y="35"/>
                      </a:lnTo>
                      <a:lnTo>
                        <a:pt x="20" y="4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9"/>
                <p:cNvSpPr/>
                <p:nvPr/>
              </p:nvSpPr>
              <p:spPr>
                <a:xfrm>
                  <a:off x="2768" y="3125"/>
                  <a:ext cx="20" cy="21"/>
                </a:xfrm>
                <a:custGeom>
                  <a:rect b="b" l="l" r="r" t="t"/>
                  <a:pathLst>
                    <a:path extrusionOk="0" h="83" w="79">
                      <a:moveTo>
                        <a:pt x="28" y="83"/>
                      </a:moveTo>
                      <a:lnTo>
                        <a:pt x="79" y="0"/>
                      </a:lnTo>
                      <a:lnTo>
                        <a:pt x="58" y="0"/>
                      </a:lnTo>
                      <a:lnTo>
                        <a:pt x="20" y="16"/>
                      </a:lnTo>
                      <a:lnTo>
                        <a:pt x="0" y="44"/>
                      </a:lnTo>
                      <a:lnTo>
                        <a:pt x="4" y="67"/>
                      </a:lnTo>
                      <a:lnTo>
                        <a:pt x="28" y="83"/>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9"/>
                <p:cNvSpPr/>
                <p:nvPr/>
              </p:nvSpPr>
              <p:spPr>
                <a:xfrm>
                  <a:off x="2813" y="3135"/>
                  <a:ext cx="21" cy="19"/>
                </a:xfrm>
                <a:custGeom>
                  <a:rect b="b" l="l" r="r" t="t"/>
                  <a:pathLst>
                    <a:path extrusionOk="0" h="77" w="84">
                      <a:moveTo>
                        <a:pt x="0" y="67"/>
                      </a:moveTo>
                      <a:lnTo>
                        <a:pt x="47" y="0"/>
                      </a:lnTo>
                      <a:lnTo>
                        <a:pt x="84" y="3"/>
                      </a:lnTo>
                      <a:lnTo>
                        <a:pt x="39" y="77"/>
                      </a:lnTo>
                      <a:lnTo>
                        <a:pt x="0" y="67"/>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9"/>
                <p:cNvSpPr/>
                <p:nvPr/>
              </p:nvSpPr>
              <p:spPr>
                <a:xfrm>
                  <a:off x="2793" y="3131"/>
                  <a:ext cx="22" cy="18"/>
                </a:xfrm>
                <a:custGeom>
                  <a:rect b="b" l="l" r="r" t="t"/>
                  <a:pathLst>
                    <a:path extrusionOk="0" h="70" w="87">
                      <a:moveTo>
                        <a:pt x="0" y="60"/>
                      </a:moveTo>
                      <a:lnTo>
                        <a:pt x="50" y="0"/>
                      </a:lnTo>
                      <a:lnTo>
                        <a:pt x="87" y="1"/>
                      </a:lnTo>
                      <a:lnTo>
                        <a:pt x="40" y="70"/>
                      </a:lnTo>
                      <a:lnTo>
                        <a:pt x="0" y="6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9"/>
                <p:cNvSpPr/>
                <p:nvPr/>
              </p:nvSpPr>
              <p:spPr>
                <a:xfrm>
                  <a:off x="2770" y="3179"/>
                  <a:ext cx="61" cy="14"/>
                </a:xfrm>
                <a:custGeom>
                  <a:rect b="b" l="l" r="r" t="t"/>
                  <a:pathLst>
                    <a:path extrusionOk="0" h="57" w="245">
                      <a:moveTo>
                        <a:pt x="0" y="23"/>
                      </a:moveTo>
                      <a:lnTo>
                        <a:pt x="92" y="0"/>
                      </a:lnTo>
                      <a:lnTo>
                        <a:pt x="143" y="0"/>
                      </a:lnTo>
                      <a:lnTo>
                        <a:pt x="211" y="24"/>
                      </a:lnTo>
                      <a:lnTo>
                        <a:pt x="245" y="57"/>
                      </a:lnTo>
                      <a:lnTo>
                        <a:pt x="144" y="32"/>
                      </a:lnTo>
                      <a:lnTo>
                        <a:pt x="106" y="27"/>
                      </a:lnTo>
                      <a:lnTo>
                        <a:pt x="9" y="33"/>
                      </a:lnTo>
                      <a:lnTo>
                        <a:pt x="0" y="23"/>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9"/>
                <p:cNvSpPr/>
                <p:nvPr/>
              </p:nvSpPr>
              <p:spPr>
                <a:xfrm>
                  <a:off x="2872" y="3073"/>
                  <a:ext cx="65" cy="34"/>
                </a:xfrm>
                <a:custGeom>
                  <a:rect b="b" l="l" r="r" t="t"/>
                  <a:pathLst>
                    <a:path extrusionOk="0" h="136" w="262">
                      <a:moveTo>
                        <a:pt x="96" y="8"/>
                      </a:moveTo>
                      <a:lnTo>
                        <a:pt x="179" y="0"/>
                      </a:lnTo>
                      <a:lnTo>
                        <a:pt x="262" y="31"/>
                      </a:lnTo>
                      <a:lnTo>
                        <a:pt x="257" y="75"/>
                      </a:lnTo>
                      <a:lnTo>
                        <a:pt x="206" y="116"/>
                      </a:lnTo>
                      <a:lnTo>
                        <a:pt x="113" y="136"/>
                      </a:lnTo>
                      <a:lnTo>
                        <a:pt x="18" y="105"/>
                      </a:lnTo>
                      <a:lnTo>
                        <a:pt x="0" y="61"/>
                      </a:lnTo>
                      <a:lnTo>
                        <a:pt x="40" y="21"/>
                      </a:lnTo>
                      <a:lnTo>
                        <a:pt x="96" y="8"/>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9"/>
                <p:cNvSpPr/>
                <p:nvPr/>
              </p:nvSpPr>
              <p:spPr>
                <a:xfrm>
                  <a:off x="2758" y="3061"/>
                  <a:ext cx="75" cy="41"/>
                </a:xfrm>
                <a:custGeom>
                  <a:rect b="b" l="l" r="r" t="t"/>
                  <a:pathLst>
                    <a:path extrusionOk="0" h="164" w="302">
                      <a:moveTo>
                        <a:pt x="2" y="48"/>
                      </a:moveTo>
                      <a:lnTo>
                        <a:pt x="23" y="9"/>
                      </a:lnTo>
                      <a:lnTo>
                        <a:pt x="68" y="0"/>
                      </a:lnTo>
                      <a:lnTo>
                        <a:pt x="176" y="0"/>
                      </a:lnTo>
                      <a:lnTo>
                        <a:pt x="255" y="43"/>
                      </a:lnTo>
                      <a:lnTo>
                        <a:pt x="302" y="91"/>
                      </a:lnTo>
                      <a:lnTo>
                        <a:pt x="274" y="130"/>
                      </a:lnTo>
                      <a:lnTo>
                        <a:pt x="213" y="164"/>
                      </a:lnTo>
                      <a:lnTo>
                        <a:pt x="117" y="152"/>
                      </a:lnTo>
                      <a:lnTo>
                        <a:pt x="36" y="125"/>
                      </a:lnTo>
                      <a:lnTo>
                        <a:pt x="0" y="76"/>
                      </a:lnTo>
                      <a:lnTo>
                        <a:pt x="2" y="48"/>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9"/>
                <p:cNvSpPr/>
                <p:nvPr/>
              </p:nvSpPr>
              <p:spPr>
                <a:xfrm>
                  <a:off x="2840" y="3037"/>
                  <a:ext cx="29" cy="47"/>
                </a:xfrm>
                <a:custGeom>
                  <a:rect b="b" l="l" r="r" t="t"/>
                  <a:pathLst>
                    <a:path extrusionOk="0" h="189" w="116">
                      <a:moveTo>
                        <a:pt x="35" y="185"/>
                      </a:moveTo>
                      <a:lnTo>
                        <a:pt x="35" y="47"/>
                      </a:lnTo>
                      <a:lnTo>
                        <a:pt x="0" y="51"/>
                      </a:lnTo>
                      <a:lnTo>
                        <a:pt x="10" y="29"/>
                      </a:lnTo>
                      <a:lnTo>
                        <a:pt x="38" y="24"/>
                      </a:lnTo>
                      <a:lnTo>
                        <a:pt x="48" y="5"/>
                      </a:lnTo>
                      <a:lnTo>
                        <a:pt x="68" y="0"/>
                      </a:lnTo>
                      <a:lnTo>
                        <a:pt x="72" y="29"/>
                      </a:lnTo>
                      <a:lnTo>
                        <a:pt x="116" y="29"/>
                      </a:lnTo>
                      <a:lnTo>
                        <a:pt x="111" y="46"/>
                      </a:lnTo>
                      <a:lnTo>
                        <a:pt x="73" y="51"/>
                      </a:lnTo>
                      <a:lnTo>
                        <a:pt x="68" y="189"/>
                      </a:lnTo>
                      <a:lnTo>
                        <a:pt x="35" y="185"/>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9"/>
                <p:cNvSpPr/>
                <p:nvPr/>
              </p:nvSpPr>
              <p:spPr>
                <a:xfrm>
                  <a:off x="2864" y="3016"/>
                  <a:ext cx="70" cy="60"/>
                </a:xfrm>
                <a:custGeom>
                  <a:rect b="b" l="l" r="r" t="t"/>
                  <a:pathLst>
                    <a:path extrusionOk="0" h="239" w="281">
                      <a:moveTo>
                        <a:pt x="25" y="239"/>
                      </a:moveTo>
                      <a:lnTo>
                        <a:pt x="0" y="71"/>
                      </a:lnTo>
                      <a:lnTo>
                        <a:pt x="28" y="46"/>
                      </a:lnTo>
                      <a:lnTo>
                        <a:pt x="52" y="67"/>
                      </a:lnTo>
                      <a:lnTo>
                        <a:pt x="64" y="23"/>
                      </a:lnTo>
                      <a:lnTo>
                        <a:pt x="105" y="9"/>
                      </a:lnTo>
                      <a:lnTo>
                        <a:pt x="122" y="41"/>
                      </a:lnTo>
                      <a:lnTo>
                        <a:pt x="131" y="0"/>
                      </a:lnTo>
                      <a:lnTo>
                        <a:pt x="189" y="8"/>
                      </a:lnTo>
                      <a:lnTo>
                        <a:pt x="199" y="36"/>
                      </a:lnTo>
                      <a:lnTo>
                        <a:pt x="214" y="13"/>
                      </a:lnTo>
                      <a:lnTo>
                        <a:pt x="254" y="31"/>
                      </a:lnTo>
                      <a:lnTo>
                        <a:pt x="281" y="221"/>
                      </a:lnTo>
                      <a:lnTo>
                        <a:pt x="243" y="202"/>
                      </a:lnTo>
                      <a:lnTo>
                        <a:pt x="229" y="186"/>
                      </a:lnTo>
                      <a:lnTo>
                        <a:pt x="218" y="202"/>
                      </a:lnTo>
                      <a:lnTo>
                        <a:pt x="164" y="196"/>
                      </a:lnTo>
                      <a:lnTo>
                        <a:pt x="142" y="173"/>
                      </a:lnTo>
                      <a:lnTo>
                        <a:pt x="131" y="197"/>
                      </a:lnTo>
                      <a:lnTo>
                        <a:pt x="84" y="207"/>
                      </a:lnTo>
                      <a:lnTo>
                        <a:pt x="58" y="187"/>
                      </a:lnTo>
                      <a:lnTo>
                        <a:pt x="58" y="217"/>
                      </a:lnTo>
                      <a:lnTo>
                        <a:pt x="25" y="239"/>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9"/>
                <p:cNvSpPr/>
                <p:nvPr/>
              </p:nvSpPr>
              <p:spPr>
                <a:xfrm>
                  <a:off x="2872" y="2951"/>
                  <a:ext cx="79" cy="55"/>
                </a:xfrm>
                <a:custGeom>
                  <a:rect b="b" l="l" r="r" t="t"/>
                  <a:pathLst>
                    <a:path extrusionOk="0" h="218" w="317">
                      <a:moveTo>
                        <a:pt x="188" y="155"/>
                      </a:moveTo>
                      <a:lnTo>
                        <a:pt x="100" y="202"/>
                      </a:lnTo>
                      <a:lnTo>
                        <a:pt x="34" y="218"/>
                      </a:lnTo>
                      <a:lnTo>
                        <a:pt x="0" y="196"/>
                      </a:lnTo>
                      <a:lnTo>
                        <a:pt x="26" y="135"/>
                      </a:lnTo>
                      <a:lnTo>
                        <a:pt x="120" y="60"/>
                      </a:lnTo>
                      <a:lnTo>
                        <a:pt x="216" y="15"/>
                      </a:lnTo>
                      <a:lnTo>
                        <a:pt x="281" y="0"/>
                      </a:lnTo>
                      <a:lnTo>
                        <a:pt x="317" y="14"/>
                      </a:lnTo>
                      <a:lnTo>
                        <a:pt x="310" y="47"/>
                      </a:lnTo>
                      <a:lnTo>
                        <a:pt x="255" y="112"/>
                      </a:lnTo>
                      <a:lnTo>
                        <a:pt x="188" y="155"/>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9"/>
                <p:cNvSpPr/>
                <p:nvPr/>
              </p:nvSpPr>
              <p:spPr>
                <a:xfrm>
                  <a:off x="2754" y="2942"/>
                  <a:ext cx="63" cy="53"/>
                </a:xfrm>
                <a:custGeom>
                  <a:rect b="b" l="l" r="r" t="t"/>
                  <a:pathLst>
                    <a:path extrusionOk="0" h="213" w="253">
                      <a:moveTo>
                        <a:pt x="86" y="131"/>
                      </a:moveTo>
                      <a:lnTo>
                        <a:pt x="19" y="73"/>
                      </a:lnTo>
                      <a:lnTo>
                        <a:pt x="0" y="16"/>
                      </a:lnTo>
                      <a:lnTo>
                        <a:pt x="20" y="1"/>
                      </a:lnTo>
                      <a:lnTo>
                        <a:pt x="74" y="0"/>
                      </a:lnTo>
                      <a:lnTo>
                        <a:pt x="135" y="42"/>
                      </a:lnTo>
                      <a:lnTo>
                        <a:pt x="237" y="130"/>
                      </a:lnTo>
                      <a:lnTo>
                        <a:pt x="253" y="186"/>
                      </a:lnTo>
                      <a:lnTo>
                        <a:pt x="242" y="213"/>
                      </a:lnTo>
                      <a:lnTo>
                        <a:pt x="160" y="188"/>
                      </a:lnTo>
                      <a:lnTo>
                        <a:pt x="86" y="131"/>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9"/>
                <p:cNvSpPr/>
                <p:nvPr/>
              </p:nvSpPr>
              <p:spPr>
                <a:xfrm>
                  <a:off x="2744" y="3203"/>
                  <a:ext cx="140" cy="79"/>
                </a:xfrm>
                <a:custGeom>
                  <a:rect b="b" l="l" r="r" t="t"/>
                  <a:pathLst>
                    <a:path extrusionOk="0" h="315" w="561">
                      <a:moveTo>
                        <a:pt x="535" y="315"/>
                      </a:moveTo>
                      <a:lnTo>
                        <a:pt x="466" y="296"/>
                      </a:lnTo>
                      <a:lnTo>
                        <a:pt x="432" y="282"/>
                      </a:lnTo>
                      <a:lnTo>
                        <a:pt x="400" y="266"/>
                      </a:lnTo>
                      <a:lnTo>
                        <a:pt x="362" y="226"/>
                      </a:lnTo>
                      <a:lnTo>
                        <a:pt x="361" y="212"/>
                      </a:lnTo>
                      <a:lnTo>
                        <a:pt x="362" y="198"/>
                      </a:lnTo>
                      <a:lnTo>
                        <a:pt x="372" y="173"/>
                      </a:lnTo>
                      <a:lnTo>
                        <a:pt x="379" y="161"/>
                      </a:lnTo>
                      <a:lnTo>
                        <a:pt x="388" y="150"/>
                      </a:lnTo>
                      <a:lnTo>
                        <a:pt x="407" y="132"/>
                      </a:lnTo>
                      <a:lnTo>
                        <a:pt x="418" y="125"/>
                      </a:lnTo>
                      <a:lnTo>
                        <a:pt x="430" y="117"/>
                      </a:lnTo>
                      <a:lnTo>
                        <a:pt x="452" y="103"/>
                      </a:lnTo>
                      <a:lnTo>
                        <a:pt x="488" y="66"/>
                      </a:lnTo>
                      <a:lnTo>
                        <a:pt x="486" y="48"/>
                      </a:lnTo>
                      <a:lnTo>
                        <a:pt x="473" y="35"/>
                      </a:lnTo>
                      <a:lnTo>
                        <a:pt x="452" y="27"/>
                      </a:lnTo>
                      <a:lnTo>
                        <a:pt x="429" y="22"/>
                      </a:lnTo>
                      <a:lnTo>
                        <a:pt x="376" y="18"/>
                      </a:lnTo>
                      <a:lnTo>
                        <a:pt x="339" y="22"/>
                      </a:lnTo>
                      <a:lnTo>
                        <a:pt x="236" y="67"/>
                      </a:lnTo>
                      <a:lnTo>
                        <a:pt x="203" y="81"/>
                      </a:lnTo>
                      <a:lnTo>
                        <a:pt x="168" y="95"/>
                      </a:lnTo>
                      <a:lnTo>
                        <a:pt x="134" y="110"/>
                      </a:lnTo>
                      <a:lnTo>
                        <a:pt x="103" y="126"/>
                      </a:lnTo>
                      <a:lnTo>
                        <a:pt x="89" y="137"/>
                      </a:lnTo>
                      <a:lnTo>
                        <a:pt x="72" y="144"/>
                      </a:lnTo>
                      <a:lnTo>
                        <a:pt x="36" y="146"/>
                      </a:lnTo>
                      <a:lnTo>
                        <a:pt x="12" y="131"/>
                      </a:lnTo>
                      <a:lnTo>
                        <a:pt x="0" y="110"/>
                      </a:lnTo>
                      <a:lnTo>
                        <a:pt x="12" y="106"/>
                      </a:lnTo>
                      <a:lnTo>
                        <a:pt x="22" y="124"/>
                      </a:lnTo>
                      <a:lnTo>
                        <a:pt x="33" y="134"/>
                      </a:lnTo>
                      <a:lnTo>
                        <a:pt x="60" y="136"/>
                      </a:lnTo>
                      <a:lnTo>
                        <a:pt x="79" y="120"/>
                      </a:lnTo>
                      <a:lnTo>
                        <a:pt x="79" y="88"/>
                      </a:lnTo>
                      <a:lnTo>
                        <a:pt x="89" y="85"/>
                      </a:lnTo>
                      <a:lnTo>
                        <a:pt x="91" y="116"/>
                      </a:lnTo>
                      <a:lnTo>
                        <a:pt x="111" y="77"/>
                      </a:lnTo>
                      <a:lnTo>
                        <a:pt x="129" y="68"/>
                      </a:lnTo>
                      <a:lnTo>
                        <a:pt x="125" y="88"/>
                      </a:lnTo>
                      <a:lnTo>
                        <a:pt x="159" y="78"/>
                      </a:lnTo>
                      <a:lnTo>
                        <a:pt x="196" y="67"/>
                      </a:lnTo>
                      <a:lnTo>
                        <a:pt x="231" y="53"/>
                      </a:lnTo>
                      <a:lnTo>
                        <a:pt x="264" y="35"/>
                      </a:lnTo>
                      <a:lnTo>
                        <a:pt x="261" y="18"/>
                      </a:lnTo>
                      <a:lnTo>
                        <a:pt x="278" y="13"/>
                      </a:lnTo>
                      <a:lnTo>
                        <a:pt x="286" y="34"/>
                      </a:lnTo>
                      <a:lnTo>
                        <a:pt x="299" y="32"/>
                      </a:lnTo>
                      <a:lnTo>
                        <a:pt x="300" y="23"/>
                      </a:lnTo>
                      <a:lnTo>
                        <a:pt x="291" y="9"/>
                      </a:lnTo>
                      <a:lnTo>
                        <a:pt x="347" y="0"/>
                      </a:lnTo>
                      <a:lnTo>
                        <a:pt x="421" y="5"/>
                      </a:lnTo>
                      <a:lnTo>
                        <a:pt x="483" y="29"/>
                      </a:lnTo>
                      <a:lnTo>
                        <a:pt x="499" y="51"/>
                      </a:lnTo>
                      <a:lnTo>
                        <a:pt x="502" y="81"/>
                      </a:lnTo>
                      <a:lnTo>
                        <a:pt x="486" y="97"/>
                      </a:lnTo>
                      <a:lnTo>
                        <a:pt x="476" y="105"/>
                      </a:lnTo>
                      <a:lnTo>
                        <a:pt x="466" y="112"/>
                      </a:lnTo>
                      <a:lnTo>
                        <a:pt x="445" y="125"/>
                      </a:lnTo>
                      <a:lnTo>
                        <a:pt x="424" y="137"/>
                      </a:lnTo>
                      <a:lnTo>
                        <a:pt x="388" y="169"/>
                      </a:lnTo>
                      <a:lnTo>
                        <a:pt x="377" y="189"/>
                      </a:lnTo>
                      <a:lnTo>
                        <a:pt x="374" y="216"/>
                      </a:lnTo>
                      <a:lnTo>
                        <a:pt x="381" y="229"/>
                      </a:lnTo>
                      <a:lnTo>
                        <a:pt x="388" y="241"/>
                      </a:lnTo>
                      <a:lnTo>
                        <a:pt x="411" y="260"/>
                      </a:lnTo>
                      <a:lnTo>
                        <a:pt x="425" y="267"/>
                      </a:lnTo>
                      <a:lnTo>
                        <a:pt x="439" y="275"/>
                      </a:lnTo>
                      <a:lnTo>
                        <a:pt x="466" y="287"/>
                      </a:lnTo>
                      <a:lnTo>
                        <a:pt x="509" y="300"/>
                      </a:lnTo>
                      <a:lnTo>
                        <a:pt x="551" y="309"/>
                      </a:lnTo>
                      <a:lnTo>
                        <a:pt x="559" y="311"/>
                      </a:lnTo>
                      <a:lnTo>
                        <a:pt x="561" y="315"/>
                      </a:lnTo>
                      <a:lnTo>
                        <a:pt x="535" y="3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9"/>
                <p:cNvSpPr/>
                <p:nvPr/>
              </p:nvSpPr>
              <p:spPr>
                <a:xfrm>
                  <a:off x="2836" y="3214"/>
                  <a:ext cx="120" cy="60"/>
                </a:xfrm>
                <a:custGeom>
                  <a:rect b="b" l="l" r="r" t="t"/>
                  <a:pathLst>
                    <a:path extrusionOk="0" h="238" w="481">
                      <a:moveTo>
                        <a:pt x="320" y="219"/>
                      </a:moveTo>
                      <a:lnTo>
                        <a:pt x="312" y="194"/>
                      </a:lnTo>
                      <a:lnTo>
                        <a:pt x="300" y="169"/>
                      </a:lnTo>
                      <a:lnTo>
                        <a:pt x="285" y="145"/>
                      </a:lnTo>
                      <a:lnTo>
                        <a:pt x="269" y="121"/>
                      </a:lnTo>
                      <a:lnTo>
                        <a:pt x="233" y="136"/>
                      </a:lnTo>
                      <a:lnTo>
                        <a:pt x="199" y="148"/>
                      </a:lnTo>
                      <a:lnTo>
                        <a:pt x="166" y="158"/>
                      </a:lnTo>
                      <a:lnTo>
                        <a:pt x="135" y="166"/>
                      </a:lnTo>
                      <a:lnTo>
                        <a:pt x="73" y="175"/>
                      </a:lnTo>
                      <a:lnTo>
                        <a:pt x="5" y="179"/>
                      </a:lnTo>
                      <a:lnTo>
                        <a:pt x="0" y="169"/>
                      </a:lnTo>
                      <a:lnTo>
                        <a:pt x="131" y="153"/>
                      </a:lnTo>
                      <a:lnTo>
                        <a:pt x="198" y="135"/>
                      </a:lnTo>
                      <a:lnTo>
                        <a:pt x="228" y="119"/>
                      </a:lnTo>
                      <a:lnTo>
                        <a:pt x="257" y="102"/>
                      </a:lnTo>
                      <a:lnTo>
                        <a:pt x="227" y="51"/>
                      </a:lnTo>
                      <a:lnTo>
                        <a:pt x="233" y="39"/>
                      </a:lnTo>
                      <a:lnTo>
                        <a:pt x="246" y="59"/>
                      </a:lnTo>
                      <a:lnTo>
                        <a:pt x="259" y="79"/>
                      </a:lnTo>
                      <a:lnTo>
                        <a:pt x="272" y="101"/>
                      </a:lnTo>
                      <a:lnTo>
                        <a:pt x="285" y="122"/>
                      </a:lnTo>
                      <a:lnTo>
                        <a:pt x="296" y="143"/>
                      </a:lnTo>
                      <a:lnTo>
                        <a:pt x="308" y="165"/>
                      </a:lnTo>
                      <a:lnTo>
                        <a:pt x="320" y="189"/>
                      </a:lnTo>
                      <a:lnTo>
                        <a:pt x="332" y="213"/>
                      </a:lnTo>
                      <a:lnTo>
                        <a:pt x="339" y="225"/>
                      </a:lnTo>
                      <a:lnTo>
                        <a:pt x="347" y="225"/>
                      </a:lnTo>
                      <a:lnTo>
                        <a:pt x="351" y="216"/>
                      </a:lnTo>
                      <a:lnTo>
                        <a:pt x="345" y="205"/>
                      </a:lnTo>
                      <a:lnTo>
                        <a:pt x="332" y="186"/>
                      </a:lnTo>
                      <a:lnTo>
                        <a:pt x="318" y="163"/>
                      </a:lnTo>
                      <a:lnTo>
                        <a:pt x="306" y="141"/>
                      </a:lnTo>
                      <a:lnTo>
                        <a:pt x="295" y="118"/>
                      </a:lnTo>
                      <a:lnTo>
                        <a:pt x="281" y="95"/>
                      </a:lnTo>
                      <a:lnTo>
                        <a:pt x="268" y="73"/>
                      </a:lnTo>
                      <a:lnTo>
                        <a:pt x="253" y="51"/>
                      </a:lnTo>
                      <a:lnTo>
                        <a:pt x="238" y="34"/>
                      </a:lnTo>
                      <a:lnTo>
                        <a:pt x="244" y="25"/>
                      </a:lnTo>
                      <a:lnTo>
                        <a:pt x="271" y="40"/>
                      </a:lnTo>
                      <a:lnTo>
                        <a:pt x="296" y="56"/>
                      </a:lnTo>
                      <a:lnTo>
                        <a:pt x="322" y="73"/>
                      </a:lnTo>
                      <a:lnTo>
                        <a:pt x="335" y="80"/>
                      </a:lnTo>
                      <a:lnTo>
                        <a:pt x="349" y="89"/>
                      </a:lnTo>
                      <a:lnTo>
                        <a:pt x="361" y="98"/>
                      </a:lnTo>
                      <a:lnTo>
                        <a:pt x="374" y="107"/>
                      </a:lnTo>
                      <a:lnTo>
                        <a:pt x="386" y="116"/>
                      </a:lnTo>
                      <a:lnTo>
                        <a:pt x="399" y="124"/>
                      </a:lnTo>
                      <a:lnTo>
                        <a:pt x="412" y="133"/>
                      </a:lnTo>
                      <a:lnTo>
                        <a:pt x="423" y="142"/>
                      </a:lnTo>
                      <a:lnTo>
                        <a:pt x="447" y="161"/>
                      </a:lnTo>
                      <a:lnTo>
                        <a:pt x="463" y="165"/>
                      </a:lnTo>
                      <a:lnTo>
                        <a:pt x="459" y="153"/>
                      </a:lnTo>
                      <a:lnTo>
                        <a:pt x="424" y="135"/>
                      </a:lnTo>
                      <a:lnTo>
                        <a:pt x="252" y="12"/>
                      </a:lnTo>
                      <a:lnTo>
                        <a:pt x="261" y="0"/>
                      </a:lnTo>
                      <a:lnTo>
                        <a:pt x="278" y="14"/>
                      </a:lnTo>
                      <a:lnTo>
                        <a:pt x="298" y="27"/>
                      </a:lnTo>
                      <a:lnTo>
                        <a:pt x="318" y="41"/>
                      </a:lnTo>
                      <a:lnTo>
                        <a:pt x="339" y="56"/>
                      </a:lnTo>
                      <a:lnTo>
                        <a:pt x="360" y="72"/>
                      </a:lnTo>
                      <a:lnTo>
                        <a:pt x="379" y="87"/>
                      </a:lnTo>
                      <a:lnTo>
                        <a:pt x="398" y="102"/>
                      </a:lnTo>
                      <a:lnTo>
                        <a:pt x="415" y="117"/>
                      </a:lnTo>
                      <a:lnTo>
                        <a:pt x="481" y="167"/>
                      </a:lnTo>
                      <a:lnTo>
                        <a:pt x="474" y="177"/>
                      </a:lnTo>
                      <a:lnTo>
                        <a:pt x="462" y="181"/>
                      </a:lnTo>
                      <a:lnTo>
                        <a:pt x="438" y="172"/>
                      </a:lnTo>
                      <a:lnTo>
                        <a:pt x="420" y="157"/>
                      </a:lnTo>
                      <a:lnTo>
                        <a:pt x="402" y="142"/>
                      </a:lnTo>
                      <a:lnTo>
                        <a:pt x="384" y="128"/>
                      </a:lnTo>
                      <a:lnTo>
                        <a:pt x="364" y="114"/>
                      </a:lnTo>
                      <a:lnTo>
                        <a:pt x="345" y="102"/>
                      </a:lnTo>
                      <a:lnTo>
                        <a:pt x="325" y="89"/>
                      </a:lnTo>
                      <a:lnTo>
                        <a:pt x="305" y="77"/>
                      </a:lnTo>
                      <a:lnTo>
                        <a:pt x="283" y="65"/>
                      </a:lnTo>
                      <a:lnTo>
                        <a:pt x="298" y="106"/>
                      </a:lnTo>
                      <a:lnTo>
                        <a:pt x="307" y="124"/>
                      </a:lnTo>
                      <a:lnTo>
                        <a:pt x="315" y="141"/>
                      </a:lnTo>
                      <a:lnTo>
                        <a:pt x="331" y="169"/>
                      </a:lnTo>
                      <a:lnTo>
                        <a:pt x="344" y="189"/>
                      </a:lnTo>
                      <a:lnTo>
                        <a:pt x="361" y="215"/>
                      </a:lnTo>
                      <a:lnTo>
                        <a:pt x="356" y="231"/>
                      </a:lnTo>
                      <a:lnTo>
                        <a:pt x="345" y="238"/>
                      </a:lnTo>
                      <a:lnTo>
                        <a:pt x="335" y="235"/>
                      </a:lnTo>
                      <a:lnTo>
                        <a:pt x="320" y="2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9"/>
                <p:cNvSpPr/>
                <p:nvPr/>
              </p:nvSpPr>
              <p:spPr>
                <a:xfrm>
                  <a:off x="2765" y="3232"/>
                  <a:ext cx="71" cy="27"/>
                </a:xfrm>
                <a:custGeom>
                  <a:rect b="b" l="l" r="r" t="t"/>
                  <a:pathLst>
                    <a:path extrusionOk="0" h="111" w="287">
                      <a:moveTo>
                        <a:pt x="0" y="23"/>
                      </a:moveTo>
                      <a:lnTo>
                        <a:pt x="28" y="0"/>
                      </a:lnTo>
                      <a:lnTo>
                        <a:pt x="53" y="21"/>
                      </a:lnTo>
                      <a:lnTo>
                        <a:pt x="67" y="32"/>
                      </a:lnTo>
                      <a:lnTo>
                        <a:pt x="82" y="42"/>
                      </a:lnTo>
                      <a:lnTo>
                        <a:pt x="98" y="49"/>
                      </a:lnTo>
                      <a:lnTo>
                        <a:pt x="115" y="58"/>
                      </a:lnTo>
                      <a:lnTo>
                        <a:pt x="149" y="72"/>
                      </a:lnTo>
                      <a:lnTo>
                        <a:pt x="184" y="83"/>
                      </a:lnTo>
                      <a:lnTo>
                        <a:pt x="219" y="91"/>
                      </a:lnTo>
                      <a:lnTo>
                        <a:pt x="287" y="101"/>
                      </a:lnTo>
                      <a:lnTo>
                        <a:pt x="287" y="111"/>
                      </a:lnTo>
                      <a:lnTo>
                        <a:pt x="179" y="96"/>
                      </a:lnTo>
                      <a:lnTo>
                        <a:pt x="135" y="86"/>
                      </a:lnTo>
                      <a:lnTo>
                        <a:pt x="98" y="73"/>
                      </a:lnTo>
                      <a:lnTo>
                        <a:pt x="67" y="60"/>
                      </a:lnTo>
                      <a:lnTo>
                        <a:pt x="41" y="47"/>
                      </a:lnTo>
                      <a:lnTo>
                        <a:pt x="18" y="34"/>
                      </a:lnTo>
                      <a:lnTo>
                        <a:pt x="0"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9"/>
                <p:cNvSpPr/>
                <p:nvPr/>
              </p:nvSpPr>
              <p:spPr>
                <a:xfrm>
                  <a:off x="2909" y="3234"/>
                  <a:ext cx="9" cy="8"/>
                </a:xfrm>
                <a:custGeom>
                  <a:rect b="b" l="l" r="r" t="t"/>
                  <a:pathLst>
                    <a:path extrusionOk="0" h="31" w="36">
                      <a:moveTo>
                        <a:pt x="3" y="31"/>
                      </a:moveTo>
                      <a:lnTo>
                        <a:pt x="0" y="15"/>
                      </a:lnTo>
                      <a:lnTo>
                        <a:pt x="25" y="0"/>
                      </a:lnTo>
                      <a:lnTo>
                        <a:pt x="36" y="10"/>
                      </a:lnTo>
                      <a:lnTo>
                        <a:pt x="22" y="20"/>
                      </a:lnTo>
                      <a:lnTo>
                        <a:pt x="3"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9"/>
                <p:cNvSpPr/>
                <p:nvPr/>
              </p:nvSpPr>
              <p:spPr>
                <a:xfrm>
                  <a:off x="2921" y="3180"/>
                  <a:ext cx="40" cy="52"/>
                </a:xfrm>
                <a:custGeom>
                  <a:rect b="b" l="l" r="r" t="t"/>
                  <a:pathLst>
                    <a:path extrusionOk="0" h="210" w="164">
                      <a:moveTo>
                        <a:pt x="12" y="210"/>
                      </a:moveTo>
                      <a:lnTo>
                        <a:pt x="0" y="198"/>
                      </a:lnTo>
                      <a:lnTo>
                        <a:pt x="17" y="188"/>
                      </a:lnTo>
                      <a:lnTo>
                        <a:pt x="34" y="176"/>
                      </a:lnTo>
                      <a:lnTo>
                        <a:pt x="53" y="159"/>
                      </a:lnTo>
                      <a:lnTo>
                        <a:pt x="70" y="139"/>
                      </a:lnTo>
                      <a:lnTo>
                        <a:pt x="97" y="87"/>
                      </a:lnTo>
                      <a:lnTo>
                        <a:pt x="111" y="18"/>
                      </a:lnTo>
                      <a:lnTo>
                        <a:pt x="124" y="12"/>
                      </a:lnTo>
                      <a:lnTo>
                        <a:pt x="136" y="7"/>
                      </a:lnTo>
                      <a:lnTo>
                        <a:pt x="164" y="0"/>
                      </a:lnTo>
                      <a:lnTo>
                        <a:pt x="153" y="34"/>
                      </a:lnTo>
                      <a:lnTo>
                        <a:pt x="140" y="66"/>
                      </a:lnTo>
                      <a:lnTo>
                        <a:pt x="125" y="95"/>
                      </a:lnTo>
                      <a:lnTo>
                        <a:pt x="117" y="108"/>
                      </a:lnTo>
                      <a:lnTo>
                        <a:pt x="107" y="120"/>
                      </a:lnTo>
                      <a:lnTo>
                        <a:pt x="88" y="145"/>
                      </a:lnTo>
                      <a:lnTo>
                        <a:pt x="66" y="168"/>
                      </a:lnTo>
                      <a:lnTo>
                        <a:pt x="39" y="189"/>
                      </a:lnTo>
                      <a:lnTo>
                        <a:pt x="27" y="199"/>
                      </a:lnTo>
                      <a:lnTo>
                        <a:pt x="12" y="2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9"/>
                <p:cNvSpPr/>
                <p:nvPr/>
              </p:nvSpPr>
              <p:spPr>
                <a:xfrm>
                  <a:off x="2744" y="3202"/>
                  <a:ext cx="78" cy="28"/>
                </a:xfrm>
                <a:custGeom>
                  <a:rect b="b" l="l" r="r" t="t"/>
                  <a:pathLst>
                    <a:path extrusionOk="0" h="115" w="309">
                      <a:moveTo>
                        <a:pt x="0" y="115"/>
                      </a:moveTo>
                      <a:lnTo>
                        <a:pt x="0" y="94"/>
                      </a:lnTo>
                      <a:lnTo>
                        <a:pt x="5" y="77"/>
                      </a:lnTo>
                      <a:lnTo>
                        <a:pt x="15" y="63"/>
                      </a:lnTo>
                      <a:lnTo>
                        <a:pt x="26" y="55"/>
                      </a:lnTo>
                      <a:lnTo>
                        <a:pt x="93" y="44"/>
                      </a:lnTo>
                      <a:lnTo>
                        <a:pt x="160" y="31"/>
                      </a:lnTo>
                      <a:lnTo>
                        <a:pt x="227" y="15"/>
                      </a:lnTo>
                      <a:lnTo>
                        <a:pt x="294" y="0"/>
                      </a:lnTo>
                      <a:lnTo>
                        <a:pt x="309" y="8"/>
                      </a:lnTo>
                      <a:lnTo>
                        <a:pt x="295" y="14"/>
                      </a:lnTo>
                      <a:lnTo>
                        <a:pt x="273" y="19"/>
                      </a:lnTo>
                      <a:lnTo>
                        <a:pt x="214" y="32"/>
                      </a:lnTo>
                      <a:lnTo>
                        <a:pt x="153" y="43"/>
                      </a:lnTo>
                      <a:lnTo>
                        <a:pt x="116" y="56"/>
                      </a:lnTo>
                      <a:lnTo>
                        <a:pt x="128" y="78"/>
                      </a:lnTo>
                      <a:lnTo>
                        <a:pt x="110" y="82"/>
                      </a:lnTo>
                      <a:lnTo>
                        <a:pt x="103" y="70"/>
                      </a:lnTo>
                      <a:lnTo>
                        <a:pt x="92" y="60"/>
                      </a:lnTo>
                      <a:lnTo>
                        <a:pt x="63" y="61"/>
                      </a:lnTo>
                      <a:lnTo>
                        <a:pt x="80" y="73"/>
                      </a:lnTo>
                      <a:lnTo>
                        <a:pt x="89" y="91"/>
                      </a:lnTo>
                      <a:lnTo>
                        <a:pt x="79" y="96"/>
                      </a:lnTo>
                      <a:lnTo>
                        <a:pt x="69" y="77"/>
                      </a:lnTo>
                      <a:lnTo>
                        <a:pt x="59" y="68"/>
                      </a:lnTo>
                      <a:lnTo>
                        <a:pt x="43" y="66"/>
                      </a:lnTo>
                      <a:lnTo>
                        <a:pt x="16" y="81"/>
                      </a:lnTo>
                      <a:lnTo>
                        <a:pt x="12" y="112"/>
                      </a:lnTo>
                      <a:lnTo>
                        <a:pt x="0" y="1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9"/>
                <p:cNvSpPr/>
                <p:nvPr/>
              </p:nvSpPr>
              <p:spPr>
                <a:xfrm>
                  <a:off x="2869" y="3200"/>
                  <a:ext cx="33" cy="28"/>
                </a:xfrm>
                <a:custGeom>
                  <a:rect b="b" l="l" r="r" t="t"/>
                  <a:pathLst>
                    <a:path extrusionOk="0" h="113" w="130">
                      <a:moveTo>
                        <a:pt x="96" y="113"/>
                      </a:moveTo>
                      <a:lnTo>
                        <a:pt x="87" y="99"/>
                      </a:lnTo>
                      <a:lnTo>
                        <a:pt x="78" y="85"/>
                      </a:lnTo>
                      <a:lnTo>
                        <a:pt x="68" y="74"/>
                      </a:lnTo>
                      <a:lnTo>
                        <a:pt x="56" y="64"/>
                      </a:lnTo>
                      <a:lnTo>
                        <a:pt x="0" y="23"/>
                      </a:lnTo>
                      <a:lnTo>
                        <a:pt x="0" y="11"/>
                      </a:lnTo>
                      <a:lnTo>
                        <a:pt x="8" y="2"/>
                      </a:lnTo>
                      <a:lnTo>
                        <a:pt x="30" y="0"/>
                      </a:lnTo>
                      <a:lnTo>
                        <a:pt x="56" y="15"/>
                      </a:lnTo>
                      <a:lnTo>
                        <a:pt x="82" y="30"/>
                      </a:lnTo>
                      <a:lnTo>
                        <a:pt x="107" y="46"/>
                      </a:lnTo>
                      <a:lnTo>
                        <a:pt x="130" y="60"/>
                      </a:lnTo>
                      <a:lnTo>
                        <a:pt x="122" y="71"/>
                      </a:lnTo>
                      <a:lnTo>
                        <a:pt x="97" y="56"/>
                      </a:lnTo>
                      <a:lnTo>
                        <a:pt x="86" y="47"/>
                      </a:lnTo>
                      <a:lnTo>
                        <a:pt x="72" y="39"/>
                      </a:lnTo>
                      <a:lnTo>
                        <a:pt x="59" y="30"/>
                      </a:lnTo>
                      <a:lnTo>
                        <a:pt x="46" y="22"/>
                      </a:lnTo>
                      <a:lnTo>
                        <a:pt x="18" y="10"/>
                      </a:lnTo>
                      <a:lnTo>
                        <a:pt x="10" y="16"/>
                      </a:lnTo>
                      <a:lnTo>
                        <a:pt x="14" y="27"/>
                      </a:lnTo>
                      <a:lnTo>
                        <a:pt x="114" y="85"/>
                      </a:lnTo>
                      <a:lnTo>
                        <a:pt x="107" y="94"/>
                      </a:lnTo>
                      <a:lnTo>
                        <a:pt x="98" y="88"/>
                      </a:lnTo>
                      <a:lnTo>
                        <a:pt x="96" y="1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9"/>
                <p:cNvSpPr/>
                <p:nvPr/>
              </p:nvSpPr>
              <p:spPr>
                <a:xfrm>
                  <a:off x="2741" y="3191"/>
                  <a:ext cx="22" cy="26"/>
                </a:xfrm>
                <a:custGeom>
                  <a:rect b="b" l="l" r="r" t="t"/>
                  <a:pathLst>
                    <a:path extrusionOk="0" h="102" w="88">
                      <a:moveTo>
                        <a:pt x="0" y="0"/>
                      </a:moveTo>
                      <a:lnTo>
                        <a:pt x="67" y="0"/>
                      </a:lnTo>
                      <a:lnTo>
                        <a:pt x="69" y="47"/>
                      </a:lnTo>
                      <a:lnTo>
                        <a:pt x="77" y="73"/>
                      </a:lnTo>
                      <a:lnTo>
                        <a:pt x="88" y="91"/>
                      </a:lnTo>
                      <a:lnTo>
                        <a:pt x="44" y="102"/>
                      </a:lnTo>
                      <a:lnTo>
                        <a:pt x="18" y="56"/>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9"/>
                <p:cNvSpPr/>
                <p:nvPr/>
              </p:nvSpPr>
              <p:spPr>
                <a:xfrm>
                  <a:off x="2881" y="3197"/>
                  <a:ext cx="17" cy="16"/>
                </a:xfrm>
                <a:custGeom>
                  <a:rect b="b" l="l" r="r" t="t"/>
                  <a:pathLst>
                    <a:path extrusionOk="0" h="61" w="66">
                      <a:moveTo>
                        <a:pt x="63" y="61"/>
                      </a:moveTo>
                      <a:lnTo>
                        <a:pt x="49" y="49"/>
                      </a:lnTo>
                      <a:lnTo>
                        <a:pt x="35" y="29"/>
                      </a:lnTo>
                      <a:lnTo>
                        <a:pt x="23" y="14"/>
                      </a:lnTo>
                      <a:lnTo>
                        <a:pt x="13" y="10"/>
                      </a:lnTo>
                      <a:lnTo>
                        <a:pt x="10" y="25"/>
                      </a:lnTo>
                      <a:lnTo>
                        <a:pt x="0" y="21"/>
                      </a:lnTo>
                      <a:lnTo>
                        <a:pt x="1" y="1"/>
                      </a:lnTo>
                      <a:lnTo>
                        <a:pt x="20" y="0"/>
                      </a:lnTo>
                      <a:lnTo>
                        <a:pt x="45" y="26"/>
                      </a:lnTo>
                      <a:lnTo>
                        <a:pt x="66" y="60"/>
                      </a:lnTo>
                      <a:lnTo>
                        <a:pt x="63" y="6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9"/>
                <p:cNvSpPr/>
                <p:nvPr/>
              </p:nvSpPr>
              <p:spPr>
                <a:xfrm>
                  <a:off x="2796" y="3113"/>
                  <a:ext cx="84" cy="89"/>
                </a:xfrm>
                <a:custGeom>
                  <a:rect b="b" l="l" r="r" t="t"/>
                  <a:pathLst>
                    <a:path extrusionOk="0" h="356" w="336">
                      <a:moveTo>
                        <a:pt x="2" y="294"/>
                      </a:moveTo>
                      <a:lnTo>
                        <a:pt x="0" y="284"/>
                      </a:lnTo>
                      <a:lnTo>
                        <a:pt x="54" y="288"/>
                      </a:lnTo>
                      <a:lnTo>
                        <a:pt x="107" y="298"/>
                      </a:lnTo>
                      <a:lnTo>
                        <a:pt x="84" y="286"/>
                      </a:lnTo>
                      <a:lnTo>
                        <a:pt x="58" y="278"/>
                      </a:lnTo>
                      <a:lnTo>
                        <a:pt x="7" y="271"/>
                      </a:lnTo>
                      <a:lnTo>
                        <a:pt x="12" y="254"/>
                      </a:lnTo>
                      <a:lnTo>
                        <a:pt x="46" y="256"/>
                      </a:lnTo>
                      <a:lnTo>
                        <a:pt x="83" y="267"/>
                      </a:lnTo>
                      <a:lnTo>
                        <a:pt x="118" y="285"/>
                      </a:lnTo>
                      <a:lnTo>
                        <a:pt x="133" y="294"/>
                      </a:lnTo>
                      <a:lnTo>
                        <a:pt x="147" y="303"/>
                      </a:lnTo>
                      <a:lnTo>
                        <a:pt x="163" y="314"/>
                      </a:lnTo>
                      <a:lnTo>
                        <a:pt x="180" y="323"/>
                      </a:lnTo>
                      <a:lnTo>
                        <a:pt x="195" y="328"/>
                      </a:lnTo>
                      <a:lnTo>
                        <a:pt x="211" y="324"/>
                      </a:lnTo>
                      <a:lnTo>
                        <a:pt x="211" y="312"/>
                      </a:lnTo>
                      <a:lnTo>
                        <a:pt x="201" y="295"/>
                      </a:lnTo>
                      <a:lnTo>
                        <a:pt x="189" y="279"/>
                      </a:lnTo>
                      <a:lnTo>
                        <a:pt x="179" y="269"/>
                      </a:lnTo>
                      <a:lnTo>
                        <a:pt x="156" y="208"/>
                      </a:lnTo>
                      <a:lnTo>
                        <a:pt x="156" y="178"/>
                      </a:lnTo>
                      <a:lnTo>
                        <a:pt x="162" y="148"/>
                      </a:lnTo>
                      <a:lnTo>
                        <a:pt x="177" y="126"/>
                      </a:lnTo>
                      <a:lnTo>
                        <a:pt x="191" y="109"/>
                      </a:lnTo>
                      <a:lnTo>
                        <a:pt x="207" y="91"/>
                      </a:lnTo>
                      <a:lnTo>
                        <a:pt x="225" y="77"/>
                      </a:lnTo>
                      <a:lnTo>
                        <a:pt x="244" y="67"/>
                      </a:lnTo>
                      <a:lnTo>
                        <a:pt x="265" y="61"/>
                      </a:lnTo>
                      <a:lnTo>
                        <a:pt x="317" y="61"/>
                      </a:lnTo>
                      <a:lnTo>
                        <a:pt x="321" y="46"/>
                      </a:lnTo>
                      <a:lnTo>
                        <a:pt x="308" y="31"/>
                      </a:lnTo>
                      <a:lnTo>
                        <a:pt x="289" y="19"/>
                      </a:lnTo>
                      <a:lnTo>
                        <a:pt x="275" y="13"/>
                      </a:lnTo>
                      <a:lnTo>
                        <a:pt x="202" y="26"/>
                      </a:lnTo>
                      <a:lnTo>
                        <a:pt x="166" y="33"/>
                      </a:lnTo>
                      <a:lnTo>
                        <a:pt x="129" y="29"/>
                      </a:lnTo>
                      <a:lnTo>
                        <a:pt x="78" y="19"/>
                      </a:lnTo>
                      <a:lnTo>
                        <a:pt x="80" y="12"/>
                      </a:lnTo>
                      <a:lnTo>
                        <a:pt x="124" y="17"/>
                      </a:lnTo>
                      <a:lnTo>
                        <a:pt x="194" y="10"/>
                      </a:lnTo>
                      <a:lnTo>
                        <a:pt x="218" y="4"/>
                      </a:lnTo>
                      <a:lnTo>
                        <a:pt x="244" y="0"/>
                      </a:lnTo>
                      <a:lnTo>
                        <a:pt x="294" y="3"/>
                      </a:lnTo>
                      <a:lnTo>
                        <a:pt x="314" y="10"/>
                      </a:lnTo>
                      <a:lnTo>
                        <a:pt x="329" y="26"/>
                      </a:lnTo>
                      <a:lnTo>
                        <a:pt x="336" y="47"/>
                      </a:lnTo>
                      <a:lnTo>
                        <a:pt x="332" y="76"/>
                      </a:lnTo>
                      <a:lnTo>
                        <a:pt x="239" y="102"/>
                      </a:lnTo>
                      <a:lnTo>
                        <a:pt x="212" y="121"/>
                      </a:lnTo>
                      <a:lnTo>
                        <a:pt x="196" y="140"/>
                      </a:lnTo>
                      <a:lnTo>
                        <a:pt x="172" y="169"/>
                      </a:lnTo>
                      <a:lnTo>
                        <a:pt x="172" y="192"/>
                      </a:lnTo>
                      <a:lnTo>
                        <a:pt x="179" y="216"/>
                      </a:lnTo>
                      <a:lnTo>
                        <a:pt x="189" y="240"/>
                      </a:lnTo>
                      <a:lnTo>
                        <a:pt x="200" y="264"/>
                      </a:lnTo>
                      <a:lnTo>
                        <a:pt x="224" y="303"/>
                      </a:lnTo>
                      <a:lnTo>
                        <a:pt x="228" y="348"/>
                      </a:lnTo>
                      <a:lnTo>
                        <a:pt x="215" y="356"/>
                      </a:lnTo>
                      <a:lnTo>
                        <a:pt x="196" y="356"/>
                      </a:lnTo>
                      <a:lnTo>
                        <a:pt x="172" y="347"/>
                      </a:lnTo>
                      <a:lnTo>
                        <a:pt x="145" y="334"/>
                      </a:lnTo>
                      <a:lnTo>
                        <a:pt x="112" y="320"/>
                      </a:lnTo>
                      <a:lnTo>
                        <a:pt x="78" y="306"/>
                      </a:lnTo>
                      <a:lnTo>
                        <a:pt x="41" y="298"/>
                      </a:lnTo>
                      <a:lnTo>
                        <a:pt x="2" y="29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9"/>
                <p:cNvSpPr/>
                <p:nvPr/>
              </p:nvSpPr>
              <p:spPr>
                <a:xfrm>
                  <a:off x="2994" y="3155"/>
                  <a:ext cx="62" cy="37"/>
                </a:xfrm>
                <a:custGeom>
                  <a:rect b="b" l="l" r="r" t="t"/>
                  <a:pathLst>
                    <a:path extrusionOk="0" h="147" w="246">
                      <a:moveTo>
                        <a:pt x="189" y="147"/>
                      </a:moveTo>
                      <a:lnTo>
                        <a:pt x="173" y="138"/>
                      </a:lnTo>
                      <a:lnTo>
                        <a:pt x="163" y="130"/>
                      </a:lnTo>
                      <a:lnTo>
                        <a:pt x="151" y="125"/>
                      </a:lnTo>
                      <a:lnTo>
                        <a:pt x="123" y="126"/>
                      </a:lnTo>
                      <a:lnTo>
                        <a:pt x="126" y="110"/>
                      </a:lnTo>
                      <a:lnTo>
                        <a:pt x="158" y="117"/>
                      </a:lnTo>
                      <a:lnTo>
                        <a:pt x="155" y="110"/>
                      </a:lnTo>
                      <a:lnTo>
                        <a:pt x="147" y="103"/>
                      </a:lnTo>
                      <a:lnTo>
                        <a:pt x="124" y="99"/>
                      </a:lnTo>
                      <a:lnTo>
                        <a:pt x="124" y="86"/>
                      </a:lnTo>
                      <a:lnTo>
                        <a:pt x="162" y="92"/>
                      </a:lnTo>
                      <a:lnTo>
                        <a:pt x="173" y="112"/>
                      </a:lnTo>
                      <a:lnTo>
                        <a:pt x="181" y="120"/>
                      </a:lnTo>
                      <a:lnTo>
                        <a:pt x="191" y="123"/>
                      </a:lnTo>
                      <a:lnTo>
                        <a:pt x="209" y="121"/>
                      </a:lnTo>
                      <a:lnTo>
                        <a:pt x="220" y="107"/>
                      </a:lnTo>
                      <a:lnTo>
                        <a:pt x="225" y="69"/>
                      </a:lnTo>
                      <a:lnTo>
                        <a:pt x="214" y="62"/>
                      </a:lnTo>
                      <a:lnTo>
                        <a:pt x="201" y="55"/>
                      </a:lnTo>
                      <a:lnTo>
                        <a:pt x="175" y="44"/>
                      </a:lnTo>
                      <a:lnTo>
                        <a:pt x="147" y="36"/>
                      </a:lnTo>
                      <a:lnTo>
                        <a:pt x="117" y="31"/>
                      </a:lnTo>
                      <a:lnTo>
                        <a:pt x="0" y="23"/>
                      </a:lnTo>
                      <a:lnTo>
                        <a:pt x="9" y="7"/>
                      </a:lnTo>
                      <a:lnTo>
                        <a:pt x="75" y="15"/>
                      </a:lnTo>
                      <a:lnTo>
                        <a:pt x="137" y="20"/>
                      </a:lnTo>
                      <a:lnTo>
                        <a:pt x="147" y="11"/>
                      </a:lnTo>
                      <a:lnTo>
                        <a:pt x="146" y="4"/>
                      </a:lnTo>
                      <a:lnTo>
                        <a:pt x="151" y="0"/>
                      </a:lnTo>
                      <a:lnTo>
                        <a:pt x="165" y="1"/>
                      </a:lnTo>
                      <a:lnTo>
                        <a:pt x="168" y="10"/>
                      </a:lnTo>
                      <a:lnTo>
                        <a:pt x="156" y="15"/>
                      </a:lnTo>
                      <a:lnTo>
                        <a:pt x="147" y="21"/>
                      </a:lnTo>
                      <a:lnTo>
                        <a:pt x="168" y="24"/>
                      </a:lnTo>
                      <a:lnTo>
                        <a:pt x="180" y="14"/>
                      </a:lnTo>
                      <a:lnTo>
                        <a:pt x="183" y="6"/>
                      </a:lnTo>
                      <a:lnTo>
                        <a:pt x="191" y="2"/>
                      </a:lnTo>
                      <a:lnTo>
                        <a:pt x="202" y="13"/>
                      </a:lnTo>
                      <a:lnTo>
                        <a:pt x="197" y="19"/>
                      </a:lnTo>
                      <a:lnTo>
                        <a:pt x="187" y="19"/>
                      </a:lnTo>
                      <a:lnTo>
                        <a:pt x="178" y="26"/>
                      </a:lnTo>
                      <a:lnTo>
                        <a:pt x="202" y="31"/>
                      </a:lnTo>
                      <a:lnTo>
                        <a:pt x="211" y="23"/>
                      </a:lnTo>
                      <a:lnTo>
                        <a:pt x="212" y="10"/>
                      </a:lnTo>
                      <a:lnTo>
                        <a:pt x="225" y="10"/>
                      </a:lnTo>
                      <a:lnTo>
                        <a:pt x="229" y="23"/>
                      </a:lnTo>
                      <a:lnTo>
                        <a:pt x="216" y="28"/>
                      </a:lnTo>
                      <a:lnTo>
                        <a:pt x="209" y="35"/>
                      </a:lnTo>
                      <a:lnTo>
                        <a:pt x="236" y="64"/>
                      </a:lnTo>
                      <a:lnTo>
                        <a:pt x="246" y="102"/>
                      </a:lnTo>
                      <a:lnTo>
                        <a:pt x="241" y="122"/>
                      </a:lnTo>
                      <a:lnTo>
                        <a:pt x="231" y="138"/>
                      </a:lnTo>
                      <a:lnTo>
                        <a:pt x="214" y="147"/>
                      </a:lnTo>
                      <a:lnTo>
                        <a:pt x="189" y="1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9"/>
                <p:cNvSpPr/>
                <p:nvPr/>
              </p:nvSpPr>
              <p:spPr>
                <a:xfrm>
                  <a:off x="2721" y="3104"/>
                  <a:ext cx="96" cy="88"/>
                </a:xfrm>
                <a:custGeom>
                  <a:rect b="b" l="l" r="r" t="t"/>
                  <a:pathLst>
                    <a:path extrusionOk="0" h="354" w="386">
                      <a:moveTo>
                        <a:pt x="14" y="317"/>
                      </a:moveTo>
                      <a:lnTo>
                        <a:pt x="1" y="277"/>
                      </a:lnTo>
                      <a:lnTo>
                        <a:pt x="0" y="239"/>
                      </a:lnTo>
                      <a:lnTo>
                        <a:pt x="8" y="204"/>
                      </a:lnTo>
                      <a:lnTo>
                        <a:pt x="23" y="166"/>
                      </a:lnTo>
                      <a:lnTo>
                        <a:pt x="37" y="143"/>
                      </a:lnTo>
                      <a:lnTo>
                        <a:pt x="52" y="122"/>
                      </a:lnTo>
                      <a:lnTo>
                        <a:pt x="67" y="102"/>
                      </a:lnTo>
                      <a:lnTo>
                        <a:pt x="83" y="83"/>
                      </a:lnTo>
                      <a:lnTo>
                        <a:pt x="100" y="64"/>
                      </a:lnTo>
                      <a:lnTo>
                        <a:pt x="118" y="47"/>
                      </a:lnTo>
                      <a:lnTo>
                        <a:pt x="139" y="31"/>
                      </a:lnTo>
                      <a:lnTo>
                        <a:pt x="159" y="17"/>
                      </a:lnTo>
                      <a:lnTo>
                        <a:pt x="183" y="8"/>
                      </a:lnTo>
                      <a:lnTo>
                        <a:pt x="206" y="3"/>
                      </a:lnTo>
                      <a:lnTo>
                        <a:pt x="254" y="0"/>
                      </a:lnTo>
                      <a:lnTo>
                        <a:pt x="301" y="10"/>
                      </a:lnTo>
                      <a:lnTo>
                        <a:pt x="345" y="35"/>
                      </a:lnTo>
                      <a:lnTo>
                        <a:pt x="364" y="44"/>
                      </a:lnTo>
                      <a:lnTo>
                        <a:pt x="386" y="50"/>
                      </a:lnTo>
                      <a:lnTo>
                        <a:pt x="381" y="56"/>
                      </a:lnTo>
                      <a:lnTo>
                        <a:pt x="352" y="49"/>
                      </a:lnTo>
                      <a:lnTo>
                        <a:pt x="321" y="40"/>
                      </a:lnTo>
                      <a:lnTo>
                        <a:pt x="290" y="32"/>
                      </a:lnTo>
                      <a:lnTo>
                        <a:pt x="258" y="27"/>
                      </a:lnTo>
                      <a:lnTo>
                        <a:pt x="196" y="27"/>
                      </a:lnTo>
                      <a:lnTo>
                        <a:pt x="139" y="53"/>
                      </a:lnTo>
                      <a:lnTo>
                        <a:pt x="112" y="78"/>
                      </a:lnTo>
                      <a:lnTo>
                        <a:pt x="86" y="105"/>
                      </a:lnTo>
                      <a:lnTo>
                        <a:pt x="62" y="136"/>
                      </a:lnTo>
                      <a:lnTo>
                        <a:pt x="52" y="151"/>
                      </a:lnTo>
                      <a:lnTo>
                        <a:pt x="42" y="166"/>
                      </a:lnTo>
                      <a:lnTo>
                        <a:pt x="20" y="214"/>
                      </a:lnTo>
                      <a:lnTo>
                        <a:pt x="15" y="253"/>
                      </a:lnTo>
                      <a:lnTo>
                        <a:pt x="24" y="281"/>
                      </a:lnTo>
                      <a:lnTo>
                        <a:pt x="33" y="292"/>
                      </a:lnTo>
                      <a:lnTo>
                        <a:pt x="45" y="301"/>
                      </a:lnTo>
                      <a:lnTo>
                        <a:pt x="59" y="307"/>
                      </a:lnTo>
                      <a:lnTo>
                        <a:pt x="77" y="312"/>
                      </a:lnTo>
                      <a:lnTo>
                        <a:pt x="115" y="317"/>
                      </a:lnTo>
                      <a:lnTo>
                        <a:pt x="205" y="309"/>
                      </a:lnTo>
                      <a:lnTo>
                        <a:pt x="317" y="291"/>
                      </a:lnTo>
                      <a:lnTo>
                        <a:pt x="312" y="308"/>
                      </a:lnTo>
                      <a:lnTo>
                        <a:pt x="227" y="323"/>
                      </a:lnTo>
                      <a:lnTo>
                        <a:pt x="310" y="320"/>
                      </a:lnTo>
                      <a:lnTo>
                        <a:pt x="308" y="330"/>
                      </a:lnTo>
                      <a:lnTo>
                        <a:pt x="199" y="346"/>
                      </a:lnTo>
                      <a:lnTo>
                        <a:pt x="154" y="351"/>
                      </a:lnTo>
                      <a:lnTo>
                        <a:pt x="100" y="354"/>
                      </a:lnTo>
                      <a:lnTo>
                        <a:pt x="48" y="345"/>
                      </a:lnTo>
                      <a:lnTo>
                        <a:pt x="14" y="3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9"/>
                <p:cNvSpPr/>
                <p:nvPr/>
              </p:nvSpPr>
              <p:spPr>
                <a:xfrm>
                  <a:off x="2981" y="3172"/>
                  <a:ext cx="45" cy="19"/>
                </a:xfrm>
                <a:custGeom>
                  <a:rect b="b" l="l" r="r" t="t"/>
                  <a:pathLst>
                    <a:path extrusionOk="0" h="76" w="180">
                      <a:moveTo>
                        <a:pt x="113" y="76"/>
                      </a:moveTo>
                      <a:lnTo>
                        <a:pt x="78" y="66"/>
                      </a:lnTo>
                      <a:lnTo>
                        <a:pt x="67" y="47"/>
                      </a:lnTo>
                      <a:lnTo>
                        <a:pt x="60" y="37"/>
                      </a:lnTo>
                      <a:lnTo>
                        <a:pt x="49" y="28"/>
                      </a:lnTo>
                      <a:lnTo>
                        <a:pt x="30" y="23"/>
                      </a:lnTo>
                      <a:lnTo>
                        <a:pt x="0" y="22"/>
                      </a:lnTo>
                      <a:lnTo>
                        <a:pt x="7" y="11"/>
                      </a:lnTo>
                      <a:lnTo>
                        <a:pt x="16" y="0"/>
                      </a:lnTo>
                      <a:lnTo>
                        <a:pt x="65" y="14"/>
                      </a:lnTo>
                      <a:lnTo>
                        <a:pt x="77" y="29"/>
                      </a:lnTo>
                      <a:lnTo>
                        <a:pt x="89" y="39"/>
                      </a:lnTo>
                      <a:lnTo>
                        <a:pt x="118" y="46"/>
                      </a:lnTo>
                      <a:lnTo>
                        <a:pt x="148" y="38"/>
                      </a:lnTo>
                      <a:lnTo>
                        <a:pt x="179" y="21"/>
                      </a:lnTo>
                      <a:lnTo>
                        <a:pt x="180" y="34"/>
                      </a:lnTo>
                      <a:lnTo>
                        <a:pt x="161" y="45"/>
                      </a:lnTo>
                      <a:lnTo>
                        <a:pt x="179" y="45"/>
                      </a:lnTo>
                      <a:lnTo>
                        <a:pt x="180" y="61"/>
                      </a:lnTo>
                      <a:lnTo>
                        <a:pt x="113" y="7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9"/>
                <p:cNvSpPr/>
                <p:nvPr/>
              </p:nvSpPr>
              <p:spPr>
                <a:xfrm>
                  <a:off x="2847" y="3138"/>
                  <a:ext cx="150" cy="39"/>
                </a:xfrm>
                <a:custGeom>
                  <a:rect b="b" l="l" r="r" t="t"/>
                  <a:pathLst>
                    <a:path extrusionOk="0" h="158" w="602">
                      <a:moveTo>
                        <a:pt x="517" y="154"/>
                      </a:moveTo>
                      <a:lnTo>
                        <a:pt x="523" y="120"/>
                      </a:lnTo>
                      <a:lnTo>
                        <a:pt x="551" y="123"/>
                      </a:lnTo>
                      <a:lnTo>
                        <a:pt x="582" y="92"/>
                      </a:lnTo>
                      <a:lnTo>
                        <a:pt x="511" y="80"/>
                      </a:lnTo>
                      <a:lnTo>
                        <a:pt x="438" y="68"/>
                      </a:lnTo>
                      <a:lnTo>
                        <a:pt x="365" y="57"/>
                      </a:lnTo>
                      <a:lnTo>
                        <a:pt x="292" y="47"/>
                      </a:lnTo>
                      <a:lnTo>
                        <a:pt x="219" y="38"/>
                      </a:lnTo>
                      <a:lnTo>
                        <a:pt x="146" y="29"/>
                      </a:lnTo>
                      <a:lnTo>
                        <a:pt x="0" y="18"/>
                      </a:lnTo>
                      <a:lnTo>
                        <a:pt x="10" y="10"/>
                      </a:lnTo>
                      <a:lnTo>
                        <a:pt x="31" y="0"/>
                      </a:lnTo>
                      <a:lnTo>
                        <a:pt x="148" y="16"/>
                      </a:lnTo>
                      <a:lnTo>
                        <a:pt x="227" y="26"/>
                      </a:lnTo>
                      <a:lnTo>
                        <a:pt x="313" y="38"/>
                      </a:lnTo>
                      <a:lnTo>
                        <a:pt x="399" y="50"/>
                      </a:lnTo>
                      <a:lnTo>
                        <a:pt x="479" y="61"/>
                      </a:lnTo>
                      <a:lnTo>
                        <a:pt x="548" y="71"/>
                      </a:lnTo>
                      <a:lnTo>
                        <a:pt x="602" y="80"/>
                      </a:lnTo>
                      <a:lnTo>
                        <a:pt x="595" y="95"/>
                      </a:lnTo>
                      <a:lnTo>
                        <a:pt x="576" y="118"/>
                      </a:lnTo>
                      <a:lnTo>
                        <a:pt x="556" y="141"/>
                      </a:lnTo>
                      <a:lnTo>
                        <a:pt x="541" y="158"/>
                      </a:lnTo>
                      <a:lnTo>
                        <a:pt x="517" y="1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9"/>
                <p:cNvSpPr/>
                <p:nvPr/>
              </p:nvSpPr>
              <p:spPr>
                <a:xfrm>
                  <a:off x="2837" y="3160"/>
                  <a:ext cx="141" cy="17"/>
                </a:xfrm>
                <a:custGeom>
                  <a:rect b="b" l="l" r="r" t="t"/>
                  <a:pathLst>
                    <a:path extrusionOk="0" h="68" w="563">
                      <a:moveTo>
                        <a:pt x="561" y="68"/>
                      </a:moveTo>
                      <a:lnTo>
                        <a:pt x="443" y="54"/>
                      </a:lnTo>
                      <a:lnTo>
                        <a:pt x="327" y="45"/>
                      </a:lnTo>
                      <a:lnTo>
                        <a:pt x="88" y="26"/>
                      </a:lnTo>
                      <a:lnTo>
                        <a:pt x="54" y="36"/>
                      </a:lnTo>
                      <a:lnTo>
                        <a:pt x="20" y="45"/>
                      </a:lnTo>
                      <a:lnTo>
                        <a:pt x="10" y="34"/>
                      </a:lnTo>
                      <a:lnTo>
                        <a:pt x="1" y="21"/>
                      </a:lnTo>
                      <a:lnTo>
                        <a:pt x="0" y="0"/>
                      </a:lnTo>
                      <a:lnTo>
                        <a:pt x="563" y="50"/>
                      </a:lnTo>
                      <a:lnTo>
                        <a:pt x="561" y="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9"/>
                <p:cNvSpPr/>
                <p:nvPr/>
              </p:nvSpPr>
              <p:spPr>
                <a:xfrm>
                  <a:off x="2837" y="3151"/>
                  <a:ext cx="143" cy="20"/>
                </a:xfrm>
                <a:custGeom>
                  <a:rect b="b" l="l" r="r" t="t"/>
                  <a:pathLst>
                    <a:path extrusionOk="0" h="78" w="573">
                      <a:moveTo>
                        <a:pt x="0" y="22"/>
                      </a:moveTo>
                      <a:lnTo>
                        <a:pt x="12" y="0"/>
                      </a:lnTo>
                      <a:lnTo>
                        <a:pt x="112" y="15"/>
                      </a:lnTo>
                      <a:lnTo>
                        <a:pt x="168" y="22"/>
                      </a:lnTo>
                      <a:lnTo>
                        <a:pt x="226" y="30"/>
                      </a:lnTo>
                      <a:lnTo>
                        <a:pt x="343" y="42"/>
                      </a:lnTo>
                      <a:lnTo>
                        <a:pt x="460" y="55"/>
                      </a:lnTo>
                      <a:lnTo>
                        <a:pt x="573" y="65"/>
                      </a:lnTo>
                      <a:lnTo>
                        <a:pt x="571" y="78"/>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9"/>
                <p:cNvSpPr/>
                <p:nvPr/>
              </p:nvSpPr>
              <p:spPr>
                <a:xfrm>
                  <a:off x="2752" y="3151"/>
                  <a:ext cx="9" cy="11"/>
                </a:xfrm>
                <a:custGeom>
                  <a:rect b="b" l="l" r="r" t="t"/>
                  <a:pathLst>
                    <a:path extrusionOk="0" h="45" w="35">
                      <a:moveTo>
                        <a:pt x="0" y="41"/>
                      </a:moveTo>
                      <a:lnTo>
                        <a:pt x="4" y="34"/>
                      </a:lnTo>
                      <a:lnTo>
                        <a:pt x="8" y="30"/>
                      </a:lnTo>
                      <a:lnTo>
                        <a:pt x="23" y="27"/>
                      </a:lnTo>
                      <a:lnTo>
                        <a:pt x="24" y="18"/>
                      </a:lnTo>
                      <a:lnTo>
                        <a:pt x="14" y="10"/>
                      </a:lnTo>
                      <a:lnTo>
                        <a:pt x="17" y="0"/>
                      </a:lnTo>
                      <a:lnTo>
                        <a:pt x="34" y="15"/>
                      </a:lnTo>
                      <a:lnTo>
                        <a:pt x="35" y="29"/>
                      </a:lnTo>
                      <a:lnTo>
                        <a:pt x="27" y="41"/>
                      </a:lnTo>
                      <a:lnTo>
                        <a:pt x="13" y="45"/>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9"/>
                <p:cNvSpPr/>
                <p:nvPr/>
              </p:nvSpPr>
              <p:spPr>
                <a:xfrm>
                  <a:off x="2762" y="3162"/>
                  <a:ext cx="9" cy="12"/>
                </a:xfrm>
                <a:custGeom>
                  <a:rect b="b" l="l" r="r" t="t"/>
                  <a:pathLst>
                    <a:path extrusionOk="0" h="46" w="34">
                      <a:moveTo>
                        <a:pt x="0" y="41"/>
                      </a:moveTo>
                      <a:lnTo>
                        <a:pt x="8" y="30"/>
                      </a:lnTo>
                      <a:lnTo>
                        <a:pt x="23" y="27"/>
                      </a:lnTo>
                      <a:lnTo>
                        <a:pt x="24" y="20"/>
                      </a:lnTo>
                      <a:lnTo>
                        <a:pt x="14" y="11"/>
                      </a:lnTo>
                      <a:lnTo>
                        <a:pt x="17" y="0"/>
                      </a:lnTo>
                      <a:lnTo>
                        <a:pt x="34" y="15"/>
                      </a:lnTo>
                      <a:lnTo>
                        <a:pt x="34" y="29"/>
                      </a:lnTo>
                      <a:lnTo>
                        <a:pt x="27" y="42"/>
                      </a:lnTo>
                      <a:lnTo>
                        <a:pt x="13" y="46"/>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9"/>
                <p:cNvSpPr/>
                <p:nvPr/>
              </p:nvSpPr>
              <p:spPr>
                <a:xfrm>
                  <a:off x="2742" y="3163"/>
                  <a:ext cx="9" cy="11"/>
                </a:xfrm>
                <a:custGeom>
                  <a:rect b="b" l="l" r="r" t="t"/>
                  <a:pathLst>
                    <a:path extrusionOk="0" h="46" w="35">
                      <a:moveTo>
                        <a:pt x="0" y="42"/>
                      </a:moveTo>
                      <a:lnTo>
                        <a:pt x="4" y="34"/>
                      </a:lnTo>
                      <a:lnTo>
                        <a:pt x="9" y="30"/>
                      </a:lnTo>
                      <a:lnTo>
                        <a:pt x="24" y="28"/>
                      </a:lnTo>
                      <a:lnTo>
                        <a:pt x="25" y="19"/>
                      </a:lnTo>
                      <a:lnTo>
                        <a:pt x="15" y="10"/>
                      </a:lnTo>
                      <a:lnTo>
                        <a:pt x="18" y="0"/>
                      </a:lnTo>
                      <a:lnTo>
                        <a:pt x="35" y="15"/>
                      </a:lnTo>
                      <a:lnTo>
                        <a:pt x="35" y="29"/>
                      </a:lnTo>
                      <a:lnTo>
                        <a:pt x="28" y="42"/>
                      </a:lnTo>
                      <a:lnTo>
                        <a:pt x="14" y="46"/>
                      </a:lnTo>
                      <a:lnTo>
                        <a:pt x="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9"/>
                <p:cNvSpPr/>
                <p:nvPr/>
              </p:nvSpPr>
              <p:spPr>
                <a:xfrm>
                  <a:off x="2750" y="3151"/>
                  <a:ext cx="7" cy="11"/>
                </a:xfrm>
                <a:custGeom>
                  <a:rect b="b" l="l" r="r" t="t"/>
                  <a:pathLst>
                    <a:path extrusionOk="0" h="41" w="27">
                      <a:moveTo>
                        <a:pt x="10" y="41"/>
                      </a:moveTo>
                      <a:lnTo>
                        <a:pt x="0" y="29"/>
                      </a:lnTo>
                      <a:lnTo>
                        <a:pt x="2" y="13"/>
                      </a:lnTo>
                      <a:lnTo>
                        <a:pt x="10" y="3"/>
                      </a:lnTo>
                      <a:lnTo>
                        <a:pt x="27" y="0"/>
                      </a:lnTo>
                      <a:lnTo>
                        <a:pt x="26" y="10"/>
                      </a:lnTo>
                      <a:lnTo>
                        <a:pt x="14" y="17"/>
                      </a:lnTo>
                      <a:lnTo>
                        <a:pt x="18" y="30"/>
                      </a:lnTo>
                      <a:lnTo>
                        <a:pt x="1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9"/>
                <p:cNvSpPr/>
                <p:nvPr/>
              </p:nvSpPr>
              <p:spPr>
                <a:xfrm>
                  <a:off x="2760" y="3162"/>
                  <a:ext cx="7" cy="11"/>
                </a:xfrm>
                <a:custGeom>
                  <a:rect b="b" l="l" r="r" t="t"/>
                  <a:pathLst>
                    <a:path extrusionOk="0" h="42" w="26">
                      <a:moveTo>
                        <a:pt x="10" y="42"/>
                      </a:moveTo>
                      <a:lnTo>
                        <a:pt x="0" y="29"/>
                      </a:lnTo>
                      <a:lnTo>
                        <a:pt x="1" y="15"/>
                      </a:lnTo>
                      <a:lnTo>
                        <a:pt x="10" y="5"/>
                      </a:lnTo>
                      <a:lnTo>
                        <a:pt x="26" y="0"/>
                      </a:lnTo>
                      <a:lnTo>
                        <a:pt x="24" y="11"/>
                      </a:lnTo>
                      <a:lnTo>
                        <a:pt x="14" y="17"/>
                      </a:lnTo>
                      <a:lnTo>
                        <a:pt x="17" y="31"/>
                      </a:lnTo>
                      <a:lnTo>
                        <a:pt x="1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9"/>
                <p:cNvSpPr/>
                <p:nvPr/>
              </p:nvSpPr>
              <p:spPr>
                <a:xfrm>
                  <a:off x="2740" y="3163"/>
                  <a:ext cx="7" cy="10"/>
                </a:xfrm>
                <a:custGeom>
                  <a:rect b="b" l="l" r="r" t="t"/>
                  <a:pathLst>
                    <a:path extrusionOk="0" h="43" w="27">
                      <a:moveTo>
                        <a:pt x="10" y="43"/>
                      </a:moveTo>
                      <a:lnTo>
                        <a:pt x="0" y="29"/>
                      </a:lnTo>
                      <a:lnTo>
                        <a:pt x="2" y="15"/>
                      </a:lnTo>
                      <a:lnTo>
                        <a:pt x="10" y="4"/>
                      </a:lnTo>
                      <a:lnTo>
                        <a:pt x="27" y="0"/>
                      </a:lnTo>
                      <a:lnTo>
                        <a:pt x="24" y="12"/>
                      </a:lnTo>
                      <a:lnTo>
                        <a:pt x="13" y="18"/>
                      </a:lnTo>
                      <a:lnTo>
                        <a:pt x="18" y="30"/>
                      </a:lnTo>
                      <a:lnTo>
                        <a:pt x="10"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9"/>
                <p:cNvSpPr/>
                <p:nvPr/>
              </p:nvSpPr>
              <p:spPr>
                <a:xfrm>
                  <a:off x="2961" y="3126"/>
                  <a:ext cx="91" cy="34"/>
                </a:xfrm>
                <a:custGeom>
                  <a:rect b="b" l="l" r="r" t="t"/>
                  <a:pathLst>
                    <a:path extrusionOk="0" h="137" w="363">
                      <a:moveTo>
                        <a:pt x="202" y="137"/>
                      </a:moveTo>
                      <a:lnTo>
                        <a:pt x="85" y="123"/>
                      </a:lnTo>
                      <a:lnTo>
                        <a:pt x="117" y="118"/>
                      </a:lnTo>
                      <a:lnTo>
                        <a:pt x="0" y="55"/>
                      </a:lnTo>
                      <a:lnTo>
                        <a:pt x="10" y="54"/>
                      </a:lnTo>
                      <a:lnTo>
                        <a:pt x="124" y="113"/>
                      </a:lnTo>
                      <a:lnTo>
                        <a:pt x="148" y="107"/>
                      </a:lnTo>
                      <a:lnTo>
                        <a:pt x="26" y="48"/>
                      </a:lnTo>
                      <a:lnTo>
                        <a:pt x="51" y="41"/>
                      </a:lnTo>
                      <a:lnTo>
                        <a:pt x="109" y="69"/>
                      </a:lnTo>
                      <a:lnTo>
                        <a:pt x="100" y="74"/>
                      </a:lnTo>
                      <a:lnTo>
                        <a:pt x="158" y="104"/>
                      </a:lnTo>
                      <a:lnTo>
                        <a:pt x="185" y="98"/>
                      </a:lnTo>
                      <a:lnTo>
                        <a:pt x="70" y="36"/>
                      </a:lnTo>
                      <a:lnTo>
                        <a:pt x="83" y="34"/>
                      </a:lnTo>
                      <a:lnTo>
                        <a:pt x="195" y="94"/>
                      </a:lnTo>
                      <a:lnTo>
                        <a:pt x="225" y="87"/>
                      </a:lnTo>
                      <a:lnTo>
                        <a:pt x="102" y="28"/>
                      </a:lnTo>
                      <a:lnTo>
                        <a:pt x="129" y="21"/>
                      </a:lnTo>
                      <a:lnTo>
                        <a:pt x="196" y="53"/>
                      </a:lnTo>
                      <a:lnTo>
                        <a:pt x="186" y="55"/>
                      </a:lnTo>
                      <a:lnTo>
                        <a:pt x="241" y="84"/>
                      </a:lnTo>
                      <a:lnTo>
                        <a:pt x="254" y="80"/>
                      </a:lnTo>
                      <a:lnTo>
                        <a:pt x="268" y="77"/>
                      </a:lnTo>
                      <a:lnTo>
                        <a:pt x="151" y="16"/>
                      </a:lnTo>
                      <a:lnTo>
                        <a:pt x="158" y="14"/>
                      </a:lnTo>
                      <a:lnTo>
                        <a:pt x="278" y="75"/>
                      </a:lnTo>
                      <a:lnTo>
                        <a:pt x="288" y="73"/>
                      </a:lnTo>
                      <a:lnTo>
                        <a:pt x="172" y="9"/>
                      </a:lnTo>
                      <a:lnTo>
                        <a:pt x="198" y="4"/>
                      </a:lnTo>
                      <a:lnTo>
                        <a:pt x="261" y="35"/>
                      </a:lnTo>
                      <a:lnTo>
                        <a:pt x="250" y="39"/>
                      </a:lnTo>
                      <a:lnTo>
                        <a:pt x="299" y="67"/>
                      </a:lnTo>
                      <a:lnTo>
                        <a:pt x="331" y="58"/>
                      </a:lnTo>
                      <a:lnTo>
                        <a:pt x="230" y="0"/>
                      </a:lnTo>
                      <a:lnTo>
                        <a:pt x="264" y="4"/>
                      </a:lnTo>
                      <a:lnTo>
                        <a:pt x="298" y="19"/>
                      </a:lnTo>
                      <a:lnTo>
                        <a:pt x="313" y="29"/>
                      </a:lnTo>
                      <a:lnTo>
                        <a:pt x="331" y="38"/>
                      </a:lnTo>
                      <a:lnTo>
                        <a:pt x="347" y="46"/>
                      </a:lnTo>
                      <a:lnTo>
                        <a:pt x="363" y="54"/>
                      </a:lnTo>
                      <a:lnTo>
                        <a:pt x="349" y="94"/>
                      </a:lnTo>
                      <a:lnTo>
                        <a:pt x="313" y="106"/>
                      </a:lnTo>
                      <a:lnTo>
                        <a:pt x="276" y="117"/>
                      </a:lnTo>
                      <a:lnTo>
                        <a:pt x="239" y="127"/>
                      </a:lnTo>
                      <a:lnTo>
                        <a:pt x="202" y="1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9"/>
                <p:cNvSpPr/>
                <p:nvPr/>
              </p:nvSpPr>
              <p:spPr>
                <a:xfrm>
                  <a:off x="2811" y="3132"/>
                  <a:ext cx="14" cy="23"/>
                </a:xfrm>
                <a:custGeom>
                  <a:rect b="b" l="l" r="r" t="t"/>
                  <a:pathLst>
                    <a:path extrusionOk="0" h="91" w="56">
                      <a:moveTo>
                        <a:pt x="0" y="83"/>
                      </a:moveTo>
                      <a:lnTo>
                        <a:pt x="13" y="58"/>
                      </a:lnTo>
                      <a:lnTo>
                        <a:pt x="27" y="37"/>
                      </a:lnTo>
                      <a:lnTo>
                        <a:pt x="41" y="16"/>
                      </a:lnTo>
                      <a:lnTo>
                        <a:pt x="51" y="0"/>
                      </a:lnTo>
                      <a:lnTo>
                        <a:pt x="56" y="13"/>
                      </a:lnTo>
                      <a:lnTo>
                        <a:pt x="46" y="30"/>
                      </a:lnTo>
                      <a:lnTo>
                        <a:pt x="36" y="45"/>
                      </a:lnTo>
                      <a:lnTo>
                        <a:pt x="16" y="73"/>
                      </a:lnTo>
                      <a:lnTo>
                        <a:pt x="45" y="78"/>
                      </a:lnTo>
                      <a:lnTo>
                        <a:pt x="52" y="91"/>
                      </a:lnTo>
                      <a:lnTo>
                        <a:pt x="0" y="8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9"/>
                <p:cNvSpPr/>
                <p:nvPr/>
              </p:nvSpPr>
              <p:spPr>
                <a:xfrm>
                  <a:off x="2821" y="3132"/>
                  <a:ext cx="16" cy="23"/>
                </a:xfrm>
                <a:custGeom>
                  <a:rect b="b" l="l" r="r" t="t"/>
                  <a:pathLst>
                    <a:path extrusionOk="0" h="91" w="63">
                      <a:moveTo>
                        <a:pt x="0" y="79"/>
                      </a:moveTo>
                      <a:lnTo>
                        <a:pt x="11" y="65"/>
                      </a:lnTo>
                      <a:lnTo>
                        <a:pt x="25" y="45"/>
                      </a:lnTo>
                      <a:lnTo>
                        <a:pt x="44" y="15"/>
                      </a:lnTo>
                      <a:lnTo>
                        <a:pt x="14" y="18"/>
                      </a:lnTo>
                      <a:lnTo>
                        <a:pt x="10" y="0"/>
                      </a:lnTo>
                      <a:lnTo>
                        <a:pt x="63" y="5"/>
                      </a:lnTo>
                      <a:lnTo>
                        <a:pt x="58" y="18"/>
                      </a:lnTo>
                      <a:lnTo>
                        <a:pt x="40" y="44"/>
                      </a:lnTo>
                      <a:lnTo>
                        <a:pt x="31" y="59"/>
                      </a:lnTo>
                      <a:lnTo>
                        <a:pt x="22" y="72"/>
                      </a:lnTo>
                      <a:lnTo>
                        <a:pt x="12" y="91"/>
                      </a:lnTo>
                      <a:lnTo>
                        <a:pt x="0" y="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8" name="Google Shape;1008;p9"/>
                <p:cNvSpPr/>
                <p:nvPr/>
              </p:nvSpPr>
              <p:spPr>
                <a:xfrm>
                  <a:off x="2949" y="3142"/>
                  <a:ext cx="34" cy="14"/>
                </a:xfrm>
                <a:custGeom>
                  <a:rect b="b" l="l" r="r" t="t"/>
                  <a:pathLst>
                    <a:path extrusionOk="0" h="57" w="139">
                      <a:moveTo>
                        <a:pt x="127" y="57"/>
                      </a:moveTo>
                      <a:lnTo>
                        <a:pt x="0" y="6"/>
                      </a:lnTo>
                      <a:lnTo>
                        <a:pt x="29" y="0"/>
                      </a:lnTo>
                      <a:lnTo>
                        <a:pt x="83" y="23"/>
                      </a:lnTo>
                      <a:lnTo>
                        <a:pt x="75" y="26"/>
                      </a:lnTo>
                      <a:lnTo>
                        <a:pt x="139" y="55"/>
                      </a:lnTo>
                      <a:lnTo>
                        <a:pt x="127" y="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9"/>
                <p:cNvSpPr/>
                <p:nvPr/>
              </p:nvSpPr>
              <p:spPr>
                <a:xfrm>
                  <a:off x="2940" y="3145"/>
                  <a:ext cx="23" cy="8"/>
                </a:xfrm>
                <a:custGeom>
                  <a:rect b="b" l="l" r="r" t="t"/>
                  <a:pathLst>
                    <a:path extrusionOk="0" h="30" w="92">
                      <a:moveTo>
                        <a:pt x="78" y="30"/>
                      </a:moveTo>
                      <a:lnTo>
                        <a:pt x="0" y="2"/>
                      </a:lnTo>
                      <a:lnTo>
                        <a:pt x="15" y="0"/>
                      </a:lnTo>
                      <a:lnTo>
                        <a:pt x="92" y="28"/>
                      </a:lnTo>
                      <a:lnTo>
                        <a:pt x="78"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9"/>
                <p:cNvSpPr/>
                <p:nvPr/>
              </p:nvSpPr>
              <p:spPr>
                <a:xfrm>
                  <a:off x="2721" y="3068"/>
                  <a:ext cx="39" cy="91"/>
                </a:xfrm>
                <a:custGeom>
                  <a:rect b="b" l="l" r="r" t="t"/>
                  <a:pathLst>
                    <a:path extrusionOk="0" h="365" w="158">
                      <a:moveTo>
                        <a:pt x="0" y="365"/>
                      </a:moveTo>
                      <a:lnTo>
                        <a:pt x="5" y="280"/>
                      </a:lnTo>
                      <a:lnTo>
                        <a:pt x="12" y="231"/>
                      </a:lnTo>
                      <a:lnTo>
                        <a:pt x="19" y="179"/>
                      </a:lnTo>
                      <a:lnTo>
                        <a:pt x="29" y="130"/>
                      </a:lnTo>
                      <a:lnTo>
                        <a:pt x="42" y="82"/>
                      </a:lnTo>
                      <a:lnTo>
                        <a:pt x="57" y="40"/>
                      </a:lnTo>
                      <a:lnTo>
                        <a:pt x="66" y="21"/>
                      </a:lnTo>
                      <a:lnTo>
                        <a:pt x="75" y="6"/>
                      </a:lnTo>
                      <a:lnTo>
                        <a:pt x="116" y="0"/>
                      </a:lnTo>
                      <a:lnTo>
                        <a:pt x="158" y="3"/>
                      </a:lnTo>
                      <a:lnTo>
                        <a:pt x="149" y="11"/>
                      </a:lnTo>
                      <a:lnTo>
                        <a:pt x="136" y="14"/>
                      </a:lnTo>
                      <a:lnTo>
                        <a:pt x="116" y="30"/>
                      </a:lnTo>
                      <a:lnTo>
                        <a:pt x="154" y="33"/>
                      </a:lnTo>
                      <a:lnTo>
                        <a:pt x="154" y="49"/>
                      </a:lnTo>
                      <a:lnTo>
                        <a:pt x="114" y="50"/>
                      </a:lnTo>
                      <a:lnTo>
                        <a:pt x="106" y="79"/>
                      </a:lnTo>
                      <a:lnTo>
                        <a:pt x="95" y="83"/>
                      </a:lnTo>
                      <a:lnTo>
                        <a:pt x="88" y="77"/>
                      </a:lnTo>
                      <a:lnTo>
                        <a:pt x="80" y="53"/>
                      </a:lnTo>
                      <a:lnTo>
                        <a:pt x="60" y="101"/>
                      </a:lnTo>
                      <a:lnTo>
                        <a:pt x="41" y="194"/>
                      </a:lnTo>
                      <a:lnTo>
                        <a:pt x="24" y="291"/>
                      </a:lnTo>
                      <a:lnTo>
                        <a:pt x="12" y="353"/>
                      </a:lnTo>
                      <a:lnTo>
                        <a:pt x="0" y="3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9"/>
                <p:cNvSpPr/>
                <p:nvPr/>
              </p:nvSpPr>
              <p:spPr>
                <a:xfrm>
                  <a:off x="2791" y="3129"/>
                  <a:ext cx="14" cy="21"/>
                </a:xfrm>
                <a:custGeom>
                  <a:rect b="b" l="l" r="r" t="t"/>
                  <a:pathLst>
                    <a:path extrusionOk="0" h="85" w="58">
                      <a:moveTo>
                        <a:pt x="0" y="77"/>
                      </a:moveTo>
                      <a:lnTo>
                        <a:pt x="15" y="53"/>
                      </a:lnTo>
                      <a:lnTo>
                        <a:pt x="31" y="33"/>
                      </a:lnTo>
                      <a:lnTo>
                        <a:pt x="57" y="0"/>
                      </a:lnTo>
                      <a:lnTo>
                        <a:pt x="58" y="14"/>
                      </a:lnTo>
                      <a:lnTo>
                        <a:pt x="20" y="63"/>
                      </a:lnTo>
                      <a:lnTo>
                        <a:pt x="52" y="72"/>
                      </a:lnTo>
                      <a:lnTo>
                        <a:pt x="52" y="85"/>
                      </a:lnTo>
                      <a:lnTo>
                        <a:pt x="0" y="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9"/>
                <p:cNvSpPr/>
                <p:nvPr/>
              </p:nvSpPr>
              <p:spPr>
                <a:xfrm>
                  <a:off x="2803" y="3129"/>
                  <a:ext cx="13" cy="21"/>
                </a:xfrm>
                <a:custGeom>
                  <a:rect b="b" l="l" r="r" t="t"/>
                  <a:pathLst>
                    <a:path extrusionOk="0" h="84" w="53">
                      <a:moveTo>
                        <a:pt x="3" y="84"/>
                      </a:moveTo>
                      <a:lnTo>
                        <a:pt x="0" y="75"/>
                      </a:lnTo>
                      <a:lnTo>
                        <a:pt x="38" y="16"/>
                      </a:lnTo>
                      <a:lnTo>
                        <a:pt x="8" y="13"/>
                      </a:lnTo>
                      <a:lnTo>
                        <a:pt x="8" y="0"/>
                      </a:lnTo>
                      <a:lnTo>
                        <a:pt x="53" y="5"/>
                      </a:lnTo>
                      <a:lnTo>
                        <a:pt x="44" y="26"/>
                      </a:lnTo>
                      <a:lnTo>
                        <a:pt x="37" y="37"/>
                      </a:lnTo>
                      <a:lnTo>
                        <a:pt x="28" y="50"/>
                      </a:lnTo>
                      <a:lnTo>
                        <a:pt x="13" y="71"/>
                      </a:lnTo>
                      <a:lnTo>
                        <a:pt x="3" y="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9"/>
                <p:cNvSpPr/>
                <p:nvPr/>
              </p:nvSpPr>
              <p:spPr>
                <a:xfrm>
                  <a:off x="2771" y="3124"/>
                  <a:ext cx="20" cy="25"/>
                </a:xfrm>
                <a:custGeom>
                  <a:rect b="b" l="l" r="r" t="t"/>
                  <a:pathLst>
                    <a:path extrusionOk="0" h="98" w="79">
                      <a:moveTo>
                        <a:pt x="0" y="87"/>
                      </a:moveTo>
                      <a:lnTo>
                        <a:pt x="60" y="0"/>
                      </a:lnTo>
                      <a:lnTo>
                        <a:pt x="79" y="5"/>
                      </a:lnTo>
                      <a:lnTo>
                        <a:pt x="22" y="98"/>
                      </a:lnTo>
                      <a:lnTo>
                        <a:pt x="0" y="8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9"/>
                <p:cNvSpPr/>
                <p:nvPr/>
              </p:nvSpPr>
              <p:spPr>
                <a:xfrm>
                  <a:off x="2912" y="3104"/>
                  <a:ext cx="108" cy="45"/>
                </a:xfrm>
                <a:custGeom>
                  <a:rect b="b" l="l" r="r" t="t"/>
                  <a:pathLst>
                    <a:path extrusionOk="0" h="180" w="433">
                      <a:moveTo>
                        <a:pt x="48" y="180"/>
                      </a:moveTo>
                      <a:lnTo>
                        <a:pt x="0" y="174"/>
                      </a:lnTo>
                      <a:lnTo>
                        <a:pt x="395" y="72"/>
                      </a:lnTo>
                      <a:lnTo>
                        <a:pt x="381" y="65"/>
                      </a:lnTo>
                      <a:lnTo>
                        <a:pt x="365" y="57"/>
                      </a:lnTo>
                      <a:lnTo>
                        <a:pt x="330" y="42"/>
                      </a:lnTo>
                      <a:lnTo>
                        <a:pt x="293" y="28"/>
                      </a:lnTo>
                      <a:lnTo>
                        <a:pt x="262" y="18"/>
                      </a:lnTo>
                      <a:lnTo>
                        <a:pt x="263" y="8"/>
                      </a:lnTo>
                      <a:lnTo>
                        <a:pt x="269" y="0"/>
                      </a:lnTo>
                      <a:lnTo>
                        <a:pt x="311" y="12"/>
                      </a:lnTo>
                      <a:lnTo>
                        <a:pt x="332" y="21"/>
                      </a:lnTo>
                      <a:lnTo>
                        <a:pt x="354" y="32"/>
                      </a:lnTo>
                      <a:lnTo>
                        <a:pt x="375" y="43"/>
                      </a:lnTo>
                      <a:lnTo>
                        <a:pt x="395" y="55"/>
                      </a:lnTo>
                      <a:lnTo>
                        <a:pt x="415" y="66"/>
                      </a:lnTo>
                      <a:lnTo>
                        <a:pt x="433" y="76"/>
                      </a:lnTo>
                      <a:lnTo>
                        <a:pt x="385" y="87"/>
                      </a:lnTo>
                      <a:lnTo>
                        <a:pt x="336" y="100"/>
                      </a:lnTo>
                      <a:lnTo>
                        <a:pt x="288" y="111"/>
                      </a:lnTo>
                      <a:lnTo>
                        <a:pt x="239" y="125"/>
                      </a:lnTo>
                      <a:lnTo>
                        <a:pt x="191" y="138"/>
                      </a:lnTo>
                      <a:lnTo>
                        <a:pt x="142" y="152"/>
                      </a:lnTo>
                      <a:lnTo>
                        <a:pt x="94" y="165"/>
                      </a:lnTo>
                      <a:lnTo>
                        <a:pt x="48" y="18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9"/>
                <p:cNvSpPr/>
                <p:nvPr/>
              </p:nvSpPr>
              <p:spPr>
                <a:xfrm>
                  <a:off x="2767" y="3124"/>
                  <a:ext cx="20" cy="22"/>
                </a:xfrm>
                <a:custGeom>
                  <a:rect b="b" l="l" r="r" t="t"/>
                  <a:pathLst>
                    <a:path extrusionOk="0" h="88" w="81">
                      <a:moveTo>
                        <a:pt x="19" y="88"/>
                      </a:moveTo>
                      <a:lnTo>
                        <a:pt x="0" y="58"/>
                      </a:lnTo>
                      <a:lnTo>
                        <a:pt x="4" y="43"/>
                      </a:lnTo>
                      <a:lnTo>
                        <a:pt x="13" y="28"/>
                      </a:lnTo>
                      <a:lnTo>
                        <a:pt x="27" y="15"/>
                      </a:lnTo>
                      <a:lnTo>
                        <a:pt x="44" y="7"/>
                      </a:lnTo>
                      <a:lnTo>
                        <a:pt x="63" y="0"/>
                      </a:lnTo>
                      <a:lnTo>
                        <a:pt x="81" y="0"/>
                      </a:lnTo>
                      <a:lnTo>
                        <a:pt x="77" y="8"/>
                      </a:lnTo>
                      <a:lnTo>
                        <a:pt x="45" y="15"/>
                      </a:lnTo>
                      <a:lnTo>
                        <a:pt x="20" y="34"/>
                      </a:lnTo>
                      <a:lnTo>
                        <a:pt x="10" y="57"/>
                      </a:lnTo>
                      <a:lnTo>
                        <a:pt x="14" y="70"/>
                      </a:lnTo>
                      <a:lnTo>
                        <a:pt x="25" y="81"/>
                      </a:lnTo>
                      <a:lnTo>
                        <a:pt x="19" y="8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9"/>
                <p:cNvSpPr/>
                <p:nvPr/>
              </p:nvSpPr>
              <p:spPr>
                <a:xfrm>
                  <a:off x="2891" y="3125"/>
                  <a:ext cx="38" cy="14"/>
                </a:xfrm>
                <a:custGeom>
                  <a:rect b="b" l="l" r="r" t="t"/>
                  <a:pathLst>
                    <a:path extrusionOk="0" h="59" w="154">
                      <a:moveTo>
                        <a:pt x="55" y="59"/>
                      </a:moveTo>
                      <a:lnTo>
                        <a:pt x="42" y="51"/>
                      </a:lnTo>
                      <a:lnTo>
                        <a:pt x="24" y="45"/>
                      </a:lnTo>
                      <a:lnTo>
                        <a:pt x="0" y="30"/>
                      </a:lnTo>
                      <a:lnTo>
                        <a:pt x="8" y="24"/>
                      </a:lnTo>
                      <a:lnTo>
                        <a:pt x="24" y="19"/>
                      </a:lnTo>
                      <a:lnTo>
                        <a:pt x="73" y="7"/>
                      </a:lnTo>
                      <a:lnTo>
                        <a:pt x="125" y="0"/>
                      </a:lnTo>
                      <a:lnTo>
                        <a:pt x="154" y="0"/>
                      </a:lnTo>
                      <a:lnTo>
                        <a:pt x="39" y="30"/>
                      </a:lnTo>
                      <a:lnTo>
                        <a:pt x="48" y="36"/>
                      </a:lnTo>
                      <a:lnTo>
                        <a:pt x="58" y="39"/>
                      </a:lnTo>
                      <a:lnTo>
                        <a:pt x="82" y="39"/>
                      </a:lnTo>
                      <a:lnTo>
                        <a:pt x="115" y="30"/>
                      </a:lnTo>
                      <a:lnTo>
                        <a:pt x="131" y="27"/>
                      </a:lnTo>
                      <a:lnTo>
                        <a:pt x="146" y="36"/>
                      </a:lnTo>
                      <a:lnTo>
                        <a:pt x="55" y="5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9"/>
                <p:cNvSpPr/>
                <p:nvPr/>
              </p:nvSpPr>
              <p:spPr>
                <a:xfrm>
                  <a:off x="2911" y="3119"/>
                  <a:ext cx="48" cy="16"/>
                </a:xfrm>
                <a:custGeom>
                  <a:rect b="b" l="l" r="r" t="t"/>
                  <a:pathLst>
                    <a:path extrusionOk="0" h="62" w="189">
                      <a:moveTo>
                        <a:pt x="51" y="62"/>
                      </a:moveTo>
                      <a:lnTo>
                        <a:pt x="26" y="53"/>
                      </a:lnTo>
                      <a:lnTo>
                        <a:pt x="142" y="20"/>
                      </a:lnTo>
                      <a:lnTo>
                        <a:pt x="108" y="14"/>
                      </a:lnTo>
                      <a:lnTo>
                        <a:pt x="72" y="20"/>
                      </a:lnTo>
                      <a:lnTo>
                        <a:pt x="35" y="28"/>
                      </a:lnTo>
                      <a:lnTo>
                        <a:pt x="0" y="27"/>
                      </a:lnTo>
                      <a:lnTo>
                        <a:pt x="54" y="12"/>
                      </a:lnTo>
                      <a:lnTo>
                        <a:pt x="94" y="2"/>
                      </a:lnTo>
                      <a:lnTo>
                        <a:pt x="129" y="0"/>
                      </a:lnTo>
                      <a:lnTo>
                        <a:pt x="165" y="9"/>
                      </a:lnTo>
                      <a:lnTo>
                        <a:pt x="189" y="27"/>
                      </a:lnTo>
                      <a:lnTo>
                        <a:pt x="51"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9"/>
                <p:cNvSpPr/>
                <p:nvPr/>
              </p:nvSpPr>
              <p:spPr>
                <a:xfrm>
                  <a:off x="2877" y="3104"/>
                  <a:ext cx="103" cy="28"/>
                </a:xfrm>
                <a:custGeom>
                  <a:rect b="b" l="l" r="r" t="t"/>
                  <a:pathLst>
                    <a:path extrusionOk="0" h="115" w="410">
                      <a:moveTo>
                        <a:pt x="0" y="78"/>
                      </a:moveTo>
                      <a:lnTo>
                        <a:pt x="95" y="61"/>
                      </a:lnTo>
                      <a:lnTo>
                        <a:pt x="151" y="48"/>
                      </a:lnTo>
                      <a:lnTo>
                        <a:pt x="209" y="36"/>
                      </a:lnTo>
                      <a:lnTo>
                        <a:pt x="266" y="22"/>
                      </a:lnTo>
                      <a:lnTo>
                        <a:pt x="321" y="12"/>
                      </a:lnTo>
                      <a:lnTo>
                        <a:pt x="370" y="4"/>
                      </a:lnTo>
                      <a:lnTo>
                        <a:pt x="410" y="0"/>
                      </a:lnTo>
                      <a:lnTo>
                        <a:pt x="402" y="17"/>
                      </a:lnTo>
                      <a:lnTo>
                        <a:pt x="353" y="27"/>
                      </a:lnTo>
                      <a:lnTo>
                        <a:pt x="303" y="37"/>
                      </a:lnTo>
                      <a:lnTo>
                        <a:pt x="251" y="48"/>
                      </a:lnTo>
                      <a:lnTo>
                        <a:pt x="201" y="60"/>
                      </a:lnTo>
                      <a:lnTo>
                        <a:pt x="149" y="71"/>
                      </a:lnTo>
                      <a:lnTo>
                        <a:pt x="99" y="85"/>
                      </a:lnTo>
                      <a:lnTo>
                        <a:pt x="50" y="99"/>
                      </a:lnTo>
                      <a:lnTo>
                        <a:pt x="2" y="115"/>
                      </a:lnTo>
                      <a:lnTo>
                        <a:pt x="0" y="7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9"/>
                <p:cNvSpPr/>
                <p:nvPr/>
              </p:nvSpPr>
              <p:spPr>
                <a:xfrm>
                  <a:off x="2871" y="3072"/>
                  <a:ext cx="51" cy="48"/>
                </a:xfrm>
                <a:custGeom>
                  <a:rect b="b" l="l" r="r" t="t"/>
                  <a:pathLst>
                    <a:path extrusionOk="0" h="190" w="202">
                      <a:moveTo>
                        <a:pt x="123" y="190"/>
                      </a:moveTo>
                      <a:lnTo>
                        <a:pt x="109" y="165"/>
                      </a:lnTo>
                      <a:lnTo>
                        <a:pt x="98" y="152"/>
                      </a:lnTo>
                      <a:lnTo>
                        <a:pt x="80" y="141"/>
                      </a:lnTo>
                      <a:lnTo>
                        <a:pt x="54" y="131"/>
                      </a:lnTo>
                      <a:lnTo>
                        <a:pt x="25" y="116"/>
                      </a:lnTo>
                      <a:lnTo>
                        <a:pt x="3" y="92"/>
                      </a:lnTo>
                      <a:lnTo>
                        <a:pt x="0" y="60"/>
                      </a:lnTo>
                      <a:lnTo>
                        <a:pt x="11" y="41"/>
                      </a:lnTo>
                      <a:lnTo>
                        <a:pt x="26" y="26"/>
                      </a:lnTo>
                      <a:lnTo>
                        <a:pt x="44" y="15"/>
                      </a:lnTo>
                      <a:lnTo>
                        <a:pt x="65" y="8"/>
                      </a:lnTo>
                      <a:lnTo>
                        <a:pt x="151" y="0"/>
                      </a:lnTo>
                      <a:lnTo>
                        <a:pt x="153" y="12"/>
                      </a:lnTo>
                      <a:lnTo>
                        <a:pt x="86" y="19"/>
                      </a:lnTo>
                      <a:lnTo>
                        <a:pt x="55" y="30"/>
                      </a:lnTo>
                      <a:lnTo>
                        <a:pt x="28" y="50"/>
                      </a:lnTo>
                      <a:lnTo>
                        <a:pt x="18" y="69"/>
                      </a:lnTo>
                      <a:lnTo>
                        <a:pt x="21" y="87"/>
                      </a:lnTo>
                      <a:lnTo>
                        <a:pt x="35" y="100"/>
                      </a:lnTo>
                      <a:lnTo>
                        <a:pt x="56" y="112"/>
                      </a:lnTo>
                      <a:lnTo>
                        <a:pt x="83" y="121"/>
                      </a:lnTo>
                      <a:lnTo>
                        <a:pt x="109" y="126"/>
                      </a:lnTo>
                      <a:lnTo>
                        <a:pt x="156" y="123"/>
                      </a:lnTo>
                      <a:lnTo>
                        <a:pt x="161" y="129"/>
                      </a:lnTo>
                      <a:lnTo>
                        <a:pt x="164" y="141"/>
                      </a:lnTo>
                      <a:lnTo>
                        <a:pt x="187" y="155"/>
                      </a:lnTo>
                      <a:lnTo>
                        <a:pt x="202" y="176"/>
                      </a:lnTo>
                      <a:lnTo>
                        <a:pt x="183" y="179"/>
                      </a:lnTo>
                      <a:lnTo>
                        <a:pt x="172" y="167"/>
                      </a:lnTo>
                      <a:lnTo>
                        <a:pt x="157" y="155"/>
                      </a:lnTo>
                      <a:lnTo>
                        <a:pt x="140" y="146"/>
                      </a:lnTo>
                      <a:lnTo>
                        <a:pt x="124" y="145"/>
                      </a:lnTo>
                      <a:lnTo>
                        <a:pt x="157" y="181"/>
                      </a:lnTo>
                      <a:lnTo>
                        <a:pt x="123" y="19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9"/>
                <p:cNvSpPr/>
                <p:nvPr/>
              </p:nvSpPr>
              <p:spPr>
                <a:xfrm>
                  <a:off x="2770" y="3060"/>
                  <a:ext cx="65" cy="54"/>
                </a:xfrm>
                <a:custGeom>
                  <a:rect b="b" l="l" r="r" t="t"/>
                  <a:pathLst>
                    <a:path extrusionOk="0" h="214" w="259">
                      <a:moveTo>
                        <a:pt x="127" y="202"/>
                      </a:moveTo>
                      <a:lnTo>
                        <a:pt x="153" y="171"/>
                      </a:lnTo>
                      <a:lnTo>
                        <a:pt x="130" y="176"/>
                      </a:lnTo>
                      <a:lnTo>
                        <a:pt x="111" y="194"/>
                      </a:lnTo>
                      <a:lnTo>
                        <a:pt x="96" y="186"/>
                      </a:lnTo>
                      <a:lnTo>
                        <a:pt x="106" y="172"/>
                      </a:lnTo>
                      <a:lnTo>
                        <a:pt x="53" y="160"/>
                      </a:lnTo>
                      <a:lnTo>
                        <a:pt x="25" y="148"/>
                      </a:lnTo>
                      <a:lnTo>
                        <a:pt x="0" y="137"/>
                      </a:lnTo>
                      <a:lnTo>
                        <a:pt x="14" y="127"/>
                      </a:lnTo>
                      <a:lnTo>
                        <a:pt x="38" y="136"/>
                      </a:lnTo>
                      <a:lnTo>
                        <a:pt x="63" y="143"/>
                      </a:lnTo>
                      <a:lnTo>
                        <a:pt x="114" y="153"/>
                      </a:lnTo>
                      <a:lnTo>
                        <a:pt x="166" y="149"/>
                      </a:lnTo>
                      <a:lnTo>
                        <a:pt x="214" y="132"/>
                      </a:lnTo>
                      <a:lnTo>
                        <a:pt x="230" y="115"/>
                      </a:lnTo>
                      <a:lnTo>
                        <a:pt x="234" y="98"/>
                      </a:lnTo>
                      <a:lnTo>
                        <a:pt x="228" y="78"/>
                      </a:lnTo>
                      <a:lnTo>
                        <a:pt x="210" y="57"/>
                      </a:lnTo>
                      <a:lnTo>
                        <a:pt x="195" y="45"/>
                      </a:lnTo>
                      <a:lnTo>
                        <a:pt x="174" y="32"/>
                      </a:lnTo>
                      <a:lnTo>
                        <a:pt x="148" y="21"/>
                      </a:lnTo>
                      <a:lnTo>
                        <a:pt x="123" y="13"/>
                      </a:lnTo>
                      <a:lnTo>
                        <a:pt x="130" y="0"/>
                      </a:lnTo>
                      <a:lnTo>
                        <a:pt x="174" y="16"/>
                      </a:lnTo>
                      <a:lnTo>
                        <a:pt x="195" y="27"/>
                      </a:lnTo>
                      <a:lnTo>
                        <a:pt x="214" y="39"/>
                      </a:lnTo>
                      <a:lnTo>
                        <a:pt x="244" y="65"/>
                      </a:lnTo>
                      <a:lnTo>
                        <a:pt x="259" y="94"/>
                      </a:lnTo>
                      <a:lnTo>
                        <a:pt x="252" y="117"/>
                      </a:lnTo>
                      <a:lnTo>
                        <a:pt x="240" y="134"/>
                      </a:lnTo>
                      <a:lnTo>
                        <a:pt x="224" y="149"/>
                      </a:lnTo>
                      <a:lnTo>
                        <a:pt x="206" y="161"/>
                      </a:lnTo>
                      <a:lnTo>
                        <a:pt x="141" y="214"/>
                      </a:lnTo>
                      <a:lnTo>
                        <a:pt x="127" y="20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9"/>
                <p:cNvSpPr/>
                <p:nvPr/>
              </p:nvSpPr>
              <p:spPr>
                <a:xfrm>
                  <a:off x="2908" y="3072"/>
                  <a:ext cx="32" cy="36"/>
                </a:xfrm>
                <a:custGeom>
                  <a:rect b="b" l="l" r="r" t="t"/>
                  <a:pathLst>
                    <a:path extrusionOk="0" h="142" w="130">
                      <a:moveTo>
                        <a:pt x="9" y="142"/>
                      </a:moveTo>
                      <a:lnTo>
                        <a:pt x="3" y="126"/>
                      </a:lnTo>
                      <a:lnTo>
                        <a:pt x="40" y="114"/>
                      </a:lnTo>
                      <a:lnTo>
                        <a:pt x="76" y="98"/>
                      </a:lnTo>
                      <a:lnTo>
                        <a:pt x="99" y="64"/>
                      </a:lnTo>
                      <a:lnTo>
                        <a:pt x="98" y="45"/>
                      </a:lnTo>
                      <a:lnTo>
                        <a:pt x="93" y="36"/>
                      </a:lnTo>
                      <a:lnTo>
                        <a:pt x="84" y="29"/>
                      </a:lnTo>
                      <a:lnTo>
                        <a:pt x="67" y="22"/>
                      </a:lnTo>
                      <a:lnTo>
                        <a:pt x="47" y="17"/>
                      </a:lnTo>
                      <a:lnTo>
                        <a:pt x="1" y="12"/>
                      </a:lnTo>
                      <a:lnTo>
                        <a:pt x="0" y="0"/>
                      </a:lnTo>
                      <a:lnTo>
                        <a:pt x="43" y="1"/>
                      </a:lnTo>
                      <a:lnTo>
                        <a:pt x="96" y="14"/>
                      </a:lnTo>
                      <a:lnTo>
                        <a:pt x="130" y="42"/>
                      </a:lnTo>
                      <a:lnTo>
                        <a:pt x="130" y="63"/>
                      </a:lnTo>
                      <a:lnTo>
                        <a:pt x="115" y="88"/>
                      </a:lnTo>
                      <a:lnTo>
                        <a:pt x="94" y="108"/>
                      </a:lnTo>
                      <a:lnTo>
                        <a:pt x="81" y="116"/>
                      </a:lnTo>
                      <a:lnTo>
                        <a:pt x="67" y="123"/>
                      </a:lnTo>
                      <a:lnTo>
                        <a:pt x="38" y="134"/>
                      </a:lnTo>
                      <a:lnTo>
                        <a:pt x="9" y="1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9"/>
                <p:cNvSpPr/>
                <p:nvPr/>
              </p:nvSpPr>
              <p:spPr>
                <a:xfrm>
                  <a:off x="2920" y="2987"/>
                  <a:ext cx="64" cy="120"/>
                </a:xfrm>
                <a:custGeom>
                  <a:rect b="b" l="l" r="r" t="t"/>
                  <a:pathLst>
                    <a:path extrusionOk="0" h="479" w="258">
                      <a:moveTo>
                        <a:pt x="123" y="173"/>
                      </a:moveTo>
                      <a:lnTo>
                        <a:pt x="109" y="155"/>
                      </a:lnTo>
                      <a:lnTo>
                        <a:pt x="95" y="133"/>
                      </a:lnTo>
                      <a:lnTo>
                        <a:pt x="79" y="112"/>
                      </a:lnTo>
                      <a:lnTo>
                        <a:pt x="64" y="90"/>
                      </a:lnTo>
                      <a:lnTo>
                        <a:pt x="49" y="70"/>
                      </a:lnTo>
                      <a:lnTo>
                        <a:pt x="32" y="49"/>
                      </a:lnTo>
                      <a:lnTo>
                        <a:pt x="16" y="30"/>
                      </a:lnTo>
                      <a:lnTo>
                        <a:pt x="0" y="13"/>
                      </a:lnTo>
                      <a:lnTo>
                        <a:pt x="13" y="0"/>
                      </a:lnTo>
                      <a:lnTo>
                        <a:pt x="27" y="21"/>
                      </a:lnTo>
                      <a:lnTo>
                        <a:pt x="42" y="42"/>
                      </a:lnTo>
                      <a:lnTo>
                        <a:pt x="57" y="64"/>
                      </a:lnTo>
                      <a:lnTo>
                        <a:pt x="75" y="86"/>
                      </a:lnTo>
                      <a:lnTo>
                        <a:pt x="93" y="109"/>
                      </a:lnTo>
                      <a:lnTo>
                        <a:pt x="110" y="132"/>
                      </a:lnTo>
                      <a:lnTo>
                        <a:pt x="128" y="153"/>
                      </a:lnTo>
                      <a:lnTo>
                        <a:pt x="146" y="176"/>
                      </a:lnTo>
                      <a:lnTo>
                        <a:pt x="163" y="197"/>
                      </a:lnTo>
                      <a:lnTo>
                        <a:pt x="180" y="219"/>
                      </a:lnTo>
                      <a:lnTo>
                        <a:pt x="196" y="239"/>
                      </a:lnTo>
                      <a:lnTo>
                        <a:pt x="211" y="258"/>
                      </a:lnTo>
                      <a:lnTo>
                        <a:pt x="225" y="277"/>
                      </a:lnTo>
                      <a:lnTo>
                        <a:pt x="237" y="294"/>
                      </a:lnTo>
                      <a:lnTo>
                        <a:pt x="249" y="309"/>
                      </a:lnTo>
                      <a:lnTo>
                        <a:pt x="258" y="325"/>
                      </a:lnTo>
                      <a:lnTo>
                        <a:pt x="249" y="333"/>
                      </a:lnTo>
                      <a:lnTo>
                        <a:pt x="236" y="337"/>
                      </a:lnTo>
                      <a:lnTo>
                        <a:pt x="219" y="316"/>
                      </a:lnTo>
                      <a:lnTo>
                        <a:pt x="203" y="293"/>
                      </a:lnTo>
                      <a:lnTo>
                        <a:pt x="188" y="269"/>
                      </a:lnTo>
                      <a:lnTo>
                        <a:pt x="172" y="245"/>
                      </a:lnTo>
                      <a:lnTo>
                        <a:pt x="174" y="360"/>
                      </a:lnTo>
                      <a:lnTo>
                        <a:pt x="182" y="476"/>
                      </a:lnTo>
                      <a:lnTo>
                        <a:pt x="164" y="479"/>
                      </a:lnTo>
                      <a:lnTo>
                        <a:pt x="159" y="434"/>
                      </a:lnTo>
                      <a:lnTo>
                        <a:pt x="149" y="335"/>
                      </a:lnTo>
                      <a:lnTo>
                        <a:pt x="135" y="230"/>
                      </a:lnTo>
                      <a:lnTo>
                        <a:pt x="129" y="192"/>
                      </a:lnTo>
                      <a:lnTo>
                        <a:pt x="123" y="1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9"/>
                <p:cNvSpPr/>
                <p:nvPr/>
              </p:nvSpPr>
              <p:spPr>
                <a:xfrm>
                  <a:off x="2823" y="3090"/>
                  <a:ext cx="51" cy="9"/>
                </a:xfrm>
                <a:custGeom>
                  <a:rect b="b" l="l" r="r" t="t"/>
                  <a:pathLst>
                    <a:path extrusionOk="0" h="33" w="205">
                      <a:moveTo>
                        <a:pt x="0" y="33"/>
                      </a:moveTo>
                      <a:lnTo>
                        <a:pt x="15" y="11"/>
                      </a:lnTo>
                      <a:lnTo>
                        <a:pt x="52" y="3"/>
                      </a:lnTo>
                      <a:lnTo>
                        <a:pt x="92" y="0"/>
                      </a:lnTo>
                      <a:lnTo>
                        <a:pt x="199" y="11"/>
                      </a:lnTo>
                      <a:lnTo>
                        <a:pt x="205" y="31"/>
                      </a:lnTo>
                      <a:lnTo>
                        <a:pt x="184" y="24"/>
                      </a:lnTo>
                      <a:lnTo>
                        <a:pt x="159" y="19"/>
                      </a:lnTo>
                      <a:lnTo>
                        <a:pt x="106" y="16"/>
                      </a:lnTo>
                      <a:lnTo>
                        <a:pt x="52" y="19"/>
                      </a:lnTo>
                      <a:lnTo>
                        <a:pt x="0" y="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9"/>
                <p:cNvSpPr/>
                <p:nvPr/>
              </p:nvSpPr>
              <p:spPr>
                <a:xfrm>
                  <a:off x="2757" y="3058"/>
                  <a:ext cx="47" cy="37"/>
                </a:xfrm>
                <a:custGeom>
                  <a:rect b="b" l="l" r="r" t="t"/>
                  <a:pathLst>
                    <a:path extrusionOk="0" h="149" w="187">
                      <a:moveTo>
                        <a:pt x="59" y="149"/>
                      </a:moveTo>
                      <a:lnTo>
                        <a:pt x="40" y="137"/>
                      </a:lnTo>
                      <a:lnTo>
                        <a:pt x="24" y="126"/>
                      </a:lnTo>
                      <a:lnTo>
                        <a:pt x="4" y="91"/>
                      </a:lnTo>
                      <a:lnTo>
                        <a:pt x="0" y="55"/>
                      </a:lnTo>
                      <a:lnTo>
                        <a:pt x="7" y="34"/>
                      </a:lnTo>
                      <a:lnTo>
                        <a:pt x="26" y="16"/>
                      </a:lnTo>
                      <a:lnTo>
                        <a:pt x="67" y="5"/>
                      </a:lnTo>
                      <a:lnTo>
                        <a:pt x="107" y="0"/>
                      </a:lnTo>
                      <a:lnTo>
                        <a:pt x="187" y="9"/>
                      </a:lnTo>
                      <a:lnTo>
                        <a:pt x="182" y="21"/>
                      </a:lnTo>
                      <a:lnTo>
                        <a:pt x="165" y="16"/>
                      </a:lnTo>
                      <a:lnTo>
                        <a:pt x="138" y="14"/>
                      </a:lnTo>
                      <a:lnTo>
                        <a:pt x="77" y="18"/>
                      </a:lnTo>
                      <a:lnTo>
                        <a:pt x="28" y="42"/>
                      </a:lnTo>
                      <a:lnTo>
                        <a:pt x="17" y="63"/>
                      </a:lnTo>
                      <a:lnTo>
                        <a:pt x="22" y="91"/>
                      </a:lnTo>
                      <a:lnTo>
                        <a:pt x="31" y="105"/>
                      </a:lnTo>
                      <a:lnTo>
                        <a:pt x="44" y="116"/>
                      </a:lnTo>
                      <a:lnTo>
                        <a:pt x="56" y="126"/>
                      </a:lnTo>
                      <a:lnTo>
                        <a:pt x="72" y="136"/>
                      </a:lnTo>
                      <a:lnTo>
                        <a:pt x="59" y="14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9"/>
                <p:cNvSpPr/>
                <p:nvPr/>
              </p:nvSpPr>
              <p:spPr>
                <a:xfrm>
                  <a:off x="2830" y="3082"/>
                  <a:ext cx="42" cy="8"/>
                </a:xfrm>
                <a:custGeom>
                  <a:rect b="b" l="l" r="r" t="t"/>
                  <a:pathLst>
                    <a:path extrusionOk="0" h="35" w="169">
                      <a:moveTo>
                        <a:pt x="0" y="35"/>
                      </a:moveTo>
                      <a:lnTo>
                        <a:pt x="14" y="18"/>
                      </a:lnTo>
                      <a:lnTo>
                        <a:pt x="35" y="8"/>
                      </a:lnTo>
                      <a:lnTo>
                        <a:pt x="84" y="0"/>
                      </a:lnTo>
                      <a:lnTo>
                        <a:pt x="132" y="5"/>
                      </a:lnTo>
                      <a:lnTo>
                        <a:pt x="164" y="15"/>
                      </a:lnTo>
                      <a:lnTo>
                        <a:pt x="169" y="33"/>
                      </a:lnTo>
                      <a:lnTo>
                        <a:pt x="128" y="23"/>
                      </a:lnTo>
                      <a:lnTo>
                        <a:pt x="83" y="18"/>
                      </a:lnTo>
                      <a:lnTo>
                        <a:pt x="39" y="22"/>
                      </a:lnTo>
                      <a:lnTo>
                        <a:pt x="0"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9"/>
                <p:cNvSpPr/>
                <p:nvPr/>
              </p:nvSpPr>
              <p:spPr>
                <a:xfrm>
                  <a:off x="2862" y="3027"/>
                  <a:ext cx="12" cy="65"/>
                </a:xfrm>
                <a:custGeom>
                  <a:rect b="b" l="l" r="r" t="t"/>
                  <a:pathLst>
                    <a:path extrusionOk="0" h="260" w="50">
                      <a:moveTo>
                        <a:pt x="35" y="260"/>
                      </a:moveTo>
                      <a:lnTo>
                        <a:pt x="29" y="198"/>
                      </a:lnTo>
                      <a:lnTo>
                        <a:pt x="20" y="133"/>
                      </a:lnTo>
                      <a:lnTo>
                        <a:pt x="10" y="68"/>
                      </a:lnTo>
                      <a:lnTo>
                        <a:pt x="0" y="7"/>
                      </a:lnTo>
                      <a:lnTo>
                        <a:pt x="4" y="4"/>
                      </a:lnTo>
                      <a:lnTo>
                        <a:pt x="10" y="0"/>
                      </a:lnTo>
                      <a:lnTo>
                        <a:pt x="25" y="61"/>
                      </a:lnTo>
                      <a:lnTo>
                        <a:pt x="35" y="63"/>
                      </a:lnTo>
                      <a:lnTo>
                        <a:pt x="39" y="72"/>
                      </a:lnTo>
                      <a:lnTo>
                        <a:pt x="39" y="81"/>
                      </a:lnTo>
                      <a:lnTo>
                        <a:pt x="32" y="87"/>
                      </a:lnTo>
                      <a:lnTo>
                        <a:pt x="50" y="224"/>
                      </a:lnTo>
                      <a:lnTo>
                        <a:pt x="43" y="243"/>
                      </a:lnTo>
                      <a:lnTo>
                        <a:pt x="35" y="2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9"/>
                <p:cNvSpPr/>
                <p:nvPr/>
              </p:nvSpPr>
              <p:spPr>
                <a:xfrm>
                  <a:off x="2855" y="3048"/>
                  <a:ext cx="11" cy="37"/>
                </a:xfrm>
                <a:custGeom>
                  <a:rect b="b" l="l" r="r" t="t"/>
                  <a:pathLst>
                    <a:path extrusionOk="0" h="149" w="44">
                      <a:moveTo>
                        <a:pt x="0" y="148"/>
                      </a:moveTo>
                      <a:lnTo>
                        <a:pt x="4" y="8"/>
                      </a:lnTo>
                      <a:lnTo>
                        <a:pt x="23" y="1"/>
                      </a:lnTo>
                      <a:lnTo>
                        <a:pt x="44" y="0"/>
                      </a:lnTo>
                      <a:lnTo>
                        <a:pt x="43" y="9"/>
                      </a:lnTo>
                      <a:lnTo>
                        <a:pt x="17" y="11"/>
                      </a:lnTo>
                      <a:lnTo>
                        <a:pt x="13" y="81"/>
                      </a:lnTo>
                      <a:lnTo>
                        <a:pt x="17" y="149"/>
                      </a:lnTo>
                      <a:lnTo>
                        <a:pt x="0" y="1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9"/>
                <p:cNvSpPr/>
                <p:nvPr/>
              </p:nvSpPr>
              <p:spPr>
                <a:xfrm>
                  <a:off x="2832" y="3027"/>
                  <a:ext cx="12" cy="58"/>
                </a:xfrm>
                <a:custGeom>
                  <a:rect b="b" l="l" r="r" t="t"/>
                  <a:pathLst>
                    <a:path extrusionOk="0" h="233" w="49">
                      <a:moveTo>
                        <a:pt x="11" y="233"/>
                      </a:moveTo>
                      <a:lnTo>
                        <a:pt x="0" y="215"/>
                      </a:lnTo>
                      <a:lnTo>
                        <a:pt x="3" y="191"/>
                      </a:lnTo>
                      <a:lnTo>
                        <a:pt x="12" y="154"/>
                      </a:lnTo>
                      <a:lnTo>
                        <a:pt x="21" y="87"/>
                      </a:lnTo>
                      <a:lnTo>
                        <a:pt x="11" y="71"/>
                      </a:lnTo>
                      <a:lnTo>
                        <a:pt x="20" y="62"/>
                      </a:lnTo>
                      <a:lnTo>
                        <a:pt x="34" y="62"/>
                      </a:lnTo>
                      <a:lnTo>
                        <a:pt x="41" y="0"/>
                      </a:lnTo>
                      <a:lnTo>
                        <a:pt x="49" y="13"/>
                      </a:lnTo>
                      <a:lnTo>
                        <a:pt x="49" y="39"/>
                      </a:lnTo>
                      <a:lnTo>
                        <a:pt x="39" y="113"/>
                      </a:lnTo>
                      <a:lnTo>
                        <a:pt x="30" y="152"/>
                      </a:lnTo>
                      <a:lnTo>
                        <a:pt x="21" y="189"/>
                      </a:lnTo>
                      <a:lnTo>
                        <a:pt x="11" y="2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9"/>
                <p:cNvSpPr/>
                <p:nvPr/>
              </p:nvSpPr>
              <p:spPr>
                <a:xfrm>
                  <a:off x="2841" y="3035"/>
                  <a:ext cx="24" cy="49"/>
                </a:xfrm>
                <a:custGeom>
                  <a:rect b="b" l="l" r="r" t="t"/>
                  <a:pathLst>
                    <a:path extrusionOk="0" h="195" w="95">
                      <a:moveTo>
                        <a:pt x="39" y="195"/>
                      </a:moveTo>
                      <a:lnTo>
                        <a:pt x="22" y="193"/>
                      </a:lnTo>
                      <a:lnTo>
                        <a:pt x="23" y="62"/>
                      </a:lnTo>
                      <a:lnTo>
                        <a:pt x="0" y="58"/>
                      </a:lnTo>
                      <a:lnTo>
                        <a:pt x="3" y="47"/>
                      </a:lnTo>
                      <a:lnTo>
                        <a:pt x="23" y="48"/>
                      </a:lnTo>
                      <a:lnTo>
                        <a:pt x="24" y="37"/>
                      </a:lnTo>
                      <a:lnTo>
                        <a:pt x="5" y="38"/>
                      </a:lnTo>
                      <a:lnTo>
                        <a:pt x="5" y="25"/>
                      </a:lnTo>
                      <a:lnTo>
                        <a:pt x="29" y="18"/>
                      </a:lnTo>
                      <a:lnTo>
                        <a:pt x="38" y="6"/>
                      </a:lnTo>
                      <a:lnTo>
                        <a:pt x="49" y="0"/>
                      </a:lnTo>
                      <a:lnTo>
                        <a:pt x="61" y="4"/>
                      </a:lnTo>
                      <a:lnTo>
                        <a:pt x="71" y="23"/>
                      </a:lnTo>
                      <a:lnTo>
                        <a:pt x="92" y="23"/>
                      </a:lnTo>
                      <a:lnTo>
                        <a:pt x="95" y="37"/>
                      </a:lnTo>
                      <a:lnTo>
                        <a:pt x="63" y="39"/>
                      </a:lnTo>
                      <a:lnTo>
                        <a:pt x="58" y="18"/>
                      </a:lnTo>
                      <a:lnTo>
                        <a:pt x="44" y="18"/>
                      </a:lnTo>
                      <a:lnTo>
                        <a:pt x="37" y="111"/>
                      </a:lnTo>
                      <a:lnTo>
                        <a:pt x="39" y="1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9"/>
                <p:cNvSpPr/>
                <p:nvPr/>
              </p:nvSpPr>
              <p:spPr>
                <a:xfrm>
                  <a:off x="2924" y="3015"/>
                  <a:ext cx="17" cy="70"/>
                </a:xfrm>
                <a:custGeom>
                  <a:rect b="b" l="l" r="r" t="t"/>
                  <a:pathLst>
                    <a:path extrusionOk="0" h="279" w="68">
                      <a:moveTo>
                        <a:pt x="68" y="279"/>
                      </a:moveTo>
                      <a:lnTo>
                        <a:pt x="38" y="249"/>
                      </a:lnTo>
                      <a:lnTo>
                        <a:pt x="31" y="189"/>
                      </a:lnTo>
                      <a:lnTo>
                        <a:pt x="23" y="123"/>
                      </a:lnTo>
                      <a:lnTo>
                        <a:pt x="11" y="59"/>
                      </a:lnTo>
                      <a:lnTo>
                        <a:pt x="0" y="0"/>
                      </a:lnTo>
                      <a:lnTo>
                        <a:pt x="19" y="11"/>
                      </a:lnTo>
                      <a:lnTo>
                        <a:pt x="33" y="78"/>
                      </a:lnTo>
                      <a:lnTo>
                        <a:pt x="45" y="146"/>
                      </a:lnTo>
                      <a:lnTo>
                        <a:pt x="57" y="214"/>
                      </a:lnTo>
                      <a:lnTo>
                        <a:pt x="68" y="27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9"/>
                <p:cNvSpPr/>
                <p:nvPr/>
              </p:nvSpPr>
              <p:spPr>
                <a:xfrm>
                  <a:off x="2871" y="3059"/>
                  <a:ext cx="38" cy="20"/>
                </a:xfrm>
                <a:custGeom>
                  <a:rect b="b" l="l" r="r" t="t"/>
                  <a:pathLst>
                    <a:path extrusionOk="0" h="83" w="153">
                      <a:moveTo>
                        <a:pt x="2" y="75"/>
                      </a:moveTo>
                      <a:lnTo>
                        <a:pt x="0" y="62"/>
                      </a:lnTo>
                      <a:lnTo>
                        <a:pt x="11" y="53"/>
                      </a:lnTo>
                      <a:lnTo>
                        <a:pt x="23" y="47"/>
                      </a:lnTo>
                      <a:lnTo>
                        <a:pt x="22" y="29"/>
                      </a:lnTo>
                      <a:lnTo>
                        <a:pt x="25" y="20"/>
                      </a:lnTo>
                      <a:lnTo>
                        <a:pt x="34" y="13"/>
                      </a:lnTo>
                      <a:lnTo>
                        <a:pt x="50" y="18"/>
                      </a:lnTo>
                      <a:lnTo>
                        <a:pt x="60" y="33"/>
                      </a:lnTo>
                      <a:lnTo>
                        <a:pt x="80" y="28"/>
                      </a:lnTo>
                      <a:lnTo>
                        <a:pt x="104" y="25"/>
                      </a:lnTo>
                      <a:lnTo>
                        <a:pt x="104" y="20"/>
                      </a:lnTo>
                      <a:lnTo>
                        <a:pt x="104" y="13"/>
                      </a:lnTo>
                      <a:lnTo>
                        <a:pt x="113" y="0"/>
                      </a:lnTo>
                      <a:lnTo>
                        <a:pt x="130" y="4"/>
                      </a:lnTo>
                      <a:lnTo>
                        <a:pt x="142" y="20"/>
                      </a:lnTo>
                      <a:lnTo>
                        <a:pt x="153" y="58"/>
                      </a:lnTo>
                      <a:lnTo>
                        <a:pt x="142" y="58"/>
                      </a:lnTo>
                      <a:lnTo>
                        <a:pt x="127" y="17"/>
                      </a:lnTo>
                      <a:lnTo>
                        <a:pt x="117" y="17"/>
                      </a:lnTo>
                      <a:lnTo>
                        <a:pt x="124" y="59"/>
                      </a:lnTo>
                      <a:lnTo>
                        <a:pt x="109" y="61"/>
                      </a:lnTo>
                      <a:lnTo>
                        <a:pt x="107" y="39"/>
                      </a:lnTo>
                      <a:lnTo>
                        <a:pt x="65" y="46"/>
                      </a:lnTo>
                      <a:lnTo>
                        <a:pt x="66" y="56"/>
                      </a:lnTo>
                      <a:lnTo>
                        <a:pt x="70" y="67"/>
                      </a:lnTo>
                      <a:lnTo>
                        <a:pt x="60" y="71"/>
                      </a:lnTo>
                      <a:lnTo>
                        <a:pt x="41" y="25"/>
                      </a:lnTo>
                      <a:lnTo>
                        <a:pt x="35" y="27"/>
                      </a:lnTo>
                      <a:lnTo>
                        <a:pt x="45" y="76"/>
                      </a:lnTo>
                      <a:lnTo>
                        <a:pt x="34" y="83"/>
                      </a:lnTo>
                      <a:lnTo>
                        <a:pt x="27" y="62"/>
                      </a:lnTo>
                      <a:lnTo>
                        <a:pt x="17" y="64"/>
                      </a:lnTo>
                      <a:lnTo>
                        <a:pt x="2" y="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2" name="Google Shape;1032;p9"/>
                <p:cNvSpPr/>
                <p:nvPr/>
              </p:nvSpPr>
              <p:spPr>
                <a:xfrm>
                  <a:off x="2906" y="3061"/>
                  <a:ext cx="27" cy="15"/>
                </a:xfrm>
                <a:custGeom>
                  <a:rect b="b" l="l" r="r" t="t"/>
                  <a:pathLst>
                    <a:path extrusionOk="0" h="56" w="107">
                      <a:moveTo>
                        <a:pt x="85" y="34"/>
                      </a:moveTo>
                      <a:lnTo>
                        <a:pt x="87" y="56"/>
                      </a:lnTo>
                      <a:lnTo>
                        <a:pt x="75" y="55"/>
                      </a:lnTo>
                      <a:lnTo>
                        <a:pt x="70" y="15"/>
                      </a:lnTo>
                      <a:lnTo>
                        <a:pt x="62" y="15"/>
                      </a:lnTo>
                      <a:lnTo>
                        <a:pt x="65" y="51"/>
                      </a:lnTo>
                      <a:lnTo>
                        <a:pt x="51" y="49"/>
                      </a:lnTo>
                      <a:lnTo>
                        <a:pt x="48" y="27"/>
                      </a:lnTo>
                      <a:lnTo>
                        <a:pt x="3" y="25"/>
                      </a:lnTo>
                      <a:lnTo>
                        <a:pt x="0" y="13"/>
                      </a:lnTo>
                      <a:lnTo>
                        <a:pt x="48" y="16"/>
                      </a:lnTo>
                      <a:lnTo>
                        <a:pt x="53" y="6"/>
                      </a:lnTo>
                      <a:lnTo>
                        <a:pt x="66" y="0"/>
                      </a:lnTo>
                      <a:lnTo>
                        <a:pt x="77" y="6"/>
                      </a:lnTo>
                      <a:lnTo>
                        <a:pt x="84" y="20"/>
                      </a:lnTo>
                      <a:lnTo>
                        <a:pt x="107" y="31"/>
                      </a:lnTo>
                      <a:lnTo>
                        <a:pt x="107" y="42"/>
                      </a:lnTo>
                      <a:lnTo>
                        <a:pt x="85" y="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9"/>
                <p:cNvSpPr/>
                <p:nvPr/>
              </p:nvSpPr>
              <p:spPr>
                <a:xfrm>
                  <a:off x="2805" y="3052"/>
                  <a:ext cx="27" cy="23"/>
                </a:xfrm>
                <a:custGeom>
                  <a:rect b="b" l="l" r="r" t="t"/>
                  <a:pathLst>
                    <a:path extrusionOk="0" h="93" w="108">
                      <a:moveTo>
                        <a:pt x="94" y="93"/>
                      </a:moveTo>
                      <a:lnTo>
                        <a:pt x="83" y="86"/>
                      </a:lnTo>
                      <a:lnTo>
                        <a:pt x="83" y="64"/>
                      </a:lnTo>
                      <a:lnTo>
                        <a:pt x="69" y="51"/>
                      </a:lnTo>
                      <a:lnTo>
                        <a:pt x="57" y="42"/>
                      </a:lnTo>
                      <a:lnTo>
                        <a:pt x="44" y="37"/>
                      </a:lnTo>
                      <a:lnTo>
                        <a:pt x="39" y="59"/>
                      </a:lnTo>
                      <a:lnTo>
                        <a:pt x="29" y="54"/>
                      </a:lnTo>
                      <a:lnTo>
                        <a:pt x="35" y="15"/>
                      </a:lnTo>
                      <a:lnTo>
                        <a:pt x="29" y="13"/>
                      </a:lnTo>
                      <a:lnTo>
                        <a:pt x="15" y="46"/>
                      </a:lnTo>
                      <a:lnTo>
                        <a:pt x="0" y="41"/>
                      </a:lnTo>
                      <a:lnTo>
                        <a:pt x="11" y="17"/>
                      </a:lnTo>
                      <a:lnTo>
                        <a:pt x="26" y="0"/>
                      </a:lnTo>
                      <a:lnTo>
                        <a:pt x="41" y="3"/>
                      </a:lnTo>
                      <a:lnTo>
                        <a:pt x="45" y="21"/>
                      </a:lnTo>
                      <a:lnTo>
                        <a:pt x="71" y="35"/>
                      </a:lnTo>
                      <a:lnTo>
                        <a:pt x="94" y="54"/>
                      </a:lnTo>
                      <a:lnTo>
                        <a:pt x="108" y="46"/>
                      </a:lnTo>
                      <a:lnTo>
                        <a:pt x="94" y="9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9"/>
                <p:cNvSpPr/>
                <p:nvPr/>
              </p:nvSpPr>
              <p:spPr>
                <a:xfrm>
                  <a:off x="2727" y="2975"/>
                  <a:ext cx="52" cy="94"/>
                </a:xfrm>
                <a:custGeom>
                  <a:rect b="b" l="l" r="r" t="t"/>
                  <a:pathLst>
                    <a:path extrusionOk="0" h="376" w="205">
                      <a:moveTo>
                        <a:pt x="78" y="376"/>
                      </a:moveTo>
                      <a:lnTo>
                        <a:pt x="85" y="173"/>
                      </a:lnTo>
                      <a:lnTo>
                        <a:pt x="74" y="187"/>
                      </a:lnTo>
                      <a:lnTo>
                        <a:pt x="55" y="217"/>
                      </a:lnTo>
                      <a:lnTo>
                        <a:pt x="36" y="248"/>
                      </a:lnTo>
                      <a:lnTo>
                        <a:pt x="24" y="267"/>
                      </a:lnTo>
                      <a:lnTo>
                        <a:pt x="7" y="265"/>
                      </a:lnTo>
                      <a:lnTo>
                        <a:pt x="0" y="250"/>
                      </a:lnTo>
                      <a:lnTo>
                        <a:pt x="15" y="219"/>
                      </a:lnTo>
                      <a:lnTo>
                        <a:pt x="25" y="207"/>
                      </a:lnTo>
                      <a:lnTo>
                        <a:pt x="40" y="202"/>
                      </a:lnTo>
                      <a:lnTo>
                        <a:pt x="59" y="175"/>
                      </a:lnTo>
                      <a:lnTo>
                        <a:pt x="77" y="150"/>
                      </a:lnTo>
                      <a:lnTo>
                        <a:pt x="94" y="125"/>
                      </a:lnTo>
                      <a:lnTo>
                        <a:pt x="112" y="100"/>
                      </a:lnTo>
                      <a:lnTo>
                        <a:pt x="131" y="75"/>
                      </a:lnTo>
                      <a:lnTo>
                        <a:pt x="150" y="49"/>
                      </a:lnTo>
                      <a:lnTo>
                        <a:pt x="170" y="24"/>
                      </a:lnTo>
                      <a:lnTo>
                        <a:pt x="190" y="0"/>
                      </a:lnTo>
                      <a:lnTo>
                        <a:pt x="205" y="6"/>
                      </a:lnTo>
                      <a:lnTo>
                        <a:pt x="184" y="30"/>
                      </a:lnTo>
                      <a:lnTo>
                        <a:pt x="162" y="56"/>
                      </a:lnTo>
                      <a:lnTo>
                        <a:pt x="142" y="81"/>
                      </a:lnTo>
                      <a:lnTo>
                        <a:pt x="124" y="106"/>
                      </a:lnTo>
                      <a:lnTo>
                        <a:pt x="99" y="172"/>
                      </a:lnTo>
                      <a:lnTo>
                        <a:pt x="92" y="240"/>
                      </a:lnTo>
                      <a:lnTo>
                        <a:pt x="90" y="275"/>
                      </a:lnTo>
                      <a:lnTo>
                        <a:pt x="92" y="309"/>
                      </a:lnTo>
                      <a:lnTo>
                        <a:pt x="90" y="374"/>
                      </a:lnTo>
                      <a:lnTo>
                        <a:pt x="78" y="37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9"/>
                <p:cNvSpPr/>
                <p:nvPr/>
              </p:nvSpPr>
              <p:spPr>
                <a:xfrm>
                  <a:off x="2761" y="3013"/>
                  <a:ext cx="29" cy="51"/>
                </a:xfrm>
                <a:custGeom>
                  <a:rect b="b" l="l" r="r" t="t"/>
                  <a:pathLst>
                    <a:path extrusionOk="0" h="203" w="114">
                      <a:moveTo>
                        <a:pt x="0" y="203"/>
                      </a:moveTo>
                      <a:lnTo>
                        <a:pt x="26" y="160"/>
                      </a:lnTo>
                      <a:lnTo>
                        <a:pt x="37" y="133"/>
                      </a:lnTo>
                      <a:lnTo>
                        <a:pt x="50" y="107"/>
                      </a:lnTo>
                      <a:lnTo>
                        <a:pt x="61" y="80"/>
                      </a:lnTo>
                      <a:lnTo>
                        <a:pt x="71" y="54"/>
                      </a:lnTo>
                      <a:lnTo>
                        <a:pt x="83" y="30"/>
                      </a:lnTo>
                      <a:lnTo>
                        <a:pt x="93" y="10"/>
                      </a:lnTo>
                      <a:lnTo>
                        <a:pt x="114" y="0"/>
                      </a:lnTo>
                      <a:lnTo>
                        <a:pt x="94" y="48"/>
                      </a:lnTo>
                      <a:lnTo>
                        <a:pt x="83" y="72"/>
                      </a:lnTo>
                      <a:lnTo>
                        <a:pt x="73" y="97"/>
                      </a:lnTo>
                      <a:lnTo>
                        <a:pt x="61" y="122"/>
                      </a:lnTo>
                      <a:lnTo>
                        <a:pt x="51" y="146"/>
                      </a:lnTo>
                      <a:lnTo>
                        <a:pt x="34" y="191"/>
                      </a:lnTo>
                      <a:lnTo>
                        <a:pt x="0" y="20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9"/>
                <p:cNvSpPr/>
                <p:nvPr/>
              </p:nvSpPr>
              <p:spPr>
                <a:xfrm>
                  <a:off x="2771" y="3046"/>
                  <a:ext cx="39" cy="14"/>
                </a:xfrm>
                <a:custGeom>
                  <a:rect b="b" l="l" r="r" t="t"/>
                  <a:pathLst>
                    <a:path extrusionOk="0" h="53" w="155">
                      <a:moveTo>
                        <a:pt x="149" y="47"/>
                      </a:moveTo>
                      <a:lnTo>
                        <a:pt x="119" y="37"/>
                      </a:lnTo>
                      <a:lnTo>
                        <a:pt x="87" y="33"/>
                      </a:lnTo>
                      <a:lnTo>
                        <a:pt x="83" y="53"/>
                      </a:lnTo>
                      <a:lnTo>
                        <a:pt x="70" y="52"/>
                      </a:lnTo>
                      <a:lnTo>
                        <a:pt x="72" y="15"/>
                      </a:lnTo>
                      <a:lnTo>
                        <a:pt x="66" y="15"/>
                      </a:lnTo>
                      <a:lnTo>
                        <a:pt x="51" y="52"/>
                      </a:lnTo>
                      <a:lnTo>
                        <a:pt x="37" y="53"/>
                      </a:lnTo>
                      <a:lnTo>
                        <a:pt x="42" y="33"/>
                      </a:lnTo>
                      <a:lnTo>
                        <a:pt x="22" y="34"/>
                      </a:lnTo>
                      <a:lnTo>
                        <a:pt x="0" y="42"/>
                      </a:lnTo>
                      <a:lnTo>
                        <a:pt x="4" y="29"/>
                      </a:lnTo>
                      <a:lnTo>
                        <a:pt x="23" y="23"/>
                      </a:lnTo>
                      <a:lnTo>
                        <a:pt x="47" y="20"/>
                      </a:lnTo>
                      <a:lnTo>
                        <a:pt x="60" y="5"/>
                      </a:lnTo>
                      <a:lnTo>
                        <a:pt x="75" y="0"/>
                      </a:lnTo>
                      <a:lnTo>
                        <a:pt x="85" y="9"/>
                      </a:lnTo>
                      <a:lnTo>
                        <a:pt x="86" y="20"/>
                      </a:lnTo>
                      <a:lnTo>
                        <a:pt x="155" y="35"/>
                      </a:lnTo>
                      <a:lnTo>
                        <a:pt x="153" y="42"/>
                      </a:lnTo>
                      <a:lnTo>
                        <a:pt x="149" y="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9"/>
                <p:cNvSpPr/>
                <p:nvPr/>
              </p:nvSpPr>
              <p:spPr>
                <a:xfrm>
                  <a:off x="2825" y="3020"/>
                  <a:ext cx="15" cy="19"/>
                </a:xfrm>
                <a:custGeom>
                  <a:rect b="b" l="l" r="r" t="t"/>
                  <a:pathLst>
                    <a:path extrusionOk="0" h="74" w="61">
                      <a:moveTo>
                        <a:pt x="55" y="74"/>
                      </a:moveTo>
                      <a:lnTo>
                        <a:pt x="47" y="58"/>
                      </a:lnTo>
                      <a:lnTo>
                        <a:pt x="36" y="39"/>
                      </a:lnTo>
                      <a:lnTo>
                        <a:pt x="21" y="22"/>
                      </a:lnTo>
                      <a:lnTo>
                        <a:pt x="0" y="13"/>
                      </a:lnTo>
                      <a:lnTo>
                        <a:pt x="6" y="0"/>
                      </a:lnTo>
                      <a:lnTo>
                        <a:pt x="49" y="27"/>
                      </a:lnTo>
                      <a:lnTo>
                        <a:pt x="51" y="7"/>
                      </a:lnTo>
                      <a:lnTo>
                        <a:pt x="61" y="20"/>
                      </a:lnTo>
                      <a:lnTo>
                        <a:pt x="55" y="7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9"/>
                <p:cNvSpPr/>
                <p:nvPr/>
              </p:nvSpPr>
              <p:spPr>
                <a:xfrm>
                  <a:off x="2864" y="3011"/>
                  <a:ext cx="35" cy="27"/>
                </a:xfrm>
                <a:custGeom>
                  <a:rect b="b" l="l" r="r" t="t"/>
                  <a:pathLst>
                    <a:path extrusionOk="0" h="108" w="140">
                      <a:moveTo>
                        <a:pt x="8" y="108"/>
                      </a:moveTo>
                      <a:lnTo>
                        <a:pt x="0" y="92"/>
                      </a:lnTo>
                      <a:lnTo>
                        <a:pt x="27" y="64"/>
                      </a:lnTo>
                      <a:lnTo>
                        <a:pt x="24" y="43"/>
                      </a:lnTo>
                      <a:lnTo>
                        <a:pt x="38" y="33"/>
                      </a:lnTo>
                      <a:lnTo>
                        <a:pt x="45" y="75"/>
                      </a:lnTo>
                      <a:lnTo>
                        <a:pt x="54" y="74"/>
                      </a:lnTo>
                      <a:lnTo>
                        <a:pt x="53" y="22"/>
                      </a:lnTo>
                      <a:lnTo>
                        <a:pt x="66" y="14"/>
                      </a:lnTo>
                      <a:lnTo>
                        <a:pt x="69" y="39"/>
                      </a:lnTo>
                      <a:lnTo>
                        <a:pt x="82" y="30"/>
                      </a:lnTo>
                      <a:lnTo>
                        <a:pt x="101" y="22"/>
                      </a:lnTo>
                      <a:lnTo>
                        <a:pt x="96" y="6"/>
                      </a:lnTo>
                      <a:lnTo>
                        <a:pt x="108" y="4"/>
                      </a:lnTo>
                      <a:lnTo>
                        <a:pt x="116" y="43"/>
                      </a:lnTo>
                      <a:lnTo>
                        <a:pt x="123" y="43"/>
                      </a:lnTo>
                      <a:lnTo>
                        <a:pt x="126" y="0"/>
                      </a:lnTo>
                      <a:lnTo>
                        <a:pt x="140" y="0"/>
                      </a:lnTo>
                      <a:lnTo>
                        <a:pt x="137" y="31"/>
                      </a:lnTo>
                      <a:lnTo>
                        <a:pt x="132" y="62"/>
                      </a:lnTo>
                      <a:lnTo>
                        <a:pt x="120" y="68"/>
                      </a:lnTo>
                      <a:lnTo>
                        <a:pt x="108" y="62"/>
                      </a:lnTo>
                      <a:lnTo>
                        <a:pt x="100" y="43"/>
                      </a:lnTo>
                      <a:lnTo>
                        <a:pt x="69" y="56"/>
                      </a:lnTo>
                      <a:lnTo>
                        <a:pt x="66" y="75"/>
                      </a:lnTo>
                      <a:lnTo>
                        <a:pt x="57" y="94"/>
                      </a:lnTo>
                      <a:lnTo>
                        <a:pt x="42" y="93"/>
                      </a:lnTo>
                      <a:lnTo>
                        <a:pt x="32" y="79"/>
                      </a:lnTo>
                      <a:lnTo>
                        <a:pt x="19" y="92"/>
                      </a:lnTo>
                      <a:lnTo>
                        <a:pt x="8"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9"/>
                <p:cNvSpPr/>
                <p:nvPr/>
              </p:nvSpPr>
              <p:spPr>
                <a:xfrm>
                  <a:off x="2861" y="3008"/>
                  <a:ext cx="42" cy="23"/>
                </a:xfrm>
                <a:custGeom>
                  <a:rect b="b" l="l" r="r" t="t"/>
                  <a:pathLst>
                    <a:path extrusionOk="0" h="95" w="168">
                      <a:moveTo>
                        <a:pt x="5" y="95"/>
                      </a:moveTo>
                      <a:lnTo>
                        <a:pt x="0" y="80"/>
                      </a:lnTo>
                      <a:lnTo>
                        <a:pt x="13" y="61"/>
                      </a:lnTo>
                      <a:lnTo>
                        <a:pt x="31" y="46"/>
                      </a:lnTo>
                      <a:lnTo>
                        <a:pt x="52" y="32"/>
                      </a:lnTo>
                      <a:lnTo>
                        <a:pt x="76" y="21"/>
                      </a:lnTo>
                      <a:lnTo>
                        <a:pt x="101" y="12"/>
                      </a:lnTo>
                      <a:lnTo>
                        <a:pt x="125" y="5"/>
                      </a:lnTo>
                      <a:lnTo>
                        <a:pt x="168" y="0"/>
                      </a:lnTo>
                      <a:lnTo>
                        <a:pt x="163" y="7"/>
                      </a:lnTo>
                      <a:lnTo>
                        <a:pt x="158" y="13"/>
                      </a:lnTo>
                      <a:lnTo>
                        <a:pt x="109" y="21"/>
                      </a:lnTo>
                      <a:lnTo>
                        <a:pt x="66" y="38"/>
                      </a:lnTo>
                      <a:lnTo>
                        <a:pt x="49" y="50"/>
                      </a:lnTo>
                      <a:lnTo>
                        <a:pt x="32" y="63"/>
                      </a:lnTo>
                      <a:lnTo>
                        <a:pt x="5" y="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9"/>
                <p:cNvSpPr/>
                <p:nvPr/>
              </p:nvSpPr>
              <p:spPr>
                <a:xfrm>
                  <a:off x="2827" y="3013"/>
                  <a:ext cx="17" cy="18"/>
                </a:xfrm>
                <a:custGeom>
                  <a:rect b="b" l="l" r="r" t="t"/>
                  <a:pathLst>
                    <a:path extrusionOk="0" h="75" w="68">
                      <a:moveTo>
                        <a:pt x="67" y="75"/>
                      </a:moveTo>
                      <a:lnTo>
                        <a:pt x="55" y="60"/>
                      </a:lnTo>
                      <a:lnTo>
                        <a:pt x="40" y="44"/>
                      </a:lnTo>
                      <a:lnTo>
                        <a:pt x="21" y="29"/>
                      </a:lnTo>
                      <a:lnTo>
                        <a:pt x="0" y="15"/>
                      </a:lnTo>
                      <a:lnTo>
                        <a:pt x="6" y="0"/>
                      </a:lnTo>
                      <a:lnTo>
                        <a:pt x="40" y="27"/>
                      </a:lnTo>
                      <a:lnTo>
                        <a:pt x="68" y="60"/>
                      </a:lnTo>
                      <a:lnTo>
                        <a:pt x="67" y="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9"/>
                <p:cNvSpPr/>
                <p:nvPr/>
              </p:nvSpPr>
              <p:spPr>
                <a:xfrm>
                  <a:off x="2785" y="3011"/>
                  <a:ext cx="45" cy="19"/>
                </a:xfrm>
                <a:custGeom>
                  <a:rect b="b" l="l" r="r" t="t"/>
                  <a:pathLst>
                    <a:path extrusionOk="0" h="74" w="178">
                      <a:moveTo>
                        <a:pt x="125" y="64"/>
                      </a:moveTo>
                      <a:lnTo>
                        <a:pt x="124" y="39"/>
                      </a:lnTo>
                      <a:lnTo>
                        <a:pt x="106" y="32"/>
                      </a:lnTo>
                      <a:lnTo>
                        <a:pt x="86" y="29"/>
                      </a:lnTo>
                      <a:lnTo>
                        <a:pt x="63" y="54"/>
                      </a:lnTo>
                      <a:lnTo>
                        <a:pt x="46" y="54"/>
                      </a:lnTo>
                      <a:lnTo>
                        <a:pt x="42" y="37"/>
                      </a:lnTo>
                      <a:lnTo>
                        <a:pt x="22" y="39"/>
                      </a:lnTo>
                      <a:lnTo>
                        <a:pt x="0" y="48"/>
                      </a:lnTo>
                      <a:lnTo>
                        <a:pt x="4" y="37"/>
                      </a:lnTo>
                      <a:lnTo>
                        <a:pt x="46" y="25"/>
                      </a:lnTo>
                      <a:lnTo>
                        <a:pt x="53" y="0"/>
                      </a:lnTo>
                      <a:lnTo>
                        <a:pt x="68" y="0"/>
                      </a:lnTo>
                      <a:lnTo>
                        <a:pt x="49" y="44"/>
                      </a:lnTo>
                      <a:lnTo>
                        <a:pt x="57" y="45"/>
                      </a:lnTo>
                      <a:lnTo>
                        <a:pt x="72" y="24"/>
                      </a:lnTo>
                      <a:lnTo>
                        <a:pt x="86" y="1"/>
                      </a:lnTo>
                      <a:lnTo>
                        <a:pt x="101" y="1"/>
                      </a:lnTo>
                      <a:lnTo>
                        <a:pt x="97" y="9"/>
                      </a:lnTo>
                      <a:lnTo>
                        <a:pt x="92" y="16"/>
                      </a:lnTo>
                      <a:lnTo>
                        <a:pt x="129" y="23"/>
                      </a:lnTo>
                      <a:lnTo>
                        <a:pt x="132" y="6"/>
                      </a:lnTo>
                      <a:lnTo>
                        <a:pt x="146" y="10"/>
                      </a:lnTo>
                      <a:lnTo>
                        <a:pt x="137" y="55"/>
                      </a:lnTo>
                      <a:lnTo>
                        <a:pt x="139" y="57"/>
                      </a:lnTo>
                      <a:lnTo>
                        <a:pt x="144" y="57"/>
                      </a:lnTo>
                      <a:lnTo>
                        <a:pt x="154" y="35"/>
                      </a:lnTo>
                      <a:lnTo>
                        <a:pt x="164" y="15"/>
                      </a:lnTo>
                      <a:lnTo>
                        <a:pt x="178" y="21"/>
                      </a:lnTo>
                      <a:lnTo>
                        <a:pt x="148" y="71"/>
                      </a:lnTo>
                      <a:lnTo>
                        <a:pt x="134" y="74"/>
                      </a:lnTo>
                      <a:lnTo>
                        <a:pt x="125" y="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9"/>
                <p:cNvSpPr/>
                <p:nvPr/>
              </p:nvSpPr>
              <p:spPr>
                <a:xfrm>
                  <a:off x="2898" y="3011"/>
                  <a:ext cx="29" cy="15"/>
                </a:xfrm>
                <a:custGeom>
                  <a:rect b="b" l="l" r="r" t="t"/>
                  <a:pathLst>
                    <a:path extrusionOk="0" h="62" w="113">
                      <a:moveTo>
                        <a:pt x="63" y="62"/>
                      </a:moveTo>
                      <a:lnTo>
                        <a:pt x="54" y="50"/>
                      </a:lnTo>
                      <a:lnTo>
                        <a:pt x="50" y="35"/>
                      </a:lnTo>
                      <a:lnTo>
                        <a:pt x="25" y="32"/>
                      </a:lnTo>
                      <a:lnTo>
                        <a:pt x="0" y="32"/>
                      </a:lnTo>
                      <a:lnTo>
                        <a:pt x="1" y="15"/>
                      </a:lnTo>
                      <a:lnTo>
                        <a:pt x="50" y="20"/>
                      </a:lnTo>
                      <a:lnTo>
                        <a:pt x="49" y="0"/>
                      </a:lnTo>
                      <a:lnTo>
                        <a:pt x="62" y="0"/>
                      </a:lnTo>
                      <a:lnTo>
                        <a:pt x="65" y="42"/>
                      </a:lnTo>
                      <a:lnTo>
                        <a:pt x="74" y="39"/>
                      </a:lnTo>
                      <a:lnTo>
                        <a:pt x="76" y="4"/>
                      </a:lnTo>
                      <a:lnTo>
                        <a:pt x="86" y="6"/>
                      </a:lnTo>
                      <a:lnTo>
                        <a:pt x="87" y="25"/>
                      </a:lnTo>
                      <a:lnTo>
                        <a:pt x="109" y="38"/>
                      </a:lnTo>
                      <a:lnTo>
                        <a:pt x="113" y="55"/>
                      </a:lnTo>
                      <a:lnTo>
                        <a:pt x="83" y="43"/>
                      </a:lnTo>
                      <a:lnTo>
                        <a:pt x="76" y="55"/>
                      </a:lnTo>
                      <a:lnTo>
                        <a:pt x="63"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9"/>
                <p:cNvSpPr/>
                <p:nvPr/>
              </p:nvSpPr>
              <p:spPr>
                <a:xfrm>
                  <a:off x="2900" y="3008"/>
                  <a:ext cx="29" cy="11"/>
                </a:xfrm>
                <a:custGeom>
                  <a:rect b="b" l="l" r="r" t="t"/>
                  <a:pathLst>
                    <a:path extrusionOk="0" h="41" w="117">
                      <a:moveTo>
                        <a:pt x="117" y="41"/>
                      </a:moveTo>
                      <a:lnTo>
                        <a:pt x="89" y="27"/>
                      </a:lnTo>
                      <a:lnTo>
                        <a:pt x="60" y="17"/>
                      </a:lnTo>
                      <a:lnTo>
                        <a:pt x="32" y="11"/>
                      </a:lnTo>
                      <a:lnTo>
                        <a:pt x="3" y="11"/>
                      </a:lnTo>
                      <a:lnTo>
                        <a:pt x="0" y="0"/>
                      </a:lnTo>
                      <a:lnTo>
                        <a:pt x="57" y="2"/>
                      </a:lnTo>
                      <a:lnTo>
                        <a:pt x="110" y="25"/>
                      </a:lnTo>
                      <a:lnTo>
                        <a:pt x="117"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9"/>
                <p:cNvSpPr/>
                <p:nvPr/>
              </p:nvSpPr>
              <p:spPr>
                <a:xfrm>
                  <a:off x="2784" y="3008"/>
                  <a:ext cx="46" cy="9"/>
                </a:xfrm>
                <a:custGeom>
                  <a:rect b="b" l="l" r="r" t="t"/>
                  <a:pathLst>
                    <a:path extrusionOk="0" h="35" w="185">
                      <a:moveTo>
                        <a:pt x="0" y="32"/>
                      </a:moveTo>
                      <a:lnTo>
                        <a:pt x="13" y="20"/>
                      </a:lnTo>
                      <a:lnTo>
                        <a:pt x="29" y="11"/>
                      </a:lnTo>
                      <a:lnTo>
                        <a:pt x="66" y="0"/>
                      </a:lnTo>
                      <a:lnTo>
                        <a:pt x="126" y="1"/>
                      </a:lnTo>
                      <a:lnTo>
                        <a:pt x="185" y="21"/>
                      </a:lnTo>
                      <a:lnTo>
                        <a:pt x="180" y="35"/>
                      </a:lnTo>
                      <a:lnTo>
                        <a:pt x="169" y="30"/>
                      </a:lnTo>
                      <a:lnTo>
                        <a:pt x="153" y="24"/>
                      </a:lnTo>
                      <a:lnTo>
                        <a:pt x="109" y="16"/>
                      </a:lnTo>
                      <a:lnTo>
                        <a:pt x="54" y="16"/>
                      </a:lnTo>
                      <a:lnTo>
                        <a:pt x="0" y="3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9"/>
                <p:cNvSpPr/>
                <p:nvPr/>
              </p:nvSpPr>
              <p:spPr>
                <a:xfrm>
                  <a:off x="2873" y="2951"/>
                  <a:ext cx="81" cy="56"/>
                </a:xfrm>
                <a:custGeom>
                  <a:rect b="b" l="l" r="r" t="t"/>
                  <a:pathLst>
                    <a:path extrusionOk="0" h="223" w="322">
                      <a:moveTo>
                        <a:pt x="0" y="216"/>
                      </a:moveTo>
                      <a:lnTo>
                        <a:pt x="9" y="203"/>
                      </a:lnTo>
                      <a:lnTo>
                        <a:pt x="17" y="206"/>
                      </a:lnTo>
                      <a:lnTo>
                        <a:pt x="33" y="206"/>
                      </a:lnTo>
                      <a:lnTo>
                        <a:pt x="80" y="196"/>
                      </a:lnTo>
                      <a:lnTo>
                        <a:pt x="106" y="187"/>
                      </a:lnTo>
                      <a:lnTo>
                        <a:pt x="132" y="176"/>
                      </a:lnTo>
                      <a:lnTo>
                        <a:pt x="156" y="165"/>
                      </a:lnTo>
                      <a:lnTo>
                        <a:pt x="175" y="153"/>
                      </a:lnTo>
                      <a:lnTo>
                        <a:pt x="158" y="136"/>
                      </a:lnTo>
                      <a:lnTo>
                        <a:pt x="146" y="116"/>
                      </a:lnTo>
                      <a:lnTo>
                        <a:pt x="151" y="107"/>
                      </a:lnTo>
                      <a:lnTo>
                        <a:pt x="159" y="102"/>
                      </a:lnTo>
                      <a:lnTo>
                        <a:pt x="177" y="106"/>
                      </a:lnTo>
                      <a:lnTo>
                        <a:pt x="183" y="124"/>
                      </a:lnTo>
                      <a:lnTo>
                        <a:pt x="194" y="141"/>
                      </a:lnTo>
                      <a:lnTo>
                        <a:pt x="210" y="132"/>
                      </a:lnTo>
                      <a:lnTo>
                        <a:pt x="234" y="116"/>
                      </a:lnTo>
                      <a:lnTo>
                        <a:pt x="260" y="93"/>
                      </a:lnTo>
                      <a:lnTo>
                        <a:pt x="285" y="69"/>
                      </a:lnTo>
                      <a:lnTo>
                        <a:pt x="310" y="24"/>
                      </a:lnTo>
                      <a:lnTo>
                        <a:pt x="304" y="11"/>
                      </a:lnTo>
                      <a:lnTo>
                        <a:pt x="278" y="7"/>
                      </a:lnTo>
                      <a:lnTo>
                        <a:pt x="273" y="0"/>
                      </a:lnTo>
                      <a:lnTo>
                        <a:pt x="300" y="2"/>
                      </a:lnTo>
                      <a:lnTo>
                        <a:pt x="317" y="14"/>
                      </a:lnTo>
                      <a:lnTo>
                        <a:pt x="322" y="35"/>
                      </a:lnTo>
                      <a:lnTo>
                        <a:pt x="315" y="56"/>
                      </a:lnTo>
                      <a:lnTo>
                        <a:pt x="309" y="68"/>
                      </a:lnTo>
                      <a:lnTo>
                        <a:pt x="300" y="79"/>
                      </a:lnTo>
                      <a:lnTo>
                        <a:pt x="278" y="100"/>
                      </a:lnTo>
                      <a:lnTo>
                        <a:pt x="256" y="121"/>
                      </a:lnTo>
                      <a:lnTo>
                        <a:pt x="234" y="137"/>
                      </a:lnTo>
                      <a:lnTo>
                        <a:pt x="217" y="150"/>
                      </a:lnTo>
                      <a:lnTo>
                        <a:pt x="205" y="156"/>
                      </a:lnTo>
                      <a:lnTo>
                        <a:pt x="185" y="169"/>
                      </a:lnTo>
                      <a:lnTo>
                        <a:pt x="161" y="182"/>
                      </a:lnTo>
                      <a:lnTo>
                        <a:pt x="135" y="196"/>
                      </a:lnTo>
                      <a:lnTo>
                        <a:pt x="107" y="208"/>
                      </a:lnTo>
                      <a:lnTo>
                        <a:pt x="78" y="218"/>
                      </a:lnTo>
                      <a:lnTo>
                        <a:pt x="51" y="223"/>
                      </a:lnTo>
                      <a:lnTo>
                        <a:pt x="0" y="2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9"/>
                <p:cNvSpPr/>
                <p:nvPr/>
              </p:nvSpPr>
              <p:spPr>
                <a:xfrm>
                  <a:off x="2871" y="2951"/>
                  <a:ext cx="73" cy="55"/>
                </a:xfrm>
                <a:custGeom>
                  <a:rect b="b" l="l" r="r" t="t"/>
                  <a:pathLst>
                    <a:path extrusionOk="0" h="217" w="290">
                      <a:moveTo>
                        <a:pt x="37" y="121"/>
                      </a:moveTo>
                      <a:lnTo>
                        <a:pt x="64" y="98"/>
                      </a:lnTo>
                      <a:lnTo>
                        <a:pt x="91" y="78"/>
                      </a:lnTo>
                      <a:lnTo>
                        <a:pt x="107" y="67"/>
                      </a:lnTo>
                      <a:lnTo>
                        <a:pt x="123" y="57"/>
                      </a:lnTo>
                      <a:lnTo>
                        <a:pt x="138" y="48"/>
                      </a:lnTo>
                      <a:lnTo>
                        <a:pt x="154" y="39"/>
                      </a:lnTo>
                      <a:lnTo>
                        <a:pt x="171" y="30"/>
                      </a:lnTo>
                      <a:lnTo>
                        <a:pt x="187" y="23"/>
                      </a:lnTo>
                      <a:lnTo>
                        <a:pt x="221" y="10"/>
                      </a:lnTo>
                      <a:lnTo>
                        <a:pt x="256" y="3"/>
                      </a:lnTo>
                      <a:lnTo>
                        <a:pt x="290" y="0"/>
                      </a:lnTo>
                      <a:lnTo>
                        <a:pt x="290" y="6"/>
                      </a:lnTo>
                      <a:lnTo>
                        <a:pt x="206" y="31"/>
                      </a:lnTo>
                      <a:lnTo>
                        <a:pt x="181" y="43"/>
                      </a:lnTo>
                      <a:lnTo>
                        <a:pt x="157" y="57"/>
                      </a:lnTo>
                      <a:lnTo>
                        <a:pt x="132" y="71"/>
                      </a:lnTo>
                      <a:lnTo>
                        <a:pt x="108" y="86"/>
                      </a:lnTo>
                      <a:lnTo>
                        <a:pt x="85" y="102"/>
                      </a:lnTo>
                      <a:lnTo>
                        <a:pt x="65" y="118"/>
                      </a:lnTo>
                      <a:lnTo>
                        <a:pt x="34" y="150"/>
                      </a:lnTo>
                      <a:lnTo>
                        <a:pt x="17" y="180"/>
                      </a:lnTo>
                      <a:lnTo>
                        <a:pt x="21" y="204"/>
                      </a:lnTo>
                      <a:lnTo>
                        <a:pt x="18" y="209"/>
                      </a:lnTo>
                      <a:lnTo>
                        <a:pt x="11" y="217"/>
                      </a:lnTo>
                      <a:lnTo>
                        <a:pt x="0" y="188"/>
                      </a:lnTo>
                      <a:lnTo>
                        <a:pt x="3" y="171"/>
                      </a:lnTo>
                      <a:lnTo>
                        <a:pt x="10" y="156"/>
                      </a:lnTo>
                      <a:lnTo>
                        <a:pt x="20" y="142"/>
                      </a:lnTo>
                      <a:lnTo>
                        <a:pt x="28" y="131"/>
                      </a:lnTo>
                      <a:lnTo>
                        <a:pt x="37" y="1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9"/>
                <p:cNvSpPr/>
                <p:nvPr/>
              </p:nvSpPr>
              <p:spPr>
                <a:xfrm>
                  <a:off x="2752" y="2940"/>
                  <a:ext cx="64" cy="55"/>
                </a:xfrm>
                <a:custGeom>
                  <a:rect b="b" l="l" r="r" t="t"/>
                  <a:pathLst>
                    <a:path extrusionOk="0" h="220" w="254">
                      <a:moveTo>
                        <a:pt x="0" y="16"/>
                      </a:moveTo>
                      <a:lnTo>
                        <a:pt x="1" y="8"/>
                      </a:lnTo>
                      <a:lnTo>
                        <a:pt x="9" y="3"/>
                      </a:lnTo>
                      <a:lnTo>
                        <a:pt x="32" y="0"/>
                      </a:lnTo>
                      <a:lnTo>
                        <a:pt x="72" y="3"/>
                      </a:lnTo>
                      <a:lnTo>
                        <a:pt x="66" y="16"/>
                      </a:lnTo>
                      <a:lnTo>
                        <a:pt x="39" y="14"/>
                      </a:lnTo>
                      <a:lnTo>
                        <a:pt x="27" y="16"/>
                      </a:lnTo>
                      <a:lnTo>
                        <a:pt x="22" y="25"/>
                      </a:lnTo>
                      <a:lnTo>
                        <a:pt x="23" y="35"/>
                      </a:lnTo>
                      <a:lnTo>
                        <a:pt x="29" y="49"/>
                      </a:lnTo>
                      <a:lnTo>
                        <a:pt x="40" y="65"/>
                      </a:lnTo>
                      <a:lnTo>
                        <a:pt x="54" y="83"/>
                      </a:lnTo>
                      <a:lnTo>
                        <a:pt x="68" y="99"/>
                      </a:lnTo>
                      <a:lnTo>
                        <a:pt x="82" y="113"/>
                      </a:lnTo>
                      <a:lnTo>
                        <a:pt x="93" y="123"/>
                      </a:lnTo>
                      <a:lnTo>
                        <a:pt x="100" y="126"/>
                      </a:lnTo>
                      <a:lnTo>
                        <a:pt x="116" y="104"/>
                      </a:lnTo>
                      <a:lnTo>
                        <a:pt x="113" y="73"/>
                      </a:lnTo>
                      <a:lnTo>
                        <a:pt x="125" y="94"/>
                      </a:lnTo>
                      <a:lnTo>
                        <a:pt x="142" y="92"/>
                      </a:lnTo>
                      <a:lnTo>
                        <a:pt x="151" y="98"/>
                      </a:lnTo>
                      <a:lnTo>
                        <a:pt x="147" y="108"/>
                      </a:lnTo>
                      <a:lnTo>
                        <a:pt x="127" y="116"/>
                      </a:lnTo>
                      <a:lnTo>
                        <a:pt x="112" y="137"/>
                      </a:lnTo>
                      <a:lnTo>
                        <a:pt x="136" y="158"/>
                      </a:lnTo>
                      <a:lnTo>
                        <a:pt x="155" y="172"/>
                      </a:lnTo>
                      <a:lnTo>
                        <a:pt x="176" y="186"/>
                      </a:lnTo>
                      <a:lnTo>
                        <a:pt x="198" y="197"/>
                      </a:lnTo>
                      <a:lnTo>
                        <a:pt x="217" y="206"/>
                      </a:lnTo>
                      <a:lnTo>
                        <a:pt x="242" y="202"/>
                      </a:lnTo>
                      <a:lnTo>
                        <a:pt x="254" y="215"/>
                      </a:lnTo>
                      <a:lnTo>
                        <a:pt x="232" y="220"/>
                      </a:lnTo>
                      <a:lnTo>
                        <a:pt x="198" y="210"/>
                      </a:lnTo>
                      <a:lnTo>
                        <a:pt x="178" y="200"/>
                      </a:lnTo>
                      <a:lnTo>
                        <a:pt x="155" y="189"/>
                      </a:lnTo>
                      <a:lnTo>
                        <a:pt x="134" y="175"/>
                      </a:lnTo>
                      <a:lnTo>
                        <a:pt x="111" y="158"/>
                      </a:lnTo>
                      <a:lnTo>
                        <a:pt x="90" y="142"/>
                      </a:lnTo>
                      <a:lnTo>
                        <a:pt x="68" y="124"/>
                      </a:lnTo>
                      <a:lnTo>
                        <a:pt x="49" y="105"/>
                      </a:lnTo>
                      <a:lnTo>
                        <a:pt x="32" y="87"/>
                      </a:lnTo>
                      <a:lnTo>
                        <a:pt x="18" y="68"/>
                      </a:lnTo>
                      <a:lnTo>
                        <a:pt x="8" y="49"/>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9"/>
                <p:cNvSpPr/>
                <p:nvPr/>
              </p:nvSpPr>
              <p:spPr>
                <a:xfrm>
                  <a:off x="2765" y="2940"/>
                  <a:ext cx="53" cy="54"/>
                </a:xfrm>
                <a:custGeom>
                  <a:rect b="b" l="l" r="r" t="t"/>
                  <a:pathLst>
                    <a:path extrusionOk="0" h="216" w="212">
                      <a:moveTo>
                        <a:pt x="201" y="216"/>
                      </a:moveTo>
                      <a:lnTo>
                        <a:pt x="191" y="205"/>
                      </a:lnTo>
                      <a:lnTo>
                        <a:pt x="193" y="173"/>
                      </a:lnTo>
                      <a:lnTo>
                        <a:pt x="188" y="157"/>
                      </a:lnTo>
                      <a:lnTo>
                        <a:pt x="181" y="142"/>
                      </a:lnTo>
                      <a:lnTo>
                        <a:pt x="171" y="127"/>
                      </a:lnTo>
                      <a:lnTo>
                        <a:pt x="159" y="112"/>
                      </a:lnTo>
                      <a:lnTo>
                        <a:pt x="144" y="97"/>
                      </a:lnTo>
                      <a:lnTo>
                        <a:pt x="129" y="83"/>
                      </a:lnTo>
                      <a:lnTo>
                        <a:pt x="113" y="70"/>
                      </a:lnTo>
                      <a:lnTo>
                        <a:pt x="95" y="58"/>
                      </a:lnTo>
                      <a:lnTo>
                        <a:pt x="79" y="48"/>
                      </a:lnTo>
                      <a:lnTo>
                        <a:pt x="61" y="37"/>
                      </a:lnTo>
                      <a:lnTo>
                        <a:pt x="46" y="30"/>
                      </a:lnTo>
                      <a:lnTo>
                        <a:pt x="31" y="22"/>
                      </a:lnTo>
                      <a:lnTo>
                        <a:pt x="7" y="15"/>
                      </a:lnTo>
                      <a:lnTo>
                        <a:pt x="0" y="0"/>
                      </a:lnTo>
                      <a:lnTo>
                        <a:pt x="69" y="22"/>
                      </a:lnTo>
                      <a:lnTo>
                        <a:pt x="86" y="32"/>
                      </a:lnTo>
                      <a:lnTo>
                        <a:pt x="104" y="45"/>
                      </a:lnTo>
                      <a:lnTo>
                        <a:pt x="138" y="71"/>
                      </a:lnTo>
                      <a:lnTo>
                        <a:pt x="167" y="100"/>
                      </a:lnTo>
                      <a:lnTo>
                        <a:pt x="191" y="131"/>
                      </a:lnTo>
                      <a:lnTo>
                        <a:pt x="212" y="187"/>
                      </a:lnTo>
                      <a:lnTo>
                        <a:pt x="211" y="204"/>
                      </a:lnTo>
                      <a:lnTo>
                        <a:pt x="201" y="2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9"/>
                <p:cNvSpPr/>
                <p:nvPr/>
              </p:nvSpPr>
              <p:spPr>
                <a:xfrm>
                  <a:off x="2903" y="2971"/>
                  <a:ext cx="18" cy="14"/>
                </a:xfrm>
                <a:custGeom>
                  <a:rect b="b" l="l" r="r" t="t"/>
                  <a:pathLst>
                    <a:path extrusionOk="0" h="56" w="74">
                      <a:moveTo>
                        <a:pt x="6" y="23"/>
                      </a:moveTo>
                      <a:lnTo>
                        <a:pt x="29" y="6"/>
                      </a:lnTo>
                      <a:lnTo>
                        <a:pt x="56" y="0"/>
                      </a:lnTo>
                      <a:lnTo>
                        <a:pt x="73" y="13"/>
                      </a:lnTo>
                      <a:lnTo>
                        <a:pt x="74" y="19"/>
                      </a:lnTo>
                      <a:lnTo>
                        <a:pt x="66" y="21"/>
                      </a:lnTo>
                      <a:lnTo>
                        <a:pt x="60" y="15"/>
                      </a:lnTo>
                      <a:lnTo>
                        <a:pt x="52" y="13"/>
                      </a:lnTo>
                      <a:lnTo>
                        <a:pt x="36" y="15"/>
                      </a:lnTo>
                      <a:lnTo>
                        <a:pt x="11" y="39"/>
                      </a:lnTo>
                      <a:lnTo>
                        <a:pt x="3" y="56"/>
                      </a:lnTo>
                      <a:lnTo>
                        <a:pt x="0" y="45"/>
                      </a:lnTo>
                      <a:lnTo>
                        <a:pt x="6"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9"/>
                <p:cNvSpPr/>
                <p:nvPr/>
              </p:nvSpPr>
              <p:spPr>
                <a:xfrm>
                  <a:off x="2807" y="3134"/>
                  <a:ext cx="2" cy="1"/>
                </a:xfrm>
                <a:custGeom>
                  <a:rect b="b" l="l" r="r" t="t"/>
                  <a:pathLst>
                    <a:path extrusionOk="0" h="5" w="6">
                      <a:moveTo>
                        <a:pt x="4" y="0"/>
                      </a:moveTo>
                      <a:lnTo>
                        <a:pt x="6" y="3"/>
                      </a:lnTo>
                      <a:lnTo>
                        <a:pt x="4" y="5"/>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9"/>
                <p:cNvSpPr/>
                <p:nvPr/>
              </p:nvSpPr>
              <p:spPr>
                <a:xfrm>
                  <a:off x="2827" y="3138"/>
                  <a:ext cx="1" cy="1"/>
                </a:xfrm>
                <a:custGeom>
                  <a:rect b="b" l="l" r="r" t="t"/>
                  <a:pathLst>
                    <a:path extrusionOk="0" h="5" w="6">
                      <a:moveTo>
                        <a:pt x="4" y="0"/>
                      </a:moveTo>
                      <a:lnTo>
                        <a:pt x="6" y="3"/>
                      </a:lnTo>
                      <a:lnTo>
                        <a:pt x="4" y="5"/>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9"/>
                <p:cNvSpPr/>
                <p:nvPr/>
              </p:nvSpPr>
              <p:spPr>
                <a:xfrm>
                  <a:off x="2806" y="3136"/>
                  <a:ext cx="1" cy="1"/>
                </a:xfrm>
                <a:custGeom>
                  <a:rect b="b" l="l" r="r" t="t"/>
                  <a:pathLst>
                    <a:path extrusionOk="0" h="5" w="6">
                      <a:moveTo>
                        <a:pt x="4" y="0"/>
                      </a:moveTo>
                      <a:lnTo>
                        <a:pt x="6" y="2"/>
                      </a:lnTo>
                      <a:lnTo>
                        <a:pt x="4" y="5"/>
                      </a:lnTo>
                      <a:lnTo>
                        <a:pt x="0" y="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9"/>
                <p:cNvSpPr/>
                <p:nvPr/>
              </p:nvSpPr>
              <p:spPr>
                <a:xfrm>
                  <a:off x="2825" y="3139"/>
                  <a:ext cx="2" cy="2"/>
                </a:xfrm>
                <a:custGeom>
                  <a:rect b="b" l="l" r="r" t="t"/>
                  <a:pathLst>
                    <a:path extrusionOk="0" h="5" w="6">
                      <a:moveTo>
                        <a:pt x="4" y="0"/>
                      </a:moveTo>
                      <a:lnTo>
                        <a:pt x="6" y="2"/>
                      </a:lnTo>
                      <a:lnTo>
                        <a:pt x="4" y="5"/>
                      </a:lnTo>
                      <a:lnTo>
                        <a:pt x="0" y="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9"/>
                <p:cNvSpPr/>
                <p:nvPr/>
              </p:nvSpPr>
              <p:spPr>
                <a:xfrm>
                  <a:off x="2804" y="3138"/>
                  <a:ext cx="2" cy="1"/>
                </a:xfrm>
                <a:custGeom>
                  <a:rect b="b" l="l" r="r" t="t"/>
                  <a:pathLst>
                    <a:path extrusionOk="0" h="7" w="6">
                      <a:moveTo>
                        <a:pt x="4" y="0"/>
                      </a:moveTo>
                      <a:lnTo>
                        <a:pt x="6" y="3"/>
                      </a:lnTo>
                      <a:lnTo>
                        <a:pt x="4" y="7"/>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9"/>
                <p:cNvSpPr/>
                <p:nvPr/>
              </p:nvSpPr>
              <p:spPr>
                <a:xfrm>
                  <a:off x="2824" y="3141"/>
                  <a:ext cx="1" cy="2"/>
                </a:xfrm>
                <a:custGeom>
                  <a:rect b="b" l="l" r="r" t="t"/>
                  <a:pathLst>
                    <a:path extrusionOk="0" h="6" w="6">
                      <a:moveTo>
                        <a:pt x="4" y="0"/>
                      </a:moveTo>
                      <a:lnTo>
                        <a:pt x="6" y="3"/>
                      </a:lnTo>
                      <a:lnTo>
                        <a:pt x="4" y="6"/>
                      </a:lnTo>
                      <a:lnTo>
                        <a:pt x="0" y="3"/>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9"/>
                <p:cNvSpPr/>
                <p:nvPr/>
              </p:nvSpPr>
              <p:spPr>
                <a:xfrm>
                  <a:off x="2803" y="3139"/>
                  <a:ext cx="2" cy="2"/>
                </a:xfrm>
                <a:custGeom>
                  <a:rect b="b" l="l" r="r" t="t"/>
                  <a:pathLst>
                    <a:path extrusionOk="0" h="6" w="6">
                      <a:moveTo>
                        <a:pt x="2" y="0"/>
                      </a:moveTo>
                      <a:lnTo>
                        <a:pt x="6" y="4"/>
                      </a:lnTo>
                      <a:lnTo>
                        <a:pt x="2" y="6"/>
                      </a:lnTo>
                      <a:lnTo>
                        <a:pt x="0" y="4"/>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9"/>
                <p:cNvSpPr/>
                <p:nvPr/>
              </p:nvSpPr>
              <p:spPr>
                <a:xfrm>
                  <a:off x="2822" y="3143"/>
                  <a:ext cx="2" cy="2"/>
                </a:xfrm>
                <a:custGeom>
                  <a:rect b="b" l="l" r="r" t="t"/>
                  <a:pathLst>
                    <a:path extrusionOk="0" h="6" w="6">
                      <a:moveTo>
                        <a:pt x="2" y="0"/>
                      </a:moveTo>
                      <a:lnTo>
                        <a:pt x="6" y="4"/>
                      </a:lnTo>
                      <a:lnTo>
                        <a:pt x="2" y="6"/>
                      </a:lnTo>
                      <a:lnTo>
                        <a:pt x="0" y="4"/>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9"/>
                <p:cNvSpPr/>
                <p:nvPr/>
              </p:nvSpPr>
              <p:spPr>
                <a:xfrm>
                  <a:off x="2802" y="3141"/>
                  <a:ext cx="1" cy="2"/>
                </a:xfrm>
                <a:custGeom>
                  <a:rect b="b" l="l" r="r" t="t"/>
                  <a:pathLst>
                    <a:path extrusionOk="0" h="6" w="5">
                      <a:moveTo>
                        <a:pt x="2" y="0"/>
                      </a:moveTo>
                      <a:lnTo>
                        <a:pt x="5" y="3"/>
                      </a:lnTo>
                      <a:lnTo>
                        <a:pt x="2" y="6"/>
                      </a:lnTo>
                      <a:lnTo>
                        <a:pt x="0" y="3"/>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9"/>
                <p:cNvSpPr/>
                <p:nvPr/>
              </p:nvSpPr>
              <p:spPr>
                <a:xfrm>
                  <a:off x="2821" y="3145"/>
                  <a:ext cx="1" cy="2"/>
                </a:xfrm>
                <a:custGeom>
                  <a:rect b="b" l="l" r="r" t="t"/>
                  <a:pathLst>
                    <a:path extrusionOk="0" h="6" w="5">
                      <a:moveTo>
                        <a:pt x="2" y="0"/>
                      </a:moveTo>
                      <a:lnTo>
                        <a:pt x="5" y="3"/>
                      </a:lnTo>
                      <a:lnTo>
                        <a:pt x="2" y="6"/>
                      </a:lnTo>
                      <a:lnTo>
                        <a:pt x="0" y="3"/>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9"/>
                <p:cNvSpPr/>
                <p:nvPr/>
              </p:nvSpPr>
              <p:spPr>
                <a:xfrm>
                  <a:off x="2800" y="3143"/>
                  <a:ext cx="2" cy="2"/>
                </a:xfrm>
                <a:custGeom>
                  <a:rect b="b" l="l" r="r" t="t"/>
                  <a:pathLst>
                    <a:path extrusionOk="0" h="6" w="7">
                      <a:moveTo>
                        <a:pt x="3" y="0"/>
                      </a:moveTo>
                      <a:lnTo>
                        <a:pt x="7" y="3"/>
                      </a:lnTo>
                      <a:lnTo>
                        <a:pt x="3" y="6"/>
                      </a:lnTo>
                      <a:lnTo>
                        <a:pt x="0"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9"/>
                <p:cNvSpPr/>
                <p:nvPr/>
              </p:nvSpPr>
              <p:spPr>
                <a:xfrm>
                  <a:off x="2820" y="3147"/>
                  <a:ext cx="1" cy="2"/>
                </a:xfrm>
                <a:custGeom>
                  <a:rect b="b" l="l" r="r" t="t"/>
                  <a:pathLst>
                    <a:path extrusionOk="0" h="6" w="7">
                      <a:moveTo>
                        <a:pt x="3" y="0"/>
                      </a:moveTo>
                      <a:lnTo>
                        <a:pt x="7" y="3"/>
                      </a:lnTo>
                      <a:lnTo>
                        <a:pt x="3" y="6"/>
                      </a:lnTo>
                      <a:lnTo>
                        <a:pt x="0"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9"/>
                <p:cNvSpPr/>
                <p:nvPr/>
              </p:nvSpPr>
              <p:spPr>
                <a:xfrm>
                  <a:off x="2999" y="3163"/>
                  <a:ext cx="4" cy="5"/>
                </a:xfrm>
                <a:custGeom>
                  <a:rect b="b" l="l" r="r" t="t"/>
                  <a:pathLst>
                    <a:path extrusionOk="0" h="18" w="17">
                      <a:moveTo>
                        <a:pt x="9" y="0"/>
                      </a:moveTo>
                      <a:lnTo>
                        <a:pt x="17" y="9"/>
                      </a:lnTo>
                      <a:lnTo>
                        <a:pt x="9" y="18"/>
                      </a:lnTo>
                      <a:lnTo>
                        <a:pt x="0" y="9"/>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9"/>
                <p:cNvSpPr/>
                <p:nvPr/>
              </p:nvSpPr>
              <p:spPr>
                <a:xfrm>
                  <a:off x="3006" y="3164"/>
                  <a:ext cx="5" cy="4"/>
                </a:xfrm>
                <a:custGeom>
                  <a:rect b="b" l="l" r="r" t="t"/>
                  <a:pathLst>
                    <a:path extrusionOk="0" h="17" w="17">
                      <a:moveTo>
                        <a:pt x="8" y="0"/>
                      </a:moveTo>
                      <a:lnTo>
                        <a:pt x="17" y="9"/>
                      </a:lnTo>
                      <a:lnTo>
                        <a:pt x="8" y="17"/>
                      </a:lnTo>
                      <a:lnTo>
                        <a:pt x="0" y="9"/>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9"/>
                <p:cNvSpPr/>
                <p:nvPr/>
              </p:nvSpPr>
              <p:spPr>
                <a:xfrm>
                  <a:off x="3015" y="3165"/>
                  <a:ext cx="4" cy="4"/>
                </a:xfrm>
                <a:custGeom>
                  <a:rect b="b" l="l" r="r" t="t"/>
                  <a:pathLst>
                    <a:path extrusionOk="0" h="16" w="17">
                      <a:moveTo>
                        <a:pt x="8" y="0"/>
                      </a:moveTo>
                      <a:lnTo>
                        <a:pt x="17" y="9"/>
                      </a:lnTo>
                      <a:lnTo>
                        <a:pt x="8" y="16"/>
                      </a:lnTo>
                      <a:lnTo>
                        <a:pt x="0" y="9"/>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9"/>
                <p:cNvSpPr/>
                <p:nvPr/>
              </p:nvSpPr>
              <p:spPr>
                <a:xfrm>
                  <a:off x="3023" y="3166"/>
                  <a:ext cx="4" cy="4"/>
                </a:xfrm>
                <a:custGeom>
                  <a:rect b="b" l="l" r="r" t="t"/>
                  <a:pathLst>
                    <a:path extrusionOk="0" h="17" w="16">
                      <a:moveTo>
                        <a:pt x="7" y="0"/>
                      </a:moveTo>
                      <a:lnTo>
                        <a:pt x="16" y="9"/>
                      </a:lnTo>
                      <a:lnTo>
                        <a:pt x="7" y="17"/>
                      </a:lnTo>
                      <a:lnTo>
                        <a:pt x="0" y="9"/>
                      </a:lnTo>
                      <a:lnTo>
                        <a:pt x="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9"/>
                <p:cNvSpPr/>
                <p:nvPr/>
              </p:nvSpPr>
              <p:spPr>
                <a:xfrm>
                  <a:off x="3032" y="3168"/>
                  <a:ext cx="4" cy="4"/>
                </a:xfrm>
                <a:custGeom>
                  <a:rect b="b" l="l" r="r" t="t"/>
                  <a:pathLst>
                    <a:path extrusionOk="0" h="18" w="18">
                      <a:moveTo>
                        <a:pt x="9" y="0"/>
                      </a:moveTo>
                      <a:lnTo>
                        <a:pt x="18" y="9"/>
                      </a:lnTo>
                      <a:lnTo>
                        <a:pt x="9" y="18"/>
                      </a:lnTo>
                      <a:lnTo>
                        <a:pt x="0" y="9"/>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9"/>
                <p:cNvSpPr/>
                <p:nvPr/>
              </p:nvSpPr>
              <p:spPr>
                <a:xfrm>
                  <a:off x="3040" y="3170"/>
                  <a:ext cx="4" cy="4"/>
                </a:xfrm>
                <a:custGeom>
                  <a:rect b="b" l="l" r="r" t="t"/>
                  <a:pathLst>
                    <a:path extrusionOk="0" h="17" w="17">
                      <a:moveTo>
                        <a:pt x="9" y="0"/>
                      </a:moveTo>
                      <a:lnTo>
                        <a:pt x="17" y="8"/>
                      </a:lnTo>
                      <a:lnTo>
                        <a:pt x="9" y="17"/>
                      </a:lnTo>
                      <a:lnTo>
                        <a:pt x="0" y="8"/>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9"/>
                <p:cNvSpPr/>
                <p:nvPr/>
              </p:nvSpPr>
              <p:spPr>
                <a:xfrm>
                  <a:off x="2928" y="3122"/>
                  <a:ext cx="95" cy="27"/>
                </a:xfrm>
                <a:custGeom>
                  <a:rect b="b" l="l" r="r" t="t"/>
                  <a:pathLst>
                    <a:path extrusionOk="0" h="104" w="378">
                      <a:moveTo>
                        <a:pt x="21" y="104"/>
                      </a:moveTo>
                      <a:lnTo>
                        <a:pt x="378" y="14"/>
                      </a:lnTo>
                      <a:lnTo>
                        <a:pt x="366" y="0"/>
                      </a:lnTo>
                      <a:lnTo>
                        <a:pt x="347" y="0"/>
                      </a:lnTo>
                      <a:lnTo>
                        <a:pt x="352" y="9"/>
                      </a:lnTo>
                      <a:lnTo>
                        <a:pt x="0" y="104"/>
                      </a:lnTo>
                      <a:lnTo>
                        <a:pt x="21" y="10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9"/>
                <p:cNvSpPr/>
                <p:nvPr/>
              </p:nvSpPr>
              <p:spPr>
                <a:xfrm>
                  <a:off x="2831" y="3064"/>
                  <a:ext cx="5" cy="14"/>
                </a:xfrm>
                <a:custGeom>
                  <a:rect b="b" l="l" r="r" t="t"/>
                  <a:pathLst>
                    <a:path extrusionOk="0" h="58" w="22">
                      <a:moveTo>
                        <a:pt x="6" y="58"/>
                      </a:moveTo>
                      <a:lnTo>
                        <a:pt x="8" y="13"/>
                      </a:lnTo>
                      <a:lnTo>
                        <a:pt x="0" y="9"/>
                      </a:lnTo>
                      <a:lnTo>
                        <a:pt x="5" y="0"/>
                      </a:lnTo>
                      <a:lnTo>
                        <a:pt x="22" y="9"/>
                      </a:lnTo>
                      <a:lnTo>
                        <a:pt x="12" y="57"/>
                      </a:lnTo>
                      <a:lnTo>
                        <a:pt x="6" y="5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9"/>
                <p:cNvSpPr/>
                <p:nvPr/>
              </p:nvSpPr>
              <p:spPr>
                <a:xfrm>
                  <a:off x="2838" y="3032"/>
                  <a:ext cx="4" cy="8"/>
                </a:xfrm>
                <a:custGeom>
                  <a:rect b="b" l="l" r="r" t="t"/>
                  <a:pathLst>
                    <a:path extrusionOk="0" h="30" w="18">
                      <a:moveTo>
                        <a:pt x="0" y="20"/>
                      </a:moveTo>
                      <a:lnTo>
                        <a:pt x="8" y="30"/>
                      </a:lnTo>
                      <a:lnTo>
                        <a:pt x="18" y="25"/>
                      </a:lnTo>
                      <a:lnTo>
                        <a:pt x="11" y="20"/>
                      </a:lnTo>
                      <a:lnTo>
                        <a:pt x="2" y="0"/>
                      </a:lnTo>
                      <a:lnTo>
                        <a:pt x="0"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9"/>
                <p:cNvSpPr/>
                <p:nvPr/>
              </p:nvSpPr>
              <p:spPr>
                <a:xfrm>
                  <a:off x="2777" y="3020"/>
                  <a:ext cx="50" cy="36"/>
                </a:xfrm>
                <a:custGeom>
                  <a:rect b="b" l="l" r="r" t="t"/>
                  <a:pathLst>
                    <a:path extrusionOk="0" h="144" w="204">
                      <a:moveTo>
                        <a:pt x="45" y="10"/>
                      </a:moveTo>
                      <a:lnTo>
                        <a:pt x="0" y="120"/>
                      </a:lnTo>
                      <a:lnTo>
                        <a:pt x="18" y="119"/>
                      </a:lnTo>
                      <a:lnTo>
                        <a:pt x="35" y="101"/>
                      </a:lnTo>
                      <a:lnTo>
                        <a:pt x="64" y="101"/>
                      </a:lnTo>
                      <a:lnTo>
                        <a:pt x="69" y="121"/>
                      </a:lnTo>
                      <a:lnTo>
                        <a:pt x="127" y="131"/>
                      </a:lnTo>
                      <a:lnTo>
                        <a:pt x="136" y="120"/>
                      </a:lnTo>
                      <a:lnTo>
                        <a:pt x="159" y="122"/>
                      </a:lnTo>
                      <a:lnTo>
                        <a:pt x="165" y="144"/>
                      </a:lnTo>
                      <a:lnTo>
                        <a:pt x="204" y="27"/>
                      </a:lnTo>
                      <a:lnTo>
                        <a:pt x="185" y="43"/>
                      </a:lnTo>
                      <a:lnTo>
                        <a:pt x="167" y="47"/>
                      </a:lnTo>
                      <a:lnTo>
                        <a:pt x="154" y="36"/>
                      </a:lnTo>
                      <a:lnTo>
                        <a:pt x="151" y="8"/>
                      </a:lnTo>
                      <a:lnTo>
                        <a:pt x="125" y="0"/>
                      </a:lnTo>
                      <a:lnTo>
                        <a:pt x="97" y="28"/>
                      </a:lnTo>
                      <a:lnTo>
                        <a:pt x="72" y="28"/>
                      </a:lnTo>
                      <a:lnTo>
                        <a:pt x="73" y="9"/>
                      </a:lnTo>
                      <a:lnTo>
                        <a:pt x="45" y="13"/>
                      </a:lnTo>
                      <a:lnTo>
                        <a:pt x="45" y="1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9"/>
                <p:cNvSpPr/>
                <p:nvPr/>
              </p:nvSpPr>
              <p:spPr>
                <a:xfrm>
                  <a:off x="2868" y="3020"/>
                  <a:ext cx="48" cy="50"/>
                </a:xfrm>
                <a:custGeom>
                  <a:rect b="b" l="l" r="r" t="t"/>
                  <a:pathLst>
                    <a:path extrusionOk="0" h="203" w="195">
                      <a:moveTo>
                        <a:pt x="0" y="71"/>
                      </a:moveTo>
                      <a:lnTo>
                        <a:pt x="2" y="83"/>
                      </a:lnTo>
                      <a:lnTo>
                        <a:pt x="18" y="88"/>
                      </a:lnTo>
                      <a:lnTo>
                        <a:pt x="21" y="106"/>
                      </a:lnTo>
                      <a:lnTo>
                        <a:pt x="13" y="121"/>
                      </a:lnTo>
                      <a:lnTo>
                        <a:pt x="24" y="203"/>
                      </a:lnTo>
                      <a:lnTo>
                        <a:pt x="31" y="198"/>
                      </a:lnTo>
                      <a:lnTo>
                        <a:pt x="30" y="179"/>
                      </a:lnTo>
                      <a:lnTo>
                        <a:pt x="36" y="165"/>
                      </a:lnTo>
                      <a:lnTo>
                        <a:pt x="57" y="159"/>
                      </a:lnTo>
                      <a:lnTo>
                        <a:pt x="77" y="180"/>
                      </a:lnTo>
                      <a:lnTo>
                        <a:pt x="112" y="175"/>
                      </a:lnTo>
                      <a:lnTo>
                        <a:pt x="116" y="151"/>
                      </a:lnTo>
                      <a:lnTo>
                        <a:pt x="130" y="147"/>
                      </a:lnTo>
                      <a:lnTo>
                        <a:pt x="143" y="151"/>
                      </a:lnTo>
                      <a:lnTo>
                        <a:pt x="160" y="175"/>
                      </a:lnTo>
                      <a:lnTo>
                        <a:pt x="195" y="178"/>
                      </a:lnTo>
                      <a:lnTo>
                        <a:pt x="160" y="3"/>
                      </a:lnTo>
                      <a:lnTo>
                        <a:pt x="132" y="0"/>
                      </a:lnTo>
                      <a:lnTo>
                        <a:pt x="122" y="34"/>
                      </a:lnTo>
                      <a:lnTo>
                        <a:pt x="106" y="39"/>
                      </a:lnTo>
                      <a:lnTo>
                        <a:pt x="88" y="30"/>
                      </a:lnTo>
                      <a:lnTo>
                        <a:pt x="82" y="14"/>
                      </a:lnTo>
                      <a:lnTo>
                        <a:pt x="59" y="27"/>
                      </a:lnTo>
                      <a:lnTo>
                        <a:pt x="55" y="53"/>
                      </a:lnTo>
                      <a:lnTo>
                        <a:pt x="40" y="69"/>
                      </a:lnTo>
                      <a:lnTo>
                        <a:pt x="24" y="63"/>
                      </a:lnTo>
                      <a:lnTo>
                        <a:pt x="18" y="52"/>
                      </a:lnTo>
                      <a:lnTo>
                        <a:pt x="0" y="71"/>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9"/>
                <p:cNvSpPr/>
                <p:nvPr/>
              </p:nvSpPr>
              <p:spPr>
                <a:xfrm>
                  <a:off x="2875" y="3026"/>
                  <a:ext cx="27" cy="37"/>
                </a:xfrm>
                <a:custGeom>
                  <a:rect b="b" l="l" r="r" t="t"/>
                  <a:pathLst>
                    <a:path extrusionOk="0" h="147" w="106">
                      <a:moveTo>
                        <a:pt x="0" y="50"/>
                      </a:moveTo>
                      <a:lnTo>
                        <a:pt x="15" y="125"/>
                      </a:lnTo>
                      <a:lnTo>
                        <a:pt x="34" y="125"/>
                      </a:lnTo>
                      <a:lnTo>
                        <a:pt x="52" y="147"/>
                      </a:lnTo>
                      <a:lnTo>
                        <a:pt x="77" y="144"/>
                      </a:lnTo>
                      <a:lnTo>
                        <a:pt x="82" y="114"/>
                      </a:lnTo>
                      <a:lnTo>
                        <a:pt x="106" y="117"/>
                      </a:lnTo>
                      <a:lnTo>
                        <a:pt x="87" y="13"/>
                      </a:lnTo>
                      <a:lnTo>
                        <a:pt x="66" y="17"/>
                      </a:lnTo>
                      <a:lnTo>
                        <a:pt x="49" y="0"/>
                      </a:lnTo>
                      <a:lnTo>
                        <a:pt x="37" y="6"/>
                      </a:lnTo>
                      <a:lnTo>
                        <a:pt x="32" y="32"/>
                      </a:lnTo>
                      <a:lnTo>
                        <a:pt x="14" y="49"/>
                      </a:lnTo>
                      <a:lnTo>
                        <a:pt x="0" y="5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9"/>
                <p:cNvSpPr/>
                <p:nvPr/>
              </p:nvSpPr>
              <p:spPr>
                <a:xfrm>
                  <a:off x="2787" y="3021"/>
                  <a:ext cx="26" cy="29"/>
                </a:xfrm>
                <a:custGeom>
                  <a:rect b="b" l="l" r="r" t="t"/>
                  <a:pathLst>
                    <a:path extrusionOk="0" h="117" w="104">
                      <a:moveTo>
                        <a:pt x="20" y="28"/>
                      </a:moveTo>
                      <a:lnTo>
                        <a:pt x="0" y="91"/>
                      </a:lnTo>
                      <a:lnTo>
                        <a:pt x="18" y="91"/>
                      </a:lnTo>
                      <a:lnTo>
                        <a:pt x="30" y="101"/>
                      </a:lnTo>
                      <a:lnTo>
                        <a:pt x="32" y="110"/>
                      </a:lnTo>
                      <a:lnTo>
                        <a:pt x="69" y="117"/>
                      </a:lnTo>
                      <a:lnTo>
                        <a:pt x="80" y="116"/>
                      </a:lnTo>
                      <a:lnTo>
                        <a:pt x="104" y="24"/>
                      </a:lnTo>
                      <a:lnTo>
                        <a:pt x="99" y="5"/>
                      </a:lnTo>
                      <a:lnTo>
                        <a:pt x="84" y="0"/>
                      </a:lnTo>
                      <a:lnTo>
                        <a:pt x="69" y="22"/>
                      </a:lnTo>
                      <a:lnTo>
                        <a:pt x="52" y="28"/>
                      </a:lnTo>
                      <a:lnTo>
                        <a:pt x="35" y="28"/>
                      </a:lnTo>
                      <a:lnTo>
                        <a:pt x="20" y="28"/>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9"/>
                <p:cNvSpPr/>
                <p:nvPr/>
              </p:nvSpPr>
              <p:spPr>
                <a:xfrm>
                  <a:off x="2880" y="3029"/>
                  <a:ext cx="12" cy="32"/>
                </a:xfrm>
                <a:custGeom>
                  <a:rect b="b" l="l" r="r" t="t"/>
                  <a:pathLst>
                    <a:path extrusionOk="0" h="129" w="47">
                      <a:moveTo>
                        <a:pt x="13" y="28"/>
                      </a:moveTo>
                      <a:lnTo>
                        <a:pt x="2" y="38"/>
                      </a:lnTo>
                      <a:lnTo>
                        <a:pt x="0" y="53"/>
                      </a:lnTo>
                      <a:lnTo>
                        <a:pt x="9" y="57"/>
                      </a:lnTo>
                      <a:lnTo>
                        <a:pt x="7" y="72"/>
                      </a:lnTo>
                      <a:lnTo>
                        <a:pt x="18" y="81"/>
                      </a:lnTo>
                      <a:lnTo>
                        <a:pt x="14" y="91"/>
                      </a:lnTo>
                      <a:lnTo>
                        <a:pt x="23" y="97"/>
                      </a:lnTo>
                      <a:lnTo>
                        <a:pt x="22" y="111"/>
                      </a:lnTo>
                      <a:lnTo>
                        <a:pt x="34" y="127"/>
                      </a:lnTo>
                      <a:lnTo>
                        <a:pt x="47" y="129"/>
                      </a:lnTo>
                      <a:lnTo>
                        <a:pt x="47" y="108"/>
                      </a:lnTo>
                      <a:lnTo>
                        <a:pt x="38" y="102"/>
                      </a:lnTo>
                      <a:lnTo>
                        <a:pt x="46" y="84"/>
                      </a:lnTo>
                      <a:lnTo>
                        <a:pt x="29" y="76"/>
                      </a:lnTo>
                      <a:lnTo>
                        <a:pt x="41" y="58"/>
                      </a:lnTo>
                      <a:lnTo>
                        <a:pt x="27" y="49"/>
                      </a:lnTo>
                      <a:lnTo>
                        <a:pt x="36" y="33"/>
                      </a:lnTo>
                      <a:lnTo>
                        <a:pt x="31" y="24"/>
                      </a:lnTo>
                      <a:lnTo>
                        <a:pt x="19" y="0"/>
                      </a:lnTo>
                      <a:lnTo>
                        <a:pt x="13"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9"/>
                <p:cNvSpPr/>
                <p:nvPr/>
              </p:nvSpPr>
              <p:spPr>
                <a:xfrm>
                  <a:off x="2792" y="3028"/>
                  <a:ext cx="11" cy="20"/>
                </a:xfrm>
                <a:custGeom>
                  <a:rect b="b" l="l" r="r" t="t"/>
                  <a:pathLst>
                    <a:path extrusionOk="0" h="79" w="45">
                      <a:moveTo>
                        <a:pt x="24" y="7"/>
                      </a:moveTo>
                      <a:lnTo>
                        <a:pt x="10" y="11"/>
                      </a:lnTo>
                      <a:lnTo>
                        <a:pt x="15" y="20"/>
                      </a:lnTo>
                      <a:lnTo>
                        <a:pt x="5" y="31"/>
                      </a:lnTo>
                      <a:lnTo>
                        <a:pt x="10" y="40"/>
                      </a:lnTo>
                      <a:lnTo>
                        <a:pt x="0" y="50"/>
                      </a:lnTo>
                      <a:lnTo>
                        <a:pt x="5" y="58"/>
                      </a:lnTo>
                      <a:lnTo>
                        <a:pt x="1" y="60"/>
                      </a:lnTo>
                      <a:lnTo>
                        <a:pt x="15" y="74"/>
                      </a:lnTo>
                      <a:lnTo>
                        <a:pt x="29" y="79"/>
                      </a:lnTo>
                      <a:lnTo>
                        <a:pt x="45" y="0"/>
                      </a:lnTo>
                      <a:lnTo>
                        <a:pt x="24"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9"/>
                <p:cNvSpPr/>
                <p:nvPr/>
              </p:nvSpPr>
              <p:spPr>
                <a:xfrm>
                  <a:off x="2825" y="3031"/>
                  <a:ext cx="11" cy="32"/>
                </a:xfrm>
                <a:custGeom>
                  <a:rect b="b" l="l" r="r" t="t"/>
                  <a:pathLst>
                    <a:path extrusionOk="0" h="126" w="44">
                      <a:moveTo>
                        <a:pt x="44" y="19"/>
                      </a:moveTo>
                      <a:lnTo>
                        <a:pt x="18" y="126"/>
                      </a:lnTo>
                      <a:lnTo>
                        <a:pt x="0" y="106"/>
                      </a:lnTo>
                      <a:lnTo>
                        <a:pt x="15" y="106"/>
                      </a:lnTo>
                      <a:lnTo>
                        <a:pt x="11" y="81"/>
                      </a:lnTo>
                      <a:lnTo>
                        <a:pt x="21" y="74"/>
                      </a:lnTo>
                      <a:lnTo>
                        <a:pt x="15" y="52"/>
                      </a:lnTo>
                      <a:lnTo>
                        <a:pt x="30" y="40"/>
                      </a:lnTo>
                      <a:lnTo>
                        <a:pt x="26" y="16"/>
                      </a:lnTo>
                      <a:lnTo>
                        <a:pt x="35" y="15"/>
                      </a:lnTo>
                      <a:lnTo>
                        <a:pt x="35" y="0"/>
                      </a:lnTo>
                      <a:lnTo>
                        <a:pt x="44" y="19"/>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9"/>
                <p:cNvSpPr/>
                <p:nvPr/>
              </p:nvSpPr>
              <p:spPr>
                <a:xfrm>
                  <a:off x="2919" y="3024"/>
                  <a:ext cx="11" cy="42"/>
                </a:xfrm>
                <a:custGeom>
                  <a:rect b="b" l="l" r="r" t="t"/>
                  <a:pathLst>
                    <a:path extrusionOk="0" h="169" w="44">
                      <a:moveTo>
                        <a:pt x="14" y="4"/>
                      </a:moveTo>
                      <a:lnTo>
                        <a:pt x="44" y="169"/>
                      </a:lnTo>
                      <a:lnTo>
                        <a:pt x="22" y="148"/>
                      </a:lnTo>
                      <a:lnTo>
                        <a:pt x="27" y="123"/>
                      </a:lnTo>
                      <a:lnTo>
                        <a:pt x="14" y="105"/>
                      </a:lnTo>
                      <a:lnTo>
                        <a:pt x="22" y="81"/>
                      </a:lnTo>
                      <a:lnTo>
                        <a:pt x="9" y="55"/>
                      </a:lnTo>
                      <a:lnTo>
                        <a:pt x="10" y="38"/>
                      </a:lnTo>
                      <a:lnTo>
                        <a:pt x="0" y="21"/>
                      </a:lnTo>
                      <a:lnTo>
                        <a:pt x="6" y="0"/>
                      </a:lnTo>
                      <a:lnTo>
                        <a:pt x="14" y="4"/>
                      </a:lnTo>
                      <a:close/>
                    </a:path>
                  </a:pathLst>
                </a:custGeom>
                <a:solidFill>
                  <a:srgbClr val="5C5C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9"/>
                <p:cNvSpPr/>
                <p:nvPr/>
              </p:nvSpPr>
              <p:spPr>
                <a:xfrm>
                  <a:off x="2771" y="3055"/>
                  <a:ext cx="9" cy="4"/>
                </a:xfrm>
                <a:custGeom>
                  <a:rect b="b" l="l" r="r" t="t"/>
                  <a:pathLst>
                    <a:path extrusionOk="0" h="18" w="35">
                      <a:moveTo>
                        <a:pt x="4" y="6"/>
                      </a:moveTo>
                      <a:lnTo>
                        <a:pt x="0" y="18"/>
                      </a:lnTo>
                      <a:lnTo>
                        <a:pt x="18" y="14"/>
                      </a:lnTo>
                      <a:lnTo>
                        <a:pt x="31" y="11"/>
                      </a:lnTo>
                      <a:lnTo>
                        <a:pt x="35" y="0"/>
                      </a:lnTo>
                      <a:lnTo>
                        <a:pt x="16" y="4"/>
                      </a:lnTo>
                      <a:lnTo>
                        <a:pt x="4" y="6"/>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9"/>
                <p:cNvSpPr/>
                <p:nvPr/>
              </p:nvSpPr>
              <p:spPr>
                <a:xfrm>
                  <a:off x="2793" y="3055"/>
                  <a:ext cx="13" cy="5"/>
                </a:xfrm>
                <a:custGeom>
                  <a:rect b="b" l="l" r="r" t="t"/>
                  <a:pathLst>
                    <a:path extrusionOk="0" h="19" w="53">
                      <a:moveTo>
                        <a:pt x="4" y="0"/>
                      </a:moveTo>
                      <a:lnTo>
                        <a:pt x="0" y="7"/>
                      </a:lnTo>
                      <a:lnTo>
                        <a:pt x="22" y="11"/>
                      </a:lnTo>
                      <a:lnTo>
                        <a:pt x="42" y="15"/>
                      </a:lnTo>
                      <a:lnTo>
                        <a:pt x="51" y="19"/>
                      </a:lnTo>
                      <a:lnTo>
                        <a:pt x="53" y="8"/>
                      </a:lnTo>
                      <a:lnTo>
                        <a:pt x="32" y="2"/>
                      </a:lnTo>
                      <a:lnTo>
                        <a:pt x="18" y="0"/>
                      </a:lnTo>
                      <a:lnTo>
                        <a:pt x="4"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9"/>
                <p:cNvSpPr/>
                <p:nvPr/>
              </p:nvSpPr>
              <p:spPr>
                <a:xfrm>
                  <a:off x="2816" y="3062"/>
                  <a:ext cx="9" cy="8"/>
                </a:xfrm>
                <a:custGeom>
                  <a:rect b="b" l="l" r="r" t="t"/>
                  <a:pathLst>
                    <a:path extrusionOk="0" h="33" w="36">
                      <a:moveTo>
                        <a:pt x="2" y="0"/>
                      </a:moveTo>
                      <a:lnTo>
                        <a:pt x="0" y="10"/>
                      </a:lnTo>
                      <a:lnTo>
                        <a:pt x="19" y="20"/>
                      </a:lnTo>
                      <a:lnTo>
                        <a:pt x="36" y="33"/>
                      </a:lnTo>
                      <a:lnTo>
                        <a:pt x="35" y="24"/>
                      </a:lnTo>
                      <a:lnTo>
                        <a:pt x="16" y="8"/>
                      </a:lnTo>
                      <a:lnTo>
                        <a:pt x="2"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9"/>
                <p:cNvSpPr/>
                <p:nvPr/>
              </p:nvSpPr>
              <p:spPr>
                <a:xfrm>
                  <a:off x="2788" y="3013"/>
                  <a:ext cx="9" cy="6"/>
                </a:xfrm>
                <a:custGeom>
                  <a:rect b="b" l="l" r="r" t="t"/>
                  <a:pathLst>
                    <a:path extrusionOk="0" h="21" w="34">
                      <a:moveTo>
                        <a:pt x="7" y="6"/>
                      </a:moveTo>
                      <a:lnTo>
                        <a:pt x="0" y="21"/>
                      </a:lnTo>
                      <a:lnTo>
                        <a:pt x="14" y="16"/>
                      </a:lnTo>
                      <a:lnTo>
                        <a:pt x="29" y="12"/>
                      </a:lnTo>
                      <a:lnTo>
                        <a:pt x="34" y="0"/>
                      </a:lnTo>
                      <a:lnTo>
                        <a:pt x="15" y="2"/>
                      </a:lnTo>
                      <a:lnTo>
                        <a:pt x="7" y="6"/>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9"/>
                <p:cNvSpPr/>
                <p:nvPr/>
              </p:nvSpPr>
              <p:spPr>
                <a:xfrm>
                  <a:off x="2809" y="3013"/>
                  <a:ext cx="8" cy="3"/>
                </a:xfrm>
                <a:custGeom>
                  <a:rect b="b" l="l" r="r" t="t"/>
                  <a:pathLst>
                    <a:path extrusionOk="0" h="14" w="34">
                      <a:moveTo>
                        <a:pt x="9" y="0"/>
                      </a:moveTo>
                      <a:lnTo>
                        <a:pt x="0" y="8"/>
                      </a:lnTo>
                      <a:lnTo>
                        <a:pt x="16" y="9"/>
                      </a:lnTo>
                      <a:lnTo>
                        <a:pt x="32" y="14"/>
                      </a:lnTo>
                      <a:lnTo>
                        <a:pt x="34" y="4"/>
                      </a:lnTo>
                      <a:lnTo>
                        <a:pt x="17" y="2"/>
                      </a:lnTo>
                      <a:lnTo>
                        <a:pt x="9"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9"/>
                <p:cNvSpPr/>
                <p:nvPr/>
              </p:nvSpPr>
              <p:spPr>
                <a:xfrm>
                  <a:off x="2828" y="3018"/>
                  <a:ext cx="9" cy="7"/>
                </a:xfrm>
                <a:custGeom>
                  <a:rect b="b" l="l" r="r" t="t"/>
                  <a:pathLst>
                    <a:path extrusionOk="0" h="30" w="34">
                      <a:moveTo>
                        <a:pt x="5" y="0"/>
                      </a:moveTo>
                      <a:lnTo>
                        <a:pt x="0" y="7"/>
                      </a:lnTo>
                      <a:lnTo>
                        <a:pt x="13" y="15"/>
                      </a:lnTo>
                      <a:lnTo>
                        <a:pt x="27" y="25"/>
                      </a:lnTo>
                      <a:lnTo>
                        <a:pt x="34" y="30"/>
                      </a:lnTo>
                      <a:lnTo>
                        <a:pt x="34" y="21"/>
                      </a:lnTo>
                      <a:lnTo>
                        <a:pt x="17" y="7"/>
                      </a:lnTo>
                      <a:lnTo>
                        <a:pt x="5"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9"/>
                <p:cNvSpPr/>
                <p:nvPr/>
              </p:nvSpPr>
              <p:spPr>
                <a:xfrm>
                  <a:off x="2738" y="3112"/>
                  <a:ext cx="134" cy="31"/>
                </a:xfrm>
                <a:custGeom>
                  <a:rect b="b" l="l" r="r" t="t"/>
                  <a:pathLst>
                    <a:path extrusionOk="0" h="125" w="539">
                      <a:moveTo>
                        <a:pt x="399" y="115"/>
                      </a:moveTo>
                      <a:lnTo>
                        <a:pt x="446" y="76"/>
                      </a:lnTo>
                      <a:lnTo>
                        <a:pt x="475" y="62"/>
                      </a:lnTo>
                      <a:lnTo>
                        <a:pt x="514" y="55"/>
                      </a:lnTo>
                      <a:lnTo>
                        <a:pt x="539" y="56"/>
                      </a:lnTo>
                      <a:lnTo>
                        <a:pt x="528" y="34"/>
                      </a:lnTo>
                      <a:lnTo>
                        <a:pt x="495" y="26"/>
                      </a:lnTo>
                      <a:lnTo>
                        <a:pt x="444" y="37"/>
                      </a:lnTo>
                      <a:lnTo>
                        <a:pt x="390" y="46"/>
                      </a:lnTo>
                      <a:lnTo>
                        <a:pt x="366" y="44"/>
                      </a:lnTo>
                      <a:lnTo>
                        <a:pt x="326" y="38"/>
                      </a:lnTo>
                      <a:lnTo>
                        <a:pt x="286" y="28"/>
                      </a:lnTo>
                      <a:lnTo>
                        <a:pt x="253" y="17"/>
                      </a:lnTo>
                      <a:lnTo>
                        <a:pt x="229" y="9"/>
                      </a:lnTo>
                      <a:lnTo>
                        <a:pt x="165" y="0"/>
                      </a:lnTo>
                      <a:lnTo>
                        <a:pt x="134" y="5"/>
                      </a:lnTo>
                      <a:lnTo>
                        <a:pt x="95" y="17"/>
                      </a:lnTo>
                      <a:lnTo>
                        <a:pt x="58" y="42"/>
                      </a:lnTo>
                      <a:lnTo>
                        <a:pt x="27" y="70"/>
                      </a:lnTo>
                      <a:lnTo>
                        <a:pt x="0" y="109"/>
                      </a:lnTo>
                      <a:lnTo>
                        <a:pt x="51" y="72"/>
                      </a:lnTo>
                      <a:lnTo>
                        <a:pt x="49" y="109"/>
                      </a:lnTo>
                      <a:lnTo>
                        <a:pt x="80" y="99"/>
                      </a:lnTo>
                      <a:lnTo>
                        <a:pt x="91" y="118"/>
                      </a:lnTo>
                      <a:lnTo>
                        <a:pt x="107" y="81"/>
                      </a:lnTo>
                      <a:lnTo>
                        <a:pt x="129" y="62"/>
                      </a:lnTo>
                      <a:lnTo>
                        <a:pt x="153" y="49"/>
                      </a:lnTo>
                      <a:lnTo>
                        <a:pt x="183" y="42"/>
                      </a:lnTo>
                      <a:lnTo>
                        <a:pt x="213" y="44"/>
                      </a:lnTo>
                      <a:lnTo>
                        <a:pt x="215" y="62"/>
                      </a:lnTo>
                      <a:lnTo>
                        <a:pt x="189" y="101"/>
                      </a:lnTo>
                      <a:lnTo>
                        <a:pt x="217" y="92"/>
                      </a:lnTo>
                      <a:lnTo>
                        <a:pt x="219" y="109"/>
                      </a:lnTo>
                      <a:lnTo>
                        <a:pt x="238" y="95"/>
                      </a:lnTo>
                      <a:lnTo>
                        <a:pt x="270" y="62"/>
                      </a:lnTo>
                      <a:lnTo>
                        <a:pt x="307" y="62"/>
                      </a:lnTo>
                      <a:lnTo>
                        <a:pt x="330" y="67"/>
                      </a:lnTo>
                      <a:lnTo>
                        <a:pt x="301" y="118"/>
                      </a:lnTo>
                      <a:lnTo>
                        <a:pt x="310" y="120"/>
                      </a:lnTo>
                      <a:lnTo>
                        <a:pt x="344" y="72"/>
                      </a:lnTo>
                      <a:lnTo>
                        <a:pt x="374" y="75"/>
                      </a:lnTo>
                      <a:lnTo>
                        <a:pt x="413" y="80"/>
                      </a:lnTo>
                      <a:lnTo>
                        <a:pt x="399" y="105"/>
                      </a:lnTo>
                      <a:lnTo>
                        <a:pt x="385" y="125"/>
                      </a:lnTo>
                      <a:lnTo>
                        <a:pt x="399" y="115"/>
                      </a:lnTo>
                      <a:close/>
                    </a:path>
                  </a:pathLst>
                </a:custGeom>
                <a:solidFill>
                  <a:srgbClr val="F465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9"/>
                <p:cNvSpPr/>
                <p:nvPr/>
              </p:nvSpPr>
              <p:spPr>
                <a:xfrm>
                  <a:off x="2750" y="3113"/>
                  <a:ext cx="72" cy="18"/>
                </a:xfrm>
                <a:custGeom>
                  <a:rect b="b" l="l" r="r" t="t"/>
                  <a:pathLst>
                    <a:path extrusionOk="0" h="71" w="287">
                      <a:moveTo>
                        <a:pt x="0" y="52"/>
                      </a:moveTo>
                      <a:lnTo>
                        <a:pt x="36" y="26"/>
                      </a:lnTo>
                      <a:lnTo>
                        <a:pt x="71" y="8"/>
                      </a:lnTo>
                      <a:lnTo>
                        <a:pt x="97" y="3"/>
                      </a:lnTo>
                      <a:lnTo>
                        <a:pt x="118" y="0"/>
                      </a:lnTo>
                      <a:lnTo>
                        <a:pt x="158" y="7"/>
                      </a:lnTo>
                      <a:lnTo>
                        <a:pt x="181" y="14"/>
                      </a:lnTo>
                      <a:lnTo>
                        <a:pt x="221" y="26"/>
                      </a:lnTo>
                      <a:lnTo>
                        <a:pt x="287" y="38"/>
                      </a:lnTo>
                      <a:lnTo>
                        <a:pt x="250" y="37"/>
                      </a:lnTo>
                      <a:lnTo>
                        <a:pt x="206" y="33"/>
                      </a:lnTo>
                      <a:lnTo>
                        <a:pt x="164" y="22"/>
                      </a:lnTo>
                      <a:lnTo>
                        <a:pt x="117" y="12"/>
                      </a:lnTo>
                      <a:lnTo>
                        <a:pt x="61" y="22"/>
                      </a:lnTo>
                      <a:lnTo>
                        <a:pt x="35" y="38"/>
                      </a:lnTo>
                      <a:lnTo>
                        <a:pt x="7" y="71"/>
                      </a:lnTo>
                      <a:lnTo>
                        <a:pt x="0" y="52"/>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9"/>
                <p:cNvSpPr/>
                <p:nvPr/>
              </p:nvSpPr>
              <p:spPr>
                <a:xfrm>
                  <a:off x="2832" y="3121"/>
                  <a:ext cx="38" cy="11"/>
                </a:xfrm>
                <a:custGeom>
                  <a:rect b="b" l="l" r="r" t="t"/>
                  <a:pathLst>
                    <a:path extrusionOk="0" h="44" w="153">
                      <a:moveTo>
                        <a:pt x="53" y="44"/>
                      </a:moveTo>
                      <a:lnTo>
                        <a:pt x="75" y="28"/>
                      </a:lnTo>
                      <a:lnTo>
                        <a:pt x="108" y="18"/>
                      </a:lnTo>
                      <a:lnTo>
                        <a:pt x="136" y="14"/>
                      </a:lnTo>
                      <a:lnTo>
                        <a:pt x="153" y="14"/>
                      </a:lnTo>
                      <a:lnTo>
                        <a:pt x="145" y="4"/>
                      </a:lnTo>
                      <a:lnTo>
                        <a:pt x="110" y="0"/>
                      </a:lnTo>
                      <a:lnTo>
                        <a:pt x="59" y="15"/>
                      </a:lnTo>
                      <a:lnTo>
                        <a:pt x="0" y="17"/>
                      </a:lnTo>
                      <a:lnTo>
                        <a:pt x="37" y="22"/>
                      </a:lnTo>
                      <a:lnTo>
                        <a:pt x="67" y="22"/>
                      </a:lnTo>
                      <a:lnTo>
                        <a:pt x="53" y="44"/>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9"/>
                <p:cNvSpPr/>
                <p:nvPr/>
              </p:nvSpPr>
              <p:spPr>
                <a:xfrm>
                  <a:off x="2775" y="3208"/>
                  <a:ext cx="35" cy="14"/>
                </a:xfrm>
                <a:custGeom>
                  <a:rect b="b" l="l" r="r" t="t"/>
                  <a:pathLst>
                    <a:path extrusionOk="0" h="55" w="139">
                      <a:moveTo>
                        <a:pt x="0" y="29"/>
                      </a:moveTo>
                      <a:lnTo>
                        <a:pt x="7" y="35"/>
                      </a:lnTo>
                      <a:lnTo>
                        <a:pt x="9" y="55"/>
                      </a:lnTo>
                      <a:lnTo>
                        <a:pt x="19" y="36"/>
                      </a:lnTo>
                      <a:lnTo>
                        <a:pt x="26" y="48"/>
                      </a:lnTo>
                      <a:lnTo>
                        <a:pt x="39" y="29"/>
                      </a:lnTo>
                      <a:lnTo>
                        <a:pt x="48" y="40"/>
                      </a:lnTo>
                      <a:lnTo>
                        <a:pt x="56" y="25"/>
                      </a:lnTo>
                      <a:lnTo>
                        <a:pt x="63" y="36"/>
                      </a:lnTo>
                      <a:lnTo>
                        <a:pt x="77" y="19"/>
                      </a:lnTo>
                      <a:lnTo>
                        <a:pt x="83" y="33"/>
                      </a:lnTo>
                      <a:lnTo>
                        <a:pt x="98" y="15"/>
                      </a:lnTo>
                      <a:lnTo>
                        <a:pt x="105" y="22"/>
                      </a:lnTo>
                      <a:lnTo>
                        <a:pt x="113" y="11"/>
                      </a:lnTo>
                      <a:lnTo>
                        <a:pt x="121" y="16"/>
                      </a:lnTo>
                      <a:lnTo>
                        <a:pt x="139" y="0"/>
                      </a:lnTo>
                      <a:lnTo>
                        <a:pt x="90" y="7"/>
                      </a:lnTo>
                      <a:lnTo>
                        <a:pt x="11" y="25"/>
                      </a:lnTo>
                      <a:lnTo>
                        <a:pt x="0" y="2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9"/>
                <p:cNvSpPr/>
                <p:nvPr/>
              </p:nvSpPr>
              <p:spPr>
                <a:xfrm>
                  <a:off x="2763" y="3217"/>
                  <a:ext cx="8" cy="12"/>
                </a:xfrm>
                <a:custGeom>
                  <a:rect b="b" l="l" r="r" t="t"/>
                  <a:pathLst>
                    <a:path extrusionOk="0" h="48" w="30">
                      <a:moveTo>
                        <a:pt x="0" y="0"/>
                      </a:moveTo>
                      <a:lnTo>
                        <a:pt x="13" y="11"/>
                      </a:lnTo>
                      <a:lnTo>
                        <a:pt x="19" y="27"/>
                      </a:lnTo>
                      <a:lnTo>
                        <a:pt x="20" y="48"/>
                      </a:lnTo>
                      <a:lnTo>
                        <a:pt x="30" y="27"/>
                      </a:lnTo>
                      <a:lnTo>
                        <a:pt x="24" y="9"/>
                      </a:lnTo>
                      <a:lnTo>
                        <a:pt x="15" y="1"/>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9"/>
                <p:cNvSpPr/>
                <p:nvPr/>
              </p:nvSpPr>
              <p:spPr>
                <a:xfrm>
                  <a:off x="2777" y="3209"/>
                  <a:ext cx="31" cy="9"/>
                </a:xfrm>
                <a:custGeom>
                  <a:rect b="b" l="l" r="r" t="t"/>
                  <a:pathLst>
                    <a:path extrusionOk="0" h="32" w="122">
                      <a:moveTo>
                        <a:pt x="0" y="26"/>
                      </a:moveTo>
                      <a:lnTo>
                        <a:pt x="26" y="20"/>
                      </a:lnTo>
                      <a:lnTo>
                        <a:pt x="71" y="11"/>
                      </a:lnTo>
                      <a:lnTo>
                        <a:pt x="122" y="0"/>
                      </a:lnTo>
                      <a:lnTo>
                        <a:pt x="110" y="5"/>
                      </a:lnTo>
                      <a:lnTo>
                        <a:pt x="57" y="18"/>
                      </a:lnTo>
                      <a:lnTo>
                        <a:pt x="1" y="32"/>
                      </a:lnTo>
                      <a:lnTo>
                        <a:pt x="0" y="2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1" name="Google Shape;1091;p9"/>
                <p:cNvSpPr/>
                <p:nvPr/>
              </p:nvSpPr>
              <p:spPr>
                <a:xfrm>
                  <a:off x="2777" y="3211"/>
                  <a:ext cx="33" cy="13"/>
                </a:xfrm>
                <a:custGeom>
                  <a:rect b="b" l="l" r="r" t="t"/>
                  <a:pathLst>
                    <a:path extrusionOk="0" h="51" w="128">
                      <a:moveTo>
                        <a:pt x="1" y="46"/>
                      </a:moveTo>
                      <a:lnTo>
                        <a:pt x="77" y="21"/>
                      </a:lnTo>
                      <a:lnTo>
                        <a:pt x="128" y="0"/>
                      </a:lnTo>
                      <a:lnTo>
                        <a:pt x="106" y="15"/>
                      </a:lnTo>
                      <a:lnTo>
                        <a:pt x="53" y="36"/>
                      </a:lnTo>
                      <a:lnTo>
                        <a:pt x="0" y="51"/>
                      </a:lnTo>
                      <a:lnTo>
                        <a:pt x="1" y="46"/>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9"/>
                <p:cNvSpPr/>
                <p:nvPr/>
              </p:nvSpPr>
              <p:spPr>
                <a:xfrm>
                  <a:off x="2766" y="3219"/>
                  <a:ext cx="4" cy="7"/>
                </a:xfrm>
                <a:custGeom>
                  <a:rect b="b" l="l" r="r" t="t"/>
                  <a:pathLst>
                    <a:path extrusionOk="0" h="29" w="15">
                      <a:moveTo>
                        <a:pt x="0" y="0"/>
                      </a:moveTo>
                      <a:lnTo>
                        <a:pt x="5" y="8"/>
                      </a:lnTo>
                      <a:lnTo>
                        <a:pt x="12" y="29"/>
                      </a:lnTo>
                      <a:lnTo>
                        <a:pt x="15" y="21"/>
                      </a:lnTo>
                      <a:lnTo>
                        <a:pt x="10" y="4"/>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9"/>
                <p:cNvSpPr/>
                <p:nvPr/>
              </p:nvSpPr>
              <p:spPr>
                <a:xfrm>
                  <a:off x="2747" y="3219"/>
                  <a:ext cx="14" cy="9"/>
                </a:xfrm>
                <a:custGeom>
                  <a:rect b="b" l="l" r="r" t="t"/>
                  <a:pathLst>
                    <a:path extrusionOk="0" h="35" w="55">
                      <a:moveTo>
                        <a:pt x="45" y="0"/>
                      </a:moveTo>
                      <a:lnTo>
                        <a:pt x="27" y="5"/>
                      </a:lnTo>
                      <a:lnTo>
                        <a:pt x="10" y="12"/>
                      </a:lnTo>
                      <a:lnTo>
                        <a:pt x="0" y="28"/>
                      </a:lnTo>
                      <a:lnTo>
                        <a:pt x="1" y="35"/>
                      </a:lnTo>
                      <a:lnTo>
                        <a:pt x="8" y="24"/>
                      </a:lnTo>
                      <a:lnTo>
                        <a:pt x="20" y="12"/>
                      </a:lnTo>
                      <a:lnTo>
                        <a:pt x="32" y="10"/>
                      </a:lnTo>
                      <a:lnTo>
                        <a:pt x="55" y="5"/>
                      </a:lnTo>
                      <a:lnTo>
                        <a:pt x="4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9"/>
                <p:cNvSpPr/>
                <p:nvPr/>
              </p:nvSpPr>
              <p:spPr>
                <a:xfrm>
                  <a:off x="2749" y="3224"/>
                  <a:ext cx="14" cy="7"/>
                </a:xfrm>
                <a:custGeom>
                  <a:rect b="b" l="l" r="r" t="t"/>
                  <a:pathLst>
                    <a:path extrusionOk="0" h="28" w="59">
                      <a:moveTo>
                        <a:pt x="55" y="0"/>
                      </a:moveTo>
                      <a:lnTo>
                        <a:pt x="37" y="2"/>
                      </a:lnTo>
                      <a:lnTo>
                        <a:pt x="15" y="11"/>
                      </a:lnTo>
                      <a:lnTo>
                        <a:pt x="0" y="25"/>
                      </a:lnTo>
                      <a:lnTo>
                        <a:pt x="4" y="28"/>
                      </a:lnTo>
                      <a:lnTo>
                        <a:pt x="18" y="16"/>
                      </a:lnTo>
                      <a:lnTo>
                        <a:pt x="43" y="11"/>
                      </a:lnTo>
                      <a:lnTo>
                        <a:pt x="59" y="2"/>
                      </a:lnTo>
                      <a:lnTo>
                        <a:pt x="5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9"/>
                <p:cNvSpPr/>
                <p:nvPr/>
              </p:nvSpPr>
              <p:spPr>
                <a:xfrm>
                  <a:off x="2751" y="3229"/>
                  <a:ext cx="13" cy="6"/>
                </a:xfrm>
                <a:custGeom>
                  <a:rect b="b" l="l" r="r" t="t"/>
                  <a:pathLst>
                    <a:path extrusionOk="0" h="23" w="52">
                      <a:moveTo>
                        <a:pt x="50" y="0"/>
                      </a:moveTo>
                      <a:lnTo>
                        <a:pt x="21" y="10"/>
                      </a:lnTo>
                      <a:lnTo>
                        <a:pt x="0" y="20"/>
                      </a:lnTo>
                      <a:lnTo>
                        <a:pt x="5" y="23"/>
                      </a:lnTo>
                      <a:lnTo>
                        <a:pt x="17" y="18"/>
                      </a:lnTo>
                      <a:lnTo>
                        <a:pt x="33" y="11"/>
                      </a:lnTo>
                      <a:lnTo>
                        <a:pt x="52" y="4"/>
                      </a:lnTo>
                      <a:lnTo>
                        <a:pt x="5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9"/>
                <p:cNvSpPr/>
                <p:nvPr/>
              </p:nvSpPr>
              <p:spPr>
                <a:xfrm>
                  <a:off x="2755" y="3234"/>
                  <a:ext cx="7" cy="2"/>
                </a:xfrm>
                <a:custGeom>
                  <a:rect b="b" l="l" r="r" t="t"/>
                  <a:pathLst>
                    <a:path extrusionOk="0" h="8" w="25">
                      <a:moveTo>
                        <a:pt x="25" y="0"/>
                      </a:moveTo>
                      <a:lnTo>
                        <a:pt x="0" y="8"/>
                      </a:lnTo>
                      <a:lnTo>
                        <a:pt x="9" y="7"/>
                      </a:lnTo>
                      <a:lnTo>
                        <a:pt x="25"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7" name="Google Shape;1097;p9"/>
                <p:cNvSpPr/>
                <p:nvPr/>
              </p:nvSpPr>
              <p:spPr>
                <a:xfrm>
                  <a:off x="2749" y="3221"/>
                  <a:ext cx="9" cy="15"/>
                </a:xfrm>
                <a:custGeom>
                  <a:rect b="b" l="l" r="r" t="t"/>
                  <a:pathLst>
                    <a:path extrusionOk="0" h="63" w="34">
                      <a:moveTo>
                        <a:pt x="0" y="5"/>
                      </a:moveTo>
                      <a:lnTo>
                        <a:pt x="1" y="24"/>
                      </a:lnTo>
                      <a:lnTo>
                        <a:pt x="6" y="43"/>
                      </a:lnTo>
                      <a:lnTo>
                        <a:pt x="20" y="58"/>
                      </a:lnTo>
                      <a:lnTo>
                        <a:pt x="32" y="63"/>
                      </a:lnTo>
                      <a:lnTo>
                        <a:pt x="34" y="59"/>
                      </a:lnTo>
                      <a:lnTo>
                        <a:pt x="17" y="53"/>
                      </a:lnTo>
                      <a:lnTo>
                        <a:pt x="10" y="39"/>
                      </a:lnTo>
                      <a:lnTo>
                        <a:pt x="6" y="20"/>
                      </a:lnTo>
                      <a:lnTo>
                        <a:pt x="3" y="0"/>
                      </a:lnTo>
                      <a:lnTo>
                        <a:pt x="0" y="5"/>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9"/>
                <p:cNvSpPr/>
                <p:nvPr/>
              </p:nvSpPr>
              <p:spPr>
                <a:xfrm>
                  <a:off x="2753" y="3219"/>
                  <a:ext cx="7" cy="17"/>
                </a:xfrm>
                <a:custGeom>
                  <a:rect b="b" l="l" r="r" t="t"/>
                  <a:pathLst>
                    <a:path extrusionOk="0" h="65" w="31">
                      <a:moveTo>
                        <a:pt x="0" y="0"/>
                      </a:moveTo>
                      <a:lnTo>
                        <a:pt x="2" y="15"/>
                      </a:lnTo>
                      <a:lnTo>
                        <a:pt x="8" y="34"/>
                      </a:lnTo>
                      <a:lnTo>
                        <a:pt x="18" y="53"/>
                      </a:lnTo>
                      <a:lnTo>
                        <a:pt x="28" y="65"/>
                      </a:lnTo>
                      <a:lnTo>
                        <a:pt x="31" y="63"/>
                      </a:lnTo>
                      <a:lnTo>
                        <a:pt x="26" y="57"/>
                      </a:lnTo>
                      <a:lnTo>
                        <a:pt x="14" y="34"/>
                      </a:lnTo>
                      <a:lnTo>
                        <a:pt x="13" y="28"/>
                      </a:lnTo>
                      <a:lnTo>
                        <a:pt x="7" y="9"/>
                      </a:lnTo>
                      <a:lnTo>
                        <a:pt x="4" y="0"/>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9" name="Google Shape;1099;p9"/>
                <p:cNvSpPr/>
                <p:nvPr/>
              </p:nvSpPr>
              <p:spPr>
                <a:xfrm>
                  <a:off x="2756" y="3219"/>
                  <a:ext cx="6" cy="15"/>
                </a:xfrm>
                <a:custGeom>
                  <a:rect b="b" l="l" r="r" t="t"/>
                  <a:pathLst>
                    <a:path extrusionOk="0" h="58" w="23">
                      <a:moveTo>
                        <a:pt x="0" y="0"/>
                      </a:moveTo>
                      <a:lnTo>
                        <a:pt x="10" y="16"/>
                      </a:lnTo>
                      <a:lnTo>
                        <a:pt x="18" y="30"/>
                      </a:lnTo>
                      <a:lnTo>
                        <a:pt x="21" y="58"/>
                      </a:lnTo>
                      <a:lnTo>
                        <a:pt x="23" y="55"/>
                      </a:lnTo>
                      <a:lnTo>
                        <a:pt x="23" y="39"/>
                      </a:lnTo>
                      <a:lnTo>
                        <a:pt x="21" y="25"/>
                      </a:lnTo>
                      <a:lnTo>
                        <a:pt x="12" y="8"/>
                      </a:lnTo>
                      <a:lnTo>
                        <a:pt x="0" y="0"/>
                      </a:lnTo>
                      <a:close/>
                    </a:path>
                  </a:pathLst>
                </a:custGeom>
                <a:solidFill>
                  <a:srgbClr val="8989A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9"/>
                <p:cNvSpPr/>
                <p:nvPr/>
              </p:nvSpPr>
              <p:spPr>
                <a:xfrm>
                  <a:off x="2752" y="3228"/>
                  <a:ext cx="3" cy="4"/>
                </a:xfrm>
                <a:custGeom>
                  <a:rect b="b" l="l" r="r" t="t"/>
                  <a:pathLst>
                    <a:path extrusionOk="0" h="17" w="15">
                      <a:moveTo>
                        <a:pt x="0" y="5"/>
                      </a:moveTo>
                      <a:lnTo>
                        <a:pt x="9" y="0"/>
                      </a:lnTo>
                      <a:lnTo>
                        <a:pt x="15" y="13"/>
                      </a:lnTo>
                      <a:lnTo>
                        <a:pt x="6" y="17"/>
                      </a:lnTo>
                      <a:lnTo>
                        <a:pt x="0" y="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1" name="Google Shape;1101;p9"/>
                <p:cNvSpPr/>
                <p:nvPr/>
              </p:nvSpPr>
              <p:spPr>
                <a:xfrm>
                  <a:off x="2757" y="3227"/>
                  <a:ext cx="3" cy="3"/>
                </a:xfrm>
                <a:custGeom>
                  <a:rect b="b" l="l" r="r" t="t"/>
                  <a:pathLst>
                    <a:path extrusionOk="0" h="13" w="14">
                      <a:moveTo>
                        <a:pt x="0" y="4"/>
                      </a:moveTo>
                      <a:lnTo>
                        <a:pt x="13" y="0"/>
                      </a:lnTo>
                      <a:lnTo>
                        <a:pt x="14" y="10"/>
                      </a:lnTo>
                      <a:lnTo>
                        <a:pt x="3" y="13"/>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9"/>
                <p:cNvSpPr/>
                <p:nvPr/>
              </p:nvSpPr>
              <p:spPr>
                <a:xfrm>
                  <a:off x="2755" y="3222"/>
                  <a:ext cx="3" cy="2"/>
                </a:xfrm>
                <a:custGeom>
                  <a:rect b="b" l="l" r="r" t="t"/>
                  <a:pathLst>
                    <a:path extrusionOk="0" h="8" w="14">
                      <a:moveTo>
                        <a:pt x="0" y="1"/>
                      </a:moveTo>
                      <a:lnTo>
                        <a:pt x="4" y="8"/>
                      </a:lnTo>
                      <a:lnTo>
                        <a:pt x="14" y="7"/>
                      </a:lnTo>
                      <a:lnTo>
                        <a:pt x="10" y="0"/>
                      </a:lnTo>
                      <a:lnTo>
                        <a:pt x="0" y="1"/>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9"/>
                <p:cNvSpPr/>
                <p:nvPr/>
              </p:nvSpPr>
              <p:spPr>
                <a:xfrm>
                  <a:off x="2751" y="3223"/>
                  <a:ext cx="2" cy="3"/>
                </a:xfrm>
                <a:custGeom>
                  <a:rect b="b" l="l" r="r" t="t"/>
                  <a:pathLst>
                    <a:path extrusionOk="0" h="13" w="8">
                      <a:moveTo>
                        <a:pt x="5" y="0"/>
                      </a:moveTo>
                      <a:lnTo>
                        <a:pt x="8" y="9"/>
                      </a:lnTo>
                      <a:lnTo>
                        <a:pt x="1" y="13"/>
                      </a:lnTo>
                      <a:lnTo>
                        <a:pt x="0" y="4"/>
                      </a:lnTo>
                      <a:lnTo>
                        <a:pt x="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9"/>
                <p:cNvSpPr/>
                <p:nvPr/>
              </p:nvSpPr>
              <p:spPr>
                <a:xfrm>
                  <a:off x="2748" y="3226"/>
                  <a:ext cx="1" cy="4"/>
                </a:xfrm>
                <a:custGeom>
                  <a:rect b="b" l="l" r="r" t="t"/>
                  <a:pathLst>
                    <a:path extrusionOk="0" h="12" w="8">
                      <a:moveTo>
                        <a:pt x="7" y="0"/>
                      </a:moveTo>
                      <a:lnTo>
                        <a:pt x="0" y="10"/>
                      </a:lnTo>
                      <a:lnTo>
                        <a:pt x="2" y="12"/>
                      </a:lnTo>
                      <a:lnTo>
                        <a:pt x="8" y="7"/>
                      </a:lnTo>
                      <a:lnTo>
                        <a:pt x="7"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5" name="Google Shape;1105;p9"/>
                <p:cNvSpPr/>
                <p:nvPr/>
              </p:nvSpPr>
              <p:spPr>
                <a:xfrm>
                  <a:off x="2749" y="3231"/>
                  <a:ext cx="3" cy="3"/>
                </a:xfrm>
                <a:custGeom>
                  <a:rect b="b" l="l" r="r" t="t"/>
                  <a:pathLst>
                    <a:path extrusionOk="0" h="12" w="11">
                      <a:moveTo>
                        <a:pt x="5" y="0"/>
                      </a:moveTo>
                      <a:lnTo>
                        <a:pt x="0" y="4"/>
                      </a:lnTo>
                      <a:lnTo>
                        <a:pt x="6" y="12"/>
                      </a:lnTo>
                      <a:lnTo>
                        <a:pt x="11" y="11"/>
                      </a:lnTo>
                      <a:lnTo>
                        <a:pt x="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9"/>
                <p:cNvSpPr/>
                <p:nvPr/>
              </p:nvSpPr>
              <p:spPr>
                <a:xfrm>
                  <a:off x="2751" y="3219"/>
                  <a:ext cx="2" cy="3"/>
                </a:xfrm>
                <a:custGeom>
                  <a:rect b="b" l="l" r="r" t="t"/>
                  <a:pathLst>
                    <a:path extrusionOk="0" h="10" w="7">
                      <a:moveTo>
                        <a:pt x="0" y="5"/>
                      </a:moveTo>
                      <a:lnTo>
                        <a:pt x="0" y="10"/>
                      </a:lnTo>
                      <a:lnTo>
                        <a:pt x="7" y="6"/>
                      </a:lnTo>
                      <a:lnTo>
                        <a:pt x="5" y="0"/>
                      </a:lnTo>
                      <a:lnTo>
                        <a:pt x="0" y="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7" name="Google Shape;1107;p9"/>
                <p:cNvSpPr/>
                <p:nvPr/>
              </p:nvSpPr>
              <p:spPr>
                <a:xfrm>
                  <a:off x="2754" y="3219"/>
                  <a:ext cx="2" cy="1"/>
                </a:xfrm>
                <a:custGeom>
                  <a:rect b="b" l="l" r="r" t="t"/>
                  <a:pathLst>
                    <a:path extrusionOk="0" h="8" w="12">
                      <a:moveTo>
                        <a:pt x="0" y="1"/>
                      </a:moveTo>
                      <a:lnTo>
                        <a:pt x="3" y="8"/>
                      </a:lnTo>
                      <a:lnTo>
                        <a:pt x="12" y="4"/>
                      </a:lnTo>
                      <a:lnTo>
                        <a:pt x="8" y="0"/>
                      </a:lnTo>
                      <a:lnTo>
                        <a:pt x="0" y="1"/>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9"/>
                <p:cNvSpPr/>
                <p:nvPr/>
              </p:nvSpPr>
              <p:spPr>
                <a:xfrm>
                  <a:off x="2748" y="3223"/>
                  <a:ext cx="1" cy="2"/>
                </a:xfrm>
                <a:custGeom>
                  <a:rect b="b" l="l" r="r" t="t"/>
                  <a:pathLst>
                    <a:path extrusionOk="0" h="9" w="5">
                      <a:moveTo>
                        <a:pt x="4" y="0"/>
                      </a:moveTo>
                      <a:lnTo>
                        <a:pt x="5" y="3"/>
                      </a:lnTo>
                      <a:lnTo>
                        <a:pt x="0" y="9"/>
                      </a:lnTo>
                      <a:lnTo>
                        <a:pt x="4"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9" name="Google Shape;1109;p9"/>
                <p:cNvSpPr/>
                <p:nvPr/>
              </p:nvSpPr>
              <p:spPr>
                <a:xfrm>
                  <a:off x="2760" y="3221"/>
                  <a:ext cx="3" cy="2"/>
                </a:xfrm>
                <a:custGeom>
                  <a:rect b="b" l="l" r="r" t="t"/>
                  <a:pathLst>
                    <a:path extrusionOk="0" h="8" w="12">
                      <a:moveTo>
                        <a:pt x="0" y="0"/>
                      </a:moveTo>
                      <a:lnTo>
                        <a:pt x="7" y="0"/>
                      </a:lnTo>
                      <a:lnTo>
                        <a:pt x="12" y="8"/>
                      </a:lnTo>
                      <a:lnTo>
                        <a:pt x="4" y="8"/>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9"/>
                <p:cNvSpPr/>
                <p:nvPr/>
              </p:nvSpPr>
              <p:spPr>
                <a:xfrm>
                  <a:off x="2762" y="3225"/>
                  <a:ext cx="2" cy="4"/>
                </a:xfrm>
                <a:custGeom>
                  <a:rect b="b" l="l" r="r" t="t"/>
                  <a:pathLst>
                    <a:path extrusionOk="0" h="14" w="7">
                      <a:moveTo>
                        <a:pt x="0" y="2"/>
                      </a:moveTo>
                      <a:lnTo>
                        <a:pt x="2" y="14"/>
                      </a:lnTo>
                      <a:lnTo>
                        <a:pt x="7" y="11"/>
                      </a:lnTo>
                      <a:lnTo>
                        <a:pt x="6" y="0"/>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1" name="Google Shape;1111;p9"/>
                <p:cNvSpPr/>
                <p:nvPr/>
              </p:nvSpPr>
              <p:spPr>
                <a:xfrm>
                  <a:off x="2755" y="3233"/>
                  <a:ext cx="3" cy="2"/>
                </a:xfrm>
                <a:custGeom>
                  <a:rect b="b" l="l" r="r" t="t"/>
                  <a:pathLst>
                    <a:path extrusionOk="0" h="5" w="11">
                      <a:moveTo>
                        <a:pt x="0" y="4"/>
                      </a:moveTo>
                      <a:lnTo>
                        <a:pt x="7" y="0"/>
                      </a:lnTo>
                      <a:lnTo>
                        <a:pt x="11" y="4"/>
                      </a:lnTo>
                      <a:lnTo>
                        <a:pt x="6" y="5"/>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9"/>
                <p:cNvSpPr/>
                <p:nvPr/>
              </p:nvSpPr>
              <p:spPr>
                <a:xfrm>
                  <a:off x="2759" y="3232"/>
                  <a:ext cx="2" cy="2"/>
                </a:xfrm>
                <a:custGeom>
                  <a:rect b="b" l="l" r="r" t="t"/>
                  <a:pathLst>
                    <a:path extrusionOk="0" h="8" w="8">
                      <a:moveTo>
                        <a:pt x="0" y="4"/>
                      </a:moveTo>
                      <a:lnTo>
                        <a:pt x="8" y="0"/>
                      </a:lnTo>
                      <a:lnTo>
                        <a:pt x="8" y="5"/>
                      </a:lnTo>
                      <a:lnTo>
                        <a:pt x="3" y="8"/>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3" name="Google Shape;1113;p9"/>
                <p:cNvSpPr/>
                <p:nvPr/>
              </p:nvSpPr>
              <p:spPr>
                <a:xfrm>
                  <a:off x="2760" y="3234"/>
                  <a:ext cx="2" cy="1"/>
                </a:xfrm>
                <a:custGeom>
                  <a:rect b="b" l="l" r="r" t="t"/>
                  <a:pathLst>
                    <a:path extrusionOk="0" h="5" w="7">
                      <a:moveTo>
                        <a:pt x="0" y="2"/>
                      </a:moveTo>
                      <a:lnTo>
                        <a:pt x="7" y="0"/>
                      </a:lnTo>
                      <a:lnTo>
                        <a:pt x="3" y="5"/>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9"/>
                <p:cNvSpPr/>
                <p:nvPr/>
              </p:nvSpPr>
              <p:spPr>
                <a:xfrm>
                  <a:off x="2758" y="3236"/>
                  <a:ext cx="2" cy="1"/>
                </a:xfrm>
                <a:custGeom>
                  <a:rect b="b" l="l" r="r" t="t"/>
                  <a:pathLst>
                    <a:path extrusionOk="0" h="4" w="7">
                      <a:moveTo>
                        <a:pt x="0" y="4"/>
                      </a:moveTo>
                      <a:lnTo>
                        <a:pt x="4" y="0"/>
                      </a:lnTo>
                      <a:lnTo>
                        <a:pt x="7" y="3"/>
                      </a:lnTo>
                      <a:lnTo>
                        <a:pt x="0" y="4"/>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5" name="Google Shape;1115;p9"/>
                <p:cNvSpPr/>
                <p:nvPr/>
              </p:nvSpPr>
              <p:spPr>
                <a:xfrm>
                  <a:off x="2754" y="3236"/>
                  <a:ext cx="3" cy="1"/>
                </a:xfrm>
                <a:custGeom>
                  <a:rect b="b" l="l" r="r" t="t"/>
                  <a:pathLst>
                    <a:path extrusionOk="0" h="5" w="13">
                      <a:moveTo>
                        <a:pt x="0" y="0"/>
                      </a:moveTo>
                      <a:lnTo>
                        <a:pt x="13" y="4"/>
                      </a:lnTo>
                      <a:lnTo>
                        <a:pt x="6" y="5"/>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16" name="Google Shape;1116;p9"/>
              <p:cNvSpPr/>
              <p:nvPr/>
            </p:nvSpPr>
            <p:spPr>
              <a:xfrm>
                <a:off x="2763" y="3231"/>
                <a:ext cx="1" cy="3"/>
              </a:xfrm>
              <a:custGeom>
                <a:rect b="b" l="l" r="r" t="t"/>
                <a:pathLst>
                  <a:path extrusionOk="0" h="13" w="5">
                    <a:moveTo>
                      <a:pt x="0" y="3"/>
                    </a:moveTo>
                    <a:lnTo>
                      <a:pt x="0" y="13"/>
                    </a:lnTo>
                    <a:lnTo>
                      <a:pt x="5" y="0"/>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9"/>
              <p:cNvSpPr/>
              <p:nvPr/>
            </p:nvSpPr>
            <p:spPr>
              <a:xfrm>
                <a:off x="2786" y="2967"/>
                <a:ext cx="26" cy="24"/>
              </a:xfrm>
              <a:custGeom>
                <a:rect b="b" l="l" r="r" t="t"/>
                <a:pathLst>
                  <a:path extrusionOk="0" h="97" w="104">
                    <a:moveTo>
                      <a:pt x="20" y="0"/>
                    </a:moveTo>
                    <a:lnTo>
                      <a:pt x="0" y="13"/>
                    </a:lnTo>
                    <a:lnTo>
                      <a:pt x="0" y="41"/>
                    </a:lnTo>
                    <a:lnTo>
                      <a:pt x="35" y="70"/>
                    </a:lnTo>
                    <a:lnTo>
                      <a:pt x="63" y="86"/>
                    </a:lnTo>
                    <a:lnTo>
                      <a:pt x="90" y="97"/>
                    </a:lnTo>
                    <a:lnTo>
                      <a:pt x="103" y="90"/>
                    </a:lnTo>
                    <a:lnTo>
                      <a:pt x="104" y="66"/>
                    </a:lnTo>
                    <a:lnTo>
                      <a:pt x="97" y="41"/>
                    </a:lnTo>
                    <a:lnTo>
                      <a:pt x="20"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9"/>
              <p:cNvSpPr/>
              <p:nvPr/>
            </p:nvSpPr>
            <p:spPr>
              <a:xfrm>
                <a:off x="2759" y="2944"/>
                <a:ext cx="21" cy="22"/>
              </a:xfrm>
              <a:custGeom>
                <a:rect b="b" l="l" r="r" t="t"/>
                <a:pathLst>
                  <a:path extrusionOk="0" h="87" w="87">
                    <a:moveTo>
                      <a:pt x="87" y="87"/>
                    </a:moveTo>
                    <a:lnTo>
                      <a:pt x="75" y="58"/>
                    </a:lnTo>
                    <a:lnTo>
                      <a:pt x="83" y="48"/>
                    </a:lnTo>
                    <a:lnTo>
                      <a:pt x="44" y="5"/>
                    </a:lnTo>
                    <a:lnTo>
                      <a:pt x="15" y="0"/>
                    </a:lnTo>
                    <a:lnTo>
                      <a:pt x="2" y="3"/>
                    </a:lnTo>
                    <a:lnTo>
                      <a:pt x="0" y="13"/>
                    </a:lnTo>
                    <a:lnTo>
                      <a:pt x="10" y="35"/>
                    </a:lnTo>
                    <a:lnTo>
                      <a:pt x="87" y="87"/>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9"/>
              <p:cNvSpPr/>
              <p:nvPr/>
            </p:nvSpPr>
            <p:spPr>
              <a:xfrm>
                <a:off x="2787" y="2969"/>
                <a:ext cx="24" cy="20"/>
              </a:xfrm>
              <a:custGeom>
                <a:rect b="b" l="l" r="r" t="t"/>
                <a:pathLst>
                  <a:path extrusionOk="0" h="82" w="96">
                    <a:moveTo>
                      <a:pt x="15" y="0"/>
                    </a:moveTo>
                    <a:lnTo>
                      <a:pt x="0" y="9"/>
                    </a:lnTo>
                    <a:lnTo>
                      <a:pt x="82" y="82"/>
                    </a:lnTo>
                    <a:lnTo>
                      <a:pt x="92" y="78"/>
                    </a:lnTo>
                    <a:lnTo>
                      <a:pt x="96" y="64"/>
                    </a:lnTo>
                    <a:lnTo>
                      <a:pt x="93" y="52"/>
                    </a:lnTo>
                    <a:lnTo>
                      <a:pt x="1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0" name="Google Shape;1120;p9"/>
              <p:cNvSpPr/>
              <p:nvPr/>
            </p:nvSpPr>
            <p:spPr>
              <a:xfrm>
                <a:off x="2760" y="2946"/>
                <a:ext cx="17" cy="15"/>
              </a:xfrm>
              <a:custGeom>
                <a:rect b="b" l="l" r="r" t="t"/>
                <a:pathLst>
                  <a:path extrusionOk="0" h="63" w="65">
                    <a:moveTo>
                      <a:pt x="62" y="43"/>
                    </a:moveTo>
                    <a:lnTo>
                      <a:pt x="23" y="3"/>
                    </a:lnTo>
                    <a:lnTo>
                      <a:pt x="0" y="0"/>
                    </a:lnTo>
                    <a:lnTo>
                      <a:pt x="0" y="11"/>
                    </a:lnTo>
                    <a:lnTo>
                      <a:pt x="65" y="63"/>
                    </a:lnTo>
                    <a:lnTo>
                      <a:pt x="62" y="4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9"/>
              <p:cNvSpPr/>
              <p:nvPr/>
            </p:nvSpPr>
            <p:spPr>
              <a:xfrm>
                <a:off x="2779" y="2950"/>
                <a:ext cx="12" cy="12"/>
              </a:xfrm>
              <a:custGeom>
                <a:rect b="b" l="l" r="r" t="t"/>
                <a:pathLst>
                  <a:path extrusionOk="0" h="47" w="49">
                    <a:moveTo>
                      <a:pt x="19" y="47"/>
                    </a:moveTo>
                    <a:lnTo>
                      <a:pt x="0" y="0"/>
                    </a:lnTo>
                    <a:lnTo>
                      <a:pt x="21" y="11"/>
                    </a:lnTo>
                    <a:lnTo>
                      <a:pt x="40" y="21"/>
                    </a:lnTo>
                    <a:lnTo>
                      <a:pt x="49" y="34"/>
                    </a:lnTo>
                    <a:lnTo>
                      <a:pt x="28" y="45"/>
                    </a:lnTo>
                    <a:lnTo>
                      <a:pt x="19" y="47"/>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9"/>
              <p:cNvSpPr/>
              <p:nvPr/>
            </p:nvSpPr>
            <p:spPr>
              <a:xfrm>
                <a:off x="2769" y="2963"/>
                <a:ext cx="10" cy="7"/>
              </a:xfrm>
              <a:custGeom>
                <a:rect b="b" l="l" r="r" t="t"/>
                <a:pathLst>
                  <a:path extrusionOk="0" h="32" w="41">
                    <a:moveTo>
                      <a:pt x="41" y="15"/>
                    </a:moveTo>
                    <a:lnTo>
                      <a:pt x="0" y="0"/>
                    </a:lnTo>
                    <a:lnTo>
                      <a:pt x="16" y="23"/>
                    </a:lnTo>
                    <a:lnTo>
                      <a:pt x="30" y="32"/>
                    </a:lnTo>
                    <a:lnTo>
                      <a:pt x="41" y="1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9"/>
              <p:cNvSpPr/>
              <p:nvPr/>
            </p:nvSpPr>
            <p:spPr>
              <a:xfrm>
                <a:off x="2876" y="2978"/>
                <a:ext cx="29" cy="24"/>
              </a:xfrm>
              <a:custGeom>
                <a:rect b="b" l="l" r="r" t="t"/>
                <a:pathLst>
                  <a:path extrusionOk="0" h="97" w="118">
                    <a:moveTo>
                      <a:pt x="107" y="0"/>
                    </a:moveTo>
                    <a:lnTo>
                      <a:pt x="104" y="30"/>
                    </a:lnTo>
                    <a:lnTo>
                      <a:pt x="118" y="36"/>
                    </a:lnTo>
                    <a:lnTo>
                      <a:pt x="79" y="81"/>
                    </a:lnTo>
                    <a:lnTo>
                      <a:pt x="46" y="91"/>
                    </a:lnTo>
                    <a:lnTo>
                      <a:pt x="10" y="97"/>
                    </a:lnTo>
                    <a:lnTo>
                      <a:pt x="0" y="84"/>
                    </a:lnTo>
                    <a:lnTo>
                      <a:pt x="3" y="69"/>
                    </a:lnTo>
                    <a:lnTo>
                      <a:pt x="11" y="56"/>
                    </a:lnTo>
                    <a:lnTo>
                      <a:pt x="25" y="35"/>
                    </a:lnTo>
                    <a:lnTo>
                      <a:pt x="46" y="20"/>
                    </a:lnTo>
                    <a:lnTo>
                      <a:pt x="107" y="0"/>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9"/>
              <p:cNvSpPr/>
              <p:nvPr/>
            </p:nvSpPr>
            <p:spPr>
              <a:xfrm>
                <a:off x="2917" y="2954"/>
                <a:ext cx="32" cy="20"/>
              </a:xfrm>
              <a:custGeom>
                <a:rect b="b" l="l" r="r" t="t"/>
                <a:pathLst>
                  <a:path extrusionOk="0" h="81" w="126">
                    <a:moveTo>
                      <a:pt x="0" y="63"/>
                    </a:moveTo>
                    <a:lnTo>
                      <a:pt x="17" y="81"/>
                    </a:lnTo>
                    <a:lnTo>
                      <a:pt x="90" y="67"/>
                    </a:lnTo>
                    <a:lnTo>
                      <a:pt x="107" y="49"/>
                    </a:lnTo>
                    <a:lnTo>
                      <a:pt x="124" y="23"/>
                    </a:lnTo>
                    <a:lnTo>
                      <a:pt x="126" y="1"/>
                    </a:lnTo>
                    <a:lnTo>
                      <a:pt x="107" y="0"/>
                    </a:lnTo>
                    <a:lnTo>
                      <a:pt x="54" y="11"/>
                    </a:lnTo>
                    <a:lnTo>
                      <a:pt x="0" y="63"/>
                    </a:lnTo>
                    <a:close/>
                  </a:path>
                </a:pathLst>
              </a:custGeom>
              <a:solidFill>
                <a:srgbClr val="FFF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9"/>
              <p:cNvSpPr/>
              <p:nvPr/>
            </p:nvSpPr>
            <p:spPr>
              <a:xfrm>
                <a:off x="2919" y="2955"/>
                <a:ext cx="28" cy="17"/>
              </a:xfrm>
              <a:custGeom>
                <a:rect b="b" l="l" r="r" t="t"/>
                <a:pathLst>
                  <a:path extrusionOk="0" h="68" w="111">
                    <a:moveTo>
                      <a:pt x="0" y="58"/>
                    </a:moveTo>
                    <a:lnTo>
                      <a:pt x="5" y="68"/>
                    </a:lnTo>
                    <a:lnTo>
                      <a:pt x="103" y="29"/>
                    </a:lnTo>
                    <a:lnTo>
                      <a:pt x="111" y="11"/>
                    </a:lnTo>
                    <a:lnTo>
                      <a:pt x="103" y="0"/>
                    </a:lnTo>
                    <a:lnTo>
                      <a:pt x="0" y="5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9"/>
              <p:cNvSpPr/>
              <p:nvPr/>
            </p:nvSpPr>
            <p:spPr>
              <a:xfrm>
                <a:off x="2877" y="2983"/>
                <a:ext cx="25" cy="18"/>
              </a:xfrm>
              <a:custGeom>
                <a:rect b="b" l="l" r="r" t="t"/>
                <a:pathLst>
                  <a:path extrusionOk="0" h="70" w="97">
                    <a:moveTo>
                      <a:pt x="91" y="0"/>
                    </a:moveTo>
                    <a:lnTo>
                      <a:pt x="97" y="14"/>
                    </a:lnTo>
                    <a:lnTo>
                      <a:pt x="39" y="60"/>
                    </a:lnTo>
                    <a:lnTo>
                      <a:pt x="8" y="70"/>
                    </a:lnTo>
                    <a:lnTo>
                      <a:pt x="0" y="63"/>
                    </a:lnTo>
                    <a:lnTo>
                      <a:pt x="4" y="43"/>
                    </a:lnTo>
                    <a:lnTo>
                      <a:pt x="9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7" name="Google Shape;1127;p9"/>
              <p:cNvSpPr/>
              <p:nvPr/>
            </p:nvSpPr>
            <p:spPr>
              <a:xfrm>
                <a:off x="2896" y="2963"/>
                <a:ext cx="20" cy="13"/>
              </a:xfrm>
              <a:custGeom>
                <a:rect b="b" l="l" r="r" t="t"/>
                <a:pathLst>
                  <a:path extrusionOk="0" h="51" w="82">
                    <a:moveTo>
                      <a:pt x="39" y="42"/>
                    </a:moveTo>
                    <a:lnTo>
                      <a:pt x="62" y="31"/>
                    </a:lnTo>
                    <a:lnTo>
                      <a:pt x="82" y="0"/>
                    </a:lnTo>
                    <a:lnTo>
                      <a:pt x="44" y="18"/>
                    </a:lnTo>
                    <a:lnTo>
                      <a:pt x="16" y="37"/>
                    </a:lnTo>
                    <a:lnTo>
                      <a:pt x="0" y="51"/>
                    </a:lnTo>
                    <a:lnTo>
                      <a:pt x="39" y="42"/>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8" name="Google Shape;1128;p9"/>
              <p:cNvSpPr/>
              <p:nvPr/>
            </p:nvSpPr>
            <p:spPr>
              <a:xfrm>
                <a:off x="2905" y="2975"/>
                <a:ext cx="11" cy="19"/>
              </a:xfrm>
              <a:custGeom>
                <a:rect b="b" l="l" r="r" t="t"/>
                <a:pathLst>
                  <a:path extrusionOk="0" h="74" w="40">
                    <a:moveTo>
                      <a:pt x="18" y="35"/>
                    </a:moveTo>
                    <a:lnTo>
                      <a:pt x="14" y="22"/>
                    </a:lnTo>
                    <a:lnTo>
                      <a:pt x="16" y="7"/>
                    </a:lnTo>
                    <a:lnTo>
                      <a:pt x="33" y="0"/>
                    </a:lnTo>
                    <a:lnTo>
                      <a:pt x="8" y="11"/>
                    </a:lnTo>
                    <a:lnTo>
                      <a:pt x="0" y="32"/>
                    </a:lnTo>
                    <a:lnTo>
                      <a:pt x="20" y="39"/>
                    </a:lnTo>
                    <a:lnTo>
                      <a:pt x="4" y="74"/>
                    </a:lnTo>
                    <a:lnTo>
                      <a:pt x="40" y="53"/>
                    </a:lnTo>
                    <a:lnTo>
                      <a:pt x="21" y="38"/>
                    </a:lnTo>
                    <a:lnTo>
                      <a:pt x="18" y="35"/>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9"/>
              <p:cNvSpPr/>
              <p:nvPr/>
            </p:nvSpPr>
            <p:spPr>
              <a:xfrm>
                <a:off x="2918" y="2978"/>
                <a:ext cx="13" cy="8"/>
              </a:xfrm>
              <a:custGeom>
                <a:rect b="b" l="l" r="r" t="t"/>
                <a:pathLst>
                  <a:path extrusionOk="0" h="29" w="54">
                    <a:moveTo>
                      <a:pt x="0" y="6"/>
                    </a:moveTo>
                    <a:lnTo>
                      <a:pt x="16" y="29"/>
                    </a:lnTo>
                    <a:lnTo>
                      <a:pt x="38" y="15"/>
                    </a:lnTo>
                    <a:lnTo>
                      <a:pt x="54" y="0"/>
                    </a:lnTo>
                    <a:lnTo>
                      <a:pt x="0" y="6"/>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0" name="Google Shape;1130;p9"/>
              <p:cNvSpPr/>
              <p:nvPr/>
            </p:nvSpPr>
            <p:spPr>
              <a:xfrm>
                <a:off x="2729" y="3079"/>
                <a:ext cx="35" cy="58"/>
              </a:xfrm>
              <a:custGeom>
                <a:rect b="b" l="l" r="r" t="t"/>
                <a:pathLst>
                  <a:path extrusionOk="0" h="233" w="139">
                    <a:moveTo>
                      <a:pt x="42" y="20"/>
                    </a:moveTo>
                    <a:lnTo>
                      <a:pt x="0" y="233"/>
                    </a:lnTo>
                    <a:lnTo>
                      <a:pt x="39" y="183"/>
                    </a:lnTo>
                    <a:lnTo>
                      <a:pt x="77" y="134"/>
                    </a:lnTo>
                    <a:lnTo>
                      <a:pt x="111" y="108"/>
                    </a:lnTo>
                    <a:lnTo>
                      <a:pt x="128" y="102"/>
                    </a:lnTo>
                    <a:lnTo>
                      <a:pt x="139" y="56"/>
                    </a:lnTo>
                    <a:lnTo>
                      <a:pt x="111" y="37"/>
                    </a:lnTo>
                    <a:lnTo>
                      <a:pt x="102" y="0"/>
                    </a:lnTo>
                    <a:lnTo>
                      <a:pt x="86" y="14"/>
                    </a:lnTo>
                    <a:lnTo>
                      <a:pt x="67" y="48"/>
                    </a:lnTo>
                    <a:lnTo>
                      <a:pt x="50" y="42"/>
                    </a:lnTo>
                    <a:lnTo>
                      <a:pt x="42" y="2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1" name="Google Shape;1131;p9"/>
              <p:cNvSpPr/>
              <p:nvPr/>
            </p:nvSpPr>
            <p:spPr>
              <a:xfrm>
                <a:off x="2733" y="3086"/>
                <a:ext cx="21" cy="42"/>
              </a:xfrm>
              <a:custGeom>
                <a:rect b="b" l="l" r="r" t="t"/>
                <a:pathLst>
                  <a:path extrusionOk="0" h="168" w="82">
                    <a:moveTo>
                      <a:pt x="29" y="25"/>
                    </a:moveTo>
                    <a:lnTo>
                      <a:pt x="0" y="168"/>
                    </a:lnTo>
                    <a:lnTo>
                      <a:pt x="26" y="128"/>
                    </a:lnTo>
                    <a:lnTo>
                      <a:pt x="58" y="89"/>
                    </a:lnTo>
                    <a:lnTo>
                      <a:pt x="73" y="75"/>
                    </a:lnTo>
                    <a:lnTo>
                      <a:pt x="82" y="0"/>
                    </a:lnTo>
                    <a:lnTo>
                      <a:pt x="58" y="29"/>
                    </a:lnTo>
                    <a:lnTo>
                      <a:pt x="39" y="32"/>
                    </a:lnTo>
                    <a:lnTo>
                      <a:pt x="29" y="25"/>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9"/>
              <p:cNvSpPr/>
              <p:nvPr/>
            </p:nvSpPr>
            <p:spPr>
              <a:xfrm>
                <a:off x="2738" y="3094"/>
                <a:ext cx="10" cy="19"/>
              </a:xfrm>
              <a:custGeom>
                <a:rect b="b" l="l" r="r" t="t"/>
                <a:pathLst>
                  <a:path extrusionOk="0" h="74" w="39">
                    <a:moveTo>
                      <a:pt x="17" y="5"/>
                    </a:moveTo>
                    <a:lnTo>
                      <a:pt x="0" y="74"/>
                    </a:lnTo>
                    <a:lnTo>
                      <a:pt x="20" y="54"/>
                    </a:lnTo>
                    <a:lnTo>
                      <a:pt x="39" y="0"/>
                    </a:lnTo>
                    <a:lnTo>
                      <a:pt x="17"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3" name="Google Shape;1133;p9"/>
              <p:cNvSpPr/>
              <p:nvPr/>
            </p:nvSpPr>
            <p:spPr>
              <a:xfrm>
                <a:off x="2762" y="3063"/>
                <a:ext cx="64" cy="28"/>
              </a:xfrm>
              <a:custGeom>
                <a:rect b="b" l="l" r="r" t="t"/>
                <a:pathLst>
                  <a:path extrusionOk="0" h="112" w="255">
                    <a:moveTo>
                      <a:pt x="0" y="59"/>
                    </a:moveTo>
                    <a:lnTo>
                      <a:pt x="2" y="33"/>
                    </a:lnTo>
                    <a:lnTo>
                      <a:pt x="28" y="14"/>
                    </a:lnTo>
                    <a:lnTo>
                      <a:pt x="78" y="1"/>
                    </a:lnTo>
                    <a:lnTo>
                      <a:pt x="123" y="0"/>
                    </a:lnTo>
                    <a:lnTo>
                      <a:pt x="174" y="14"/>
                    </a:lnTo>
                    <a:lnTo>
                      <a:pt x="216" y="34"/>
                    </a:lnTo>
                    <a:lnTo>
                      <a:pt x="252" y="67"/>
                    </a:lnTo>
                    <a:lnTo>
                      <a:pt x="255" y="100"/>
                    </a:lnTo>
                    <a:lnTo>
                      <a:pt x="226" y="112"/>
                    </a:lnTo>
                    <a:lnTo>
                      <a:pt x="212" y="74"/>
                    </a:lnTo>
                    <a:lnTo>
                      <a:pt x="177" y="103"/>
                    </a:lnTo>
                    <a:lnTo>
                      <a:pt x="154" y="52"/>
                    </a:lnTo>
                    <a:lnTo>
                      <a:pt x="120" y="87"/>
                    </a:lnTo>
                    <a:lnTo>
                      <a:pt x="101" y="47"/>
                    </a:lnTo>
                    <a:lnTo>
                      <a:pt x="65" y="77"/>
                    </a:lnTo>
                    <a:lnTo>
                      <a:pt x="42" y="34"/>
                    </a:lnTo>
                    <a:lnTo>
                      <a:pt x="26" y="71"/>
                    </a:lnTo>
                    <a:lnTo>
                      <a:pt x="0" y="59"/>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9"/>
              <p:cNvSpPr/>
              <p:nvPr/>
            </p:nvSpPr>
            <p:spPr>
              <a:xfrm>
                <a:off x="2876" y="3077"/>
                <a:ext cx="55" cy="19"/>
              </a:xfrm>
              <a:custGeom>
                <a:rect b="b" l="l" r="r" t="t"/>
                <a:pathLst>
                  <a:path extrusionOk="0" h="73" w="219">
                    <a:moveTo>
                      <a:pt x="9" y="68"/>
                    </a:moveTo>
                    <a:lnTo>
                      <a:pt x="0" y="50"/>
                    </a:lnTo>
                    <a:lnTo>
                      <a:pt x="19" y="26"/>
                    </a:lnTo>
                    <a:lnTo>
                      <a:pt x="60" y="6"/>
                    </a:lnTo>
                    <a:lnTo>
                      <a:pt x="91" y="1"/>
                    </a:lnTo>
                    <a:lnTo>
                      <a:pt x="137" y="0"/>
                    </a:lnTo>
                    <a:lnTo>
                      <a:pt x="175" y="5"/>
                    </a:lnTo>
                    <a:lnTo>
                      <a:pt x="210" y="19"/>
                    </a:lnTo>
                    <a:lnTo>
                      <a:pt x="219" y="36"/>
                    </a:lnTo>
                    <a:lnTo>
                      <a:pt x="216" y="51"/>
                    </a:lnTo>
                    <a:lnTo>
                      <a:pt x="189" y="40"/>
                    </a:lnTo>
                    <a:lnTo>
                      <a:pt x="170" y="67"/>
                    </a:lnTo>
                    <a:lnTo>
                      <a:pt x="136" y="40"/>
                    </a:lnTo>
                    <a:lnTo>
                      <a:pt x="127" y="72"/>
                    </a:lnTo>
                    <a:lnTo>
                      <a:pt x="97" y="44"/>
                    </a:lnTo>
                    <a:lnTo>
                      <a:pt x="80" y="73"/>
                    </a:lnTo>
                    <a:lnTo>
                      <a:pt x="59" y="44"/>
                    </a:lnTo>
                    <a:lnTo>
                      <a:pt x="40" y="72"/>
                    </a:lnTo>
                    <a:lnTo>
                      <a:pt x="23" y="45"/>
                    </a:lnTo>
                    <a:lnTo>
                      <a:pt x="9" y="68"/>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9"/>
              <p:cNvSpPr/>
              <p:nvPr/>
            </p:nvSpPr>
            <p:spPr>
              <a:xfrm>
                <a:off x="2765" y="3065"/>
                <a:ext cx="58" cy="22"/>
              </a:xfrm>
              <a:custGeom>
                <a:rect b="b" l="l" r="r" t="t"/>
                <a:pathLst>
                  <a:path extrusionOk="0" h="85" w="236">
                    <a:moveTo>
                      <a:pt x="0" y="32"/>
                    </a:moveTo>
                    <a:lnTo>
                      <a:pt x="12" y="16"/>
                    </a:lnTo>
                    <a:lnTo>
                      <a:pt x="42" y="3"/>
                    </a:lnTo>
                    <a:lnTo>
                      <a:pt x="90" y="0"/>
                    </a:lnTo>
                    <a:lnTo>
                      <a:pt x="134" y="6"/>
                    </a:lnTo>
                    <a:lnTo>
                      <a:pt x="187" y="25"/>
                    </a:lnTo>
                    <a:lnTo>
                      <a:pt x="227" y="54"/>
                    </a:lnTo>
                    <a:lnTo>
                      <a:pt x="236" y="80"/>
                    </a:lnTo>
                    <a:lnTo>
                      <a:pt x="228" y="85"/>
                    </a:lnTo>
                    <a:lnTo>
                      <a:pt x="214" y="51"/>
                    </a:lnTo>
                    <a:lnTo>
                      <a:pt x="173" y="31"/>
                    </a:lnTo>
                    <a:lnTo>
                      <a:pt x="119" y="15"/>
                    </a:lnTo>
                    <a:lnTo>
                      <a:pt x="43" y="12"/>
                    </a:lnTo>
                    <a:lnTo>
                      <a:pt x="14" y="30"/>
                    </a:lnTo>
                    <a:lnTo>
                      <a:pt x="0"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6" name="Google Shape;1136;p9"/>
              <p:cNvSpPr/>
              <p:nvPr/>
            </p:nvSpPr>
            <p:spPr>
              <a:xfrm>
                <a:off x="2879" y="3079"/>
                <a:ext cx="49" cy="11"/>
              </a:xfrm>
              <a:custGeom>
                <a:rect b="b" l="l" r="r" t="t"/>
                <a:pathLst>
                  <a:path extrusionOk="0" h="45" w="196">
                    <a:moveTo>
                      <a:pt x="0" y="40"/>
                    </a:moveTo>
                    <a:lnTo>
                      <a:pt x="37" y="14"/>
                    </a:lnTo>
                    <a:lnTo>
                      <a:pt x="78" y="0"/>
                    </a:lnTo>
                    <a:lnTo>
                      <a:pt x="123" y="1"/>
                    </a:lnTo>
                    <a:lnTo>
                      <a:pt x="174" y="5"/>
                    </a:lnTo>
                    <a:lnTo>
                      <a:pt x="196" y="20"/>
                    </a:lnTo>
                    <a:lnTo>
                      <a:pt x="190" y="30"/>
                    </a:lnTo>
                    <a:lnTo>
                      <a:pt x="156" y="14"/>
                    </a:lnTo>
                    <a:lnTo>
                      <a:pt x="89" y="11"/>
                    </a:lnTo>
                    <a:lnTo>
                      <a:pt x="31" y="24"/>
                    </a:lnTo>
                    <a:lnTo>
                      <a:pt x="4" y="45"/>
                    </a:lnTo>
                    <a:lnTo>
                      <a:pt x="0" y="4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9"/>
              <p:cNvSpPr/>
              <p:nvPr/>
            </p:nvSpPr>
            <p:spPr>
              <a:xfrm>
                <a:off x="2990" y="3164"/>
                <a:ext cx="59" cy="21"/>
              </a:xfrm>
              <a:custGeom>
                <a:rect b="b" l="l" r="r" t="t"/>
                <a:pathLst>
                  <a:path extrusionOk="0" h="82" w="235">
                    <a:moveTo>
                      <a:pt x="22" y="0"/>
                    </a:moveTo>
                    <a:lnTo>
                      <a:pt x="0" y="25"/>
                    </a:lnTo>
                    <a:lnTo>
                      <a:pt x="17" y="28"/>
                    </a:lnTo>
                    <a:lnTo>
                      <a:pt x="35" y="41"/>
                    </a:lnTo>
                    <a:lnTo>
                      <a:pt x="49" y="59"/>
                    </a:lnTo>
                    <a:lnTo>
                      <a:pt x="76" y="66"/>
                    </a:lnTo>
                    <a:lnTo>
                      <a:pt x="106" y="62"/>
                    </a:lnTo>
                    <a:lnTo>
                      <a:pt x="130" y="47"/>
                    </a:lnTo>
                    <a:lnTo>
                      <a:pt x="157" y="44"/>
                    </a:lnTo>
                    <a:lnTo>
                      <a:pt x="186" y="53"/>
                    </a:lnTo>
                    <a:lnTo>
                      <a:pt x="198" y="76"/>
                    </a:lnTo>
                    <a:lnTo>
                      <a:pt x="213" y="82"/>
                    </a:lnTo>
                    <a:lnTo>
                      <a:pt x="232" y="73"/>
                    </a:lnTo>
                    <a:lnTo>
                      <a:pt x="235" y="35"/>
                    </a:lnTo>
                    <a:lnTo>
                      <a:pt x="217" y="49"/>
                    </a:lnTo>
                    <a:lnTo>
                      <a:pt x="194" y="42"/>
                    </a:lnTo>
                    <a:lnTo>
                      <a:pt x="193" y="33"/>
                    </a:lnTo>
                    <a:lnTo>
                      <a:pt x="181" y="39"/>
                    </a:lnTo>
                    <a:lnTo>
                      <a:pt x="164" y="34"/>
                    </a:lnTo>
                    <a:lnTo>
                      <a:pt x="159" y="24"/>
                    </a:lnTo>
                    <a:lnTo>
                      <a:pt x="142" y="32"/>
                    </a:lnTo>
                    <a:lnTo>
                      <a:pt x="125" y="25"/>
                    </a:lnTo>
                    <a:lnTo>
                      <a:pt x="125" y="17"/>
                    </a:lnTo>
                    <a:lnTo>
                      <a:pt x="112" y="27"/>
                    </a:lnTo>
                    <a:lnTo>
                      <a:pt x="91" y="13"/>
                    </a:lnTo>
                    <a:lnTo>
                      <a:pt x="81" y="24"/>
                    </a:lnTo>
                    <a:lnTo>
                      <a:pt x="64" y="19"/>
                    </a:lnTo>
                    <a:lnTo>
                      <a:pt x="58" y="9"/>
                    </a:lnTo>
                    <a:lnTo>
                      <a:pt x="47" y="23"/>
                    </a:lnTo>
                    <a:lnTo>
                      <a:pt x="32" y="17"/>
                    </a:lnTo>
                    <a:lnTo>
                      <a:pt x="22" y="0"/>
                    </a:lnTo>
                    <a:close/>
                  </a:path>
                </a:pathLst>
              </a:custGeom>
              <a:solidFill>
                <a:srgbClr val="F67C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9"/>
              <p:cNvSpPr/>
              <p:nvPr/>
            </p:nvSpPr>
            <p:spPr>
              <a:xfrm>
                <a:off x="2849" y="3142"/>
                <a:ext cx="141" cy="24"/>
              </a:xfrm>
              <a:custGeom>
                <a:rect b="b" l="l" r="r" t="t"/>
                <a:pathLst>
                  <a:path extrusionOk="0" h="96" w="565">
                    <a:moveTo>
                      <a:pt x="7" y="0"/>
                    </a:moveTo>
                    <a:lnTo>
                      <a:pt x="0" y="36"/>
                    </a:lnTo>
                    <a:lnTo>
                      <a:pt x="23" y="13"/>
                    </a:lnTo>
                    <a:lnTo>
                      <a:pt x="57" y="15"/>
                    </a:lnTo>
                    <a:lnTo>
                      <a:pt x="39" y="41"/>
                    </a:lnTo>
                    <a:lnTo>
                      <a:pt x="80" y="18"/>
                    </a:lnTo>
                    <a:lnTo>
                      <a:pt x="117" y="20"/>
                    </a:lnTo>
                    <a:lnTo>
                      <a:pt x="87" y="48"/>
                    </a:lnTo>
                    <a:lnTo>
                      <a:pt x="135" y="25"/>
                    </a:lnTo>
                    <a:lnTo>
                      <a:pt x="173" y="29"/>
                    </a:lnTo>
                    <a:lnTo>
                      <a:pt x="148" y="54"/>
                    </a:lnTo>
                    <a:lnTo>
                      <a:pt x="194" y="34"/>
                    </a:lnTo>
                    <a:lnTo>
                      <a:pt x="237" y="38"/>
                    </a:lnTo>
                    <a:lnTo>
                      <a:pt x="212" y="62"/>
                    </a:lnTo>
                    <a:lnTo>
                      <a:pt x="261" y="39"/>
                    </a:lnTo>
                    <a:lnTo>
                      <a:pt x="301" y="43"/>
                    </a:lnTo>
                    <a:lnTo>
                      <a:pt x="268" y="72"/>
                    </a:lnTo>
                    <a:lnTo>
                      <a:pt x="319" y="49"/>
                    </a:lnTo>
                    <a:lnTo>
                      <a:pt x="357" y="53"/>
                    </a:lnTo>
                    <a:lnTo>
                      <a:pt x="323" y="80"/>
                    </a:lnTo>
                    <a:lnTo>
                      <a:pt x="377" y="54"/>
                    </a:lnTo>
                    <a:lnTo>
                      <a:pt x="426" y="57"/>
                    </a:lnTo>
                    <a:lnTo>
                      <a:pt x="374" y="83"/>
                    </a:lnTo>
                    <a:lnTo>
                      <a:pt x="445" y="62"/>
                    </a:lnTo>
                    <a:lnTo>
                      <a:pt x="475" y="65"/>
                    </a:lnTo>
                    <a:lnTo>
                      <a:pt x="447" y="87"/>
                    </a:lnTo>
                    <a:lnTo>
                      <a:pt x="492" y="68"/>
                    </a:lnTo>
                    <a:lnTo>
                      <a:pt x="524" y="72"/>
                    </a:lnTo>
                    <a:lnTo>
                      <a:pt x="511" y="96"/>
                    </a:lnTo>
                    <a:lnTo>
                      <a:pt x="565" y="75"/>
                    </a:lnTo>
                    <a:lnTo>
                      <a:pt x="422" y="49"/>
                    </a:lnTo>
                    <a:lnTo>
                      <a:pt x="246" y="25"/>
                    </a:lnTo>
                    <a:lnTo>
                      <a:pt x="7" y="0"/>
                    </a:lnTo>
                    <a:close/>
                  </a:path>
                </a:pathLst>
              </a:custGeom>
              <a:solidFill>
                <a:srgbClr val="FFA6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9"/>
              <p:cNvSpPr/>
              <p:nvPr/>
            </p:nvSpPr>
            <p:spPr>
              <a:xfrm>
                <a:off x="2801" y="3133"/>
                <a:ext cx="11" cy="13"/>
              </a:xfrm>
              <a:custGeom>
                <a:rect b="b" l="l" r="r" t="t"/>
                <a:pathLst>
                  <a:path extrusionOk="0" h="54" w="44">
                    <a:moveTo>
                      <a:pt x="35" y="2"/>
                    </a:moveTo>
                    <a:lnTo>
                      <a:pt x="44" y="3"/>
                    </a:lnTo>
                    <a:lnTo>
                      <a:pt x="11" y="54"/>
                    </a:lnTo>
                    <a:lnTo>
                      <a:pt x="0" y="52"/>
                    </a:lnTo>
                    <a:lnTo>
                      <a:pt x="10" y="46"/>
                    </a:lnTo>
                    <a:lnTo>
                      <a:pt x="11" y="39"/>
                    </a:lnTo>
                    <a:lnTo>
                      <a:pt x="18" y="33"/>
                    </a:lnTo>
                    <a:lnTo>
                      <a:pt x="19" y="28"/>
                    </a:lnTo>
                    <a:lnTo>
                      <a:pt x="24" y="24"/>
                    </a:lnTo>
                    <a:lnTo>
                      <a:pt x="23" y="20"/>
                    </a:lnTo>
                    <a:lnTo>
                      <a:pt x="30" y="17"/>
                    </a:lnTo>
                    <a:lnTo>
                      <a:pt x="28" y="12"/>
                    </a:lnTo>
                    <a:lnTo>
                      <a:pt x="34" y="8"/>
                    </a:lnTo>
                    <a:lnTo>
                      <a:pt x="35" y="0"/>
                    </a:lnTo>
                    <a:lnTo>
                      <a:pt x="35"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9"/>
              <p:cNvSpPr/>
              <p:nvPr/>
            </p:nvSpPr>
            <p:spPr>
              <a:xfrm>
                <a:off x="2820" y="3137"/>
                <a:ext cx="11" cy="14"/>
              </a:xfrm>
              <a:custGeom>
                <a:rect b="b" l="l" r="r" t="t"/>
                <a:pathLst>
                  <a:path extrusionOk="0" h="59" w="47">
                    <a:moveTo>
                      <a:pt x="47" y="0"/>
                    </a:moveTo>
                    <a:lnTo>
                      <a:pt x="8" y="59"/>
                    </a:lnTo>
                    <a:lnTo>
                      <a:pt x="0" y="56"/>
                    </a:lnTo>
                    <a:lnTo>
                      <a:pt x="9" y="45"/>
                    </a:lnTo>
                    <a:lnTo>
                      <a:pt x="14" y="41"/>
                    </a:lnTo>
                    <a:lnTo>
                      <a:pt x="14" y="34"/>
                    </a:lnTo>
                    <a:lnTo>
                      <a:pt x="19" y="30"/>
                    </a:lnTo>
                    <a:lnTo>
                      <a:pt x="19" y="26"/>
                    </a:lnTo>
                    <a:lnTo>
                      <a:pt x="24" y="25"/>
                    </a:lnTo>
                    <a:lnTo>
                      <a:pt x="26" y="17"/>
                    </a:lnTo>
                    <a:lnTo>
                      <a:pt x="32" y="16"/>
                    </a:lnTo>
                    <a:lnTo>
                      <a:pt x="31" y="11"/>
                    </a:lnTo>
                    <a:lnTo>
                      <a:pt x="37" y="7"/>
                    </a:lnTo>
                    <a:lnTo>
                      <a:pt x="34" y="0"/>
                    </a:ln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9"/>
              <p:cNvSpPr/>
              <p:nvPr/>
            </p:nvSpPr>
            <p:spPr>
              <a:xfrm>
                <a:off x="2771" y="3127"/>
                <a:ext cx="12" cy="16"/>
              </a:xfrm>
              <a:custGeom>
                <a:rect b="b" l="l" r="r" t="t"/>
                <a:pathLst>
                  <a:path extrusionOk="0" h="63" w="48">
                    <a:moveTo>
                      <a:pt x="48" y="0"/>
                    </a:moveTo>
                    <a:lnTo>
                      <a:pt x="5" y="63"/>
                    </a:lnTo>
                    <a:lnTo>
                      <a:pt x="0" y="50"/>
                    </a:lnTo>
                    <a:lnTo>
                      <a:pt x="12" y="40"/>
                    </a:lnTo>
                    <a:lnTo>
                      <a:pt x="16" y="28"/>
                    </a:lnTo>
                    <a:lnTo>
                      <a:pt x="24" y="23"/>
                    </a:lnTo>
                    <a:lnTo>
                      <a:pt x="25" y="12"/>
                    </a:lnTo>
                    <a:lnTo>
                      <a:pt x="35" y="9"/>
                    </a:lnTo>
                    <a:lnTo>
                      <a:pt x="35" y="2"/>
                    </a:lnTo>
                    <a:lnTo>
                      <a:pt x="4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9"/>
              <p:cNvSpPr/>
              <p:nvPr/>
            </p:nvSpPr>
            <p:spPr>
              <a:xfrm>
                <a:off x="2754" y="3155"/>
                <a:ext cx="3" cy="3"/>
              </a:xfrm>
              <a:custGeom>
                <a:rect b="b" l="l" r="r" t="t"/>
                <a:pathLst>
                  <a:path extrusionOk="0" h="14" w="13">
                    <a:moveTo>
                      <a:pt x="7" y="14"/>
                    </a:moveTo>
                    <a:lnTo>
                      <a:pt x="13" y="6"/>
                    </a:lnTo>
                    <a:lnTo>
                      <a:pt x="7" y="0"/>
                    </a:lnTo>
                    <a:lnTo>
                      <a:pt x="0" y="6"/>
                    </a:lnTo>
                    <a:lnTo>
                      <a:pt x="7"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9"/>
              <p:cNvSpPr/>
              <p:nvPr/>
            </p:nvSpPr>
            <p:spPr>
              <a:xfrm>
                <a:off x="2764" y="3167"/>
                <a:ext cx="3" cy="2"/>
              </a:xfrm>
              <a:custGeom>
                <a:rect b="b" l="l" r="r" t="t"/>
                <a:pathLst>
                  <a:path extrusionOk="0" h="12" w="11">
                    <a:moveTo>
                      <a:pt x="6" y="12"/>
                    </a:moveTo>
                    <a:lnTo>
                      <a:pt x="11" y="7"/>
                    </a:lnTo>
                    <a:lnTo>
                      <a:pt x="6" y="0"/>
                    </a:lnTo>
                    <a:lnTo>
                      <a:pt x="0" y="7"/>
                    </a:lnTo>
                    <a:lnTo>
                      <a:pt x="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9"/>
              <p:cNvSpPr/>
              <p:nvPr/>
            </p:nvSpPr>
            <p:spPr>
              <a:xfrm>
                <a:off x="2744" y="3167"/>
                <a:ext cx="3" cy="3"/>
              </a:xfrm>
              <a:custGeom>
                <a:rect b="b" l="l" r="r" t="t"/>
                <a:pathLst>
                  <a:path extrusionOk="0" h="12" w="13">
                    <a:moveTo>
                      <a:pt x="7" y="12"/>
                    </a:moveTo>
                    <a:lnTo>
                      <a:pt x="13" y="6"/>
                    </a:lnTo>
                    <a:lnTo>
                      <a:pt x="7" y="0"/>
                    </a:lnTo>
                    <a:lnTo>
                      <a:pt x="0" y="6"/>
                    </a:lnTo>
                    <a:lnTo>
                      <a:pt x="7"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9"/>
              <p:cNvSpPr/>
              <p:nvPr/>
            </p:nvSpPr>
            <p:spPr>
              <a:xfrm>
                <a:off x="2872" y="3203"/>
                <a:ext cx="79" cy="52"/>
              </a:xfrm>
              <a:custGeom>
                <a:rect b="b" l="l" r="r" t="t"/>
                <a:pathLst>
                  <a:path extrusionOk="0" h="205" w="316">
                    <a:moveTo>
                      <a:pt x="16" y="3"/>
                    </a:moveTo>
                    <a:lnTo>
                      <a:pt x="2" y="0"/>
                    </a:lnTo>
                    <a:lnTo>
                      <a:pt x="0" y="8"/>
                    </a:lnTo>
                    <a:lnTo>
                      <a:pt x="22" y="22"/>
                    </a:lnTo>
                    <a:lnTo>
                      <a:pt x="109" y="69"/>
                    </a:lnTo>
                    <a:lnTo>
                      <a:pt x="192" y="122"/>
                    </a:lnTo>
                    <a:lnTo>
                      <a:pt x="287" y="190"/>
                    </a:lnTo>
                    <a:lnTo>
                      <a:pt x="309" y="205"/>
                    </a:lnTo>
                    <a:lnTo>
                      <a:pt x="316" y="202"/>
                    </a:lnTo>
                    <a:lnTo>
                      <a:pt x="299" y="192"/>
                    </a:lnTo>
                    <a:lnTo>
                      <a:pt x="202" y="127"/>
                    </a:lnTo>
                    <a:lnTo>
                      <a:pt x="69" y="39"/>
                    </a:lnTo>
                    <a:lnTo>
                      <a:pt x="16" y="3"/>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6" name="Google Shape;1146;p9"/>
              <p:cNvSpPr/>
              <p:nvPr/>
            </p:nvSpPr>
            <p:spPr>
              <a:xfrm>
                <a:off x="2873" y="3205"/>
                <a:ext cx="17" cy="9"/>
              </a:xfrm>
              <a:custGeom>
                <a:rect b="b" l="l" r="r" t="t"/>
                <a:pathLst>
                  <a:path extrusionOk="0" h="36" w="65">
                    <a:moveTo>
                      <a:pt x="0" y="0"/>
                    </a:moveTo>
                    <a:lnTo>
                      <a:pt x="35" y="15"/>
                    </a:lnTo>
                    <a:lnTo>
                      <a:pt x="65" y="36"/>
                    </a:lnTo>
                    <a:lnTo>
                      <a:pt x="3" y="5"/>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9"/>
              <p:cNvSpPr/>
              <p:nvPr/>
            </p:nvSpPr>
            <p:spPr>
              <a:xfrm>
                <a:off x="2895" y="3225"/>
                <a:ext cx="28" cy="45"/>
              </a:xfrm>
              <a:custGeom>
                <a:rect b="b" l="l" r="r" t="t"/>
                <a:pathLst>
                  <a:path extrusionOk="0" h="183" w="110">
                    <a:moveTo>
                      <a:pt x="0" y="0"/>
                    </a:moveTo>
                    <a:lnTo>
                      <a:pt x="24" y="34"/>
                    </a:lnTo>
                    <a:lnTo>
                      <a:pt x="64" y="108"/>
                    </a:lnTo>
                    <a:lnTo>
                      <a:pt x="98" y="168"/>
                    </a:lnTo>
                    <a:lnTo>
                      <a:pt x="100" y="183"/>
                    </a:lnTo>
                    <a:lnTo>
                      <a:pt x="109" y="179"/>
                    </a:lnTo>
                    <a:lnTo>
                      <a:pt x="110" y="170"/>
                    </a:lnTo>
                    <a:lnTo>
                      <a:pt x="97" y="156"/>
                    </a:lnTo>
                    <a:lnTo>
                      <a:pt x="27" y="34"/>
                    </a:lnTo>
                    <a:lnTo>
                      <a:pt x="9" y="6"/>
                    </a:lnTo>
                    <a:lnTo>
                      <a:pt x="0"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9"/>
              <p:cNvSpPr/>
              <p:nvPr/>
            </p:nvSpPr>
            <p:spPr>
              <a:xfrm>
                <a:off x="2885" y="3200"/>
                <a:ext cx="5" cy="6"/>
              </a:xfrm>
              <a:custGeom>
                <a:rect b="b" l="l" r="r" t="t"/>
                <a:pathLst>
                  <a:path extrusionOk="0" h="24" w="21">
                    <a:moveTo>
                      <a:pt x="0" y="0"/>
                    </a:moveTo>
                    <a:lnTo>
                      <a:pt x="0" y="14"/>
                    </a:lnTo>
                    <a:lnTo>
                      <a:pt x="21" y="24"/>
                    </a:lnTo>
                    <a:lnTo>
                      <a:pt x="6" y="5"/>
                    </a:lnTo>
                    <a:lnTo>
                      <a:pt x="0" y="0"/>
                    </a:lnTo>
                    <a:close/>
                  </a:path>
                </a:pathLst>
              </a:custGeom>
              <a:solidFill>
                <a:srgbClr val="FFCC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9"/>
              <p:cNvSpPr/>
              <p:nvPr/>
            </p:nvSpPr>
            <p:spPr>
              <a:xfrm>
                <a:off x="2899" y="3229"/>
                <a:ext cx="23" cy="40"/>
              </a:xfrm>
              <a:custGeom>
                <a:rect b="b" l="l" r="r" t="t"/>
                <a:pathLst>
                  <a:path extrusionOk="0" h="162" w="93">
                    <a:moveTo>
                      <a:pt x="0" y="0"/>
                    </a:moveTo>
                    <a:lnTo>
                      <a:pt x="55" y="97"/>
                    </a:lnTo>
                    <a:lnTo>
                      <a:pt x="83" y="148"/>
                    </a:lnTo>
                    <a:lnTo>
                      <a:pt x="89" y="162"/>
                    </a:lnTo>
                    <a:lnTo>
                      <a:pt x="93" y="155"/>
                    </a:lnTo>
                    <a:lnTo>
                      <a:pt x="83" y="145"/>
                    </a:lnTo>
                    <a:lnTo>
                      <a:pt x="47" y="81"/>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9"/>
              <p:cNvSpPr/>
              <p:nvPr/>
            </p:nvSpPr>
            <p:spPr>
              <a:xfrm>
                <a:off x="2866" y="3024"/>
                <a:ext cx="4" cy="7"/>
              </a:xfrm>
              <a:custGeom>
                <a:rect b="b" l="l" r="r" t="t"/>
                <a:pathLst>
                  <a:path extrusionOk="0" h="25" w="17">
                    <a:moveTo>
                      <a:pt x="0" y="18"/>
                    </a:moveTo>
                    <a:lnTo>
                      <a:pt x="15" y="0"/>
                    </a:lnTo>
                    <a:lnTo>
                      <a:pt x="17" y="10"/>
                    </a:lnTo>
                    <a:lnTo>
                      <a:pt x="0" y="25"/>
                    </a:lnTo>
                    <a:lnTo>
                      <a:pt x="0" y="18"/>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9"/>
              <p:cNvSpPr/>
              <p:nvPr/>
            </p:nvSpPr>
            <p:spPr>
              <a:xfrm>
                <a:off x="2882" y="3014"/>
                <a:ext cx="7" cy="5"/>
              </a:xfrm>
              <a:custGeom>
                <a:rect b="b" l="l" r="r" t="t"/>
                <a:pathLst>
                  <a:path extrusionOk="0" h="17" w="28">
                    <a:moveTo>
                      <a:pt x="0" y="8"/>
                    </a:moveTo>
                    <a:lnTo>
                      <a:pt x="17" y="2"/>
                    </a:lnTo>
                    <a:lnTo>
                      <a:pt x="27" y="0"/>
                    </a:lnTo>
                    <a:lnTo>
                      <a:pt x="28" y="6"/>
                    </a:lnTo>
                    <a:lnTo>
                      <a:pt x="2" y="17"/>
                    </a:lnTo>
                    <a:lnTo>
                      <a:pt x="0" y="8"/>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9"/>
              <p:cNvSpPr/>
              <p:nvPr/>
            </p:nvSpPr>
            <p:spPr>
              <a:xfrm>
                <a:off x="2900" y="3011"/>
                <a:ext cx="10" cy="4"/>
              </a:xfrm>
              <a:custGeom>
                <a:rect b="b" l="l" r="r" t="t"/>
                <a:pathLst>
                  <a:path extrusionOk="0" h="15" w="41">
                    <a:moveTo>
                      <a:pt x="0" y="2"/>
                    </a:moveTo>
                    <a:lnTo>
                      <a:pt x="0" y="10"/>
                    </a:lnTo>
                    <a:lnTo>
                      <a:pt x="18" y="9"/>
                    </a:lnTo>
                    <a:lnTo>
                      <a:pt x="41" y="15"/>
                    </a:lnTo>
                    <a:lnTo>
                      <a:pt x="39" y="4"/>
                    </a:lnTo>
                    <a:lnTo>
                      <a:pt x="18" y="0"/>
                    </a:lnTo>
                    <a:lnTo>
                      <a:pt x="0" y="2"/>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9"/>
              <p:cNvSpPr/>
              <p:nvPr/>
            </p:nvSpPr>
            <p:spPr>
              <a:xfrm>
                <a:off x="2920" y="3015"/>
                <a:ext cx="3" cy="4"/>
              </a:xfrm>
              <a:custGeom>
                <a:rect b="b" l="l" r="r" t="t"/>
                <a:pathLst>
                  <a:path extrusionOk="0" h="14" w="13">
                    <a:moveTo>
                      <a:pt x="0" y="0"/>
                    </a:moveTo>
                    <a:lnTo>
                      <a:pt x="1" y="7"/>
                    </a:lnTo>
                    <a:lnTo>
                      <a:pt x="13" y="14"/>
                    </a:lnTo>
                    <a:lnTo>
                      <a:pt x="13" y="7"/>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9"/>
              <p:cNvSpPr/>
              <p:nvPr/>
            </p:nvSpPr>
            <p:spPr>
              <a:xfrm>
                <a:off x="2888" y="3069"/>
                <a:ext cx="9" cy="4"/>
              </a:xfrm>
              <a:custGeom>
                <a:rect b="b" l="l" r="r" t="t"/>
                <a:pathLst>
                  <a:path extrusionOk="0" h="17" w="35">
                    <a:moveTo>
                      <a:pt x="0" y="6"/>
                    </a:moveTo>
                    <a:lnTo>
                      <a:pt x="2" y="17"/>
                    </a:lnTo>
                    <a:lnTo>
                      <a:pt x="12" y="14"/>
                    </a:lnTo>
                    <a:lnTo>
                      <a:pt x="35" y="14"/>
                    </a:lnTo>
                    <a:lnTo>
                      <a:pt x="34" y="0"/>
                    </a:lnTo>
                    <a:lnTo>
                      <a:pt x="17" y="0"/>
                    </a:lnTo>
                    <a:lnTo>
                      <a:pt x="0" y="6"/>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9"/>
              <p:cNvSpPr/>
              <p:nvPr/>
            </p:nvSpPr>
            <p:spPr>
              <a:xfrm>
                <a:off x="2909" y="3068"/>
                <a:ext cx="8" cy="4"/>
              </a:xfrm>
              <a:custGeom>
                <a:rect b="b" l="l" r="r" t="t"/>
                <a:pathLst>
                  <a:path extrusionOk="0" h="14" w="34">
                    <a:moveTo>
                      <a:pt x="0" y="0"/>
                    </a:moveTo>
                    <a:lnTo>
                      <a:pt x="2" y="13"/>
                    </a:lnTo>
                    <a:lnTo>
                      <a:pt x="15" y="10"/>
                    </a:lnTo>
                    <a:lnTo>
                      <a:pt x="34" y="14"/>
                    </a:lnTo>
                    <a:lnTo>
                      <a:pt x="33" y="3"/>
                    </a:lnTo>
                    <a:lnTo>
                      <a:pt x="16" y="2"/>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6" name="Google Shape;1156;p9"/>
              <p:cNvSpPr/>
              <p:nvPr/>
            </p:nvSpPr>
            <p:spPr>
              <a:xfrm>
                <a:off x="2928" y="3071"/>
                <a:ext cx="4" cy="4"/>
              </a:xfrm>
              <a:custGeom>
                <a:rect b="b" l="l" r="r" t="t"/>
                <a:pathLst>
                  <a:path extrusionOk="0" h="15" w="17">
                    <a:moveTo>
                      <a:pt x="0" y="0"/>
                    </a:moveTo>
                    <a:lnTo>
                      <a:pt x="3" y="10"/>
                    </a:lnTo>
                    <a:lnTo>
                      <a:pt x="17" y="15"/>
                    </a:lnTo>
                    <a:lnTo>
                      <a:pt x="17" y="6"/>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7" name="Google Shape;1157;p9"/>
              <p:cNvSpPr/>
              <p:nvPr/>
            </p:nvSpPr>
            <p:spPr>
              <a:xfrm>
                <a:off x="2874" y="3075"/>
                <a:ext cx="3" cy="5"/>
              </a:xfrm>
              <a:custGeom>
                <a:rect b="b" l="l" r="r" t="t"/>
                <a:pathLst>
                  <a:path extrusionOk="0" h="21" w="13">
                    <a:moveTo>
                      <a:pt x="10" y="0"/>
                    </a:moveTo>
                    <a:lnTo>
                      <a:pt x="13" y="9"/>
                    </a:lnTo>
                    <a:lnTo>
                      <a:pt x="2" y="21"/>
                    </a:lnTo>
                    <a:lnTo>
                      <a:pt x="0" y="7"/>
                    </a:lnTo>
                    <a:lnTo>
                      <a:pt x="1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9"/>
              <p:cNvSpPr/>
              <p:nvPr/>
            </p:nvSpPr>
            <p:spPr>
              <a:xfrm>
                <a:off x="2993" y="3167"/>
                <a:ext cx="33" cy="12"/>
              </a:xfrm>
              <a:custGeom>
                <a:rect b="b" l="l" r="r" t="t"/>
                <a:pathLst>
                  <a:path extrusionOk="0" h="45" w="131">
                    <a:moveTo>
                      <a:pt x="0" y="7"/>
                    </a:moveTo>
                    <a:lnTo>
                      <a:pt x="22" y="19"/>
                    </a:lnTo>
                    <a:lnTo>
                      <a:pt x="35" y="39"/>
                    </a:lnTo>
                    <a:lnTo>
                      <a:pt x="43" y="44"/>
                    </a:lnTo>
                    <a:lnTo>
                      <a:pt x="63" y="45"/>
                    </a:lnTo>
                    <a:lnTo>
                      <a:pt x="73" y="44"/>
                    </a:lnTo>
                    <a:lnTo>
                      <a:pt x="94" y="38"/>
                    </a:lnTo>
                    <a:lnTo>
                      <a:pt x="131" y="26"/>
                    </a:lnTo>
                    <a:lnTo>
                      <a:pt x="85" y="30"/>
                    </a:lnTo>
                    <a:lnTo>
                      <a:pt x="59" y="28"/>
                    </a:lnTo>
                    <a:lnTo>
                      <a:pt x="32" y="17"/>
                    </a:lnTo>
                    <a:lnTo>
                      <a:pt x="12" y="6"/>
                    </a:lnTo>
                    <a:lnTo>
                      <a:pt x="7" y="0"/>
                    </a:lnTo>
                    <a:lnTo>
                      <a:pt x="0" y="7"/>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9"/>
              <p:cNvSpPr/>
              <p:nvPr/>
            </p:nvSpPr>
            <p:spPr>
              <a:xfrm>
                <a:off x="3035" y="3176"/>
                <a:ext cx="12" cy="7"/>
              </a:xfrm>
              <a:custGeom>
                <a:rect b="b" l="l" r="r" t="t"/>
                <a:pathLst>
                  <a:path extrusionOk="0" h="29" w="45">
                    <a:moveTo>
                      <a:pt x="11" y="9"/>
                    </a:moveTo>
                    <a:lnTo>
                      <a:pt x="22" y="28"/>
                    </a:lnTo>
                    <a:lnTo>
                      <a:pt x="35" y="29"/>
                    </a:lnTo>
                    <a:lnTo>
                      <a:pt x="42" y="21"/>
                    </a:lnTo>
                    <a:lnTo>
                      <a:pt x="45" y="10"/>
                    </a:lnTo>
                    <a:lnTo>
                      <a:pt x="30" y="15"/>
                    </a:lnTo>
                    <a:lnTo>
                      <a:pt x="17" y="9"/>
                    </a:lnTo>
                    <a:lnTo>
                      <a:pt x="0" y="0"/>
                    </a:lnTo>
                    <a:lnTo>
                      <a:pt x="11" y="9"/>
                    </a:lnTo>
                    <a:close/>
                  </a:path>
                </a:pathLst>
              </a:custGeom>
              <a:solidFill>
                <a:srgbClr val="FAC7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0" name="Google Shape;1160;p9"/>
              <p:cNvSpPr/>
              <p:nvPr/>
            </p:nvSpPr>
            <p:spPr>
              <a:xfrm>
                <a:off x="2895" y="3170"/>
                <a:ext cx="58" cy="20"/>
              </a:xfrm>
              <a:custGeom>
                <a:rect b="b" l="l" r="r" t="t"/>
                <a:pathLst>
                  <a:path extrusionOk="0" h="78" w="231">
                    <a:moveTo>
                      <a:pt x="0" y="60"/>
                    </a:moveTo>
                    <a:lnTo>
                      <a:pt x="20" y="27"/>
                    </a:lnTo>
                    <a:lnTo>
                      <a:pt x="93" y="23"/>
                    </a:lnTo>
                    <a:lnTo>
                      <a:pt x="115" y="0"/>
                    </a:lnTo>
                    <a:lnTo>
                      <a:pt x="231" y="9"/>
                    </a:lnTo>
                    <a:lnTo>
                      <a:pt x="124" y="48"/>
                    </a:lnTo>
                    <a:lnTo>
                      <a:pt x="31" y="78"/>
                    </a:lnTo>
                    <a:lnTo>
                      <a:pt x="0" y="6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1" name="Google Shape;1161;p9"/>
              <p:cNvSpPr/>
              <p:nvPr/>
            </p:nvSpPr>
            <p:spPr>
              <a:xfrm>
                <a:off x="2838" y="3167"/>
                <a:ext cx="69" cy="32"/>
              </a:xfrm>
              <a:custGeom>
                <a:rect b="b" l="l" r="r" t="t"/>
                <a:pathLst>
                  <a:path extrusionOk="0" h="128" w="274">
                    <a:moveTo>
                      <a:pt x="49" y="84"/>
                    </a:moveTo>
                    <a:lnTo>
                      <a:pt x="25" y="51"/>
                    </a:lnTo>
                    <a:lnTo>
                      <a:pt x="58" y="60"/>
                    </a:lnTo>
                    <a:lnTo>
                      <a:pt x="90" y="69"/>
                    </a:lnTo>
                    <a:lnTo>
                      <a:pt x="131" y="79"/>
                    </a:lnTo>
                    <a:lnTo>
                      <a:pt x="171" y="90"/>
                    </a:lnTo>
                    <a:lnTo>
                      <a:pt x="207" y="101"/>
                    </a:lnTo>
                    <a:lnTo>
                      <a:pt x="250" y="112"/>
                    </a:lnTo>
                    <a:lnTo>
                      <a:pt x="249" y="88"/>
                    </a:lnTo>
                    <a:lnTo>
                      <a:pt x="224" y="79"/>
                    </a:lnTo>
                    <a:lnTo>
                      <a:pt x="195" y="70"/>
                    </a:lnTo>
                    <a:lnTo>
                      <a:pt x="163" y="62"/>
                    </a:lnTo>
                    <a:lnTo>
                      <a:pt x="129" y="51"/>
                    </a:lnTo>
                    <a:lnTo>
                      <a:pt x="97" y="43"/>
                    </a:lnTo>
                    <a:lnTo>
                      <a:pt x="64" y="35"/>
                    </a:lnTo>
                    <a:lnTo>
                      <a:pt x="10" y="21"/>
                    </a:lnTo>
                    <a:lnTo>
                      <a:pt x="0" y="0"/>
                    </a:lnTo>
                    <a:lnTo>
                      <a:pt x="65" y="14"/>
                    </a:lnTo>
                    <a:lnTo>
                      <a:pt x="99" y="24"/>
                    </a:lnTo>
                    <a:lnTo>
                      <a:pt x="133" y="35"/>
                    </a:lnTo>
                    <a:lnTo>
                      <a:pt x="167" y="46"/>
                    </a:lnTo>
                    <a:lnTo>
                      <a:pt x="200" y="58"/>
                    </a:lnTo>
                    <a:lnTo>
                      <a:pt x="232" y="69"/>
                    </a:lnTo>
                    <a:lnTo>
                      <a:pt x="264" y="79"/>
                    </a:lnTo>
                    <a:lnTo>
                      <a:pt x="270" y="103"/>
                    </a:lnTo>
                    <a:lnTo>
                      <a:pt x="274" y="128"/>
                    </a:lnTo>
                    <a:lnTo>
                      <a:pt x="220" y="123"/>
                    </a:lnTo>
                    <a:lnTo>
                      <a:pt x="162" y="112"/>
                    </a:lnTo>
                    <a:lnTo>
                      <a:pt x="104" y="97"/>
                    </a:lnTo>
                    <a:lnTo>
                      <a:pt x="49" y="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9"/>
              <p:cNvSpPr/>
              <p:nvPr/>
            </p:nvSpPr>
            <p:spPr>
              <a:xfrm>
                <a:off x="2865" y="3166"/>
                <a:ext cx="114" cy="34"/>
              </a:xfrm>
              <a:custGeom>
                <a:rect b="b" l="l" r="r" t="t"/>
                <a:pathLst>
                  <a:path extrusionOk="0" h="134" w="454">
                    <a:moveTo>
                      <a:pt x="158" y="134"/>
                    </a:moveTo>
                    <a:lnTo>
                      <a:pt x="161" y="120"/>
                    </a:lnTo>
                    <a:lnTo>
                      <a:pt x="335" y="62"/>
                    </a:lnTo>
                    <a:lnTo>
                      <a:pt x="319" y="48"/>
                    </a:lnTo>
                    <a:lnTo>
                      <a:pt x="157" y="97"/>
                    </a:lnTo>
                    <a:lnTo>
                      <a:pt x="151" y="84"/>
                    </a:lnTo>
                    <a:lnTo>
                      <a:pt x="194" y="71"/>
                    </a:lnTo>
                    <a:lnTo>
                      <a:pt x="0" y="1"/>
                    </a:lnTo>
                    <a:lnTo>
                      <a:pt x="63" y="0"/>
                    </a:lnTo>
                    <a:lnTo>
                      <a:pt x="165" y="35"/>
                    </a:lnTo>
                    <a:lnTo>
                      <a:pt x="142" y="39"/>
                    </a:lnTo>
                    <a:lnTo>
                      <a:pt x="208" y="64"/>
                    </a:lnTo>
                    <a:lnTo>
                      <a:pt x="244" y="54"/>
                    </a:lnTo>
                    <a:lnTo>
                      <a:pt x="130" y="6"/>
                    </a:lnTo>
                    <a:lnTo>
                      <a:pt x="150" y="6"/>
                    </a:lnTo>
                    <a:lnTo>
                      <a:pt x="258" y="49"/>
                    </a:lnTo>
                    <a:lnTo>
                      <a:pt x="287" y="42"/>
                    </a:lnTo>
                    <a:lnTo>
                      <a:pt x="206" y="9"/>
                    </a:lnTo>
                    <a:lnTo>
                      <a:pt x="231" y="10"/>
                    </a:lnTo>
                    <a:lnTo>
                      <a:pt x="297" y="37"/>
                    </a:lnTo>
                    <a:lnTo>
                      <a:pt x="350" y="23"/>
                    </a:lnTo>
                    <a:lnTo>
                      <a:pt x="404" y="30"/>
                    </a:lnTo>
                    <a:lnTo>
                      <a:pt x="454" y="40"/>
                    </a:lnTo>
                    <a:lnTo>
                      <a:pt x="158" y="1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3" name="Google Shape;1163;p9"/>
              <p:cNvSpPr/>
              <p:nvPr/>
            </p:nvSpPr>
            <p:spPr>
              <a:xfrm>
                <a:off x="2919" y="3155"/>
                <a:ext cx="16" cy="6"/>
              </a:xfrm>
              <a:custGeom>
                <a:rect b="b" l="l" r="r" t="t"/>
                <a:pathLst>
                  <a:path extrusionOk="0" h="24" w="65">
                    <a:moveTo>
                      <a:pt x="39" y="0"/>
                    </a:moveTo>
                    <a:lnTo>
                      <a:pt x="65" y="2"/>
                    </a:lnTo>
                    <a:lnTo>
                      <a:pt x="38" y="24"/>
                    </a:lnTo>
                    <a:lnTo>
                      <a:pt x="0" y="20"/>
                    </a:lnTo>
                    <a:lnTo>
                      <a:pt x="39"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9"/>
              <p:cNvSpPr/>
              <p:nvPr/>
            </p:nvSpPr>
            <p:spPr>
              <a:xfrm>
                <a:off x="2934" y="3156"/>
                <a:ext cx="18" cy="7"/>
              </a:xfrm>
              <a:custGeom>
                <a:rect b="b" l="l" r="r" t="t"/>
                <a:pathLst>
                  <a:path extrusionOk="0" h="25" w="72">
                    <a:moveTo>
                      <a:pt x="34" y="0"/>
                    </a:moveTo>
                    <a:lnTo>
                      <a:pt x="72" y="1"/>
                    </a:lnTo>
                    <a:lnTo>
                      <a:pt x="30" y="25"/>
                    </a:lnTo>
                    <a:lnTo>
                      <a:pt x="0" y="21"/>
                    </a:lnTo>
                    <a:lnTo>
                      <a:pt x="34"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9"/>
              <p:cNvSpPr/>
              <p:nvPr/>
            </p:nvSpPr>
            <p:spPr>
              <a:xfrm>
                <a:off x="2962" y="3160"/>
                <a:ext cx="16" cy="6"/>
              </a:xfrm>
              <a:custGeom>
                <a:rect b="b" l="l" r="r" t="t"/>
                <a:pathLst>
                  <a:path extrusionOk="0" h="25" w="61">
                    <a:moveTo>
                      <a:pt x="37" y="0"/>
                    </a:moveTo>
                    <a:lnTo>
                      <a:pt x="61" y="5"/>
                    </a:lnTo>
                    <a:lnTo>
                      <a:pt x="51" y="25"/>
                    </a:lnTo>
                    <a:lnTo>
                      <a:pt x="0" y="20"/>
                    </a:lnTo>
                    <a:lnTo>
                      <a:pt x="37"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6" name="Google Shape;1166;p9"/>
              <p:cNvSpPr/>
              <p:nvPr/>
            </p:nvSpPr>
            <p:spPr>
              <a:xfrm>
                <a:off x="2978" y="3162"/>
                <a:ext cx="10" cy="5"/>
              </a:xfrm>
              <a:custGeom>
                <a:rect b="b" l="l" r="r" t="t"/>
                <a:pathLst>
                  <a:path extrusionOk="0" h="20" w="39">
                    <a:moveTo>
                      <a:pt x="39" y="0"/>
                    </a:moveTo>
                    <a:lnTo>
                      <a:pt x="0" y="17"/>
                    </a:lnTo>
                    <a:lnTo>
                      <a:pt x="22" y="20"/>
                    </a:lnTo>
                    <a:lnTo>
                      <a:pt x="39"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9"/>
              <p:cNvSpPr/>
              <p:nvPr/>
            </p:nvSpPr>
            <p:spPr>
              <a:xfrm>
                <a:off x="2860" y="3147"/>
                <a:ext cx="15" cy="7"/>
              </a:xfrm>
              <a:custGeom>
                <a:rect b="b" l="l" r="r" t="t"/>
                <a:pathLst>
                  <a:path extrusionOk="0" h="28" w="61">
                    <a:moveTo>
                      <a:pt x="0" y="22"/>
                    </a:moveTo>
                    <a:lnTo>
                      <a:pt x="37" y="0"/>
                    </a:lnTo>
                    <a:lnTo>
                      <a:pt x="61" y="2"/>
                    </a:lnTo>
                    <a:lnTo>
                      <a:pt x="37" y="28"/>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p9"/>
              <p:cNvSpPr/>
              <p:nvPr/>
            </p:nvSpPr>
            <p:spPr>
              <a:xfrm>
                <a:off x="2887" y="3151"/>
                <a:ext cx="18" cy="7"/>
              </a:xfrm>
              <a:custGeom>
                <a:rect b="b" l="l" r="r" t="t"/>
                <a:pathLst>
                  <a:path extrusionOk="0" h="27" w="73">
                    <a:moveTo>
                      <a:pt x="36" y="0"/>
                    </a:moveTo>
                    <a:lnTo>
                      <a:pt x="0" y="20"/>
                    </a:lnTo>
                    <a:lnTo>
                      <a:pt x="52" y="27"/>
                    </a:lnTo>
                    <a:lnTo>
                      <a:pt x="73" y="3"/>
                    </a:lnTo>
                    <a:lnTo>
                      <a:pt x="36"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9" name="Google Shape;1169;p9"/>
              <p:cNvSpPr/>
              <p:nvPr/>
            </p:nvSpPr>
            <p:spPr>
              <a:xfrm>
                <a:off x="2844" y="3145"/>
                <a:ext cx="5" cy="6"/>
              </a:xfrm>
              <a:custGeom>
                <a:rect b="b" l="l" r="r" t="t"/>
                <a:pathLst>
                  <a:path extrusionOk="0" h="27" w="20">
                    <a:moveTo>
                      <a:pt x="20" y="0"/>
                    </a:moveTo>
                    <a:lnTo>
                      <a:pt x="0" y="25"/>
                    </a:lnTo>
                    <a:lnTo>
                      <a:pt x="14" y="27"/>
                    </a:lnTo>
                    <a:lnTo>
                      <a:pt x="20"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9"/>
              <p:cNvSpPr/>
              <p:nvPr/>
            </p:nvSpPr>
            <p:spPr>
              <a:xfrm>
                <a:off x="2851" y="3146"/>
                <a:ext cx="9" cy="6"/>
              </a:xfrm>
              <a:custGeom>
                <a:rect b="b" l="l" r="r" t="t"/>
                <a:pathLst>
                  <a:path extrusionOk="0" h="22" w="38">
                    <a:moveTo>
                      <a:pt x="14" y="0"/>
                    </a:moveTo>
                    <a:lnTo>
                      <a:pt x="0" y="17"/>
                    </a:lnTo>
                    <a:lnTo>
                      <a:pt x="25" y="22"/>
                    </a:lnTo>
                    <a:lnTo>
                      <a:pt x="38" y="1"/>
                    </a:lnTo>
                    <a:lnTo>
                      <a:pt x="14"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9"/>
              <p:cNvSpPr/>
              <p:nvPr/>
            </p:nvSpPr>
            <p:spPr>
              <a:xfrm>
                <a:off x="2874" y="3149"/>
                <a:ext cx="14" cy="7"/>
              </a:xfrm>
              <a:custGeom>
                <a:rect b="b" l="l" r="r" t="t"/>
                <a:pathLst>
                  <a:path extrusionOk="0" h="26" w="56">
                    <a:moveTo>
                      <a:pt x="0" y="22"/>
                    </a:moveTo>
                    <a:lnTo>
                      <a:pt x="36" y="0"/>
                    </a:lnTo>
                    <a:lnTo>
                      <a:pt x="56" y="4"/>
                    </a:lnTo>
                    <a:lnTo>
                      <a:pt x="42" y="26"/>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2" name="Google Shape;1172;p9"/>
              <p:cNvSpPr/>
              <p:nvPr/>
            </p:nvSpPr>
            <p:spPr>
              <a:xfrm>
                <a:off x="2904" y="3152"/>
                <a:ext cx="17" cy="7"/>
              </a:xfrm>
              <a:custGeom>
                <a:rect b="b" l="l" r="r" t="t"/>
                <a:pathLst>
                  <a:path extrusionOk="0" h="27" w="65">
                    <a:moveTo>
                      <a:pt x="0" y="22"/>
                    </a:moveTo>
                    <a:lnTo>
                      <a:pt x="41" y="0"/>
                    </a:lnTo>
                    <a:lnTo>
                      <a:pt x="65" y="5"/>
                    </a:lnTo>
                    <a:lnTo>
                      <a:pt x="43" y="27"/>
                    </a:lnTo>
                    <a:lnTo>
                      <a:pt x="0" y="22"/>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9"/>
              <p:cNvSpPr/>
              <p:nvPr/>
            </p:nvSpPr>
            <p:spPr>
              <a:xfrm>
                <a:off x="2949" y="3158"/>
                <a:ext cx="15" cy="6"/>
              </a:xfrm>
              <a:custGeom>
                <a:rect b="b" l="l" r="r" t="t"/>
                <a:pathLst>
                  <a:path extrusionOk="0" h="23" w="60">
                    <a:moveTo>
                      <a:pt x="0" y="15"/>
                    </a:moveTo>
                    <a:lnTo>
                      <a:pt x="45" y="0"/>
                    </a:lnTo>
                    <a:lnTo>
                      <a:pt x="60" y="1"/>
                    </a:lnTo>
                    <a:lnTo>
                      <a:pt x="38" y="23"/>
                    </a:lnTo>
                    <a:lnTo>
                      <a:pt x="0" y="15"/>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9"/>
              <p:cNvSpPr/>
              <p:nvPr/>
            </p:nvSpPr>
            <p:spPr>
              <a:xfrm>
                <a:off x="2855" y="3148"/>
                <a:ext cx="2" cy="2"/>
              </a:xfrm>
              <a:custGeom>
                <a:rect b="b" l="l" r="r" t="t"/>
                <a:pathLst>
                  <a:path extrusionOk="0" h="9" w="8">
                    <a:moveTo>
                      <a:pt x="3" y="9"/>
                    </a:moveTo>
                    <a:lnTo>
                      <a:pt x="8" y="3"/>
                    </a:lnTo>
                    <a:lnTo>
                      <a:pt x="3" y="0"/>
                    </a:lnTo>
                    <a:lnTo>
                      <a:pt x="0" y="3"/>
                    </a:lnTo>
                    <a:lnTo>
                      <a:pt x="3" y="9"/>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5" name="Google Shape;1175;p9"/>
              <p:cNvSpPr/>
              <p:nvPr/>
            </p:nvSpPr>
            <p:spPr>
              <a:xfrm>
                <a:off x="2882" y="3151"/>
                <a:ext cx="2" cy="3"/>
              </a:xfrm>
              <a:custGeom>
                <a:rect b="b" l="l" r="r" t="t"/>
                <a:pathLst>
                  <a:path extrusionOk="0" h="9" w="8">
                    <a:moveTo>
                      <a:pt x="5" y="9"/>
                    </a:moveTo>
                    <a:lnTo>
                      <a:pt x="8" y="5"/>
                    </a:lnTo>
                    <a:lnTo>
                      <a:pt x="5" y="0"/>
                    </a:lnTo>
                    <a:lnTo>
                      <a:pt x="0" y="5"/>
                    </a:lnTo>
                    <a:lnTo>
                      <a:pt x="5" y="9"/>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6" name="Google Shape;1176;p9"/>
              <p:cNvSpPr/>
              <p:nvPr/>
            </p:nvSpPr>
            <p:spPr>
              <a:xfrm>
                <a:off x="2912" y="3155"/>
                <a:ext cx="3" cy="3"/>
              </a:xfrm>
              <a:custGeom>
                <a:rect b="b" l="l" r="r" t="t"/>
                <a:pathLst>
                  <a:path extrusionOk="0" h="11" w="11">
                    <a:moveTo>
                      <a:pt x="5" y="11"/>
                    </a:moveTo>
                    <a:lnTo>
                      <a:pt x="11" y="6"/>
                    </a:lnTo>
                    <a:lnTo>
                      <a:pt x="5" y="0"/>
                    </a:lnTo>
                    <a:lnTo>
                      <a:pt x="0" y="6"/>
                    </a:lnTo>
                    <a:lnTo>
                      <a:pt x="5" y="11"/>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9"/>
              <p:cNvSpPr/>
              <p:nvPr/>
            </p:nvSpPr>
            <p:spPr>
              <a:xfrm>
                <a:off x="2959" y="3160"/>
                <a:ext cx="2" cy="2"/>
              </a:xfrm>
              <a:custGeom>
                <a:rect b="b" l="l" r="r" t="t"/>
                <a:pathLst>
                  <a:path extrusionOk="0" h="7" w="9">
                    <a:moveTo>
                      <a:pt x="4" y="7"/>
                    </a:moveTo>
                    <a:lnTo>
                      <a:pt x="9" y="4"/>
                    </a:lnTo>
                    <a:lnTo>
                      <a:pt x="4" y="0"/>
                    </a:lnTo>
                    <a:lnTo>
                      <a:pt x="0" y="4"/>
                    </a:lnTo>
                    <a:lnTo>
                      <a:pt x="4" y="7"/>
                    </a:lnTo>
                    <a:close/>
                  </a:path>
                </a:pathLst>
              </a:custGeom>
              <a:solidFill>
                <a:srgbClr val="A84A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8" name="Google Shape;1178;p9"/>
              <p:cNvSpPr/>
              <p:nvPr/>
            </p:nvSpPr>
            <p:spPr>
              <a:xfrm>
                <a:off x="2809" y="3096"/>
                <a:ext cx="88" cy="22"/>
              </a:xfrm>
              <a:custGeom>
                <a:rect b="b" l="l" r="r" t="t"/>
                <a:pathLst>
                  <a:path extrusionOk="0" h="88" w="353">
                    <a:moveTo>
                      <a:pt x="0" y="63"/>
                    </a:moveTo>
                    <a:lnTo>
                      <a:pt x="56" y="27"/>
                    </a:lnTo>
                    <a:lnTo>
                      <a:pt x="113" y="3"/>
                    </a:lnTo>
                    <a:lnTo>
                      <a:pt x="170" y="0"/>
                    </a:lnTo>
                    <a:lnTo>
                      <a:pt x="227" y="8"/>
                    </a:lnTo>
                    <a:lnTo>
                      <a:pt x="275" y="33"/>
                    </a:lnTo>
                    <a:lnTo>
                      <a:pt x="332" y="61"/>
                    </a:lnTo>
                    <a:lnTo>
                      <a:pt x="353" y="82"/>
                    </a:lnTo>
                    <a:lnTo>
                      <a:pt x="303" y="88"/>
                    </a:lnTo>
                    <a:lnTo>
                      <a:pt x="288" y="49"/>
                    </a:lnTo>
                    <a:lnTo>
                      <a:pt x="253" y="63"/>
                    </a:lnTo>
                    <a:lnTo>
                      <a:pt x="232" y="23"/>
                    </a:lnTo>
                    <a:lnTo>
                      <a:pt x="197" y="61"/>
                    </a:lnTo>
                    <a:lnTo>
                      <a:pt x="162" y="13"/>
                    </a:lnTo>
                    <a:lnTo>
                      <a:pt x="128" y="59"/>
                    </a:lnTo>
                    <a:lnTo>
                      <a:pt x="107" y="19"/>
                    </a:lnTo>
                    <a:lnTo>
                      <a:pt x="83" y="61"/>
                    </a:lnTo>
                    <a:lnTo>
                      <a:pt x="40" y="56"/>
                    </a:lnTo>
                    <a:lnTo>
                      <a:pt x="51" y="77"/>
                    </a:lnTo>
                    <a:lnTo>
                      <a:pt x="0" y="63"/>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9"/>
              <p:cNvSpPr/>
              <p:nvPr/>
            </p:nvSpPr>
            <p:spPr>
              <a:xfrm>
                <a:off x="2814" y="3098"/>
                <a:ext cx="74" cy="15"/>
              </a:xfrm>
              <a:custGeom>
                <a:rect b="b" l="l" r="r" t="t"/>
                <a:pathLst>
                  <a:path extrusionOk="0" h="60" w="293">
                    <a:moveTo>
                      <a:pt x="0" y="51"/>
                    </a:moveTo>
                    <a:lnTo>
                      <a:pt x="35" y="29"/>
                    </a:lnTo>
                    <a:lnTo>
                      <a:pt x="72" y="11"/>
                    </a:lnTo>
                    <a:lnTo>
                      <a:pt x="103" y="2"/>
                    </a:lnTo>
                    <a:lnTo>
                      <a:pt x="150" y="0"/>
                    </a:lnTo>
                    <a:lnTo>
                      <a:pt x="188" y="2"/>
                    </a:lnTo>
                    <a:lnTo>
                      <a:pt x="235" y="20"/>
                    </a:lnTo>
                    <a:lnTo>
                      <a:pt x="293" y="48"/>
                    </a:lnTo>
                    <a:lnTo>
                      <a:pt x="293" y="60"/>
                    </a:lnTo>
                    <a:lnTo>
                      <a:pt x="276" y="45"/>
                    </a:lnTo>
                    <a:lnTo>
                      <a:pt x="233" y="27"/>
                    </a:lnTo>
                    <a:lnTo>
                      <a:pt x="185" y="10"/>
                    </a:lnTo>
                    <a:lnTo>
                      <a:pt x="135" y="6"/>
                    </a:lnTo>
                    <a:lnTo>
                      <a:pt x="89" y="15"/>
                    </a:lnTo>
                    <a:lnTo>
                      <a:pt x="50" y="32"/>
                    </a:lnTo>
                    <a:lnTo>
                      <a:pt x="10" y="53"/>
                    </a:lnTo>
                    <a:lnTo>
                      <a:pt x="0" y="5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0" name="Google Shape;1180;p9"/>
              <p:cNvSpPr/>
              <p:nvPr/>
            </p:nvSpPr>
            <p:spPr>
              <a:xfrm>
                <a:off x="2833" y="3087"/>
                <a:ext cx="37" cy="5"/>
              </a:xfrm>
              <a:custGeom>
                <a:rect b="b" l="l" r="r" t="t"/>
                <a:pathLst>
                  <a:path extrusionOk="0" h="18" w="145">
                    <a:moveTo>
                      <a:pt x="6" y="4"/>
                    </a:moveTo>
                    <a:lnTo>
                      <a:pt x="0" y="15"/>
                    </a:lnTo>
                    <a:lnTo>
                      <a:pt x="20" y="10"/>
                    </a:lnTo>
                    <a:lnTo>
                      <a:pt x="49" y="7"/>
                    </a:lnTo>
                    <a:lnTo>
                      <a:pt x="85" y="7"/>
                    </a:lnTo>
                    <a:lnTo>
                      <a:pt x="132" y="15"/>
                    </a:lnTo>
                    <a:lnTo>
                      <a:pt x="145" y="18"/>
                    </a:lnTo>
                    <a:lnTo>
                      <a:pt x="145" y="10"/>
                    </a:lnTo>
                    <a:lnTo>
                      <a:pt x="102" y="1"/>
                    </a:lnTo>
                    <a:lnTo>
                      <a:pt x="51" y="0"/>
                    </a:lnTo>
                    <a:lnTo>
                      <a:pt x="20" y="2"/>
                    </a:lnTo>
                    <a:lnTo>
                      <a:pt x="6" y="4"/>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1" name="Google Shape;1181;p9"/>
              <p:cNvSpPr/>
              <p:nvPr/>
            </p:nvSpPr>
            <p:spPr>
              <a:xfrm>
                <a:off x="2800" y="3103"/>
                <a:ext cx="7" cy="6"/>
              </a:xfrm>
              <a:custGeom>
                <a:rect b="b" l="l" r="r" t="t"/>
                <a:pathLst>
                  <a:path extrusionOk="0" h="23" w="29">
                    <a:moveTo>
                      <a:pt x="25" y="0"/>
                    </a:moveTo>
                    <a:lnTo>
                      <a:pt x="9" y="8"/>
                    </a:lnTo>
                    <a:lnTo>
                      <a:pt x="0" y="16"/>
                    </a:lnTo>
                    <a:lnTo>
                      <a:pt x="10" y="23"/>
                    </a:lnTo>
                    <a:lnTo>
                      <a:pt x="22" y="11"/>
                    </a:lnTo>
                    <a:lnTo>
                      <a:pt x="29" y="1"/>
                    </a:lnTo>
                    <a:lnTo>
                      <a:pt x="25"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9"/>
              <p:cNvSpPr/>
              <p:nvPr/>
            </p:nvSpPr>
            <p:spPr>
              <a:xfrm>
                <a:off x="2904" y="3109"/>
                <a:ext cx="9" cy="7"/>
              </a:xfrm>
              <a:custGeom>
                <a:rect b="b" l="l" r="r" t="t"/>
                <a:pathLst>
                  <a:path extrusionOk="0" h="29" w="36">
                    <a:moveTo>
                      <a:pt x="0" y="0"/>
                    </a:moveTo>
                    <a:lnTo>
                      <a:pt x="19" y="15"/>
                    </a:lnTo>
                    <a:lnTo>
                      <a:pt x="25" y="29"/>
                    </a:lnTo>
                    <a:lnTo>
                      <a:pt x="36" y="24"/>
                    </a:lnTo>
                    <a:lnTo>
                      <a:pt x="29" y="14"/>
                    </a:lnTo>
                    <a:lnTo>
                      <a:pt x="10" y="2"/>
                    </a:lnTo>
                    <a:lnTo>
                      <a:pt x="0" y="0"/>
                    </a:lnTo>
                    <a:close/>
                  </a:path>
                </a:pathLst>
              </a:custGeom>
              <a:solidFill>
                <a:srgbClr val="FF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3" name="Google Shape;1183;p9"/>
              <p:cNvSpPr/>
              <p:nvPr/>
            </p:nvSpPr>
            <p:spPr>
              <a:xfrm>
                <a:off x="2851" y="3041"/>
                <a:ext cx="4" cy="40"/>
              </a:xfrm>
              <a:custGeom>
                <a:rect b="b" l="l" r="r" t="t"/>
                <a:pathLst>
                  <a:path extrusionOk="0" h="157" w="12">
                    <a:moveTo>
                      <a:pt x="5" y="156"/>
                    </a:moveTo>
                    <a:lnTo>
                      <a:pt x="0" y="20"/>
                    </a:lnTo>
                    <a:lnTo>
                      <a:pt x="6" y="0"/>
                    </a:lnTo>
                    <a:lnTo>
                      <a:pt x="12" y="2"/>
                    </a:lnTo>
                    <a:lnTo>
                      <a:pt x="7" y="157"/>
                    </a:lnTo>
                    <a:lnTo>
                      <a:pt x="5" y="156"/>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4" name="Google Shape;1184;p9"/>
              <p:cNvSpPr/>
              <p:nvPr/>
            </p:nvSpPr>
            <p:spPr>
              <a:xfrm>
                <a:off x="2858" y="3046"/>
                <a:ext cx="5" cy="1"/>
              </a:xfrm>
              <a:custGeom>
                <a:rect b="b" l="l" r="r" t="t"/>
                <a:pathLst>
                  <a:path extrusionOk="0" h="5" w="22">
                    <a:moveTo>
                      <a:pt x="0" y="2"/>
                    </a:moveTo>
                    <a:lnTo>
                      <a:pt x="21" y="0"/>
                    </a:lnTo>
                    <a:lnTo>
                      <a:pt x="22" y="3"/>
                    </a:lnTo>
                    <a:lnTo>
                      <a:pt x="2" y="5"/>
                    </a:lnTo>
                    <a:lnTo>
                      <a:pt x="0" y="2"/>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9"/>
              <p:cNvSpPr/>
              <p:nvPr/>
            </p:nvSpPr>
            <p:spPr>
              <a:xfrm>
                <a:off x="2843" y="3045"/>
                <a:ext cx="4" cy="1"/>
              </a:xfrm>
              <a:custGeom>
                <a:rect b="b" l="l" r="r" t="t"/>
                <a:pathLst>
                  <a:path extrusionOk="0" h="5" w="14">
                    <a:moveTo>
                      <a:pt x="0" y="3"/>
                    </a:moveTo>
                    <a:lnTo>
                      <a:pt x="12" y="0"/>
                    </a:lnTo>
                    <a:lnTo>
                      <a:pt x="14" y="5"/>
                    </a:lnTo>
                    <a:lnTo>
                      <a:pt x="4" y="4"/>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6" name="Google Shape;1186;p9"/>
              <p:cNvSpPr/>
              <p:nvPr/>
            </p:nvSpPr>
            <p:spPr>
              <a:xfrm>
                <a:off x="2881" y="3067"/>
                <a:ext cx="3" cy="8"/>
              </a:xfrm>
              <a:custGeom>
                <a:rect b="b" l="l" r="r" t="t"/>
                <a:pathLst>
                  <a:path extrusionOk="0" h="32" w="11">
                    <a:moveTo>
                      <a:pt x="0" y="0"/>
                    </a:moveTo>
                    <a:lnTo>
                      <a:pt x="7" y="32"/>
                    </a:lnTo>
                    <a:lnTo>
                      <a:pt x="11" y="29"/>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9"/>
              <p:cNvSpPr/>
              <p:nvPr/>
            </p:nvSpPr>
            <p:spPr>
              <a:xfrm>
                <a:off x="2902" y="3064"/>
                <a:ext cx="3" cy="8"/>
              </a:xfrm>
              <a:custGeom>
                <a:rect b="b" l="l" r="r" t="t"/>
                <a:pathLst>
                  <a:path extrusionOk="0" h="31" w="12">
                    <a:moveTo>
                      <a:pt x="0" y="0"/>
                    </a:moveTo>
                    <a:lnTo>
                      <a:pt x="5" y="31"/>
                    </a:lnTo>
                    <a:lnTo>
                      <a:pt x="12" y="30"/>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8" name="Google Shape;1188;p9"/>
              <p:cNvSpPr/>
              <p:nvPr/>
            </p:nvSpPr>
            <p:spPr>
              <a:xfrm>
                <a:off x="2922" y="3066"/>
                <a:ext cx="1" cy="6"/>
              </a:xfrm>
              <a:custGeom>
                <a:rect b="b" l="l" r="r" t="t"/>
                <a:pathLst>
                  <a:path extrusionOk="0" h="26" w="5">
                    <a:moveTo>
                      <a:pt x="0" y="0"/>
                    </a:moveTo>
                    <a:lnTo>
                      <a:pt x="3" y="26"/>
                    </a:lnTo>
                    <a:lnTo>
                      <a:pt x="5" y="26"/>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9" name="Google Shape;1189;p9"/>
              <p:cNvSpPr/>
              <p:nvPr/>
            </p:nvSpPr>
            <p:spPr>
              <a:xfrm>
                <a:off x="2875" y="3020"/>
                <a:ext cx="2" cy="8"/>
              </a:xfrm>
              <a:custGeom>
                <a:rect b="b" l="l" r="r" t="t"/>
                <a:pathLst>
                  <a:path extrusionOk="0" h="33" w="6">
                    <a:moveTo>
                      <a:pt x="0" y="3"/>
                    </a:moveTo>
                    <a:lnTo>
                      <a:pt x="4" y="33"/>
                    </a:lnTo>
                    <a:lnTo>
                      <a:pt x="6" y="32"/>
                    </a:lnTo>
                    <a:lnTo>
                      <a:pt x="3" y="0"/>
                    </a:lnTo>
                    <a:lnTo>
                      <a:pt x="0" y="3"/>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9"/>
              <p:cNvSpPr/>
              <p:nvPr/>
            </p:nvSpPr>
            <p:spPr>
              <a:xfrm>
                <a:off x="2893" y="3013"/>
                <a:ext cx="1" cy="8"/>
              </a:xfrm>
              <a:custGeom>
                <a:rect b="b" l="l" r="r" t="t"/>
                <a:pathLst>
                  <a:path extrusionOk="0" h="33" w="8">
                    <a:moveTo>
                      <a:pt x="0" y="0"/>
                    </a:moveTo>
                    <a:lnTo>
                      <a:pt x="5" y="33"/>
                    </a:lnTo>
                    <a:lnTo>
                      <a:pt x="8" y="2"/>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9"/>
              <p:cNvSpPr/>
              <p:nvPr/>
            </p:nvSpPr>
            <p:spPr>
              <a:xfrm>
                <a:off x="2915" y="3013"/>
                <a:ext cx="1" cy="7"/>
              </a:xfrm>
              <a:custGeom>
                <a:rect b="b" l="l" r="r" t="t"/>
                <a:pathLst>
                  <a:path extrusionOk="0" h="28" w="5">
                    <a:moveTo>
                      <a:pt x="0" y="0"/>
                    </a:moveTo>
                    <a:lnTo>
                      <a:pt x="3" y="28"/>
                    </a:lnTo>
                    <a:lnTo>
                      <a:pt x="5" y="2"/>
                    </a:lnTo>
                    <a:lnTo>
                      <a:pt x="0"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9"/>
              <p:cNvSpPr/>
              <p:nvPr/>
            </p:nvSpPr>
            <p:spPr>
              <a:xfrm>
                <a:off x="2799" y="3012"/>
                <a:ext cx="5" cy="9"/>
              </a:xfrm>
              <a:custGeom>
                <a:rect b="b" l="l" r="r" t="t"/>
                <a:pathLst>
                  <a:path extrusionOk="0" h="37" w="22">
                    <a:moveTo>
                      <a:pt x="15" y="0"/>
                    </a:moveTo>
                    <a:lnTo>
                      <a:pt x="0" y="37"/>
                    </a:lnTo>
                    <a:lnTo>
                      <a:pt x="22" y="3"/>
                    </a:lnTo>
                    <a:lnTo>
                      <a:pt x="15"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9"/>
              <p:cNvSpPr/>
              <p:nvPr/>
            </p:nvSpPr>
            <p:spPr>
              <a:xfrm>
                <a:off x="2820" y="3015"/>
                <a:ext cx="4" cy="9"/>
              </a:xfrm>
              <a:custGeom>
                <a:rect b="b" l="l" r="r" t="t"/>
                <a:pathLst>
                  <a:path extrusionOk="0" h="35" w="14">
                    <a:moveTo>
                      <a:pt x="9" y="0"/>
                    </a:moveTo>
                    <a:lnTo>
                      <a:pt x="0" y="35"/>
                    </a:lnTo>
                    <a:lnTo>
                      <a:pt x="14" y="2"/>
                    </a:lnTo>
                    <a:lnTo>
                      <a:pt x="9"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9"/>
              <p:cNvSpPr/>
              <p:nvPr/>
            </p:nvSpPr>
            <p:spPr>
              <a:xfrm>
                <a:off x="2840" y="3028"/>
                <a:ext cx="1" cy="7"/>
              </a:xfrm>
              <a:custGeom>
                <a:rect b="b" l="l" r="r" t="t"/>
                <a:pathLst>
                  <a:path extrusionOk="0" h="30" w="5">
                    <a:moveTo>
                      <a:pt x="2" y="0"/>
                    </a:moveTo>
                    <a:lnTo>
                      <a:pt x="0" y="30"/>
                    </a:lnTo>
                    <a:lnTo>
                      <a:pt x="5" y="2"/>
                    </a:lnTo>
                    <a:lnTo>
                      <a:pt x="2"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9"/>
              <p:cNvSpPr/>
              <p:nvPr/>
            </p:nvSpPr>
            <p:spPr>
              <a:xfrm>
                <a:off x="2810" y="3056"/>
                <a:ext cx="3" cy="6"/>
              </a:xfrm>
              <a:custGeom>
                <a:rect b="b" l="l" r="r" t="t"/>
                <a:pathLst>
                  <a:path extrusionOk="0" h="25" w="9">
                    <a:moveTo>
                      <a:pt x="9" y="0"/>
                    </a:moveTo>
                    <a:lnTo>
                      <a:pt x="0" y="24"/>
                    </a:lnTo>
                    <a:lnTo>
                      <a:pt x="4" y="25"/>
                    </a:lnTo>
                    <a:lnTo>
                      <a:pt x="9"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9"/>
              <p:cNvSpPr/>
              <p:nvPr/>
            </p:nvSpPr>
            <p:spPr>
              <a:xfrm>
                <a:off x="2830" y="3068"/>
                <a:ext cx="2" cy="8"/>
              </a:xfrm>
              <a:custGeom>
                <a:rect b="b" l="l" r="r" t="t"/>
                <a:pathLst>
                  <a:path extrusionOk="0" h="31" w="8">
                    <a:moveTo>
                      <a:pt x="8" y="0"/>
                    </a:moveTo>
                    <a:lnTo>
                      <a:pt x="0" y="26"/>
                    </a:lnTo>
                    <a:lnTo>
                      <a:pt x="5" y="31"/>
                    </a:lnTo>
                    <a:lnTo>
                      <a:pt x="8"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7" name="Google Shape;1197;p9"/>
              <p:cNvSpPr/>
              <p:nvPr/>
            </p:nvSpPr>
            <p:spPr>
              <a:xfrm>
                <a:off x="2786" y="3051"/>
                <a:ext cx="2" cy="6"/>
              </a:xfrm>
              <a:custGeom>
                <a:rect b="b" l="l" r="r" t="t"/>
                <a:pathLst>
                  <a:path extrusionOk="0" h="26" w="8">
                    <a:moveTo>
                      <a:pt x="8" y="0"/>
                    </a:moveTo>
                    <a:lnTo>
                      <a:pt x="0" y="25"/>
                    </a:lnTo>
                    <a:lnTo>
                      <a:pt x="6" y="26"/>
                    </a:lnTo>
                    <a:lnTo>
                      <a:pt x="8" y="0"/>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8" name="Google Shape;1198;p9"/>
              <p:cNvSpPr/>
              <p:nvPr/>
            </p:nvSpPr>
            <p:spPr>
              <a:xfrm>
                <a:off x="2909" y="3111"/>
                <a:ext cx="95" cy="31"/>
              </a:xfrm>
              <a:custGeom>
                <a:rect b="b" l="l" r="r" t="t"/>
                <a:pathLst>
                  <a:path extrusionOk="0" h="126" w="381">
                    <a:moveTo>
                      <a:pt x="162" y="24"/>
                    </a:moveTo>
                    <a:lnTo>
                      <a:pt x="220" y="62"/>
                    </a:lnTo>
                    <a:lnTo>
                      <a:pt x="62" y="100"/>
                    </a:lnTo>
                    <a:lnTo>
                      <a:pt x="0" y="122"/>
                    </a:lnTo>
                    <a:lnTo>
                      <a:pt x="31" y="126"/>
                    </a:lnTo>
                    <a:lnTo>
                      <a:pt x="181" y="86"/>
                    </a:lnTo>
                    <a:lnTo>
                      <a:pt x="381" y="42"/>
                    </a:lnTo>
                    <a:lnTo>
                      <a:pt x="278" y="0"/>
                    </a:lnTo>
                    <a:lnTo>
                      <a:pt x="162" y="24"/>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9"/>
              <p:cNvSpPr/>
              <p:nvPr/>
            </p:nvSpPr>
            <p:spPr>
              <a:xfrm>
                <a:off x="2870" y="3133"/>
                <a:ext cx="32" cy="9"/>
              </a:xfrm>
              <a:custGeom>
                <a:rect b="b" l="l" r="r" t="t"/>
                <a:pathLst>
                  <a:path extrusionOk="0" h="36" w="129">
                    <a:moveTo>
                      <a:pt x="60" y="0"/>
                    </a:moveTo>
                    <a:lnTo>
                      <a:pt x="129" y="36"/>
                    </a:lnTo>
                    <a:lnTo>
                      <a:pt x="0" y="17"/>
                    </a:lnTo>
                    <a:lnTo>
                      <a:pt x="6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9"/>
              <p:cNvSpPr/>
              <p:nvPr/>
            </p:nvSpPr>
            <p:spPr>
              <a:xfrm>
                <a:off x="2845" y="3175"/>
                <a:ext cx="52" cy="17"/>
              </a:xfrm>
              <a:custGeom>
                <a:rect b="b" l="l" r="r" t="t"/>
                <a:pathLst>
                  <a:path extrusionOk="0" h="70" w="210">
                    <a:moveTo>
                      <a:pt x="0" y="0"/>
                    </a:moveTo>
                    <a:lnTo>
                      <a:pt x="210" y="59"/>
                    </a:lnTo>
                    <a:lnTo>
                      <a:pt x="209" y="70"/>
                    </a:lnTo>
                    <a:lnTo>
                      <a:pt x="5" y="13"/>
                    </a:lnTo>
                    <a:lnTo>
                      <a:pt x="0" y="0"/>
                    </a:lnTo>
                    <a:close/>
                  </a:path>
                </a:pathLst>
              </a:custGeom>
              <a:solidFill>
                <a:srgbClr val="B8B8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9"/>
              <p:cNvSpPr/>
              <p:nvPr/>
            </p:nvSpPr>
            <p:spPr>
              <a:xfrm>
                <a:off x="2958" y="3112"/>
                <a:ext cx="37" cy="14"/>
              </a:xfrm>
              <a:custGeom>
                <a:rect b="b" l="l" r="r" t="t"/>
                <a:pathLst>
                  <a:path extrusionOk="0" h="53" w="147">
                    <a:moveTo>
                      <a:pt x="0" y="19"/>
                    </a:moveTo>
                    <a:lnTo>
                      <a:pt x="76" y="0"/>
                    </a:lnTo>
                    <a:lnTo>
                      <a:pt x="147" y="26"/>
                    </a:lnTo>
                    <a:lnTo>
                      <a:pt x="43" y="53"/>
                    </a:lnTo>
                    <a:lnTo>
                      <a:pt x="0" y="19"/>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9"/>
              <p:cNvSpPr/>
              <p:nvPr/>
            </p:nvSpPr>
            <p:spPr>
              <a:xfrm>
                <a:off x="2878" y="3134"/>
                <a:ext cx="13" cy="5"/>
              </a:xfrm>
              <a:custGeom>
                <a:rect b="b" l="l" r="r" t="t"/>
                <a:pathLst>
                  <a:path extrusionOk="0" h="16" w="51">
                    <a:moveTo>
                      <a:pt x="0" y="7"/>
                    </a:moveTo>
                    <a:lnTo>
                      <a:pt x="28" y="0"/>
                    </a:lnTo>
                    <a:lnTo>
                      <a:pt x="51" y="16"/>
                    </a:lnTo>
                    <a:lnTo>
                      <a:pt x="0" y="7"/>
                    </a:lnTo>
                    <a:close/>
                  </a:path>
                </a:pathLst>
              </a:custGeom>
              <a:solidFill>
                <a:srgbClr val="E5E5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3" name="Google Shape;1203;p9"/>
            <p:cNvGrpSpPr/>
            <p:nvPr/>
          </p:nvGrpSpPr>
          <p:grpSpPr>
            <a:xfrm>
              <a:off x="1749425" y="241300"/>
              <a:ext cx="5512656" cy="5913438"/>
              <a:chOff x="1749425" y="241300"/>
              <a:chExt cx="5512656" cy="5913438"/>
            </a:xfrm>
          </p:grpSpPr>
          <p:sp>
            <p:nvSpPr>
              <p:cNvPr id="1204" name="Google Shape;1204;p9"/>
              <p:cNvSpPr/>
              <p:nvPr/>
            </p:nvSpPr>
            <p:spPr>
              <a:xfrm>
                <a:off x="1749425" y="572770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120</a:t>
                </a:r>
                <a:endParaRPr/>
              </a:p>
            </p:txBody>
          </p:sp>
          <p:grpSp>
            <p:nvGrpSpPr>
              <p:cNvPr id="1205" name="Google Shape;1205;p9"/>
              <p:cNvGrpSpPr/>
              <p:nvPr/>
            </p:nvGrpSpPr>
            <p:grpSpPr>
              <a:xfrm>
                <a:off x="5994400" y="5743575"/>
                <a:ext cx="738188" cy="285750"/>
                <a:chOff x="3626" y="3018"/>
                <a:chExt cx="465" cy="180"/>
              </a:xfrm>
            </p:grpSpPr>
            <p:sp>
              <p:nvSpPr>
                <p:cNvPr id="1206" name="Google Shape;1206;p9"/>
                <p:cNvSpPr/>
                <p:nvPr/>
              </p:nvSpPr>
              <p:spPr>
                <a:xfrm>
                  <a:off x="3692" y="3107"/>
                  <a:ext cx="57" cy="29"/>
                </a:xfrm>
                <a:custGeom>
                  <a:rect b="b" l="l" r="r" t="t"/>
                  <a:pathLst>
                    <a:path extrusionOk="0" h="202" w="398">
                      <a:moveTo>
                        <a:pt x="74" y="6"/>
                      </a:moveTo>
                      <a:lnTo>
                        <a:pt x="42" y="22"/>
                      </a:lnTo>
                      <a:lnTo>
                        <a:pt x="14" y="50"/>
                      </a:lnTo>
                      <a:lnTo>
                        <a:pt x="2" y="85"/>
                      </a:lnTo>
                      <a:lnTo>
                        <a:pt x="0" y="115"/>
                      </a:lnTo>
                      <a:lnTo>
                        <a:pt x="2" y="137"/>
                      </a:lnTo>
                      <a:lnTo>
                        <a:pt x="38" y="188"/>
                      </a:lnTo>
                      <a:lnTo>
                        <a:pt x="90" y="202"/>
                      </a:lnTo>
                      <a:lnTo>
                        <a:pt x="293" y="202"/>
                      </a:lnTo>
                      <a:lnTo>
                        <a:pt x="381" y="141"/>
                      </a:lnTo>
                      <a:lnTo>
                        <a:pt x="398" y="81"/>
                      </a:lnTo>
                      <a:lnTo>
                        <a:pt x="239" y="8"/>
                      </a:lnTo>
                      <a:lnTo>
                        <a:pt x="239" y="50"/>
                      </a:lnTo>
                      <a:lnTo>
                        <a:pt x="185" y="16"/>
                      </a:lnTo>
                      <a:lnTo>
                        <a:pt x="104" y="0"/>
                      </a:lnTo>
                      <a:lnTo>
                        <a:pt x="74" y="6"/>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9"/>
                <p:cNvSpPr/>
                <p:nvPr/>
              </p:nvSpPr>
              <p:spPr>
                <a:xfrm>
                  <a:off x="3752" y="3119"/>
                  <a:ext cx="53" cy="32"/>
                </a:xfrm>
                <a:custGeom>
                  <a:rect b="b" l="l" r="r" t="t"/>
                  <a:pathLst>
                    <a:path extrusionOk="0" h="226" w="374">
                      <a:moveTo>
                        <a:pt x="0" y="0"/>
                      </a:moveTo>
                      <a:lnTo>
                        <a:pt x="0" y="52"/>
                      </a:lnTo>
                      <a:lnTo>
                        <a:pt x="200" y="157"/>
                      </a:lnTo>
                      <a:lnTo>
                        <a:pt x="200" y="210"/>
                      </a:lnTo>
                      <a:lnTo>
                        <a:pt x="231" y="226"/>
                      </a:lnTo>
                      <a:lnTo>
                        <a:pt x="251" y="198"/>
                      </a:lnTo>
                      <a:lnTo>
                        <a:pt x="304" y="194"/>
                      </a:lnTo>
                      <a:lnTo>
                        <a:pt x="374" y="199"/>
                      </a:lnTo>
                      <a:lnTo>
                        <a:pt x="268" y="115"/>
                      </a:lnTo>
                      <a:lnTo>
                        <a:pt x="0" y="0"/>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9"/>
                <p:cNvSpPr/>
                <p:nvPr/>
              </p:nvSpPr>
              <p:spPr>
                <a:xfrm>
                  <a:off x="3928" y="3082"/>
                  <a:ext cx="92" cy="79"/>
                </a:xfrm>
                <a:custGeom>
                  <a:rect b="b" l="l" r="r" t="t"/>
                  <a:pathLst>
                    <a:path extrusionOk="0" h="558" w="638">
                      <a:moveTo>
                        <a:pt x="0" y="378"/>
                      </a:moveTo>
                      <a:lnTo>
                        <a:pt x="294" y="226"/>
                      </a:lnTo>
                      <a:lnTo>
                        <a:pt x="543" y="0"/>
                      </a:lnTo>
                      <a:lnTo>
                        <a:pt x="638" y="53"/>
                      </a:lnTo>
                      <a:lnTo>
                        <a:pt x="383" y="558"/>
                      </a:lnTo>
                      <a:lnTo>
                        <a:pt x="0" y="378"/>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9"/>
                <p:cNvSpPr/>
                <p:nvPr/>
              </p:nvSpPr>
              <p:spPr>
                <a:xfrm>
                  <a:off x="3693" y="3109"/>
                  <a:ext cx="10" cy="14"/>
                </a:xfrm>
                <a:custGeom>
                  <a:rect b="b" l="l" r="r" t="t"/>
                  <a:pathLst>
                    <a:path extrusionOk="0" h="97" w="66">
                      <a:moveTo>
                        <a:pt x="66" y="0"/>
                      </a:moveTo>
                      <a:lnTo>
                        <a:pt x="38" y="16"/>
                      </a:lnTo>
                      <a:lnTo>
                        <a:pt x="14" y="43"/>
                      </a:lnTo>
                      <a:lnTo>
                        <a:pt x="0" y="97"/>
                      </a:lnTo>
                      <a:lnTo>
                        <a:pt x="0" y="55"/>
                      </a:lnTo>
                      <a:lnTo>
                        <a:pt x="10" y="25"/>
                      </a:lnTo>
                      <a:lnTo>
                        <a:pt x="34" y="4"/>
                      </a:lnTo>
                      <a:lnTo>
                        <a:pt x="66" y="0"/>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9"/>
                <p:cNvSpPr/>
                <p:nvPr/>
              </p:nvSpPr>
              <p:spPr>
                <a:xfrm>
                  <a:off x="3939" y="3084"/>
                  <a:ext cx="75" cy="66"/>
                </a:xfrm>
                <a:custGeom>
                  <a:rect b="b" l="l" r="r" t="t"/>
                  <a:pathLst>
                    <a:path extrusionOk="0" h="465" w="527">
                      <a:moveTo>
                        <a:pt x="0" y="387"/>
                      </a:moveTo>
                      <a:lnTo>
                        <a:pt x="239" y="465"/>
                      </a:lnTo>
                      <a:lnTo>
                        <a:pt x="527" y="41"/>
                      </a:lnTo>
                      <a:lnTo>
                        <a:pt x="462" y="0"/>
                      </a:lnTo>
                      <a:lnTo>
                        <a:pt x="76" y="354"/>
                      </a:lnTo>
                      <a:lnTo>
                        <a:pt x="0" y="387"/>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9"/>
                <p:cNvSpPr/>
                <p:nvPr/>
              </p:nvSpPr>
              <p:spPr>
                <a:xfrm>
                  <a:off x="3633" y="3018"/>
                  <a:ext cx="456" cy="169"/>
                </a:xfrm>
                <a:custGeom>
                  <a:rect b="b" l="l" r="r" t="t"/>
                  <a:pathLst>
                    <a:path extrusionOk="0" h="1182" w="3194">
                      <a:moveTo>
                        <a:pt x="197" y="0"/>
                      </a:moveTo>
                      <a:lnTo>
                        <a:pt x="69" y="51"/>
                      </a:lnTo>
                      <a:lnTo>
                        <a:pt x="4" y="96"/>
                      </a:lnTo>
                      <a:lnTo>
                        <a:pt x="0" y="206"/>
                      </a:lnTo>
                      <a:lnTo>
                        <a:pt x="2070" y="1165"/>
                      </a:lnTo>
                      <a:lnTo>
                        <a:pt x="2447" y="1182"/>
                      </a:lnTo>
                      <a:lnTo>
                        <a:pt x="2530" y="1109"/>
                      </a:lnTo>
                      <a:lnTo>
                        <a:pt x="3194" y="1082"/>
                      </a:lnTo>
                      <a:lnTo>
                        <a:pt x="3126" y="1043"/>
                      </a:lnTo>
                      <a:lnTo>
                        <a:pt x="2978" y="1034"/>
                      </a:lnTo>
                      <a:lnTo>
                        <a:pt x="2494" y="1016"/>
                      </a:lnTo>
                      <a:lnTo>
                        <a:pt x="2364" y="951"/>
                      </a:lnTo>
                      <a:lnTo>
                        <a:pt x="2055" y="820"/>
                      </a:lnTo>
                      <a:lnTo>
                        <a:pt x="1818" y="679"/>
                      </a:lnTo>
                      <a:lnTo>
                        <a:pt x="1590" y="578"/>
                      </a:lnTo>
                      <a:lnTo>
                        <a:pt x="851" y="242"/>
                      </a:lnTo>
                      <a:lnTo>
                        <a:pt x="614" y="131"/>
                      </a:lnTo>
                      <a:lnTo>
                        <a:pt x="439" y="60"/>
                      </a:lnTo>
                      <a:lnTo>
                        <a:pt x="309" y="16"/>
                      </a:lnTo>
                      <a:lnTo>
                        <a:pt x="19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9"/>
                <p:cNvSpPr/>
                <p:nvPr/>
              </p:nvSpPr>
              <p:spPr>
                <a:xfrm>
                  <a:off x="3941" y="3085"/>
                  <a:ext cx="71" cy="62"/>
                </a:xfrm>
                <a:custGeom>
                  <a:rect b="b" l="l" r="r" t="t"/>
                  <a:pathLst>
                    <a:path extrusionOk="0" h="429" w="496">
                      <a:moveTo>
                        <a:pt x="0" y="381"/>
                      </a:moveTo>
                      <a:lnTo>
                        <a:pt x="199" y="429"/>
                      </a:lnTo>
                      <a:lnTo>
                        <a:pt x="496" y="33"/>
                      </a:lnTo>
                      <a:lnTo>
                        <a:pt x="442" y="0"/>
                      </a:lnTo>
                      <a:lnTo>
                        <a:pt x="0" y="3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9"/>
                <p:cNvSpPr/>
                <p:nvPr/>
              </p:nvSpPr>
              <p:spPr>
                <a:xfrm>
                  <a:off x="3976" y="3162"/>
                  <a:ext cx="114" cy="12"/>
                </a:xfrm>
                <a:custGeom>
                  <a:rect b="b" l="l" r="r" t="t"/>
                  <a:pathLst>
                    <a:path extrusionOk="0" h="84" w="797">
                      <a:moveTo>
                        <a:pt x="0" y="36"/>
                      </a:moveTo>
                      <a:lnTo>
                        <a:pt x="3" y="12"/>
                      </a:lnTo>
                      <a:lnTo>
                        <a:pt x="44" y="0"/>
                      </a:lnTo>
                      <a:lnTo>
                        <a:pt x="723" y="29"/>
                      </a:lnTo>
                      <a:lnTo>
                        <a:pt x="797" y="68"/>
                      </a:lnTo>
                      <a:lnTo>
                        <a:pt x="768" y="84"/>
                      </a:lnTo>
                      <a:lnTo>
                        <a:pt x="0" y="36"/>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9"/>
                <p:cNvSpPr/>
                <p:nvPr/>
              </p:nvSpPr>
              <p:spPr>
                <a:xfrm>
                  <a:off x="3978" y="3165"/>
                  <a:ext cx="102" cy="4"/>
                </a:xfrm>
                <a:custGeom>
                  <a:rect b="b" l="l" r="r" t="t"/>
                  <a:pathLst>
                    <a:path extrusionOk="0" h="33" w="715">
                      <a:moveTo>
                        <a:pt x="0" y="9"/>
                      </a:moveTo>
                      <a:lnTo>
                        <a:pt x="715" y="33"/>
                      </a:lnTo>
                      <a:lnTo>
                        <a:pt x="665" y="21"/>
                      </a:lnTo>
                      <a:lnTo>
                        <a:pt x="36" y="0"/>
                      </a:lnTo>
                      <a:lnTo>
                        <a:pt x="0" y="9"/>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9"/>
                <p:cNvSpPr/>
                <p:nvPr/>
              </p:nvSpPr>
              <p:spPr>
                <a:xfrm>
                  <a:off x="3852" y="3113"/>
                  <a:ext cx="197" cy="34"/>
                </a:xfrm>
                <a:custGeom>
                  <a:rect b="b" l="l" r="r" t="t"/>
                  <a:pathLst>
                    <a:path extrusionOk="0" h="238" w="1380">
                      <a:moveTo>
                        <a:pt x="0" y="0"/>
                      </a:moveTo>
                      <a:lnTo>
                        <a:pt x="143" y="17"/>
                      </a:lnTo>
                      <a:lnTo>
                        <a:pt x="1192" y="0"/>
                      </a:lnTo>
                      <a:lnTo>
                        <a:pt x="1282" y="5"/>
                      </a:lnTo>
                      <a:lnTo>
                        <a:pt x="1380" y="60"/>
                      </a:lnTo>
                      <a:lnTo>
                        <a:pt x="1356" y="65"/>
                      </a:lnTo>
                      <a:lnTo>
                        <a:pt x="1332" y="53"/>
                      </a:lnTo>
                      <a:lnTo>
                        <a:pt x="893" y="95"/>
                      </a:lnTo>
                      <a:lnTo>
                        <a:pt x="926" y="128"/>
                      </a:lnTo>
                      <a:lnTo>
                        <a:pt x="771" y="143"/>
                      </a:lnTo>
                      <a:lnTo>
                        <a:pt x="783" y="196"/>
                      </a:lnTo>
                      <a:lnTo>
                        <a:pt x="697" y="143"/>
                      </a:lnTo>
                      <a:lnTo>
                        <a:pt x="493" y="160"/>
                      </a:lnTo>
                      <a:lnTo>
                        <a:pt x="493" y="214"/>
                      </a:lnTo>
                      <a:lnTo>
                        <a:pt x="390" y="157"/>
                      </a:lnTo>
                      <a:lnTo>
                        <a:pt x="283" y="157"/>
                      </a:lnTo>
                      <a:lnTo>
                        <a:pt x="200" y="206"/>
                      </a:lnTo>
                      <a:lnTo>
                        <a:pt x="54" y="238"/>
                      </a:lnTo>
                      <a:lnTo>
                        <a:pt x="19" y="235"/>
                      </a:lnTo>
                      <a:lnTo>
                        <a:pt x="0"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9"/>
                <p:cNvSpPr/>
                <p:nvPr/>
              </p:nvSpPr>
              <p:spPr>
                <a:xfrm>
                  <a:off x="3694" y="3035"/>
                  <a:ext cx="13" cy="27"/>
                </a:xfrm>
                <a:custGeom>
                  <a:rect b="b" l="l" r="r" t="t"/>
                  <a:pathLst>
                    <a:path extrusionOk="0" h="190" w="89">
                      <a:moveTo>
                        <a:pt x="38" y="20"/>
                      </a:moveTo>
                      <a:lnTo>
                        <a:pt x="30" y="119"/>
                      </a:lnTo>
                      <a:lnTo>
                        <a:pt x="42" y="142"/>
                      </a:lnTo>
                      <a:lnTo>
                        <a:pt x="71" y="166"/>
                      </a:lnTo>
                      <a:lnTo>
                        <a:pt x="89" y="178"/>
                      </a:lnTo>
                      <a:lnTo>
                        <a:pt x="71" y="190"/>
                      </a:lnTo>
                      <a:lnTo>
                        <a:pt x="6" y="166"/>
                      </a:lnTo>
                      <a:lnTo>
                        <a:pt x="0" y="142"/>
                      </a:lnTo>
                      <a:lnTo>
                        <a:pt x="23" y="0"/>
                      </a:lnTo>
                      <a:lnTo>
                        <a:pt x="38" y="20"/>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9"/>
                <p:cNvSpPr/>
                <p:nvPr/>
              </p:nvSpPr>
              <p:spPr>
                <a:xfrm>
                  <a:off x="3646" y="3024"/>
                  <a:ext cx="32" cy="12"/>
                </a:xfrm>
                <a:custGeom>
                  <a:rect b="b" l="l" r="r" t="t"/>
                  <a:pathLst>
                    <a:path extrusionOk="0" h="86" w="226">
                      <a:moveTo>
                        <a:pt x="0" y="35"/>
                      </a:moveTo>
                      <a:lnTo>
                        <a:pt x="86" y="57"/>
                      </a:lnTo>
                      <a:lnTo>
                        <a:pt x="146" y="86"/>
                      </a:lnTo>
                      <a:lnTo>
                        <a:pt x="226" y="86"/>
                      </a:lnTo>
                      <a:lnTo>
                        <a:pt x="217" y="54"/>
                      </a:lnTo>
                      <a:lnTo>
                        <a:pt x="149" y="27"/>
                      </a:lnTo>
                      <a:lnTo>
                        <a:pt x="36" y="0"/>
                      </a:lnTo>
                      <a:lnTo>
                        <a:pt x="0" y="35"/>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9"/>
                <p:cNvSpPr/>
                <p:nvPr/>
              </p:nvSpPr>
              <p:spPr>
                <a:xfrm>
                  <a:off x="3905" y="3137"/>
                  <a:ext cx="3" cy="5"/>
                </a:xfrm>
                <a:custGeom>
                  <a:rect b="b" l="l" r="r" t="t"/>
                  <a:pathLst>
                    <a:path extrusionOk="0" h="36" w="18">
                      <a:moveTo>
                        <a:pt x="2" y="2"/>
                      </a:moveTo>
                      <a:lnTo>
                        <a:pt x="0" y="19"/>
                      </a:lnTo>
                      <a:lnTo>
                        <a:pt x="2" y="30"/>
                      </a:lnTo>
                      <a:lnTo>
                        <a:pt x="8" y="33"/>
                      </a:lnTo>
                      <a:lnTo>
                        <a:pt x="16" y="36"/>
                      </a:lnTo>
                      <a:lnTo>
                        <a:pt x="18" y="27"/>
                      </a:lnTo>
                      <a:lnTo>
                        <a:pt x="18" y="11"/>
                      </a:lnTo>
                      <a:lnTo>
                        <a:pt x="15" y="5"/>
                      </a:lnTo>
                      <a:lnTo>
                        <a:pt x="9"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9"/>
                <p:cNvSpPr/>
                <p:nvPr/>
              </p:nvSpPr>
              <p:spPr>
                <a:xfrm>
                  <a:off x="3910" y="3140"/>
                  <a:ext cx="3" cy="5"/>
                </a:xfrm>
                <a:custGeom>
                  <a:rect b="b" l="l" r="r" t="t"/>
                  <a:pathLst>
                    <a:path extrusionOk="0" h="36" w="18">
                      <a:moveTo>
                        <a:pt x="2" y="2"/>
                      </a:moveTo>
                      <a:lnTo>
                        <a:pt x="0" y="20"/>
                      </a:lnTo>
                      <a:lnTo>
                        <a:pt x="2" y="30"/>
                      </a:lnTo>
                      <a:lnTo>
                        <a:pt x="9" y="35"/>
                      </a:lnTo>
                      <a:lnTo>
                        <a:pt x="16" y="36"/>
                      </a:lnTo>
                      <a:lnTo>
                        <a:pt x="18" y="27"/>
                      </a:lnTo>
                      <a:lnTo>
                        <a:pt x="18" y="11"/>
                      </a:lnTo>
                      <a:lnTo>
                        <a:pt x="15" y="5"/>
                      </a:lnTo>
                      <a:lnTo>
                        <a:pt x="9"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9"/>
                <p:cNvSpPr/>
                <p:nvPr/>
              </p:nvSpPr>
              <p:spPr>
                <a:xfrm>
                  <a:off x="3915" y="3142"/>
                  <a:ext cx="3" cy="5"/>
                </a:xfrm>
                <a:custGeom>
                  <a:rect b="b" l="l" r="r" t="t"/>
                  <a:pathLst>
                    <a:path extrusionOk="0" h="37" w="17">
                      <a:moveTo>
                        <a:pt x="2" y="2"/>
                      </a:moveTo>
                      <a:lnTo>
                        <a:pt x="0" y="20"/>
                      </a:lnTo>
                      <a:lnTo>
                        <a:pt x="2" y="31"/>
                      </a:lnTo>
                      <a:lnTo>
                        <a:pt x="7" y="35"/>
                      </a:lnTo>
                      <a:lnTo>
                        <a:pt x="16" y="37"/>
                      </a:lnTo>
                      <a:lnTo>
                        <a:pt x="17" y="27"/>
                      </a:lnTo>
                      <a:lnTo>
                        <a:pt x="17" y="12"/>
                      </a:lnTo>
                      <a:lnTo>
                        <a:pt x="15" y="6"/>
                      </a:lnTo>
                      <a:lnTo>
                        <a:pt x="8"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9"/>
                <p:cNvSpPr/>
                <p:nvPr/>
              </p:nvSpPr>
              <p:spPr>
                <a:xfrm>
                  <a:off x="3920" y="3144"/>
                  <a:ext cx="3" cy="5"/>
                </a:xfrm>
                <a:custGeom>
                  <a:rect b="b" l="l" r="r" t="t"/>
                  <a:pathLst>
                    <a:path extrusionOk="0" h="35" w="18">
                      <a:moveTo>
                        <a:pt x="1" y="1"/>
                      </a:moveTo>
                      <a:lnTo>
                        <a:pt x="0" y="18"/>
                      </a:lnTo>
                      <a:lnTo>
                        <a:pt x="1" y="29"/>
                      </a:lnTo>
                      <a:lnTo>
                        <a:pt x="8" y="33"/>
                      </a:lnTo>
                      <a:lnTo>
                        <a:pt x="15" y="35"/>
                      </a:lnTo>
                      <a:lnTo>
                        <a:pt x="18" y="27"/>
                      </a:lnTo>
                      <a:lnTo>
                        <a:pt x="18" y="10"/>
                      </a:lnTo>
                      <a:lnTo>
                        <a:pt x="14" y="4"/>
                      </a:lnTo>
                      <a:lnTo>
                        <a:pt x="9" y="0"/>
                      </a:lnTo>
                      <a:lnTo>
                        <a:pt x="1" y="1"/>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9"/>
                <p:cNvSpPr/>
                <p:nvPr/>
              </p:nvSpPr>
              <p:spPr>
                <a:xfrm>
                  <a:off x="3925" y="3147"/>
                  <a:ext cx="3" cy="5"/>
                </a:xfrm>
                <a:custGeom>
                  <a:rect b="b" l="l" r="r" t="t"/>
                  <a:pathLst>
                    <a:path extrusionOk="0" h="36" w="18">
                      <a:moveTo>
                        <a:pt x="2" y="1"/>
                      </a:moveTo>
                      <a:lnTo>
                        <a:pt x="0" y="18"/>
                      </a:lnTo>
                      <a:lnTo>
                        <a:pt x="2" y="30"/>
                      </a:lnTo>
                      <a:lnTo>
                        <a:pt x="8" y="33"/>
                      </a:lnTo>
                      <a:lnTo>
                        <a:pt x="16" y="36"/>
                      </a:lnTo>
                      <a:lnTo>
                        <a:pt x="18" y="27"/>
                      </a:lnTo>
                      <a:lnTo>
                        <a:pt x="18" y="11"/>
                      </a:lnTo>
                      <a:lnTo>
                        <a:pt x="15" y="4"/>
                      </a:lnTo>
                      <a:lnTo>
                        <a:pt x="8" y="0"/>
                      </a:lnTo>
                      <a:lnTo>
                        <a:pt x="2" y="1"/>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9"/>
                <p:cNvSpPr/>
                <p:nvPr/>
              </p:nvSpPr>
              <p:spPr>
                <a:xfrm>
                  <a:off x="3930" y="3149"/>
                  <a:ext cx="3" cy="5"/>
                </a:xfrm>
                <a:custGeom>
                  <a:rect b="b" l="l" r="r" t="t"/>
                  <a:pathLst>
                    <a:path extrusionOk="0" h="36" w="19">
                      <a:moveTo>
                        <a:pt x="3" y="2"/>
                      </a:moveTo>
                      <a:lnTo>
                        <a:pt x="0" y="20"/>
                      </a:lnTo>
                      <a:lnTo>
                        <a:pt x="3" y="30"/>
                      </a:lnTo>
                      <a:lnTo>
                        <a:pt x="8" y="34"/>
                      </a:lnTo>
                      <a:lnTo>
                        <a:pt x="17" y="36"/>
                      </a:lnTo>
                      <a:lnTo>
                        <a:pt x="19" y="27"/>
                      </a:lnTo>
                      <a:lnTo>
                        <a:pt x="19" y="11"/>
                      </a:lnTo>
                      <a:lnTo>
                        <a:pt x="16" y="5"/>
                      </a:lnTo>
                      <a:lnTo>
                        <a:pt x="9" y="0"/>
                      </a:lnTo>
                      <a:lnTo>
                        <a:pt x="3"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9"/>
                <p:cNvSpPr/>
                <p:nvPr/>
              </p:nvSpPr>
              <p:spPr>
                <a:xfrm>
                  <a:off x="3936" y="3151"/>
                  <a:ext cx="2" cy="5"/>
                </a:xfrm>
                <a:custGeom>
                  <a:rect b="b" l="l" r="r" t="t"/>
                  <a:pathLst>
                    <a:path extrusionOk="0" h="36" w="17">
                      <a:moveTo>
                        <a:pt x="2" y="2"/>
                      </a:moveTo>
                      <a:lnTo>
                        <a:pt x="0" y="20"/>
                      </a:lnTo>
                      <a:lnTo>
                        <a:pt x="2" y="31"/>
                      </a:lnTo>
                      <a:lnTo>
                        <a:pt x="8" y="34"/>
                      </a:lnTo>
                      <a:lnTo>
                        <a:pt x="16" y="36"/>
                      </a:lnTo>
                      <a:lnTo>
                        <a:pt x="17" y="27"/>
                      </a:lnTo>
                      <a:lnTo>
                        <a:pt x="17" y="11"/>
                      </a:lnTo>
                      <a:lnTo>
                        <a:pt x="15" y="6"/>
                      </a:lnTo>
                      <a:lnTo>
                        <a:pt x="9"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9"/>
                <p:cNvSpPr/>
                <p:nvPr/>
              </p:nvSpPr>
              <p:spPr>
                <a:xfrm>
                  <a:off x="3802" y="3088"/>
                  <a:ext cx="2" cy="6"/>
                </a:xfrm>
                <a:custGeom>
                  <a:rect b="b" l="l" r="r" t="t"/>
                  <a:pathLst>
                    <a:path extrusionOk="0" h="41" w="20">
                      <a:moveTo>
                        <a:pt x="2" y="2"/>
                      </a:moveTo>
                      <a:lnTo>
                        <a:pt x="0" y="21"/>
                      </a:lnTo>
                      <a:lnTo>
                        <a:pt x="2" y="34"/>
                      </a:lnTo>
                      <a:lnTo>
                        <a:pt x="8" y="39"/>
                      </a:lnTo>
                      <a:lnTo>
                        <a:pt x="17" y="41"/>
                      </a:lnTo>
                      <a:lnTo>
                        <a:pt x="20" y="31"/>
                      </a:lnTo>
                      <a:lnTo>
                        <a:pt x="20" y="13"/>
                      </a:lnTo>
                      <a:lnTo>
                        <a:pt x="16" y="5"/>
                      </a:lnTo>
                      <a:lnTo>
                        <a:pt x="9"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9"/>
                <p:cNvSpPr/>
                <p:nvPr/>
              </p:nvSpPr>
              <p:spPr>
                <a:xfrm>
                  <a:off x="3812" y="3094"/>
                  <a:ext cx="3" cy="6"/>
                </a:xfrm>
                <a:custGeom>
                  <a:rect b="b" l="l" r="r" t="t"/>
                  <a:pathLst>
                    <a:path extrusionOk="0" h="41" w="20">
                      <a:moveTo>
                        <a:pt x="2" y="2"/>
                      </a:moveTo>
                      <a:lnTo>
                        <a:pt x="0" y="21"/>
                      </a:lnTo>
                      <a:lnTo>
                        <a:pt x="2" y="34"/>
                      </a:lnTo>
                      <a:lnTo>
                        <a:pt x="10" y="39"/>
                      </a:lnTo>
                      <a:lnTo>
                        <a:pt x="18" y="41"/>
                      </a:lnTo>
                      <a:lnTo>
                        <a:pt x="20" y="30"/>
                      </a:lnTo>
                      <a:lnTo>
                        <a:pt x="20" y="13"/>
                      </a:lnTo>
                      <a:lnTo>
                        <a:pt x="17" y="5"/>
                      </a:lnTo>
                      <a:lnTo>
                        <a:pt x="11"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9"/>
                <p:cNvSpPr/>
                <p:nvPr/>
              </p:nvSpPr>
              <p:spPr>
                <a:xfrm>
                  <a:off x="3807" y="3091"/>
                  <a:ext cx="3" cy="6"/>
                </a:xfrm>
                <a:custGeom>
                  <a:rect b="b" l="l" r="r" t="t"/>
                  <a:pathLst>
                    <a:path extrusionOk="0" h="41" w="21">
                      <a:moveTo>
                        <a:pt x="3" y="2"/>
                      </a:moveTo>
                      <a:lnTo>
                        <a:pt x="0" y="22"/>
                      </a:lnTo>
                      <a:lnTo>
                        <a:pt x="3" y="35"/>
                      </a:lnTo>
                      <a:lnTo>
                        <a:pt x="9" y="39"/>
                      </a:lnTo>
                      <a:lnTo>
                        <a:pt x="19" y="41"/>
                      </a:lnTo>
                      <a:lnTo>
                        <a:pt x="21" y="32"/>
                      </a:lnTo>
                      <a:lnTo>
                        <a:pt x="21" y="13"/>
                      </a:lnTo>
                      <a:lnTo>
                        <a:pt x="18" y="7"/>
                      </a:lnTo>
                      <a:lnTo>
                        <a:pt x="10" y="0"/>
                      </a:lnTo>
                      <a:lnTo>
                        <a:pt x="3"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9"/>
                <p:cNvSpPr/>
                <p:nvPr/>
              </p:nvSpPr>
              <p:spPr>
                <a:xfrm>
                  <a:off x="3817" y="3096"/>
                  <a:ext cx="3" cy="5"/>
                </a:xfrm>
                <a:custGeom>
                  <a:rect b="b" l="l" r="r" t="t"/>
                  <a:pathLst>
                    <a:path extrusionOk="0" h="35" w="22">
                      <a:moveTo>
                        <a:pt x="3" y="2"/>
                      </a:moveTo>
                      <a:lnTo>
                        <a:pt x="0" y="22"/>
                      </a:lnTo>
                      <a:lnTo>
                        <a:pt x="3" y="35"/>
                      </a:lnTo>
                      <a:lnTo>
                        <a:pt x="10" y="31"/>
                      </a:lnTo>
                      <a:lnTo>
                        <a:pt x="16" y="29"/>
                      </a:lnTo>
                      <a:lnTo>
                        <a:pt x="22" y="27"/>
                      </a:lnTo>
                      <a:lnTo>
                        <a:pt x="20" y="13"/>
                      </a:lnTo>
                      <a:lnTo>
                        <a:pt x="17" y="5"/>
                      </a:lnTo>
                      <a:lnTo>
                        <a:pt x="10" y="0"/>
                      </a:lnTo>
                      <a:lnTo>
                        <a:pt x="3"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9"/>
                <p:cNvSpPr/>
                <p:nvPr/>
              </p:nvSpPr>
              <p:spPr>
                <a:xfrm>
                  <a:off x="3714" y="3047"/>
                  <a:ext cx="4" cy="7"/>
                </a:xfrm>
                <a:custGeom>
                  <a:rect b="b" l="l" r="r" t="t"/>
                  <a:pathLst>
                    <a:path extrusionOk="0" h="48" w="24">
                      <a:moveTo>
                        <a:pt x="3" y="2"/>
                      </a:moveTo>
                      <a:lnTo>
                        <a:pt x="0" y="25"/>
                      </a:lnTo>
                      <a:lnTo>
                        <a:pt x="3" y="40"/>
                      </a:lnTo>
                      <a:lnTo>
                        <a:pt x="11" y="45"/>
                      </a:lnTo>
                      <a:lnTo>
                        <a:pt x="22" y="48"/>
                      </a:lnTo>
                      <a:lnTo>
                        <a:pt x="24" y="36"/>
                      </a:lnTo>
                      <a:lnTo>
                        <a:pt x="24" y="14"/>
                      </a:lnTo>
                      <a:lnTo>
                        <a:pt x="21" y="6"/>
                      </a:lnTo>
                      <a:lnTo>
                        <a:pt x="12" y="0"/>
                      </a:lnTo>
                      <a:lnTo>
                        <a:pt x="3"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9"/>
                <p:cNvSpPr/>
                <p:nvPr/>
              </p:nvSpPr>
              <p:spPr>
                <a:xfrm>
                  <a:off x="3721" y="3050"/>
                  <a:ext cx="3" cy="7"/>
                </a:xfrm>
                <a:custGeom>
                  <a:rect b="b" l="l" r="r" t="t"/>
                  <a:pathLst>
                    <a:path extrusionOk="0" h="48" w="24">
                      <a:moveTo>
                        <a:pt x="2" y="4"/>
                      </a:moveTo>
                      <a:lnTo>
                        <a:pt x="0" y="26"/>
                      </a:lnTo>
                      <a:lnTo>
                        <a:pt x="2" y="40"/>
                      </a:lnTo>
                      <a:lnTo>
                        <a:pt x="11" y="46"/>
                      </a:lnTo>
                      <a:lnTo>
                        <a:pt x="21" y="48"/>
                      </a:lnTo>
                      <a:lnTo>
                        <a:pt x="24" y="36"/>
                      </a:lnTo>
                      <a:lnTo>
                        <a:pt x="24" y="16"/>
                      </a:lnTo>
                      <a:lnTo>
                        <a:pt x="20" y="8"/>
                      </a:lnTo>
                      <a:lnTo>
                        <a:pt x="12" y="0"/>
                      </a:lnTo>
                      <a:lnTo>
                        <a:pt x="2" y="4"/>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9"/>
                <p:cNvSpPr/>
                <p:nvPr/>
              </p:nvSpPr>
              <p:spPr>
                <a:xfrm>
                  <a:off x="3727" y="3053"/>
                  <a:ext cx="3" cy="7"/>
                </a:xfrm>
                <a:custGeom>
                  <a:rect b="b" l="l" r="r" t="t"/>
                  <a:pathLst>
                    <a:path extrusionOk="0" h="48" w="22">
                      <a:moveTo>
                        <a:pt x="2" y="3"/>
                      </a:moveTo>
                      <a:lnTo>
                        <a:pt x="0" y="25"/>
                      </a:lnTo>
                      <a:lnTo>
                        <a:pt x="2" y="40"/>
                      </a:lnTo>
                      <a:lnTo>
                        <a:pt x="9" y="44"/>
                      </a:lnTo>
                      <a:lnTo>
                        <a:pt x="20" y="48"/>
                      </a:lnTo>
                      <a:lnTo>
                        <a:pt x="22" y="36"/>
                      </a:lnTo>
                      <a:lnTo>
                        <a:pt x="22" y="15"/>
                      </a:lnTo>
                      <a:lnTo>
                        <a:pt x="19" y="8"/>
                      </a:lnTo>
                      <a:lnTo>
                        <a:pt x="11" y="0"/>
                      </a:lnTo>
                      <a:lnTo>
                        <a:pt x="2"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9"/>
                <p:cNvSpPr/>
                <p:nvPr/>
              </p:nvSpPr>
              <p:spPr>
                <a:xfrm>
                  <a:off x="3733" y="3056"/>
                  <a:ext cx="4" cy="7"/>
                </a:xfrm>
                <a:custGeom>
                  <a:rect b="b" l="l" r="r" t="t"/>
                  <a:pathLst>
                    <a:path extrusionOk="0" h="46" w="23">
                      <a:moveTo>
                        <a:pt x="3" y="3"/>
                      </a:moveTo>
                      <a:lnTo>
                        <a:pt x="0" y="24"/>
                      </a:lnTo>
                      <a:lnTo>
                        <a:pt x="3" y="39"/>
                      </a:lnTo>
                      <a:lnTo>
                        <a:pt x="10" y="44"/>
                      </a:lnTo>
                      <a:lnTo>
                        <a:pt x="20" y="46"/>
                      </a:lnTo>
                      <a:lnTo>
                        <a:pt x="23" y="34"/>
                      </a:lnTo>
                      <a:lnTo>
                        <a:pt x="23" y="14"/>
                      </a:lnTo>
                      <a:lnTo>
                        <a:pt x="19" y="6"/>
                      </a:lnTo>
                      <a:lnTo>
                        <a:pt x="12" y="0"/>
                      </a:lnTo>
                      <a:lnTo>
                        <a:pt x="3"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9"/>
                <p:cNvSpPr/>
                <p:nvPr/>
              </p:nvSpPr>
              <p:spPr>
                <a:xfrm>
                  <a:off x="3740" y="3059"/>
                  <a:ext cx="3" cy="7"/>
                </a:xfrm>
                <a:custGeom>
                  <a:rect b="b" l="l" r="r" t="t"/>
                  <a:pathLst>
                    <a:path extrusionOk="0" h="47" w="23">
                      <a:moveTo>
                        <a:pt x="2" y="3"/>
                      </a:moveTo>
                      <a:lnTo>
                        <a:pt x="0" y="25"/>
                      </a:lnTo>
                      <a:lnTo>
                        <a:pt x="2" y="38"/>
                      </a:lnTo>
                      <a:lnTo>
                        <a:pt x="11" y="43"/>
                      </a:lnTo>
                      <a:lnTo>
                        <a:pt x="20" y="47"/>
                      </a:lnTo>
                      <a:lnTo>
                        <a:pt x="23" y="35"/>
                      </a:lnTo>
                      <a:lnTo>
                        <a:pt x="23" y="14"/>
                      </a:lnTo>
                      <a:lnTo>
                        <a:pt x="19" y="7"/>
                      </a:lnTo>
                      <a:lnTo>
                        <a:pt x="12" y="0"/>
                      </a:lnTo>
                      <a:lnTo>
                        <a:pt x="2"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9"/>
                <p:cNvSpPr/>
                <p:nvPr/>
              </p:nvSpPr>
              <p:spPr>
                <a:xfrm>
                  <a:off x="3746" y="3062"/>
                  <a:ext cx="3" cy="6"/>
                </a:xfrm>
                <a:custGeom>
                  <a:rect b="b" l="l" r="r" t="t"/>
                  <a:pathLst>
                    <a:path extrusionOk="0" h="45" w="23">
                      <a:moveTo>
                        <a:pt x="2" y="2"/>
                      </a:moveTo>
                      <a:lnTo>
                        <a:pt x="0" y="23"/>
                      </a:lnTo>
                      <a:lnTo>
                        <a:pt x="2" y="38"/>
                      </a:lnTo>
                      <a:lnTo>
                        <a:pt x="10" y="43"/>
                      </a:lnTo>
                      <a:lnTo>
                        <a:pt x="20" y="45"/>
                      </a:lnTo>
                      <a:lnTo>
                        <a:pt x="23" y="33"/>
                      </a:lnTo>
                      <a:lnTo>
                        <a:pt x="23" y="14"/>
                      </a:lnTo>
                      <a:lnTo>
                        <a:pt x="18" y="6"/>
                      </a:lnTo>
                      <a:lnTo>
                        <a:pt x="11"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9"/>
                <p:cNvSpPr/>
                <p:nvPr/>
              </p:nvSpPr>
              <p:spPr>
                <a:xfrm>
                  <a:off x="3752" y="3065"/>
                  <a:ext cx="3" cy="6"/>
                </a:xfrm>
                <a:custGeom>
                  <a:rect b="b" l="l" r="r" t="t"/>
                  <a:pathLst>
                    <a:path extrusionOk="0" h="45" w="23">
                      <a:moveTo>
                        <a:pt x="4" y="2"/>
                      </a:moveTo>
                      <a:lnTo>
                        <a:pt x="0" y="24"/>
                      </a:lnTo>
                      <a:lnTo>
                        <a:pt x="4" y="37"/>
                      </a:lnTo>
                      <a:lnTo>
                        <a:pt x="11" y="42"/>
                      </a:lnTo>
                      <a:lnTo>
                        <a:pt x="21" y="45"/>
                      </a:lnTo>
                      <a:lnTo>
                        <a:pt x="23" y="34"/>
                      </a:lnTo>
                      <a:lnTo>
                        <a:pt x="23" y="14"/>
                      </a:lnTo>
                      <a:lnTo>
                        <a:pt x="20" y="7"/>
                      </a:lnTo>
                      <a:lnTo>
                        <a:pt x="12" y="0"/>
                      </a:lnTo>
                      <a:lnTo>
                        <a:pt x="4"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9"/>
                <p:cNvSpPr/>
                <p:nvPr/>
              </p:nvSpPr>
              <p:spPr>
                <a:xfrm>
                  <a:off x="3758" y="3068"/>
                  <a:ext cx="3" cy="6"/>
                </a:xfrm>
                <a:custGeom>
                  <a:rect b="b" l="l" r="r" t="t"/>
                  <a:pathLst>
                    <a:path extrusionOk="0" h="44" w="21">
                      <a:moveTo>
                        <a:pt x="2" y="2"/>
                      </a:moveTo>
                      <a:lnTo>
                        <a:pt x="0" y="24"/>
                      </a:lnTo>
                      <a:lnTo>
                        <a:pt x="2" y="37"/>
                      </a:lnTo>
                      <a:lnTo>
                        <a:pt x="9" y="41"/>
                      </a:lnTo>
                      <a:lnTo>
                        <a:pt x="19" y="44"/>
                      </a:lnTo>
                      <a:lnTo>
                        <a:pt x="21" y="32"/>
                      </a:lnTo>
                      <a:lnTo>
                        <a:pt x="21" y="13"/>
                      </a:lnTo>
                      <a:lnTo>
                        <a:pt x="18" y="6"/>
                      </a:lnTo>
                      <a:lnTo>
                        <a:pt x="10"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9"/>
                <p:cNvSpPr/>
                <p:nvPr/>
              </p:nvSpPr>
              <p:spPr>
                <a:xfrm>
                  <a:off x="3765" y="3071"/>
                  <a:ext cx="3" cy="6"/>
                </a:xfrm>
                <a:custGeom>
                  <a:rect b="b" l="l" r="r" t="t"/>
                  <a:pathLst>
                    <a:path extrusionOk="0" h="44" w="21">
                      <a:moveTo>
                        <a:pt x="2" y="3"/>
                      </a:moveTo>
                      <a:lnTo>
                        <a:pt x="0" y="23"/>
                      </a:lnTo>
                      <a:lnTo>
                        <a:pt x="2" y="36"/>
                      </a:lnTo>
                      <a:lnTo>
                        <a:pt x="9" y="41"/>
                      </a:lnTo>
                      <a:lnTo>
                        <a:pt x="19" y="44"/>
                      </a:lnTo>
                      <a:lnTo>
                        <a:pt x="21" y="33"/>
                      </a:lnTo>
                      <a:lnTo>
                        <a:pt x="21" y="13"/>
                      </a:lnTo>
                      <a:lnTo>
                        <a:pt x="18" y="6"/>
                      </a:lnTo>
                      <a:lnTo>
                        <a:pt x="11" y="0"/>
                      </a:lnTo>
                      <a:lnTo>
                        <a:pt x="2"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9"/>
                <p:cNvSpPr/>
                <p:nvPr/>
              </p:nvSpPr>
              <p:spPr>
                <a:xfrm>
                  <a:off x="3771" y="3074"/>
                  <a:ext cx="3" cy="6"/>
                </a:xfrm>
                <a:custGeom>
                  <a:rect b="b" l="l" r="r" t="t"/>
                  <a:pathLst>
                    <a:path extrusionOk="0" h="42" w="20">
                      <a:moveTo>
                        <a:pt x="2" y="2"/>
                      </a:moveTo>
                      <a:lnTo>
                        <a:pt x="0" y="23"/>
                      </a:lnTo>
                      <a:lnTo>
                        <a:pt x="2" y="36"/>
                      </a:lnTo>
                      <a:lnTo>
                        <a:pt x="9" y="40"/>
                      </a:lnTo>
                      <a:lnTo>
                        <a:pt x="18" y="42"/>
                      </a:lnTo>
                      <a:lnTo>
                        <a:pt x="20" y="31"/>
                      </a:lnTo>
                      <a:lnTo>
                        <a:pt x="20" y="13"/>
                      </a:lnTo>
                      <a:lnTo>
                        <a:pt x="17" y="5"/>
                      </a:lnTo>
                      <a:lnTo>
                        <a:pt x="11" y="0"/>
                      </a:lnTo>
                      <a:lnTo>
                        <a:pt x="2" y="2"/>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9"/>
                <p:cNvSpPr/>
                <p:nvPr/>
              </p:nvSpPr>
              <p:spPr>
                <a:xfrm>
                  <a:off x="3777" y="3076"/>
                  <a:ext cx="3" cy="7"/>
                </a:xfrm>
                <a:custGeom>
                  <a:rect b="b" l="l" r="r" t="t"/>
                  <a:pathLst>
                    <a:path extrusionOk="0" h="43" w="22">
                      <a:moveTo>
                        <a:pt x="3" y="3"/>
                      </a:moveTo>
                      <a:lnTo>
                        <a:pt x="0" y="22"/>
                      </a:lnTo>
                      <a:lnTo>
                        <a:pt x="3" y="35"/>
                      </a:lnTo>
                      <a:lnTo>
                        <a:pt x="10" y="41"/>
                      </a:lnTo>
                      <a:lnTo>
                        <a:pt x="20" y="43"/>
                      </a:lnTo>
                      <a:lnTo>
                        <a:pt x="22" y="32"/>
                      </a:lnTo>
                      <a:lnTo>
                        <a:pt x="22" y="13"/>
                      </a:lnTo>
                      <a:lnTo>
                        <a:pt x="18" y="6"/>
                      </a:lnTo>
                      <a:lnTo>
                        <a:pt x="11" y="0"/>
                      </a:lnTo>
                      <a:lnTo>
                        <a:pt x="3"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9"/>
                <p:cNvSpPr/>
                <p:nvPr/>
              </p:nvSpPr>
              <p:spPr>
                <a:xfrm>
                  <a:off x="3783" y="3079"/>
                  <a:ext cx="3" cy="6"/>
                </a:xfrm>
                <a:custGeom>
                  <a:rect b="b" l="l" r="r" t="t"/>
                  <a:pathLst>
                    <a:path extrusionOk="0" h="42" w="21">
                      <a:moveTo>
                        <a:pt x="2" y="3"/>
                      </a:moveTo>
                      <a:lnTo>
                        <a:pt x="0" y="23"/>
                      </a:lnTo>
                      <a:lnTo>
                        <a:pt x="2" y="36"/>
                      </a:lnTo>
                      <a:lnTo>
                        <a:pt x="10" y="40"/>
                      </a:lnTo>
                      <a:lnTo>
                        <a:pt x="19" y="42"/>
                      </a:lnTo>
                      <a:lnTo>
                        <a:pt x="21" y="31"/>
                      </a:lnTo>
                      <a:lnTo>
                        <a:pt x="21" y="13"/>
                      </a:lnTo>
                      <a:lnTo>
                        <a:pt x="18" y="6"/>
                      </a:lnTo>
                      <a:lnTo>
                        <a:pt x="11" y="0"/>
                      </a:lnTo>
                      <a:lnTo>
                        <a:pt x="2"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9"/>
                <p:cNvSpPr/>
                <p:nvPr/>
              </p:nvSpPr>
              <p:spPr>
                <a:xfrm>
                  <a:off x="3790" y="3082"/>
                  <a:ext cx="3" cy="6"/>
                </a:xfrm>
                <a:custGeom>
                  <a:rect b="b" l="l" r="r" t="t"/>
                  <a:pathLst>
                    <a:path extrusionOk="0" h="42" w="20">
                      <a:moveTo>
                        <a:pt x="2" y="3"/>
                      </a:moveTo>
                      <a:lnTo>
                        <a:pt x="0" y="22"/>
                      </a:lnTo>
                      <a:lnTo>
                        <a:pt x="2" y="34"/>
                      </a:lnTo>
                      <a:lnTo>
                        <a:pt x="8" y="38"/>
                      </a:lnTo>
                      <a:lnTo>
                        <a:pt x="18" y="42"/>
                      </a:lnTo>
                      <a:lnTo>
                        <a:pt x="20" y="31"/>
                      </a:lnTo>
                      <a:lnTo>
                        <a:pt x="20" y="13"/>
                      </a:lnTo>
                      <a:lnTo>
                        <a:pt x="17" y="6"/>
                      </a:lnTo>
                      <a:lnTo>
                        <a:pt x="9" y="0"/>
                      </a:lnTo>
                      <a:lnTo>
                        <a:pt x="2"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9"/>
                <p:cNvSpPr/>
                <p:nvPr/>
              </p:nvSpPr>
              <p:spPr>
                <a:xfrm>
                  <a:off x="3630" y="3021"/>
                  <a:ext cx="233" cy="118"/>
                </a:xfrm>
                <a:custGeom>
                  <a:rect b="b" l="l" r="r" t="t"/>
                  <a:pathLst>
                    <a:path extrusionOk="0" h="826" w="1636">
                      <a:moveTo>
                        <a:pt x="71" y="54"/>
                      </a:moveTo>
                      <a:lnTo>
                        <a:pt x="46" y="86"/>
                      </a:lnTo>
                      <a:lnTo>
                        <a:pt x="50" y="111"/>
                      </a:lnTo>
                      <a:lnTo>
                        <a:pt x="114" y="163"/>
                      </a:lnTo>
                      <a:lnTo>
                        <a:pt x="254" y="239"/>
                      </a:lnTo>
                      <a:lnTo>
                        <a:pt x="631" y="397"/>
                      </a:lnTo>
                      <a:lnTo>
                        <a:pt x="1058" y="573"/>
                      </a:lnTo>
                      <a:lnTo>
                        <a:pt x="1243" y="589"/>
                      </a:lnTo>
                      <a:lnTo>
                        <a:pt x="1295" y="552"/>
                      </a:lnTo>
                      <a:lnTo>
                        <a:pt x="1355" y="550"/>
                      </a:lnTo>
                      <a:lnTo>
                        <a:pt x="1388" y="560"/>
                      </a:lnTo>
                      <a:lnTo>
                        <a:pt x="1426" y="564"/>
                      </a:lnTo>
                      <a:lnTo>
                        <a:pt x="1476" y="581"/>
                      </a:lnTo>
                      <a:lnTo>
                        <a:pt x="1531" y="616"/>
                      </a:lnTo>
                      <a:lnTo>
                        <a:pt x="1575" y="658"/>
                      </a:lnTo>
                      <a:lnTo>
                        <a:pt x="1636" y="703"/>
                      </a:lnTo>
                      <a:lnTo>
                        <a:pt x="1609" y="826"/>
                      </a:lnTo>
                      <a:lnTo>
                        <a:pt x="1438" y="803"/>
                      </a:lnTo>
                      <a:lnTo>
                        <a:pt x="48" y="187"/>
                      </a:lnTo>
                      <a:lnTo>
                        <a:pt x="0" y="108"/>
                      </a:lnTo>
                      <a:lnTo>
                        <a:pt x="41" y="47"/>
                      </a:lnTo>
                      <a:lnTo>
                        <a:pt x="154" y="0"/>
                      </a:lnTo>
                      <a:lnTo>
                        <a:pt x="71" y="54"/>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9"/>
                <p:cNvSpPr/>
                <p:nvPr/>
              </p:nvSpPr>
              <p:spPr>
                <a:xfrm>
                  <a:off x="3876" y="3142"/>
                  <a:ext cx="114" cy="44"/>
                </a:xfrm>
                <a:custGeom>
                  <a:rect b="b" l="l" r="r" t="t"/>
                  <a:pathLst>
                    <a:path extrusionOk="0" h="311" w="796">
                      <a:moveTo>
                        <a:pt x="179" y="25"/>
                      </a:moveTo>
                      <a:lnTo>
                        <a:pt x="515" y="172"/>
                      </a:lnTo>
                      <a:lnTo>
                        <a:pt x="523" y="138"/>
                      </a:lnTo>
                      <a:lnTo>
                        <a:pt x="560" y="190"/>
                      </a:lnTo>
                      <a:lnTo>
                        <a:pt x="599" y="205"/>
                      </a:lnTo>
                      <a:lnTo>
                        <a:pt x="644" y="212"/>
                      </a:lnTo>
                      <a:lnTo>
                        <a:pt x="680" y="215"/>
                      </a:lnTo>
                      <a:lnTo>
                        <a:pt x="694" y="172"/>
                      </a:lnTo>
                      <a:lnTo>
                        <a:pt x="796" y="237"/>
                      </a:lnTo>
                      <a:lnTo>
                        <a:pt x="725" y="311"/>
                      </a:lnTo>
                      <a:lnTo>
                        <a:pt x="393" y="232"/>
                      </a:lnTo>
                      <a:lnTo>
                        <a:pt x="0" y="2"/>
                      </a:lnTo>
                      <a:lnTo>
                        <a:pt x="115" y="0"/>
                      </a:lnTo>
                      <a:lnTo>
                        <a:pt x="179" y="25"/>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9"/>
                <p:cNvSpPr/>
                <p:nvPr/>
              </p:nvSpPr>
              <p:spPr>
                <a:xfrm>
                  <a:off x="3857" y="3143"/>
                  <a:ext cx="135" cy="48"/>
                </a:xfrm>
                <a:custGeom>
                  <a:rect b="b" l="l" r="r" t="t"/>
                  <a:pathLst>
                    <a:path extrusionOk="0" h="336" w="947">
                      <a:moveTo>
                        <a:pt x="172" y="0"/>
                      </a:moveTo>
                      <a:lnTo>
                        <a:pt x="631" y="193"/>
                      </a:lnTo>
                      <a:lnTo>
                        <a:pt x="656" y="139"/>
                      </a:lnTo>
                      <a:lnTo>
                        <a:pt x="681" y="207"/>
                      </a:lnTo>
                      <a:lnTo>
                        <a:pt x="781" y="229"/>
                      </a:lnTo>
                      <a:lnTo>
                        <a:pt x="829" y="232"/>
                      </a:lnTo>
                      <a:lnTo>
                        <a:pt x="849" y="229"/>
                      </a:lnTo>
                      <a:lnTo>
                        <a:pt x="833" y="193"/>
                      </a:lnTo>
                      <a:lnTo>
                        <a:pt x="829" y="162"/>
                      </a:lnTo>
                      <a:lnTo>
                        <a:pt x="947" y="212"/>
                      </a:lnTo>
                      <a:lnTo>
                        <a:pt x="937" y="318"/>
                      </a:lnTo>
                      <a:lnTo>
                        <a:pt x="650" y="336"/>
                      </a:lnTo>
                      <a:lnTo>
                        <a:pt x="317" y="229"/>
                      </a:lnTo>
                      <a:lnTo>
                        <a:pt x="0" y="27"/>
                      </a:lnTo>
                      <a:lnTo>
                        <a:pt x="172" y="0"/>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5" name="Google Shape;1245;p9"/>
                <p:cNvSpPr/>
                <p:nvPr/>
              </p:nvSpPr>
              <p:spPr>
                <a:xfrm>
                  <a:off x="3851" y="3142"/>
                  <a:ext cx="145" cy="52"/>
                </a:xfrm>
                <a:custGeom>
                  <a:rect b="b" l="l" r="r" t="t"/>
                  <a:pathLst>
                    <a:path extrusionOk="0" h="367" w="1014">
                      <a:moveTo>
                        <a:pt x="135" y="25"/>
                      </a:moveTo>
                      <a:lnTo>
                        <a:pt x="377" y="138"/>
                      </a:lnTo>
                      <a:lnTo>
                        <a:pt x="591" y="234"/>
                      </a:lnTo>
                      <a:lnTo>
                        <a:pt x="638" y="249"/>
                      </a:lnTo>
                      <a:lnTo>
                        <a:pt x="687" y="176"/>
                      </a:lnTo>
                      <a:lnTo>
                        <a:pt x="704" y="261"/>
                      </a:lnTo>
                      <a:lnTo>
                        <a:pt x="758" y="286"/>
                      </a:lnTo>
                      <a:lnTo>
                        <a:pt x="839" y="291"/>
                      </a:lnTo>
                      <a:lnTo>
                        <a:pt x="899" y="289"/>
                      </a:lnTo>
                      <a:lnTo>
                        <a:pt x="940" y="286"/>
                      </a:lnTo>
                      <a:lnTo>
                        <a:pt x="903" y="242"/>
                      </a:lnTo>
                      <a:lnTo>
                        <a:pt x="886" y="193"/>
                      </a:lnTo>
                      <a:lnTo>
                        <a:pt x="1009" y="259"/>
                      </a:lnTo>
                      <a:lnTo>
                        <a:pt x="1014" y="311"/>
                      </a:lnTo>
                      <a:lnTo>
                        <a:pt x="991" y="353"/>
                      </a:lnTo>
                      <a:lnTo>
                        <a:pt x="805" y="367"/>
                      </a:lnTo>
                      <a:lnTo>
                        <a:pt x="520" y="342"/>
                      </a:lnTo>
                      <a:lnTo>
                        <a:pt x="0" y="49"/>
                      </a:lnTo>
                      <a:lnTo>
                        <a:pt x="69" y="0"/>
                      </a:lnTo>
                      <a:lnTo>
                        <a:pt x="135" y="25"/>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9"/>
                <p:cNvSpPr/>
                <p:nvPr/>
              </p:nvSpPr>
              <p:spPr>
                <a:xfrm>
                  <a:off x="3723" y="3104"/>
                  <a:ext cx="28" cy="23"/>
                </a:xfrm>
                <a:custGeom>
                  <a:rect b="b" l="l" r="r" t="t"/>
                  <a:pathLst>
                    <a:path extrusionOk="0" h="158" w="193">
                      <a:moveTo>
                        <a:pt x="32" y="47"/>
                      </a:moveTo>
                      <a:lnTo>
                        <a:pt x="153" y="114"/>
                      </a:lnTo>
                      <a:lnTo>
                        <a:pt x="120" y="158"/>
                      </a:lnTo>
                      <a:lnTo>
                        <a:pt x="167" y="158"/>
                      </a:lnTo>
                      <a:lnTo>
                        <a:pt x="193" y="92"/>
                      </a:lnTo>
                      <a:lnTo>
                        <a:pt x="0" y="0"/>
                      </a:lnTo>
                      <a:lnTo>
                        <a:pt x="32" y="47"/>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9"/>
                <p:cNvSpPr/>
                <p:nvPr/>
              </p:nvSpPr>
              <p:spPr>
                <a:xfrm>
                  <a:off x="3951" y="3174"/>
                  <a:ext cx="47" cy="20"/>
                </a:xfrm>
                <a:custGeom>
                  <a:rect b="b" l="l" r="r" t="t"/>
                  <a:pathLst>
                    <a:path extrusionOk="0" h="141" w="327">
                      <a:moveTo>
                        <a:pt x="218" y="0"/>
                      </a:moveTo>
                      <a:lnTo>
                        <a:pt x="256" y="45"/>
                      </a:lnTo>
                      <a:lnTo>
                        <a:pt x="300" y="77"/>
                      </a:lnTo>
                      <a:lnTo>
                        <a:pt x="279" y="102"/>
                      </a:lnTo>
                      <a:lnTo>
                        <a:pt x="194" y="118"/>
                      </a:lnTo>
                      <a:lnTo>
                        <a:pt x="0" y="133"/>
                      </a:lnTo>
                      <a:lnTo>
                        <a:pt x="150" y="141"/>
                      </a:lnTo>
                      <a:lnTo>
                        <a:pt x="292" y="136"/>
                      </a:lnTo>
                      <a:lnTo>
                        <a:pt x="323" y="91"/>
                      </a:lnTo>
                      <a:lnTo>
                        <a:pt x="327" y="37"/>
                      </a:lnTo>
                      <a:lnTo>
                        <a:pt x="218"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8" name="Google Shape;1248;p9"/>
                <p:cNvSpPr/>
                <p:nvPr/>
              </p:nvSpPr>
              <p:spPr>
                <a:xfrm>
                  <a:off x="3853" y="3146"/>
                  <a:ext cx="142" cy="46"/>
                </a:xfrm>
                <a:custGeom>
                  <a:rect b="b" l="l" r="r" t="t"/>
                  <a:pathLst>
                    <a:path extrusionOk="0" h="323" w="991">
                      <a:moveTo>
                        <a:pt x="81" y="0"/>
                      </a:moveTo>
                      <a:lnTo>
                        <a:pt x="306" y="120"/>
                      </a:lnTo>
                      <a:lnTo>
                        <a:pt x="495" y="206"/>
                      </a:lnTo>
                      <a:lnTo>
                        <a:pt x="661" y="263"/>
                      </a:lnTo>
                      <a:lnTo>
                        <a:pt x="778" y="287"/>
                      </a:lnTo>
                      <a:lnTo>
                        <a:pt x="854" y="287"/>
                      </a:lnTo>
                      <a:lnTo>
                        <a:pt x="914" y="284"/>
                      </a:lnTo>
                      <a:lnTo>
                        <a:pt x="944" y="275"/>
                      </a:lnTo>
                      <a:lnTo>
                        <a:pt x="893" y="177"/>
                      </a:lnTo>
                      <a:lnTo>
                        <a:pt x="988" y="228"/>
                      </a:lnTo>
                      <a:lnTo>
                        <a:pt x="991" y="287"/>
                      </a:lnTo>
                      <a:lnTo>
                        <a:pt x="953" y="323"/>
                      </a:lnTo>
                      <a:lnTo>
                        <a:pt x="736" y="323"/>
                      </a:lnTo>
                      <a:lnTo>
                        <a:pt x="351" y="209"/>
                      </a:lnTo>
                      <a:lnTo>
                        <a:pt x="0" y="25"/>
                      </a:lnTo>
                      <a:lnTo>
                        <a:pt x="81"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9"/>
                <p:cNvSpPr/>
                <p:nvPr/>
              </p:nvSpPr>
              <p:spPr>
                <a:xfrm>
                  <a:off x="3648" y="3019"/>
                  <a:ext cx="246" cy="97"/>
                </a:xfrm>
                <a:custGeom>
                  <a:rect b="b" l="l" r="r" t="t"/>
                  <a:pathLst>
                    <a:path extrusionOk="0" h="681" w="1720">
                      <a:moveTo>
                        <a:pt x="0" y="31"/>
                      </a:moveTo>
                      <a:lnTo>
                        <a:pt x="76" y="14"/>
                      </a:lnTo>
                      <a:lnTo>
                        <a:pt x="147" y="22"/>
                      </a:lnTo>
                      <a:lnTo>
                        <a:pt x="305" y="71"/>
                      </a:lnTo>
                      <a:lnTo>
                        <a:pt x="746" y="270"/>
                      </a:lnTo>
                      <a:lnTo>
                        <a:pt x="1266" y="517"/>
                      </a:lnTo>
                      <a:lnTo>
                        <a:pt x="1617" y="677"/>
                      </a:lnTo>
                      <a:lnTo>
                        <a:pt x="1720" y="681"/>
                      </a:lnTo>
                      <a:lnTo>
                        <a:pt x="1219" y="461"/>
                      </a:lnTo>
                      <a:lnTo>
                        <a:pt x="863" y="293"/>
                      </a:lnTo>
                      <a:lnTo>
                        <a:pt x="552" y="145"/>
                      </a:lnTo>
                      <a:lnTo>
                        <a:pt x="363" y="64"/>
                      </a:lnTo>
                      <a:lnTo>
                        <a:pt x="218" y="17"/>
                      </a:lnTo>
                      <a:lnTo>
                        <a:pt x="120" y="0"/>
                      </a:lnTo>
                      <a:lnTo>
                        <a:pt x="56" y="0"/>
                      </a:lnTo>
                      <a:lnTo>
                        <a:pt x="0" y="31"/>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p9"/>
                <p:cNvSpPr/>
                <p:nvPr/>
              </p:nvSpPr>
              <p:spPr>
                <a:xfrm>
                  <a:off x="3627" y="3027"/>
                  <a:ext cx="235" cy="112"/>
                </a:xfrm>
                <a:custGeom>
                  <a:rect b="b" l="l" r="r" t="t"/>
                  <a:pathLst>
                    <a:path extrusionOk="0" h="782" w="1646">
                      <a:moveTo>
                        <a:pt x="118" y="0"/>
                      </a:moveTo>
                      <a:lnTo>
                        <a:pt x="76" y="20"/>
                      </a:lnTo>
                      <a:lnTo>
                        <a:pt x="49" y="45"/>
                      </a:lnTo>
                      <a:lnTo>
                        <a:pt x="41" y="69"/>
                      </a:lnTo>
                      <a:lnTo>
                        <a:pt x="66" y="108"/>
                      </a:lnTo>
                      <a:lnTo>
                        <a:pt x="149" y="168"/>
                      </a:lnTo>
                      <a:lnTo>
                        <a:pt x="307" y="257"/>
                      </a:lnTo>
                      <a:lnTo>
                        <a:pt x="615" y="388"/>
                      </a:lnTo>
                      <a:lnTo>
                        <a:pt x="956" y="522"/>
                      </a:lnTo>
                      <a:lnTo>
                        <a:pt x="1109" y="577"/>
                      </a:lnTo>
                      <a:lnTo>
                        <a:pt x="1131" y="580"/>
                      </a:lnTo>
                      <a:lnTo>
                        <a:pt x="1183" y="573"/>
                      </a:lnTo>
                      <a:lnTo>
                        <a:pt x="1163" y="600"/>
                      </a:lnTo>
                      <a:lnTo>
                        <a:pt x="1192" y="607"/>
                      </a:lnTo>
                      <a:lnTo>
                        <a:pt x="1259" y="612"/>
                      </a:lnTo>
                      <a:lnTo>
                        <a:pt x="1290" y="652"/>
                      </a:lnTo>
                      <a:lnTo>
                        <a:pt x="1350" y="646"/>
                      </a:lnTo>
                      <a:lnTo>
                        <a:pt x="1384" y="637"/>
                      </a:lnTo>
                      <a:lnTo>
                        <a:pt x="1433" y="561"/>
                      </a:lnTo>
                      <a:lnTo>
                        <a:pt x="1457" y="635"/>
                      </a:lnTo>
                      <a:lnTo>
                        <a:pt x="1487" y="659"/>
                      </a:lnTo>
                      <a:lnTo>
                        <a:pt x="1539" y="676"/>
                      </a:lnTo>
                      <a:lnTo>
                        <a:pt x="1570" y="669"/>
                      </a:lnTo>
                      <a:lnTo>
                        <a:pt x="1604" y="683"/>
                      </a:lnTo>
                      <a:lnTo>
                        <a:pt x="1646" y="710"/>
                      </a:lnTo>
                      <a:lnTo>
                        <a:pt x="1610" y="782"/>
                      </a:lnTo>
                      <a:lnTo>
                        <a:pt x="1396" y="764"/>
                      </a:lnTo>
                      <a:lnTo>
                        <a:pt x="517" y="449"/>
                      </a:lnTo>
                      <a:lnTo>
                        <a:pt x="66" y="208"/>
                      </a:lnTo>
                      <a:lnTo>
                        <a:pt x="5" y="116"/>
                      </a:lnTo>
                      <a:lnTo>
                        <a:pt x="0" y="58"/>
                      </a:lnTo>
                      <a:lnTo>
                        <a:pt x="14" y="30"/>
                      </a:lnTo>
                      <a:lnTo>
                        <a:pt x="61" y="10"/>
                      </a:lnTo>
                      <a:lnTo>
                        <a:pt x="118" y="0"/>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9"/>
                <p:cNvSpPr/>
                <p:nvPr/>
              </p:nvSpPr>
              <p:spPr>
                <a:xfrm>
                  <a:off x="3626" y="3037"/>
                  <a:ext cx="235" cy="113"/>
                </a:xfrm>
                <a:custGeom>
                  <a:rect b="b" l="l" r="r" t="t"/>
                  <a:pathLst>
                    <a:path extrusionOk="0" h="792" w="1645">
                      <a:moveTo>
                        <a:pt x="0" y="0"/>
                      </a:moveTo>
                      <a:lnTo>
                        <a:pt x="66" y="74"/>
                      </a:lnTo>
                      <a:lnTo>
                        <a:pt x="134" y="122"/>
                      </a:lnTo>
                      <a:lnTo>
                        <a:pt x="270" y="206"/>
                      </a:lnTo>
                      <a:lnTo>
                        <a:pt x="505" y="310"/>
                      </a:lnTo>
                      <a:lnTo>
                        <a:pt x="756" y="408"/>
                      </a:lnTo>
                      <a:lnTo>
                        <a:pt x="1127" y="564"/>
                      </a:lnTo>
                      <a:lnTo>
                        <a:pt x="1072" y="520"/>
                      </a:lnTo>
                      <a:lnTo>
                        <a:pt x="1155" y="542"/>
                      </a:lnTo>
                      <a:lnTo>
                        <a:pt x="1258" y="557"/>
                      </a:lnTo>
                      <a:lnTo>
                        <a:pt x="1314" y="608"/>
                      </a:lnTo>
                      <a:lnTo>
                        <a:pt x="1376" y="596"/>
                      </a:lnTo>
                      <a:lnTo>
                        <a:pt x="1415" y="548"/>
                      </a:lnTo>
                      <a:lnTo>
                        <a:pt x="1432" y="486"/>
                      </a:lnTo>
                      <a:lnTo>
                        <a:pt x="1429" y="587"/>
                      </a:lnTo>
                      <a:lnTo>
                        <a:pt x="1473" y="621"/>
                      </a:lnTo>
                      <a:lnTo>
                        <a:pt x="1565" y="625"/>
                      </a:lnTo>
                      <a:lnTo>
                        <a:pt x="1610" y="653"/>
                      </a:lnTo>
                      <a:lnTo>
                        <a:pt x="1645" y="649"/>
                      </a:lnTo>
                      <a:lnTo>
                        <a:pt x="1628" y="719"/>
                      </a:lnTo>
                      <a:lnTo>
                        <a:pt x="1574" y="743"/>
                      </a:lnTo>
                      <a:lnTo>
                        <a:pt x="1303" y="792"/>
                      </a:lnTo>
                      <a:lnTo>
                        <a:pt x="305" y="314"/>
                      </a:lnTo>
                      <a:lnTo>
                        <a:pt x="79" y="161"/>
                      </a:lnTo>
                      <a:lnTo>
                        <a:pt x="0"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9"/>
                <p:cNvSpPr/>
                <p:nvPr/>
              </p:nvSpPr>
              <p:spPr>
                <a:xfrm>
                  <a:off x="3659" y="3070"/>
                  <a:ext cx="331" cy="125"/>
                </a:xfrm>
                <a:custGeom>
                  <a:rect b="b" l="l" r="r" t="t"/>
                  <a:pathLst>
                    <a:path extrusionOk="0" h="875" w="2316">
                      <a:moveTo>
                        <a:pt x="1402" y="542"/>
                      </a:moveTo>
                      <a:lnTo>
                        <a:pt x="1548" y="628"/>
                      </a:lnTo>
                      <a:lnTo>
                        <a:pt x="1892" y="780"/>
                      </a:lnTo>
                      <a:lnTo>
                        <a:pt x="2093" y="831"/>
                      </a:lnTo>
                      <a:lnTo>
                        <a:pt x="2316" y="845"/>
                      </a:lnTo>
                      <a:lnTo>
                        <a:pt x="2132" y="875"/>
                      </a:lnTo>
                      <a:lnTo>
                        <a:pt x="1948" y="855"/>
                      </a:lnTo>
                      <a:lnTo>
                        <a:pt x="1707" y="808"/>
                      </a:lnTo>
                      <a:lnTo>
                        <a:pt x="1384" y="682"/>
                      </a:lnTo>
                      <a:lnTo>
                        <a:pt x="1238" y="624"/>
                      </a:lnTo>
                      <a:lnTo>
                        <a:pt x="0" y="0"/>
                      </a:lnTo>
                      <a:lnTo>
                        <a:pt x="927" y="372"/>
                      </a:lnTo>
                      <a:lnTo>
                        <a:pt x="1105" y="396"/>
                      </a:lnTo>
                      <a:lnTo>
                        <a:pt x="1147" y="384"/>
                      </a:lnTo>
                      <a:lnTo>
                        <a:pt x="1192" y="414"/>
                      </a:lnTo>
                      <a:lnTo>
                        <a:pt x="1307" y="435"/>
                      </a:lnTo>
                      <a:lnTo>
                        <a:pt x="1568" y="503"/>
                      </a:lnTo>
                      <a:lnTo>
                        <a:pt x="1402" y="542"/>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9"/>
                <p:cNvSpPr/>
                <p:nvPr/>
              </p:nvSpPr>
              <p:spPr>
                <a:xfrm>
                  <a:off x="3709" y="3125"/>
                  <a:ext cx="39" cy="16"/>
                </a:xfrm>
                <a:custGeom>
                  <a:rect b="b" l="l" r="r" t="t"/>
                  <a:pathLst>
                    <a:path extrusionOk="0" h="112" w="274">
                      <a:moveTo>
                        <a:pt x="37" y="28"/>
                      </a:moveTo>
                      <a:lnTo>
                        <a:pt x="76" y="15"/>
                      </a:lnTo>
                      <a:lnTo>
                        <a:pt x="118" y="18"/>
                      </a:lnTo>
                      <a:lnTo>
                        <a:pt x="152" y="0"/>
                      </a:lnTo>
                      <a:lnTo>
                        <a:pt x="176" y="15"/>
                      </a:lnTo>
                      <a:lnTo>
                        <a:pt x="224" y="5"/>
                      </a:lnTo>
                      <a:lnTo>
                        <a:pt x="274" y="60"/>
                      </a:lnTo>
                      <a:lnTo>
                        <a:pt x="178" y="112"/>
                      </a:lnTo>
                      <a:lnTo>
                        <a:pt x="0" y="66"/>
                      </a:lnTo>
                      <a:lnTo>
                        <a:pt x="37" y="28"/>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9"/>
                <p:cNvSpPr/>
                <p:nvPr/>
              </p:nvSpPr>
              <p:spPr>
                <a:xfrm>
                  <a:off x="3704" y="3126"/>
                  <a:ext cx="41" cy="17"/>
                </a:xfrm>
                <a:custGeom>
                  <a:rect b="b" l="l" r="r" t="t"/>
                  <a:pathLst>
                    <a:path extrusionOk="0" h="114" w="288">
                      <a:moveTo>
                        <a:pt x="55" y="37"/>
                      </a:moveTo>
                      <a:lnTo>
                        <a:pt x="91" y="43"/>
                      </a:lnTo>
                      <a:lnTo>
                        <a:pt x="142" y="41"/>
                      </a:lnTo>
                      <a:lnTo>
                        <a:pt x="185" y="0"/>
                      </a:lnTo>
                      <a:lnTo>
                        <a:pt x="190" y="24"/>
                      </a:lnTo>
                      <a:lnTo>
                        <a:pt x="247" y="11"/>
                      </a:lnTo>
                      <a:lnTo>
                        <a:pt x="288" y="15"/>
                      </a:lnTo>
                      <a:lnTo>
                        <a:pt x="283" y="109"/>
                      </a:lnTo>
                      <a:lnTo>
                        <a:pt x="133" y="114"/>
                      </a:lnTo>
                      <a:lnTo>
                        <a:pt x="0" y="70"/>
                      </a:lnTo>
                      <a:lnTo>
                        <a:pt x="55" y="37"/>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9"/>
                <p:cNvSpPr/>
                <p:nvPr/>
              </p:nvSpPr>
              <p:spPr>
                <a:xfrm>
                  <a:off x="3649" y="3066"/>
                  <a:ext cx="22" cy="20"/>
                </a:xfrm>
                <a:custGeom>
                  <a:rect b="b" l="l" r="r" t="t"/>
                  <a:pathLst>
                    <a:path extrusionOk="0" h="138" w="154">
                      <a:moveTo>
                        <a:pt x="0" y="69"/>
                      </a:moveTo>
                      <a:lnTo>
                        <a:pt x="121" y="138"/>
                      </a:lnTo>
                      <a:lnTo>
                        <a:pt x="154" y="92"/>
                      </a:lnTo>
                      <a:lnTo>
                        <a:pt x="10" y="0"/>
                      </a:lnTo>
                      <a:lnTo>
                        <a:pt x="0" y="69"/>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9"/>
                <p:cNvSpPr/>
                <p:nvPr/>
              </p:nvSpPr>
              <p:spPr>
                <a:xfrm>
                  <a:off x="3651" y="3066"/>
                  <a:ext cx="274" cy="124"/>
                </a:xfrm>
                <a:custGeom>
                  <a:rect b="b" l="l" r="r" t="t"/>
                  <a:pathLst>
                    <a:path extrusionOk="0" h="870" w="1915">
                      <a:moveTo>
                        <a:pt x="612" y="435"/>
                      </a:moveTo>
                      <a:lnTo>
                        <a:pt x="594" y="465"/>
                      </a:lnTo>
                      <a:lnTo>
                        <a:pt x="585" y="499"/>
                      </a:lnTo>
                      <a:lnTo>
                        <a:pt x="544" y="516"/>
                      </a:lnTo>
                      <a:lnTo>
                        <a:pt x="457" y="503"/>
                      </a:lnTo>
                      <a:lnTo>
                        <a:pt x="416" y="492"/>
                      </a:lnTo>
                      <a:lnTo>
                        <a:pt x="397" y="467"/>
                      </a:lnTo>
                      <a:lnTo>
                        <a:pt x="335" y="481"/>
                      </a:lnTo>
                      <a:lnTo>
                        <a:pt x="370" y="523"/>
                      </a:lnTo>
                      <a:lnTo>
                        <a:pt x="464" y="538"/>
                      </a:lnTo>
                      <a:lnTo>
                        <a:pt x="547" y="571"/>
                      </a:lnTo>
                      <a:lnTo>
                        <a:pt x="588" y="575"/>
                      </a:lnTo>
                      <a:lnTo>
                        <a:pt x="632" y="567"/>
                      </a:lnTo>
                      <a:lnTo>
                        <a:pt x="668" y="563"/>
                      </a:lnTo>
                      <a:lnTo>
                        <a:pt x="764" y="569"/>
                      </a:lnTo>
                      <a:lnTo>
                        <a:pt x="880" y="569"/>
                      </a:lnTo>
                      <a:lnTo>
                        <a:pt x="906" y="529"/>
                      </a:lnTo>
                      <a:lnTo>
                        <a:pt x="745" y="415"/>
                      </a:lnTo>
                      <a:lnTo>
                        <a:pt x="932" y="501"/>
                      </a:lnTo>
                      <a:lnTo>
                        <a:pt x="948" y="572"/>
                      </a:lnTo>
                      <a:lnTo>
                        <a:pt x="1004" y="572"/>
                      </a:lnTo>
                      <a:lnTo>
                        <a:pt x="1083" y="572"/>
                      </a:lnTo>
                      <a:lnTo>
                        <a:pt x="1276" y="638"/>
                      </a:lnTo>
                      <a:lnTo>
                        <a:pt x="1316" y="638"/>
                      </a:lnTo>
                      <a:lnTo>
                        <a:pt x="1305" y="707"/>
                      </a:lnTo>
                      <a:lnTo>
                        <a:pt x="1581" y="777"/>
                      </a:lnTo>
                      <a:lnTo>
                        <a:pt x="1915" y="870"/>
                      </a:lnTo>
                      <a:lnTo>
                        <a:pt x="1403" y="620"/>
                      </a:lnTo>
                      <a:lnTo>
                        <a:pt x="1420" y="542"/>
                      </a:lnTo>
                      <a:lnTo>
                        <a:pt x="1463" y="488"/>
                      </a:lnTo>
                      <a:lnTo>
                        <a:pt x="1425" y="505"/>
                      </a:lnTo>
                      <a:lnTo>
                        <a:pt x="1376" y="488"/>
                      </a:lnTo>
                      <a:lnTo>
                        <a:pt x="1397" y="413"/>
                      </a:lnTo>
                      <a:lnTo>
                        <a:pt x="1367" y="465"/>
                      </a:lnTo>
                      <a:lnTo>
                        <a:pt x="1346" y="488"/>
                      </a:lnTo>
                      <a:lnTo>
                        <a:pt x="1302" y="483"/>
                      </a:lnTo>
                      <a:lnTo>
                        <a:pt x="1246" y="471"/>
                      </a:lnTo>
                      <a:lnTo>
                        <a:pt x="1165" y="441"/>
                      </a:lnTo>
                      <a:lnTo>
                        <a:pt x="1147" y="426"/>
                      </a:lnTo>
                      <a:lnTo>
                        <a:pt x="1117" y="422"/>
                      </a:lnTo>
                      <a:lnTo>
                        <a:pt x="1143" y="461"/>
                      </a:lnTo>
                      <a:lnTo>
                        <a:pt x="1209" y="503"/>
                      </a:lnTo>
                      <a:lnTo>
                        <a:pt x="1104" y="479"/>
                      </a:lnTo>
                      <a:lnTo>
                        <a:pt x="880" y="394"/>
                      </a:lnTo>
                      <a:lnTo>
                        <a:pt x="577" y="268"/>
                      </a:lnTo>
                      <a:lnTo>
                        <a:pt x="309" y="150"/>
                      </a:lnTo>
                      <a:lnTo>
                        <a:pt x="119" y="62"/>
                      </a:lnTo>
                      <a:lnTo>
                        <a:pt x="0" y="0"/>
                      </a:lnTo>
                      <a:lnTo>
                        <a:pt x="168" y="120"/>
                      </a:lnTo>
                      <a:lnTo>
                        <a:pt x="579" y="310"/>
                      </a:lnTo>
                      <a:lnTo>
                        <a:pt x="714" y="381"/>
                      </a:lnTo>
                      <a:lnTo>
                        <a:pt x="649" y="435"/>
                      </a:lnTo>
                      <a:lnTo>
                        <a:pt x="612" y="435"/>
                      </a:ln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9"/>
                <p:cNvSpPr/>
                <p:nvPr/>
              </p:nvSpPr>
              <p:spPr>
                <a:xfrm>
                  <a:off x="3866" y="3115"/>
                  <a:ext cx="165" cy="4"/>
                </a:xfrm>
                <a:custGeom>
                  <a:rect b="b" l="l" r="r" t="t"/>
                  <a:pathLst>
                    <a:path extrusionOk="0" h="32" w="1156">
                      <a:moveTo>
                        <a:pt x="0" y="32"/>
                      </a:moveTo>
                      <a:lnTo>
                        <a:pt x="1156" y="0"/>
                      </a:lnTo>
                      <a:lnTo>
                        <a:pt x="62" y="20"/>
                      </a:lnTo>
                      <a:lnTo>
                        <a:pt x="0" y="32"/>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p9"/>
                <p:cNvSpPr/>
                <p:nvPr/>
              </p:nvSpPr>
              <p:spPr>
                <a:xfrm>
                  <a:off x="3626" y="3036"/>
                  <a:ext cx="46" cy="41"/>
                </a:xfrm>
                <a:custGeom>
                  <a:rect b="b" l="l" r="r" t="t"/>
                  <a:pathLst>
                    <a:path extrusionOk="0" h="286" w="324">
                      <a:moveTo>
                        <a:pt x="0" y="0"/>
                      </a:moveTo>
                      <a:lnTo>
                        <a:pt x="18" y="68"/>
                      </a:lnTo>
                      <a:lnTo>
                        <a:pt x="51" y="131"/>
                      </a:lnTo>
                      <a:lnTo>
                        <a:pt x="93" y="184"/>
                      </a:lnTo>
                      <a:lnTo>
                        <a:pt x="151" y="236"/>
                      </a:lnTo>
                      <a:lnTo>
                        <a:pt x="181" y="265"/>
                      </a:lnTo>
                      <a:lnTo>
                        <a:pt x="190" y="230"/>
                      </a:lnTo>
                      <a:lnTo>
                        <a:pt x="324" y="286"/>
                      </a:lnTo>
                      <a:lnTo>
                        <a:pt x="175" y="200"/>
                      </a:lnTo>
                      <a:lnTo>
                        <a:pt x="113" y="158"/>
                      </a:lnTo>
                      <a:lnTo>
                        <a:pt x="76" y="118"/>
                      </a:lnTo>
                      <a:lnTo>
                        <a:pt x="46" y="80"/>
                      </a:lnTo>
                      <a:lnTo>
                        <a:pt x="17" y="27"/>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9"/>
                <p:cNvSpPr/>
                <p:nvPr/>
              </p:nvSpPr>
              <p:spPr>
                <a:xfrm>
                  <a:off x="3667" y="3077"/>
                  <a:ext cx="148" cy="69"/>
                </a:xfrm>
                <a:custGeom>
                  <a:rect b="b" l="l" r="r" t="t"/>
                  <a:pathLst>
                    <a:path extrusionOk="0" h="485" w="1038">
                      <a:moveTo>
                        <a:pt x="0" y="41"/>
                      </a:moveTo>
                      <a:lnTo>
                        <a:pt x="15" y="0"/>
                      </a:lnTo>
                      <a:lnTo>
                        <a:pt x="175" y="88"/>
                      </a:lnTo>
                      <a:lnTo>
                        <a:pt x="524" y="235"/>
                      </a:lnTo>
                      <a:lnTo>
                        <a:pt x="709" y="330"/>
                      </a:lnTo>
                      <a:lnTo>
                        <a:pt x="1038" y="485"/>
                      </a:lnTo>
                      <a:lnTo>
                        <a:pt x="771" y="387"/>
                      </a:lnTo>
                      <a:lnTo>
                        <a:pt x="536" y="279"/>
                      </a:lnTo>
                      <a:lnTo>
                        <a:pt x="27" y="47"/>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9"/>
                <p:cNvSpPr/>
                <p:nvPr/>
              </p:nvSpPr>
              <p:spPr>
                <a:xfrm>
                  <a:off x="3642" y="3069"/>
                  <a:ext cx="25" cy="20"/>
                </a:xfrm>
                <a:custGeom>
                  <a:rect b="b" l="l" r="r" t="t"/>
                  <a:pathLst>
                    <a:path extrusionOk="0" h="142" w="175">
                      <a:moveTo>
                        <a:pt x="74" y="47"/>
                      </a:moveTo>
                      <a:lnTo>
                        <a:pt x="160" y="94"/>
                      </a:lnTo>
                      <a:lnTo>
                        <a:pt x="175" y="106"/>
                      </a:lnTo>
                      <a:lnTo>
                        <a:pt x="171" y="142"/>
                      </a:lnTo>
                      <a:lnTo>
                        <a:pt x="154" y="139"/>
                      </a:lnTo>
                      <a:lnTo>
                        <a:pt x="154" y="114"/>
                      </a:lnTo>
                      <a:lnTo>
                        <a:pt x="121" y="115"/>
                      </a:lnTo>
                      <a:lnTo>
                        <a:pt x="0" y="37"/>
                      </a:lnTo>
                      <a:lnTo>
                        <a:pt x="28" y="37"/>
                      </a:lnTo>
                      <a:lnTo>
                        <a:pt x="38" y="0"/>
                      </a:lnTo>
                      <a:lnTo>
                        <a:pt x="68" y="21"/>
                      </a:lnTo>
                      <a:lnTo>
                        <a:pt x="57" y="55"/>
                      </a:lnTo>
                      <a:lnTo>
                        <a:pt x="74" y="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9"/>
                <p:cNvSpPr/>
                <p:nvPr/>
              </p:nvSpPr>
              <p:spPr>
                <a:xfrm>
                  <a:off x="3655" y="3089"/>
                  <a:ext cx="14" cy="12"/>
                </a:xfrm>
                <a:custGeom>
                  <a:rect b="b" l="l" r="r" t="t"/>
                  <a:pathLst>
                    <a:path extrusionOk="0" h="83" w="95">
                      <a:moveTo>
                        <a:pt x="46" y="6"/>
                      </a:moveTo>
                      <a:lnTo>
                        <a:pt x="19" y="8"/>
                      </a:lnTo>
                      <a:lnTo>
                        <a:pt x="7" y="21"/>
                      </a:lnTo>
                      <a:lnTo>
                        <a:pt x="0" y="37"/>
                      </a:lnTo>
                      <a:lnTo>
                        <a:pt x="1" y="53"/>
                      </a:lnTo>
                      <a:lnTo>
                        <a:pt x="7" y="69"/>
                      </a:lnTo>
                      <a:lnTo>
                        <a:pt x="20" y="77"/>
                      </a:lnTo>
                      <a:lnTo>
                        <a:pt x="37" y="83"/>
                      </a:lnTo>
                      <a:lnTo>
                        <a:pt x="58" y="79"/>
                      </a:lnTo>
                      <a:lnTo>
                        <a:pt x="72" y="83"/>
                      </a:lnTo>
                      <a:lnTo>
                        <a:pt x="88" y="75"/>
                      </a:lnTo>
                      <a:lnTo>
                        <a:pt x="94" y="58"/>
                      </a:lnTo>
                      <a:lnTo>
                        <a:pt x="95" y="36"/>
                      </a:lnTo>
                      <a:lnTo>
                        <a:pt x="87" y="57"/>
                      </a:lnTo>
                      <a:lnTo>
                        <a:pt x="69" y="65"/>
                      </a:lnTo>
                      <a:lnTo>
                        <a:pt x="53" y="48"/>
                      </a:lnTo>
                      <a:lnTo>
                        <a:pt x="55" y="29"/>
                      </a:lnTo>
                      <a:lnTo>
                        <a:pt x="68" y="18"/>
                      </a:lnTo>
                      <a:lnTo>
                        <a:pt x="80" y="25"/>
                      </a:lnTo>
                      <a:lnTo>
                        <a:pt x="94" y="24"/>
                      </a:lnTo>
                      <a:lnTo>
                        <a:pt x="82" y="8"/>
                      </a:lnTo>
                      <a:lnTo>
                        <a:pt x="65" y="0"/>
                      </a:lnTo>
                      <a:lnTo>
                        <a:pt x="44" y="16"/>
                      </a:lnTo>
                      <a:lnTo>
                        <a:pt x="46"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9"/>
                <p:cNvSpPr/>
                <p:nvPr/>
              </p:nvSpPr>
              <p:spPr>
                <a:xfrm>
                  <a:off x="3664" y="3094"/>
                  <a:ext cx="3" cy="3"/>
                </a:xfrm>
                <a:custGeom>
                  <a:rect b="b" l="l" r="r" t="t"/>
                  <a:pathLst>
                    <a:path extrusionOk="0" h="18" w="18">
                      <a:moveTo>
                        <a:pt x="0" y="9"/>
                      </a:moveTo>
                      <a:lnTo>
                        <a:pt x="5" y="18"/>
                      </a:lnTo>
                      <a:lnTo>
                        <a:pt x="16" y="15"/>
                      </a:lnTo>
                      <a:lnTo>
                        <a:pt x="18" y="3"/>
                      </a:lnTo>
                      <a:lnTo>
                        <a:pt x="7" y="0"/>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9"/>
                <p:cNvSpPr/>
                <p:nvPr/>
              </p:nvSpPr>
              <p:spPr>
                <a:xfrm>
                  <a:off x="3694" y="3110"/>
                  <a:ext cx="17" cy="20"/>
                </a:xfrm>
                <a:custGeom>
                  <a:rect b="b" l="l" r="r" t="t"/>
                  <a:pathLst>
                    <a:path extrusionOk="0" h="143" w="121">
                      <a:moveTo>
                        <a:pt x="74" y="0"/>
                      </a:moveTo>
                      <a:lnTo>
                        <a:pt x="46" y="8"/>
                      </a:lnTo>
                      <a:lnTo>
                        <a:pt x="19" y="27"/>
                      </a:lnTo>
                      <a:lnTo>
                        <a:pt x="4" y="54"/>
                      </a:lnTo>
                      <a:lnTo>
                        <a:pt x="0" y="83"/>
                      </a:lnTo>
                      <a:lnTo>
                        <a:pt x="0" y="101"/>
                      </a:lnTo>
                      <a:lnTo>
                        <a:pt x="16" y="130"/>
                      </a:lnTo>
                      <a:lnTo>
                        <a:pt x="46" y="143"/>
                      </a:lnTo>
                      <a:lnTo>
                        <a:pt x="82" y="139"/>
                      </a:lnTo>
                      <a:lnTo>
                        <a:pt x="100" y="118"/>
                      </a:lnTo>
                      <a:lnTo>
                        <a:pt x="115" y="91"/>
                      </a:lnTo>
                      <a:lnTo>
                        <a:pt x="121" y="54"/>
                      </a:lnTo>
                      <a:lnTo>
                        <a:pt x="113" y="24"/>
                      </a:lnTo>
                      <a:lnTo>
                        <a:pt x="94" y="8"/>
                      </a:lnTo>
                      <a:lnTo>
                        <a:pt x="7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9"/>
                <p:cNvSpPr/>
                <p:nvPr/>
              </p:nvSpPr>
              <p:spPr>
                <a:xfrm>
                  <a:off x="3692" y="3107"/>
                  <a:ext cx="24" cy="30"/>
                </a:xfrm>
                <a:custGeom>
                  <a:rect b="b" l="l" r="r" t="t"/>
                  <a:pathLst>
                    <a:path extrusionOk="0" h="209" w="172">
                      <a:moveTo>
                        <a:pt x="20" y="155"/>
                      </a:moveTo>
                      <a:lnTo>
                        <a:pt x="32" y="164"/>
                      </a:lnTo>
                      <a:lnTo>
                        <a:pt x="48" y="172"/>
                      </a:lnTo>
                      <a:lnTo>
                        <a:pt x="91" y="174"/>
                      </a:lnTo>
                      <a:lnTo>
                        <a:pt x="125" y="158"/>
                      </a:lnTo>
                      <a:lnTo>
                        <a:pt x="145" y="122"/>
                      </a:lnTo>
                      <a:lnTo>
                        <a:pt x="155" y="81"/>
                      </a:lnTo>
                      <a:lnTo>
                        <a:pt x="148" y="41"/>
                      </a:lnTo>
                      <a:lnTo>
                        <a:pt x="128" y="17"/>
                      </a:lnTo>
                      <a:lnTo>
                        <a:pt x="98" y="5"/>
                      </a:lnTo>
                      <a:lnTo>
                        <a:pt x="50" y="14"/>
                      </a:lnTo>
                      <a:lnTo>
                        <a:pt x="88" y="0"/>
                      </a:lnTo>
                      <a:lnTo>
                        <a:pt x="119" y="2"/>
                      </a:lnTo>
                      <a:lnTo>
                        <a:pt x="144" y="15"/>
                      </a:lnTo>
                      <a:lnTo>
                        <a:pt x="160" y="35"/>
                      </a:lnTo>
                      <a:lnTo>
                        <a:pt x="171" y="55"/>
                      </a:lnTo>
                      <a:lnTo>
                        <a:pt x="172" y="94"/>
                      </a:lnTo>
                      <a:lnTo>
                        <a:pt x="167" y="125"/>
                      </a:lnTo>
                      <a:lnTo>
                        <a:pt x="147" y="165"/>
                      </a:lnTo>
                      <a:lnTo>
                        <a:pt x="121" y="185"/>
                      </a:lnTo>
                      <a:lnTo>
                        <a:pt x="96" y="194"/>
                      </a:lnTo>
                      <a:lnTo>
                        <a:pt x="67" y="193"/>
                      </a:lnTo>
                      <a:lnTo>
                        <a:pt x="49" y="209"/>
                      </a:lnTo>
                      <a:lnTo>
                        <a:pt x="22" y="185"/>
                      </a:lnTo>
                      <a:lnTo>
                        <a:pt x="8" y="157"/>
                      </a:lnTo>
                      <a:lnTo>
                        <a:pt x="0" y="133"/>
                      </a:lnTo>
                      <a:lnTo>
                        <a:pt x="3" y="102"/>
                      </a:lnTo>
                      <a:lnTo>
                        <a:pt x="8" y="138"/>
                      </a:lnTo>
                      <a:lnTo>
                        <a:pt x="20" y="1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9"/>
                <p:cNvSpPr/>
                <p:nvPr/>
              </p:nvSpPr>
              <p:spPr>
                <a:xfrm>
                  <a:off x="3695" y="3131"/>
                  <a:ext cx="41" cy="18"/>
                </a:xfrm>
                <a:custGeom>
                  <a:rect b="b" l="l" r="r" t="t"/>
                  <a:pathLst>
                    <a:path extrusionOk="0" h="124" w="291">
                      <a:moveTo>
                        <a:pt x="13" y="14"/>
                      </a:moveTo>
                      <a:lnTo>
                        <a:pt x="68" y="54"/>
                      </a:lnTo>
                      <a:lnTo>
                        <a:pt x="115" y="72"/>
                      </a:lnTo>
                      <a:lnTo>
                        <a:pt x="147" y="76"/>
                      </a:lnTo>
                      <a:lnTo>
                        <a:pt x="215" y="109"/>
                      </a:lnTo>
                      <a:lnTo>
                        <a:pt x="266" y="124"/>
                      </a:lnTo>
                      <a:lnTo>
                        <a:pt x="291" y="109"/>
                      </a:lnTo>
                      <a:lnTo>
                        <a:pt x="172" y="63"/>
                      </a:lnTo>
                      <a:lnTo>
                        <a:pt x="247" y="107"/>
                      </a:lnTo>
                      <a:lnTo>
                        <a:pt x="161" y="75"/>
                      </a:lnTo>
                      <a:lnTo>
                        <a:pt x="99" y="36"/>
                      </a:lnTo>
                      <a:lnTo>
                        <a:pt x="127" y="68"/>
                      </a:lnTo>
                      <a:lnTo>
                        <a:pt x="73" y="45"/>
                      </a:lnTo>
                      <a:lnTo>
                        <a:pt x="37" y="16"/>
                      </a:lnTo>
                      <a:lnTo>
                        <a:pt x="0" y="0"/>
                      </a:lnTo>
                      <a:lnTo>
                        <a:pt x="13"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9"/>
                <p:cNvSpPr/>
                <p:nvPr/>
              </p:nvSpPr>
              <p:spPr>
                <a:xfrm>
                  <a:off x="3688" y="3134"/>
                  <a:ext cx="23" cy="10"/>
                </a:xfrm>
                <a:custGeom>
                  <a:rect b="b" l="l" r="r" t="t"/>
                  <a:pathLst>
                    <a:path extrusionOk="0" h="74" w="158">
                      <a:moveTo>
                        <a:pt x="83" y="11"/>
                      </a:moveTo>
                      <a:lnTo>
                        <a:pt x="39" y="11"/>
                      </a:lnTo>
                      <a:lnTo>
                        <a:pt x="22" y="0"/>
                      </a:lnTo>
                      <a:lnTo>
                        <a:pt x="0" y="15"/>
                      </a:lnTo>
                      <a:lnTo>
                        <a:pt x="8" y="22"/>
                      </a:lnTo>
                      <a:lnTo>
                        <a:pt x="24" y="20"/>
                      </a:lnTo>
                      <a:lnTo>
                        <a:pt x="53" y="38"/>
                      </a:lnTo>
                      <a:lnTo>
                        <a:pt x="97" y="54"/>
                      </a:lnTo>
                      <a:lnTo>
                        <a:pt x="106" y="66"/>
                      </a:lnTo>
                      <a:lnTo>
                        <a:pt x="127" y="74"/>
                      </a:lnTo>
                      <a:lnTo>
                        <a:pt x="120" y="55"/>
                      </a:lnTo>
                      <a:lnTo>
                        <a:pt x="144" y="63"/>
                      </a:lnTo>
                      <a:lnTo>
                        <a:pt x="158" y="51"/>
                      </a:lnTo>
                      <a:lnTo>
                        <a:pt x="83"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9"/>
                <p:cNvSpPr/>
                <p:nvPr/>
              </p:nvSpPr>
              <p:spPr>
                <a:xfrm>
                  <a:off x="3720" y="3116"/>
                  <a:ext cx="11" cy="4"/>
                </a:xfrm>
                <a:custGeom>
                  <a:rect b="b" l="l" r="r" t="t"/>
                  <a:pathLst>
                    <a:path extrusionOk="0" h="27" w="79">
                      <a:moveTo>
                        <a:pt x="0" y="1"/>
                      </a:moveTo>
                      <a:lnTo>
                        <a:pt x="43" y="0"/>
                      </a:lnTo>
                      <a:lnTo>
                        <a:pt x="79" y="15"/>
                      </a:lnTo>
                      <a:lnTo>
                        <a:pt x="59" y="27"/>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8" name="Google Shape;1268;p9"/>
                <p:cNvSpPr/>
                <p:nvPr/>
              </p:nvSpPr>
              <p:spPr>
                <a:xfrm>
                  <a:off x="3723" y="3123"/>
                  <a:ext cx="9" cy="16"/>
                </a:xfrm>
                <a:custGeom>
                  <a:rect b="b" l="l" r="r" t="t"/>
                  <a:pathLst>
                    <a:path extrusionOk="0" h="110" w="58">
                      <a:moveTo>
                        <a:pt x="50" y="0"/>
                      </a:moveTo>
                      <a:lnTo>
                        <a:pt x="47" y="37"/>
                      </a:lnTo>
                      <a:lnTo>
                        <a:pt x="34" y="73"/>
                      </a:lnTo>
                      <a:lnTo>
                        <a:pt x="0" y="110"/>
                      </a:lnTo>
                      <a:lnTo>
                        <a:pt x="35" y="88"/>
                      </a:lnTo>
                      <a:lnTo>
                        <a:pt x="55" y="57"/>
                      </a:lnTo>
                      <a:lnTo>
                        <a:pt x="58" y="18"/>
                      </a:lnTo>
                      <a:lnTo>
                        <a:pt x="5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9" name="Google Shape;1269;p9"/>
                <p:cNvSpPr/>
                <p:nvPr/>
              </p:nvSpPr>
              <p:spPr>
                <a:xfrm>
                  <a:off x="3722" y="3107"/>
                  <a:ext cx="21" cy="21"/>
                </a:xfrm>
                <a:custGeom>
                  <a:rect b="b" l="l" r="r" t="t"/>
                  <a:pathLst>
                    <a:path extrusionOk="0" h="144" w="146">
                      <a:moveTo>
                        <a:pt x="56" y="81"/>
                      </a:moveTo>
                      <a:lnTo>
                        <a:pt x="79" y="85"/>
                      </a:lnTo>
                      <a:lnTo>
                        <a:pt x="120" y="115"/>
                      </a:lnTo>
                      <a:lnTo>
                        <a:pt x="120" y="144"/>
                      </a:lnTo>
                      <a:lnTo>
                        <a:pt x="136" y="112"/>
                      </a:lnTo>
                      <a:lnTo>
                        <a:pt x="146" y="98"/>
                      </a:lnTo>
                      <a:lnTo>
                        <a:pt x="40" y="43"/>
                      </a:lnTo>
                      <a:lnTo>
                        <a:pt x="39" y="11"/>
                      </a:lnTo>
                      <a:lnTo>
                        <a:pt x="15" y="0"/>
                      </a:lnTo>
                      <a:lnTo>
                        <a:pt x="27" y="38"/>
                      </a:lnTo>
                      <a:lnTo>
                        <a:pt x="0" y="27"/>
                      </a:lnTo>
                      <a:lnTo>
                        <a:pt x="58" y="69"/>
                      </a:lnTo>
                      <a:lnTo>
                        <a:pt x="31" y="69"/>
                      </a:lnTo>
                      <a:lnTo>
                        <a:pt x="56" y="8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9"/>
                <p:cNvSpPr/>
                <p:nvPr/>
              </p:nvSpPr>
              <p:spPr>
                <a:xfrm>
                  <a:off x="3732" y="3118"/>
                  <a:ext cx="51" cy="37"/>
                </a:xfrm>
                <a:custGeom>
                  <a:rect b="b" l="l" r="r" t="t"/>
                  <a:pathLst>
                    <a:path extrusionOk="0" h="255" w="354">
                      <a:moveTo>
                        <a:pt x="52" y="72"/>
                      </a:moveTo>
                      <a:lnTo>
                        <a:pt x="63" y="75"/>
                      </a:lnTo>
                      <a:lnTo>
                        <a:pt x="91" y="26"/>
                      </a:lnTo>
                      <a:lnTo>
                        <a:pt x="112" y="0"/>
                      </a:lnTo>
                      <a:lnTo>
                        <a:pt x="148" y="12"/>
                      </a:lnTo>
                      <a:lnTo>
                        <a:pt x="151" y="52"/>
                      </a:lnTo>
                      <a:lnTo>
                        <a:pt x="202" y="80"/>
                      </a:lnTo>
                      <a:lnTo>
                        <a:pt x="354" y="152"/>
                      </a:lnTo>
                      <a:lnTo>
                        <a:pt x="354" y="222"/>
                      </a:lnTo>
                      <a:lnTo>
                        <a:pt x="318" y="227"/>
                      </a:lnTo>
                      <a:lnTo>
                        <a:pt x="273" y="227"/>
                      </a:lnTo>
                      <a:lnTo>
                        <a:pt x="298" y="211"/>
                      </a:lnTo>
                      <a:lnTo>
                        <a:pt x="273" y="199"/>
                      </a:lnTo>
                      <a:lnTo>
                        <a:pt x="233" y="199"/>
                      </a:lnTo>
                      <a:lnTo>
                        <a:pt x="257" y="255"/>
                      </a:lnTo>
                      <a:lnTo>
                        <a:pt x="221" y="236"/>
                      </a:lnTo>
                      <a:lnTo>
                        <a:pt x="124" y="159"/>
                      </a:lnTo>
                      <a:lnTo>
                        <a:pt x="108" y="164"/>
                      </a:lnTo>
                      <a:lnTo>
                        <a:pt x="138" y="196"/>
                      </a:lnTo>
                      <a:lnTo>
                        <a:pt x="89" y="192"/>
                      </a:lnTo>
                      <a:lnTo>
                        <a:pt x="117" y="251"/>
                      </a:lnTo>
                      <a:lnTo>
                        <a:pt x="104" y="251"/>
                      </a:lnTo>
                      <a:lnTo>
                        <a:pt x="44" y="203"/>
                      </a:lnTo>
                      <a:lnTo>
                        <a:pt x="0" y="212"/>
                      </a:lnTo>
                      <a:lnTo>
                        <a:pt x="34" y="199"/>
                      </a:lnTo>
                      <a:lnTo>
                        <a:pt x="53" y="186"/>
                      </a:lnTo>
                      <a:lnTo>
                        <a:pt x="69" y="160"/>
                      </a:lnTo>
                      <a:lnTo>
                        <a:pt x="72" y="135"/>
                      </a:lnTo>
                      <a:lnTo>
                        <a:pt x="75" y="100"/>
                      </a:lnTo>
                      <a:lnTo>
                        <a:pt x="52" y="81"/>
                      </a:lnTo>
                      <a:lnTo>
                        <a:pt x="41" y="77"/>
                      </a:lnTo>
                      <a:lnTo>
                        <a:pt x="52" y="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9"/>
                <p:cNvSpPr/>
                <p:nvPr/>
              </p:nvSpPr>
              <p:spPr>
                <a:xfrm>
                  <a:off x="3706" y="3107"/>
                  <a:ext cx="20" cy="6"/>
                </a:xfrm>
                <a:custGeom>
                  <a:rect b="b" l="l" r="r" t="t"/>
                  <a:pathLst>
                    <a:path extrusionOk="0" h="42" w="140">
                      <a:moveTo>
                        <a:pt x="0" y="0"/>
                      </a:moveTo>
                      <a:lnTo>
                        <a:pt x="64" y="13"/>
                      </a:lnTo>
                      <a:lnTo>
                        <a:pt x="140" y="42"/>
                      </a:lnTo>
                      <a:lnTo>
                        <a:pt x="107" y="19"/>
                      </a:lnTo>
                      <a:lnTo>
                        <a:pt x="61" y="7"/>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9"/>
                <p:cNvSpPr/>
                <p:nvPr/>
              </p:nvSpPr>
              <p:spPr>
                <a:xfrm>
                  <a:off x="3806" y="3111"/>
                  <a:ext cx="26" cy="17"/>
                </a:xfrm>
                <a:custGeom>
                  <a:rect b="b" l="l" r="r" t="t"/>
                  <a:pathLst>
                    <a:path extrusionOk="0" h="116" w="178">
                      <a:moveTo>
                        <a:pt x="2" y="60"/>
                      </a:moveTo>
                      <a:lnTo>
                        <a:pt x="24" y="93"/>
                      </a:lnTo>
                      <a:lnTo>
                        <a:pt x="58" y="106"/>
                      </a:lnTo>
                      <a:lnTo>
                        <a:pt x="96" y="95"/>
                      </a:lnTo>
                      <a:lnTo>
                        <a:pt x="123" y="79"/>
                      </a:lnTo>
                      <a:lnTo>
                        <a:pt x="149" y="52"/>
                      </a:lnTo>
                      <a:lnTo>
                        <a:pt x="163" y="36"/>
                      </a:lnTo>
                      <a:lnTo>
                        <a:pt x="178" y="0"/>
                      </a:lnTo>
                      <a:lnTo>
                        <a:pt x="175" y="37"/>
                      </a:lnTo>
                      <a:lnTo>
                        <a:pt x="161" y="75"/>
                      </a:lnTo>
                      <a:lnTo>
                        <a:pt x="142" y="89"/>
                      </a:lnTo>
                      <a:lnTo>
                        <a:pt x="111" y="107"/>
                      </a:lnTo>
                      <a:lnTo>
                        <a:pt x="82" y="112"/>
                      </a:lnTo>
                      <a:lnTo>
                        <a:pt x="51" y="116"/>
                      </a:lnTo>
                      <a:lnTo>
                        <a:pt x="18" y="104"/>
                      </a:lnTo>
                      <a:lnTo>
                        <a:pt x="0" y="80"/>
                      </a:lnTo>
                      <a:lnTo>
                        <a:pt x="2" y="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9"/>
                <p:cNvSpPr/>
                <p:nvPr/>
              </p:nvSpPr>
              <p:spPr>
                <a:xfrm>
                  <a:off x="3809" y="3105"/>
                  <a:ext cx="164" cy="47"/>
                </a:xfrm>
                <a:custGeom>
                  <a:rect b="b" l="l" r="r" t="t"/>
                  <a:pathLst>
                    <a:path extrusionOk="0" h="328" w="1148">
                      <a:moveTo>
                        <a:pt x="0" y="134"/>
                      </a:moveTo>
                      <a:lnTo>
                        <a:pt x="43" y="177"/>
                      </a:lnTo>
                      <a:lnTo>
                        <a:pt x="123" y="209"/>
                      </a:lnTo>
                      <a:lnTo>
                        <a:pt x="214" y="241"/>
                      </a:lnTo>
                      <a:lnTo>
                        <a:pt x="229" y="229"/>
                      </a:lnTo>
                      <a:lnTo>
                        <a:pt x="305" y="260"/>
                      </a:lnTo>
                      <a:lnTo>
                        <a:pt x="338" y="233"/>
                      </a:lnTo>
                      <a:lnTo>
                        <a:pt x="364" y="185"/>
                      </a:lnTo>
                      <a:lnTo>
                        <a:pt x="368" y="145"/>
                      </a:lnTo>
                      <a:lnTo>
                        <a:pt x="359" y="118"/>
                      </a:lnTo>
                      <a:lnTo>
                        <a:pt x="321" y="75"/>
                      </a:lnTo>
                      <a:lnTo>
                        <a:pt x="304" y="63"/>
                      </a:lnTo>
                      <a:lnTo>
                        <a:pt x="305" y="89"/>
                      </a:lnTo>
                      <a:lnTo>
                        <a:pt x="296" y="137"/>
                      </a:lnTo>
                      <a:lnTo>
                        <a:pt x="285" y="165"/>
                      </a:lnTo>
                      <a:lnTo>
                        <a:pt x="260" y="184"/>
                      </a:lnTo>
                      <a:lnTo>
                        <a:pt x="288" y="121"/>
                      </a:lnTo>
                      <a:lnTo>
                        <a:pt x="294" y="81"/>
                      </a:lnTo>
                      <a:lnTo>
                        <a:pt x="290" y="52"/>
                      </a:lnTo>
                      <a:lnTo>
                        <a:pt x="226" y="0"/>
                      </a:lnTo>
                      <a:lnTo>
                        <a:pt x="288" y="33"/>
                      </a:lnTo>
                      <a:lnTo>
                        <a:pt x="399" y="74"/>
                      </a:lnTo>
                      <a:lnTo>
                        <a:pt x="326" y="70"/>
                      </a:lnTo>
                      <a:lnTo>
                        <a:pt x="345" y="83"/>
                      </a:lnTo>
                      <a:lnTo>
                        <a:pt x="384" y="86"/>
                      </a:lnTo>
                      <a:lnTo>
                        <a:pt x="384" y="106"/>
                      </a:lnTo>
                      <a:lnTo>
                        <a:pt x="1148" y="88"/>
                      </a:lnTo>
                      <a:lnTo>
                        <a:pt x="407" y="131"/>
                      </a:lnTo>
                      <a:lnTo>
                        <a:pt x="551" y="164"/>
                      </a:lnTo>
                      <a:lnTo>
                        <a:pt x="625" y="188"/>
                      </a:lnTo>
                      <a:lnTo>
                        <a:pt x="618" y="160"/>
                      </a:lnTo>
                      <a:lnTo>
                        <a:pt x="660" y="192"/>
                      </a:lnTo>
                      <a:lnTo>
                        <a:pt x="584" y="202"/>
                      </a:lnTo>
                      <a:lnTo>
                        <a:pt x="686" y="205"/>
                      </a:lnTo>
                      <a:lnTo>
                        <a:pt x="789" y="269"/>
                      </a:lnTo>
                      <a:lnTo>
                        <a:pt x="682" y="225"/>
                      </a:lnTo>
                      <a:lnTo>
                        <a:pt x="625" y="228"/>
                      </a:lnTo>
                      <a:lnTo>
                        <a:pt x="674" y="271"/>
                      </a:lnTo>
                      <a:lnTo>
                        <a:pt x="621" y="271"/>
                      </a:lnTo>
                      <a:lnTo>
                        <a:pt x="565" y="256"/>
                      </a:lnTo>
                      <a:lnTo>
                        <a:pt x="356" y="295"/>
                      </a:lnTo>
                      <a:lnTo>
                        <a:pt x="507" y="252"/>
                      </a:lnTo>
                      <a:lnTo>
                        <a:pt x="373" y="198"/>
                      </a:lnTo>
                      <a:lnTo>
                        <a:pt x="382" y="184"/>
                      </a:lnTo>
                      <a:lnTo>
                        <a:pt x="525" y="222"/>
                      </a:lnTo>
                      <a:lnTo>
                        <a:pt x="522" y="197"/>
                      </a:lnTo>
                      <a:lnTo>
                        <a:pt x="397" y="145"/>
                      </a:lnTo>
                      <a:lnTo>
                        <a:pt x="380" y="135"/>
                      </a:lnTo>
                      <a:lnTo>
                        <a:pt x="380" y="166"/>
                      </a:lnTo>
                      <a:lnTo>
                        <a:pt x="366" y="207"/>
                      </a:lnTo>
                      <a:lnTo>
                        <a:pt x="355" y="228"/>
                      </a:lnTo>
                      <a:lnTo>
                        <a:pt x="415" y="225"/>
                      </a:lnTo>
                      <a:lnTo>
                        <a:pt x="437" y="238"/>
                      </a:lnTo>
                      <a:lnTo>
                        <a:pt x="348" y="252"/>
                      </a:lnTo>
                      <a:lnTo>
                        <a:pt x="378" y="279"/>
                      </a:lnTo>
                      <a:lnTo>
                        <a:pt x="341" y="285"/>
                      </a:lnTo>
                      <a:lnTo>
                        <a:pt x="338" y="319"/>
                      </a:lnTo>
                      <a:lnTo>
                        <a:pt x="289" y="311"/>
                      </a:lnTo>
                      <a:lnTo>
                        <a:pt x="276" y="328"/>
                      </a:lnTo>
                      <a:lnTo>
                        <a:pt x="262" y="316"/>
                      </a:lnTo>
                      <a:lnTo>
                        <a:pt x="235" y="319"/>
                      </a:lnTo>
                      <a:lnTo>
                        <a:pt x="206" y="304"/>
                      </a:lnTo>
                      <a:lnTo>
                        <a:pt x="234" y="307"/>
                      </a:lnTo>
                      <a:lnTo>
                        <a:pt x="231" y="283"/>
                      </a:lnTo>
                      <a:lnTo>
                        <a:pt x="243" y="299"/>
                      </a:lnTo>
                      <a:lnTo>
                        <a:pt x="261" y="299"/>
                      </a:lnTo>
                      <a:lnTo>
                        <a:pt x="261" y="273"/>
                      </a:lnTo>
                      <a:lnTo>
                        <a:pt x="274" y="264"/>
                      </a:lnTo>
                      <a:lnTo>
                        <a:pt x="207" y="264"/>
                      </a:lnTo>
                      <a:lnTo>
                        <a:pt x="37" y="188"/>
                      </a:lnTo>
                      <a:lnTo>
                        <a:pt x="0" y="1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9"/>
                <p:cNvSpPr/>
                <p:nvPr/>
              </p:nvSpPr>
              <p:spPr>
                <a:xfrm>
                  <a:off x="3834" y="3155"/>
                  <a:ext cx="24" cy="17"/>
                </a:xfrm>
                <a:custGeom>
                  <a:rect b="b" l="l" r="r" t="t"/>
                  <a:pathLst>
                    <a:path extrusionOk="0" h="116" w="167">
                      <a:moveTo>
                        <a:pt x="39" y="1"/>
                      </a:moveTo>
                      <a:lnTo>
                        <a:pt x="16" y="11"/>
                      </a:lnTo>
                      <a:lnTo>
                        <a:pt x="4" y="24"/>
                      </a:lnTo>
                      <a:lnTo>
                        <a:pt x="0" y="57"/>
                      </a:lnTo>
                      <a:lnTo>
                        <a:pt x="4" y="84"/>
                      </a:lnTo>
                      <a:lnTo>
                        <a:pt x="12" y="100"/>
                      </a:lnTo>
                      <a:lnTo>
                        <a:pt x="29" y="114"/>
                      </a:lnTo>
                      <a:lnTo>
                        <a:pt x="43" y="115"/>
                      </a:lnTo>
                      <a:lnTo>
                        <a:pt x="61" y="116"/>
                      </a:lnTo>
                      <a:lnTo>
                        <a:pt x="88" y="106"/>
                      </a:lnTo>
                      <a:lnTo>
                        <a:pt x="112" y="116"/>
                      </a:lnTo>
                      <a:lnTo>
                        <a:pt x="138" y="116"/>
                      </a:lnTo>
                      <a:lnTo>
                        <a:pt x="157" y="108"/>
                      </a:lnTo>
                      <a:lnTo>
                        <a:pt x="166" y="86"/>
                      </a:lnTo>
                      <a:lnTo>
                        <a:pt x="167" y="51"/>
                      </a:lnTo>
                      <a:lnTo>
                        <a:pt x="162" y="23"/>
                      </a:lnTo>
                      <a:lnTo>
                        <a:pt x="152" y="11"/>
                      </a:lnTo>
                      <a:lnTo>
                        <a:pt x="134" y="1"/>
                      </a:lnTo>
                      <a:lnTo>
                        <a:pt x="107" y="0"/>
                      </a:lnTo>
                      <a:lnTo>
                        <a:pt x="94" y="8"/>
                      </a:lnTo>
                      <a:lnTo>
                        <a:pt x="135" y="23"/>
                      </a:lnTo>
                      <a:lnTo>
                        <a:pt x="152" y="44"/>
                      </a:lnTo>
                      <a:lnTo>
                        <a:pt x="152" y="71"/>
                      </a:lnTo>
                      <a:lnTo>
                        <a:pt x="146" y="79"/>
                      </a:lnTo>
                      <a:lnTo>
                        <a:pt x="134" y="79"/>
                      </a:lnTo>
                      <a:lnTo>
                        <a:pt x="120" y="78"/>
                      </a:lnTo>
                      <a:lnTo>
                        <a:pt x="111" y="61"/>
                      </a:lnTo>
                      <a:lnTo>
                        <a:pt x="111" y="45"/>
                      </a:lnTo>
                      <a:lnTo>
                        <a:pt x="119" y="31"/>
                      </a:lnTo>
                      <a:lnTo>
                        <a:pt x="86" y="21"/>
                      </a:lnTo>
                      <a:lnTo>
                        <a:pt x="76" y="44"/>
                      </a:lnTo>
                      <a:lnTo>
                        <a:pt x="69" y="67"/>
                      </a:lnTo>
                      <a:lnTo>
                        <a:pt x="59" y="84"/>
                      </a:lnTo>
                      <a:lnTo>
                        <a:pt x="47" y="69"/>
                      </a:lnTo>
                      <a:lnTo>
                        <a:pt x="44" y="52"/>
                      </a:lnTo>
                      <a:lnTo>
                        <a:pt x="47" y="43"/>
                      </a:lnTo>
                      <a:lnTo>
                        <a:pt x="63" y="29"/>
                      </a:lnTo>
                      <a:lnTo>
                        <a:pt x="49" y="16"/>
                      </a:lnTo>
                      <a:lnTo>
                        <a:pt x="39"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9"/>
                <p:cNvSpPr/>
                <p:nvPr/>
              </p:nvSpPr>
              <p:spPr>
                <a:xfrm>
                  <a:off x="3839" y="3149"/>
                  <a:ext cx="6" cy="9"/>
                </a:xfrm>
                <a:custGeom>
                  <a:rect b="b" l="l" r="r" t="t"/>
                  <a:pathLst>
                    <a:path extrusionOk="0" h="61" w="41">
                      <a:moveTo>
                        <a:pt x="28" y="2"/>
                      </a:moveTo>
                      <a:lnTo>
                        <a:pt x="25" y="20"/>
                      </a:lnTo>
                      <a:lnTo>
                        <a:pt x="41" y="35"/>
                      </a:lnTo>
                      <a:lnTo>
                        <a:pt x="16" y="32"/>
                      </a:lnTo>
                      <a:lnTo>
                        <a:pt x="11" y="61"/>
                      </a:lnTo>
                      <a:lnTo>
                        <a:pt x="0" y="50"/>
                      </a:lnTo>
                      <a:lnTo>
                        <a:pt x="8" y="20"/>
                      </a:lnTo>
                      <a:lnTo>
                        <a:pt x="16" y="0"/>
                      </a:lnTo>
                      <a:lnTo>
                        <a:pt x="2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9"/>
                <p:cNvSpPr/>
                <p:nvPr/>
              </p:nvSpPr>
              <p:spPr>
                <a:xfrm>
                  <a:off x="3845" y="3148"/>
                  <a:ext cx="10" cy="12"/>
                </a:xfrm>
                <a:custGeom>
                  <a:rect b="b" l="l" r="r" t="t"/>
                  <a:pathLst>
                    <a:path extrusionOk="0" h="84" w="65">
                      <a:moveTo>
                        <a:pt x="4" y="16"/>
                      </a:moveTo>
                      <a:lnTo>
                        <a:pt x="0" y="60"/>
                      </a:lnTo>
                      <a:lnTo>
                        <a:pt x="13" y="80"/>
                      </a:lnTo>
                      <a:lnTo>
                        <a:pt x="33" y="84"/>
                      </a:lnTo>
                      <a:lnTo>
                        <a:pt x="65" y="68"/>
                      </a:lnTo>
                      <a:lnTo>
                        <a:pt x="31" y="53"/>
                      </a:lnTo>
                      <a:lnTo>
                        <a:pt x="29" y="0"/>
                      </a:lnTo>
                      <a:lnTo>
                        <a:pt x="4"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9"/>
                <p:cNvSpPr/>
                <p:nvPr/>
              </p:nvSpPr>
              <p:spPr>
                <a:xfrm>
                  <a:off x="3842" y="3156"/>
                  <a:ext cx="5" cy="6"/>
                </a:xfrm>
                <a:custGeom>
                  <a:rect b="b" l="l" r="r" t="t"/>
                  <a:pathLst>
                    <a:path extrusionOk="0" h="42" w="37">
                      <a:moveTo>
                        <a:pt x="0" y="20"/>
                      </a:moveTo>
                      <a:lnTo>
                        <a:pt x="37" y="0"/>
                      </a:lnTo>
                      <a:lnTo>
                        <a:pt x="27" y="42"/>
                      </a:lnTo>
                      <a:lnTo>
                        <a:pt x="17" y="28"/>
                      </a:lnTo>
                      <a:lnTo>
                        <a:pt x="0"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8" name="Google Shape;1278;p9"/>
                <p:cNvSpPr/>
                <p:nvPr/>
              </p:nvSpPr>
              <p:spPr>
                <a:xfrm>
                  <a:off x="3774" y="3132"/>
                  <a:ext cx="63" cy="44"/>
                </a:xfrm>
                <a:custGeom>
                  <a:rect b="b" l="l" r="r" t="t"/>
                  <a:pathLst>
                    <a:path extrusionOk="0" h="304" w="445">
                      <a:moveTo>
                        <a:pt x="434" y="188"/>
                      </a:moveTo>
                      <a:lnTo>
                        <a:pt x="299" y="146"/>
                      </a:lnTo>
                      <a:lnTo>
                        <a:pt x="284" y="159"/>
                      </a:lnTo>
                      <a:lnTo>
                        <a:pt x="257" y="130"/>
                      </a:lnTo>
                      <a:lnTo>
                        <a:pt x="202" y="113"/>
                      </a:lnTo>
                      <a:lnTo>
                        <a:pt x="100" y="106"/>
                      </a:lnTo>
                      <a:lnTo>
                        <a:pt x="102" y="120"/>
                      </a:lnTo>
                      <a:lnTo>
                        <a:pt x="110" y="128"/>
                      </a:lnTo>
                      <a:lnTo>
                        <a:pt x="104" y="137"/>
                      </a:lnTo>
                      <a:lnTo>
                        <a:pt x="92" y="137"/>
                      </a:lnTo>
                      <a:lnTo>
                        <a:pt x="91" y="176"/>
                      </a:lnTo>
                      <a:lnTo>
                        <a:pt x="128" y="176"/>
                      </a:lnTo>
                      <a:lnTo>
                        <a:pt x="150" y="199"/>
                      </a:lnTo>
                      <a:lnTo>
                        <a:pt x="158" y="247"/>
                      </a:lnTo>
                      <a:lnTo>
                        <a:pt x="149" y="275"/>
                      </a:lnTo>
                      <a:lnTo>
                        <a:pt x="128" y="294"/>
                      </a:lnTo>
                      <a:lnTo>
                        <a:pt x="107" y="297"/>
                      </a:lnTo>
                      <a:lnTo>
                        <a:pt x="86" y="287"/>
                      </a:lnTo>
                      <a:lnTo>
                        <a:pt x="68" y="302"/>
                      </a:lnTo>
                      <a:lnTo>
                        <a:pt x="39" y="304"/>
                      </a:lnTo>
                      <a:lnTo>
                        <a:pt x="11" y="285"/>
                      </a:lnTo>
                      <a:lnTo>
                        <a:pt x="0" y="249"/>
                      </a:lnTo>
                      <a:lnTo>
                        <a:pt x="0" y="219"/>
                      </a:lnTo>
                      <a:lnTo>
                        <a:pt x="9" y="194"/>
                      </a:lnTo>
                      <a:lnTo>
                        <a:pt x="26" y="179"/>
                      </a:lnTo>
                      <a:lnTo>
                        <a:pt x="61" y="179"/>
                      </a:lnTo>
                      <a:lnTo>
                        <a:pt x="63" y="137"/>
                      </a:lnTo>
                      <a:lnTo>
                        <a:pt x="45" y="131"/>
                      </a:lnTo>
                      <a:lnTo>
                        <a:pt x="50" y="117"/>
                      </a:lnTo>
                      <a:lnTo>
                        <a:pt x="75" y="115"/>
                      </a:lnTo>
                      <a:lnTo>
                        <a:pt x="79" y="52"/>
                      </a:lnTo>
                      <a:lnTo>
                        <a:pt x="110" y="72"/>
                      </a:lnTo>
                      <a:lnTo>
                        <a:pt x="97" y="91"/>
                      </a:lnTo>
                      <a:lnTo>
                        <a:pt x="134" y="84"/>
                      </a:lnTo>
                      <a:lnTo>
                        <a:pt x="194" y="103"/>
                      </a:lnTo>
                      <a:lnTo>
                        <a:pt x="47" y="0"/>
                      </a:lnTo>
                      <a:lnTo>
                        <a:pt x="246" y="99"/>
                      </a:lnTo>
                      <a:lnTo>
                        <a:pt x="445" y="176"/>
                      </a:lnTo>
                      <a:lnTo>
                        <a:pt x="434" y="18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9" name="Google Shape;1279;p9"/>
                <p:cNvSpPr/>
                <p:nvPr/>
              </p:nvSpPr>
              <p:spPr>
                <a:xfrm>
                  <a:off x="3815" y="3139"/>
                  <a:ext cx="25" cy="13"/>
                </a:xfrm>
                <a:custGeom>
                  <a:rect b="b" l="l" r="r" t="t"/>
                  <a:pathLst>
                    <a:path extrusionOk="0" h="87" w="174">
                      <a:moveTo>
                        <a:pt x="0" y="48"/>
                      </a:moveTo>
                      <a:lnTo>
                        <a:pt x="46" y="50"/>
                      </a:lnTo>
                      <a:lnTo>
                        <a:pt x="87" y="32"/>
                      </a:lnTo>
                      <a:lnTo>
                        <a:pt x="122" y="0"/>
                      </a:lnTo>
                      <a:lnTo>
                        <a:pt x="174" y="18"/>
                      </a:lnTo>
                      <a:lnTo>
                        <a:pt x="152" y="26"/>
                      </a:lnTo>
                      <a:lnTo>
                        <a:pt x="157" y="64"/>
                      </a:lnTo>
                      <a:lnTo>
                        <a:pt x="139" y="79"/>
                      </a:lnTo>
                      <a:lnTo>
                        <a:pt x="103" y="87"/>
                      </a:lnTo>
                      <a:lnTo>
                        <a:pt x="48" y="75"/>
                      </a:lnTo>
                      <a:lnTo>
                        <a:pt x="0"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9"/>
                <p:cNvSpPr/>
                <p:nvPr/>
              </p:nvSpPr>
              <p:spPr>
                <a:xfrm>
                  <a:off x="3790" y="3107"/>
                  <a:ext cx="16" cy="13"/>
                </a:xfrm>
                <a:custGeom>
                  <a:rect b="b" l="l" r="r" t="t"/>
                  <a:pathLst>
                    <a:path extrusionOk="0" h="89" w="111">
                      <a:moveTo>
                        <a:pt x="2" y="42"/>
                      </a:moveTo>
                      <a:lnTo>
                        <a:pt x="8" y="75"/>
                      </a:lnTo>
                      <a:lnTo>
                        <a:pt x="55" y="82"/>
                      </a:lnTo>
                      <a:lnTo>
                        <a:pt x="111" y="89"/>
                      </a:lnTo>
                      <a:lnTo>
                        <a:pt x="111" y="72"/>
                      </a:lnTo>
                      <a:lnTo>
                        <a:pt x="22" y="57"/>
                      </a:lnTo>
                      <a:lnTo>
                        <a:pt x="12" y="45"/>
                      </a:lnTo>
                      <a:lnTo>
                        <a:pt x="15" y="24"/>
                      </a:lnTo>
                      <a:lnTo>
                        <a:pt x="41" y="0"/>
                      </a:lnTo>
                      <a:lnTo>
                        <a:pt x="8" y="18"/>
                      </a:lnTo>
                      <a:lnTo>
                        <a:pt x="0" y="33"/>
                      </a:lnTo>
                      <a:lnTo>
                        <a:pt x="2"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9"/>
                <p:cNvSpPr/>
                <p:nvPr/>
              </p:nvSpPr>
              <p:spPr>
                <a:xfrm>
                  <a:off x="3802" y="3099"/>
                  <a:ext cx="19" cy="16"/>
                </a:xfrm>
                <a:custGeom>
                  <a:rect b="b" l="l" r="r" t="t"/>
                  <a:pathLst>
                    <a:path extrusionOk="0" h="113" w="131">
                      <a:moveTo>
                        <a:pt x="0" y="54"/>
                      </a:moveTo>
                      <a:lnTo>
                        <a:pt x="28" y="56"/>
                      </a:lnTo>
                      <a:lnTo>
                        <a:pt x="36" y="59"/>
                      </a:lnTo>
                      <a:lnTo>
                        <a:pt x="28" y="86"/>
                      </a:lnTo>
                      <a:lnTo>
                        <a:pt x="27" y="113"/>
                      </a:lnTo>
                      <a:lnTo>
                        <a:pt x="39" y="68"/>
                      </a:lnTo>
                      <a:lnTo>
                        <a:pt x="54" y="40"/>
                      </a:lnTo>
                      <a:lnTo>
                        <a:pt x="76" y="19"/>
                      </a:lnTo>
                      <a:lnTo>
                        <a:pt x="106" y="7"/>
                      </a:lnTo>
                      <a:lnTo>
                        <a:pt x="131" y="0"/>
                      </a:lnTo>
                      <a:lnTo>
                        <a:pt x="99" y="6"/>
                      </a:lnTo>
                      <a:lnTo>
                        <a:pt x="75" y="11"/>
                      </a:lnTo>
                      <a:lnTo>
                        <a:pt x="50" y="31"/>
                      </a:lnTo>
                      <a:lnTo>
                        <a:pt x="34" y="46"/>
                      </a:lnTo>
                      <a:lnTo>
                        <a:pt x="0"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9"/>
                <p:cNvSpPr/>
                <p:nvPr/>
              </p:nvSpPr>
              <p:spPr>
                <a:xfrm>
                  <a:off x="3809" y="3102"/>
                  <a:ext cx="18" cy="20"/>
                </a:xfrm>
                <a:custGeom>
                  <a:rect b="b" l="l" r="r" t="t"/>
                  <a:pathLst>
                    <a:path extrusionOk="0" h="143" w="131">
                      <a:moveTo>
                        <a:pt x="83" y="0"/>
                      </a:moveTo>
                      <a:lnTo>
                        <a:pt x="104" y="4"/>
                      </a:lnTo>
                      <a:lnTo>
                        <a:pt x="117" y="16"/>
                      </a:lnTo>
                      <a:lnTo>
                        <a:pt x="131" y="49"/>
                      </a:lnTo>
                      <a:lnTo>
                        <a:pt x="123" y="84"/>
                      </a:lnTo>
                      <a:lnTo>
                        <a:pt x="107" y="111"/>
                      </a:lnTo>
                      <a:lnTo>
                        <a:pt x="86" y="132"/>
                      </a:lnTo>
                      <a:lnTo>
                        <a:pt x="54" y="143"/>
                      </a:lnTo>
                      <a:lnTo>
                        <a:pt x="24" y="140"/>
                      </a:lnTo>
                      <a:lnTo>
                        <a:pt x="7" y="123"/>
                      </a:lnTo>
                      <a:lnTo>
                        <a:pt x="0" y="97"/>
                      </a:lnTo>
                      <a:lnTo>
                        <a:pt x="8" y="65"/>
                      </a:lnTo>
                      <a:lnTo>
                        <a:pt x="25" y="34"/>
                      </a:lnTo>
                      <a:lnTo>
                        <a:pt x="43" y="17"/>
                      </a:lnTo>
                      <a:lnTo>
                        <a:pt x="61" y="4"/>
                      </a:lnTo>
                      <a:lnTo>
                        <a:pt x="8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9"/>
                <p:cNvSpPr/>
                <p:nvPr/>
              </p:nvSpPr>
              <p:spPr>
                <a:xfrm>
                  <a:off x="3820" y="3099"/>
                  <a:ext cx="11" cy="12"/>
                </a:xfrm>
                <a:custGeom>
                  <a:rect b="b" l="l" r="r" t="t"/>
                  <a:pathLst>
                    <a:path extrusionOk="0" h="85" w="79">
                      <a:moveTo>
                        <a:pt x="33" y="11"/>
                      </a:moveTo>
                      <a:lnTo>
                        <a:pt x="52" y="22"/>
                      </a:lnTo>
                      <a:lnTo>
                        <a:pt x="68" y="43"/>
                      </a:lnTo>
                      <a:lnTo>
                        <a:pt x="76" y="85"/>
                      </a:lnTo>
                      <a:lnTo>
                        <a:pt x="79" y="52"/>
                      </a:lnTo>
                      <a:lnTo>
                        <a:pt x="69" y="27"/>
                      </a:lnTo>
                      <a:lnTo>
                        <a:pt x="48" y="7"/>
                      </a:lnTo>
                      <a:lnTo>
                        <a:pt x="28" y="1"/>
                      </a:lnTo>
                      <a:lnTo>
                        <a:pt x="0" y="0"/>
                      </a:lnTo>
                      <a:lnTo>
                        <a:pt x="33"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9"/>
                <p:cNvSpPr/>
                <p:nvPr/>
              </p:nvSpPr>
              <p:spPr>
                <a:xfrm>
                  <a:off x="3829" y="3101"/>
                  <a:ext cx="13" cy="5"/>
                </a:xfrm>
                <a:custGeom>
                  <a:rect b="b" l="l" r="r" t="t"/>
                  <a:pathLst>
                    <a:path extrusionOk="0" h="32" w="88">
                      <a:moveTo>
                        <a:pt x="0" y="0"/>
                      </a:moveTo>
                      <a:lnTo>
                        <a:pt x="88" y="32"/>
                      </a:lnTo>
                      <a:lnTo>
                        <a:pt x="68" y="15"/>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9"/>
                <p:cNvSpPr/>
                <p:nvPr/>
              </p:nvSpPr>
              <p:spPr>
                <a:xfrm>
                  <a:off x="3854" y="3113"/>
                  <a:ext cx="164" cy="6"/>
                </a:xfrm>
                <a:custGeom>
                  <a:rect b="b" l="l" r="r" t="t"/>
                  <a:pathLst>
                    <a:path extrusionOk="0" h="36" w="1152">
                      <a:moveTo>
                        <a:pt x="0" y="3"/>
                      </a:moveTo>
                      <a:lnTo>
                        <a:pt x="24" y="36"/>
                      </a:lnTo>
                      <a:lnTo>
                        <a:pt x="1152"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6" name="Google Shape;1286;p9"/>
                <p:cNvSpPr/>
                <p:nvPr/>
              </p:nvSpPr>
              <p:spPr>
                <a:xfrm>
                  <a:off x="3971" y="3081"/>
                  <a:ext cx="50" cy="33"/>
                </a:xfrm>
                <a:custGeom>
                  <a:rect b="b" l="l" r="r" t="t"/>
                  <a:pathLst>
                    <a:path extrusionOk="0" h="231" w="351">
                      <a:moveTo>
                        <a:pt x="0" y="226"/>
                      </a:moveTo>
                      <a:lnTo>
                        <a:pt x="247" y="0"/>
                      </a:lnTo>
                      <a:lnTo>
                        <a:pt x="271" y="7"/>
                      </a:lnTo>
                      <a:lnTo>
                        <a:pt x="351" y="49"/>
                      </a:lnTo>
                      <a:lnTo>
                        <a:pt x="278" y="223"/>
                      </a:lnTo>
                      <a:lnTo>
                        <a:pt x="214" y="231"/>
                      </a:lnTo>
                      <a:lnTo>
                        <a:pt x="328" y="57"/>
                      </a:lnTo>
                      <a:lnTo>
                        <a:pt x="250" y="9"/>
                      </a:lnTo>
                      <a:lnTo>
                        <a:pt x="0" y="2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7" name="Google Shape;1287;p9"/>
                <p:cNvSpPr/>
                <p:nvPr/>
              </p:nvSpPr>
              <p:spPr>
                <a:xfrm>
                  <a:off x="3898" y="3125"/>
                  <a:ext cx="54" cy="19"/>
                </a:xfrm>
                <a:custGeom>
                  <a:rect b="b" l="l" r="r" t="t"/>
                  <a:pathLst>
                    <a:path extrusionOk="0" h="135" w="381">
                      <a:moveTo>
                        <a:pt x="0" y="13"/>
                      </a:moveTo>
                      <a:lnTo>
                        <a:pt x="84" y="51"/>
                      </a:lnTo>
                      <a:lnTo>
                        <a:pt x="148" y="84"/>
                      </a:lnTo>
                      <a:lnTo>
                        <a:pt x="174" y="135"/>
                      </a:lnTo>
                      <a:lnTo>
                        <a:pt x="170" y="84"/>
                      </a:lnTo>
                      <a:lnTo>
                        <a:pt x="381" y="63"/>
                      </a:lnTo>
                      <a:lnTo>
                        <a:pt x="170" y="71"/>
                      </a:lnTo>
                      <a:lnTo>
                        <a:pt x="121" y="47"/>
                      </a:lnTo>
                      <a:lnTo>
                        <a:pt x="343" y="35"/>
                      </a:lnTo>
                      <a:lnTo>
                        <a:pt x="290" y="0"/>
                      </a:lnTo>
                      <a:lnTo>
                        <a:pt x="309" y="23"/>
                      </a:lnTo>
                      <a:lnTo>
                        <a:pt x="100" y="3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8" name="Google Shape;1288;p9"/>
                <p:cNvSpPr/>
                <p:nvPr/>
              </p:nvSpPr>
              <p:spPr>
                <a:xfrm>
                  <a:off x="3944" y="3124"/>
                  <a:ext cx="39" cy="11"/>
                </a:xfrm>
                <a:custGeom>
                  <a:rect b="b" l="l" r="r" t="t"/>
                  <a:pathLst>
                    <a:path extrusionOk="0" h="77" w="276">
                      <a:moveTo>
                        <a:pt x="0" y="0"/>
                      </a:moveTo>
                      <a:lnTo>
                        <a:pt x="68" y="41"/>
                      </a:lnTo>
                      <a:lnTo>
                        <a:pt x="119" y="77"/>
                      </a:lnTo>
                      <a:lnTo>
                        <a:pt x="156" y="65"/>
                      </a:lnTo>
                      <a:lnTo>
                        <a:pt x="122" y="44"/>
                      </a:lnTo>
                      <a:lnTo>
                        <a:pt x="104" y="31"/>
                      </a:lnTo>
                      <a:lnTo>
                        <a:pt x="229" y="27"/>
                      </a:lnTo>
                      <a:lnTo>
                        <a:pt x="276" y="55"/>
                      </a:lnTo>
                      <a:lnTo>
                        <a:pt x="253" y="17"/>
                      </a:lnTo>
                      <a:lnTo>
                        <a:pt x="75" y="19"/>
                      </a:lnTo>
                      <a:lnTo>
                        <a:pt x="125" y="6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9"/>
                <p:cNvSpPr/>
                <p:nvPr/>
              </p:nvSpPr>
              <p:spPr>
                <a:xfrm>
                  <a:off x="3948" y="3131"/>
                  <a:ext cx="17" cy="11"/>
                </a:xfrm>
                <a:custGeom>
                  <a:rect b="b" l="l" r="r" t="t"/>
                  <a:pathLst>
                    <a:path extrusionOk="0" h="76" w="120">
                      <a:moveTo>
                        <a:pt x="0" y="0"/>
                      </a:moveTo>
                      <a:lnTo>
                        <a:pt x="120" y="76"/>
                      </a:lnTo>
                      <a:lnTo>
                        <a:pt x="93" y="20"/>
                      </a:lnTo>
                      <a:lnTo>
                        <a:pt x="95" y="48"/>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0" name="Google Shape;1290;p9"/>
                <p:cNvSpPr/>
                <p:nvPr/>
              </p:nvSpPr>
              <p:spPr>
                <a:xfrm>
                  <a:off x="3963" y="3131"/>
                  <a:ext cx="20" cy="2"/>
                </a:xfrm>
                <a:custGeom>
                  <a:rect b="b" l="l" r="r" t="t"/>
                  <a:pathLst>
                    <a:path extrusionOk="0" h="12" w="136">
                      <a:moveTo>
                        <a:pt x="0" y="0"/>
                      </a:moveTo>
                      <a:lnTo>
                        <a:pt x="136" y="4"/>
                      </a:lnTo>
                      <a:lnTo>
                        <a:pt x="2" y="12"/>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9"/>
                <p:cNvSpPr/>
                <p:nvPr/>
              </p:nvSpPr>
              <p:spPr>
                <a:xfrm>
                  <a:off x="3955" y="3115"/>
                  <a:ext cx="94" cy="12"/>
                </a:xfrm>
                <a:custGeom>
                  <a:rect b="b" l="l" r="r" t="t"/>
                  <a:pathLst>
                    <a:path extrusionOk="0" h="85" w="659">
                      <a:moveTo>
                        <a:pt x="185" y="85"/>
                      </a:moveTo>
                      <a:lnTo>
                        <a:pt x="611" y="48"/>
                      </a:lnTo>
                      <a:lnTo>
                        <a:pt x="639" y="62"/>
                      </a:lnTo>
                      <a:lnTo>
                        <a:pt x="659" y="57"/>
                      </a:lnTo>
                      <a:lnTo>
                        <a:pt x="545" y="0"/>
                      </a:lnTo>
                      <a:lnTo>
                        <a:pt x="431" y="2"/>
                      </a:lnTo>
                      <a:lnTo>
                        <a:pt x="0" y="25"/>
                      </a:lnTo>
                      <a:lnTo>
                        <a:pt x="455" y="17"/>
                      </a:lnTo>
                      <a:lnTo>
                        <a:pt x="576" y="32"/>
                      </a:lnTo>
                      <a:lnTo>
                        <a:pt x="602" y="43"/>
                      </a:lnTo>
                      <a:lnTo>
                        <a:pt x="185" y="8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9"/>
                <p:cNvSpPr/>
                <p:nvPr/>
              </p:nvSpPr>
              <p:spPr>
                <a:xfrm>
                  <a:off x="3928" y="3125"/>
                  <a:ext cx="78" cy="40"/>
                </a:xfrm>
                <a:custGeom>
                  <a:rect b="b" l="l" r="r" t="t"/>
                  <a:pathLst>
                    <a:path extrusionOk="0" h="282" w="547">
                      <a:moveTo>
                        <a:pt x="547" y="0"/>
                      </a:moveTo>
                      <a:lnTo>
                        <a:pt x="438" y="282"/>
                      </a:lnTo>
                      <a:lnTo>
                        <a:pt x="356" y="270"/>
                      </a:lnTo>
                      <a:lnTo>
                        <a:pt x="327" y="242"/>
                      </a:lnTo>
                      <a:lnTo>
                        <a:pt x="194" y="170"/>
                      </a:lnTo>
                      <a:lnTo>
                        <a:pt x="0" y="76"/>
                      </a:lnTo>
                      <a:lnTo>
                        <a:pt x="170" y="143"/>
                      </a:lnTo>
                      <a:lnTo>
                        <a:pt x="297" y="197"/>
                      </a:lnTo>
                      <a:lnTo>
                        <a:pt x="355" y="225"/>
                      </a:lnTo>
                      <a:lnTo>
                        <a:pt x="439" y="99"/>
                      </a:lnTo>
                      <a:lnTo>
                        <a:pt x="365" y="246"/>
                      </a:lnTo>
                      <a:lnTo>
                        <a:pt x="510" y="4"/>
                      </a:lnTo>
                      <a:lnTo>
                        <a:pt x="54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9"/>
                <p:cNvSpPr/>
                <p:nvPr/>
              </p:nvSpPr>
              <p:spPr>
                <a:xfrm>
                  <a:off x="3974" y="3163"/>
                  <a:ext cx="116" cy="19"/>
                </a:xfrm>
                <a:custGeom>
                  <a:rect b="b" l="l" r="r" t="t"/>
                  <a:pathLst>
                    <a:path extrusionOk="0" h="136" w="810">
                      <a:moveTo>
                        <a:pt x="0" y="13"/>
                      </a:moveTo>
                      <a:lnTo>
                        <a:pt x="4" y="38"/>
                      </a:lnTo>
                      <a:lnTo>
                        <a:pt x="43" y="72"/>
                      </a:lnTo>
                      <a:lnTo>
                        <a:pt x="110" y="122"/>
                      </a:lnTo>
                      <a:lnTo>
                        <a:pt x="157" y="136"/>
                      </a:lnTo>
                      <a:lnTo>
                        <a:pt x="810" y="82"/>
                      </a:lnTo>
                      <a:lnTo>
                        <a:pt x="748" y="57"/>
                      </a:lnTo>
                      <a:lnTo>
                        <a:pt x="696" y="46"/>
                      </a:lnTo>
                      <a:lnTo>
                        <a:pt x="395" y="37"/>
                      </a:lnTo>
                      <a:lnTo>
                        <a:pt x="74" y="32"/>
                      </a:lnTo>
                      <a:lnTo>
                        <a:pt x="28" y="32"/>
                      </a:lnTo>
                      <a:lnTo>
                        <a:pt x="15" y="19"/>
                      </a:lnTo>
                      <a:lnTo>
                        <a:pt x="34" y="9"/>
                      </a:lnTo>
                      <a:lnTo>
                        <a:pt x="703" y="32"/>
                      </a:lnTo>
                      <a:lnTo>
                        <a:pt x="101" y="5"/>
                      </a:lnTo>
                      <a:lnTo>
                        <a:pt x="37" y="0"/>
                      </a:lnTo>
                      <a:lnTo>
                        <a:pt x="11" y="0"/>
                      </a:lnTo>
                      <a:lnTo>
                        <a:pt x="0"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4" name="Google Shape;1294;p9"/>
                <p:cNvSpPr/>
                <p:nvPr/>
              </p:nvSpPr>
              <p:spPr>
                <a:xfrm>
                  <a:off x="4076" y="3167"/>
                  <a:ext cx="15" cy="8"/>
                </a:xfrm>
                <a:custGeom>
                  <a:rect b="b" l="l" r="r" t="t"/>
                  <a:pathLst>
                    <a:path extrusionOk="0" h="50" w="104">
                      <a:moveTo>
                        <a:pt x="0" y="1"/>
                      </a:moveTo>
                      <a:lnTo>
                        <a:pt x="33" y="5"/>
                      </a:lnTo>
                      <a:lnTo>
                        <a:pt x="78" y="30"/>
                      </a:lnTo>
                      <a:lnTo>
                        <a:pt x="31" y="28"/>
                      </a:lnTo>
                      <a:lnTo>
                        <a:pt x="97" y="50"/>
                      </a:lnTo>
                      <a:lnTo>
                        <a:pt x="104" y="44"/>
                      </a:lnTo>
                      <a:lnTo>
                        <a:pt x="87" y="28"/>
                      </a:lnTo>
                      <a:lnTo>
                        <a:pt x="33"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5" name="Google Shape;1295;p9"/>
                <p:cNvSpPr/>
                <p:nvPr/>
              </p:nvSpPr>
              <p:spPr>
                <a:xfrm>
                  <a:off x="3854" y="3165"/>
                  <a:ext cx="144" cy="33"/>
                </a:xfrm>
                <a:custGeom>
                  <a:rect b="b" l="l" r="r" t="t"/>
                  <a:pathLst>
                    <a:path extrusionOk="0" h="234" w="1006">
                      <a:moveTo>
                        <a:pt x="1006" y="119"/>
                      </a:moveTo>
                      <a:lnTo>
                        <a:pt x="997" y="165"/>
                      </a:lnTo>
                      <a:lnTo>
                        <a:pt x="977" y="193"/>
                      </a:lnTo>
                      <a:lnTo>
                        <a:pt x="955" y="207"/>
                      </a:lnTo>
                      <a:lnTo>
                        <a:pt x="809" y="208"/>
                      </a:lnTo>
                      <a:lnTo>
                        <a:pt x="760" y="231"/>
                      </a:lnTo>
                      <a:lnTo>
                        <a:pt x="737" y="230"/>
                      </a:lnTo>
                      <a:lnTo>
                        <a:pt x="724" y="234"/>
                      </a:lnTo>
                      <a:lnTo>
                        <a:pt x="669" y="208"/>
                      </a:lnTo>
                      <a:lnTo>
                        <a:pt x="494" y="192"/>
                      </a:lnTo>
                      <a:lnTo>
                        <a:pt x="293" y="148"/>
                      </a:lnTo>
                      <a:lnTo>
                        <a:pt x="133" y="98"/>
                      </a:lnTo>
                      <a:lnTo>
                        <a:pt x="0" y="38"/>
                      </a:lnTo>
                      <a:lnTo>
                        <a:pt x="16" y="0"/>
                      </a:lnTo>
                      <a:lnTo>
                        <a:pt x="195" y="86"/>
                      </a:lnTo>
                      <a:lnTo>
                        <a:pt x="379" y="140"/>
                      </a:lnTo>
                      <a:lnTo>
                        <a:pt x="524" y="180"/>
                      </a:lnTo>
                      <a:lnTo>
                        <a:pt x="611" y="192"/>
                      </a:lnTo>
                      <a:lnTo>
                        <a:pt x="723" y="198"/>
                      </a:lnTo>
                      <a:lnTo>
                        <a:pt x="812" y="198"/>
                      </a:lnTo>
                      <a:lnTo>
                        <a:pt x="889" y="198"/>
                      </a:lnTo>
                      <a:lnTo>
                        <a:pt x="954" y="193"/>
                      </a:lnTo>
                      <a:lnTo>
                        <a:pt x="982" y="168"/>
                      </a:lnTo>
                      <a:lnTo>
                        <a:pt x="987" y="103"/>
                      </a:lnTo>
                      <a:lnTo>
                        <a:pt x="1006" y="1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9"/>
                <p:cNvSpPr/>
                <p:nvPr/>
              </p:nvSpPr>
              <p:spPr>
                <a:xfrm>
                  <a:off x="3946" y="3150"/>
                  <a:ext cx="5" cy="27"/>
                </a:xfrm>
                <a:custGeom>
                  <a:rect b="b" l="l" r="r" t="t"/>
                  <a:pathLst>
                    <a:path extrusionOk="0" h="190" w="33">
                      <a:moveTo>
                        <a:pt x="22" y="0"/>
                      </a:moveTo>
                      <a:lnTo>
                        <a:pt x="25" y="55"/>
                      </a:lnTo>
                      <a:lnTo>
                        <a:pt x="21" y="111"/>
                      </a:lnTo>
                      <a:lnTo>
                        <a:pt x="10" y="146"/>
                      </a:lnTo>
                      <a:lnTo>
                        <a:pt x="0" y="190"/>
                      </a:lnTo>
                      <a:lnTo>
                        <a:pt x="28" y="113"/>
                      </a:lnTo>
                      <a:lnTo>
                        <a:pt x="33" y="51"/>
                      </a:lnTo>
                      <a:lnTo>
                        <a:pt x="2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9"/>
                <p:cNvSpPr/>
                <p:nvPr/>
              </p:nvSpPr>
              <p:spPr>
                <a:xfrm>
                  <a:off x="3945" y="3149"/>
                  <a:ext cx="12" cy="32"/>
                </a:xfrm>
                <a:custGeom>
                  <a:rect b="b" l="l" r="r" t="t"/>
                  <a:pathLst>
                    <a:path extrusionOk="0" h="228" w="83">
                      <a:moveTo>
                        <a:pt x="67" y="30"/>
                      </a:moveTo>
                      <a:lnTo>
                        <a:pt x="74" y="66"/>
                      </a:lnTo>
                      <a:lnTo>
                        <a:pt x="78" y="119"/>
                      </a:lnTo>
                      <a:lnTo>
                        <a:pt x="67" y="162"/>
                      </a:lnTo>
                      <a:lnTo>
                        <a:pt x="45" y="216"/>
                      </a:lnTo>
                      <a:lnTo>
                        <a:pt x="7" y="196"/>
                      </a:lnTo>
                      <a:lnTo>
                        <a:pt x="0" y="204"/>
                      </a:lnTo>
                      <a:lnTo>
                        <a:pt x="45" y="228"/>
                      </a:lnTo>
                      <a:lnTo>
                        <a:pt x="57" y="209"/>
                      </a:lnTo>
                      <a:lnTo>
                        <a:pt x="79" y="138"/>
                      </a:lnTo>
                      <a:lnTo>
                        <a:pt x="83" y="105"/>
                      </a:lnTo>
                      <a:lnTo>
                        <a:pt x="73" y="21"/>
                      </a:lnTo>
                      <a:lnTo>
                        <a:pt x="27" y="0"/>
                      </a:lnTo>
                      <a:lnTo>
                        <a:pt x="67"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9"/>
                <p:cNvSpPr/>
                <p:nvPr/>
              </p:nvSpPr>
              <p:spPr>
                <a:xfrm>
                  <a:off x="3626" y="3018"/>
                  <a:ext cx="270" cy="98"/>
                </a:xfrm>
                <a:custGeom>
                  <a:rect b="b" l="l" r="r" t="t"/>
                  <a:pathLst>
                    <a:path extrusionOk="0" h="681" w="1891">
                      <a:moveTo>
                        <a:pt x="55" y="81"/>
                      </a:moveTo>
                      <a:lnTo>
                        <a:pt x="124" y="62"/>
                      </a:lnTo>
                      <a:lnTo>
                        <a:pt x="180" y="26"/>
                      </a:lnTo>
                      <a:lnTo>
                        <a:pt x="231" y="11"/>
                      </a:lnTo>
                      <a:lnTo>
                        <a:pt x="307" y="14"/>
                      </a:lnTo>
                      <a:lnTo>
                        <a:pt x="397" y="35"/>
                      </a:lnTo>
                      <a:lnTo>
                        <a:pt x="518" y="73"/>
                      </a:lnTo>
                      <a:lnTo>
                        <a:pt x="1843" y="681"/>
                      </a:lnTo>
                      <a:lnTo>
                        <a:pt x="1891" y="681"/>
                      </a:lnTo>
                      <a:lnTo>
                        <a:pt x="512" y="59"/>
                      </a:lnTo>
                      <a:lnTo>
                        <a:pt x="387" y="17"/>
                      </a:lnTo>
                      <a:lnTo>
                        <a:pt x="310" y="0"/>
                      </a:lnTo>
                      <a:lnTo>
                        <a:pt x="245" y="0"/>
                      </a:lnTo>
                      <a:lnTo>
                        <a:pt x="204" y="5"/>
                      </a:lnTo>
                      <a:lnTo>
                        <a:pt x="156" y="22"/>
                      </a:lnTo>
                      <a:lnTo>
                        <a:pt x="100" y="49"/>
                      </a:lnTo>
                      <a:lnTo>
                        <a:pt x="40" y="73"/>
                      </a:lnTo>
                      <a:lnTo>
                        <a:pt x="18" y="87"/>
                      </a:lnTo>
                      <a:lnTo>
                        <a:pt x="4" y="103"/>
                      </a:lnTo>
                      <a:lnTo>
                        <a:pt x="0" y="120"/>
                      </a:lnTo>
                      <a:lnTo>
                        <a:pt x="0" y="140"/>
                      </a:lnTo>
                      <a:lnTo>
                        <a:pt x="11" y="175"/>
                      </a:lnTo>
                      <a:lnTo>
                        <a:pt x="52" y="252"/>
                      </a:lnTo>
                      <a:lnTo>
                        <a:pt x="21" y="149"/>
                      </a:lnTo>
                      <a:lnTo>
                        <a:pt x="16" y="133"/>
                      </a:lnTo>
                      <a:lnTo>
                        <a:pt x="17" y="112"/>
                      </a:lnTo>
                      <a:lnTo>
                        <a:pt x="26" y="96"/>
                      </a:lnTo>
                      <a:lnTo>
                        <a:pt x="55" y="8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9"/>
                <p:cNvSpPr/>
                <p:nvPr/>
              </p:nvSpPr>
              <p:spPr>
                <a:xfrm>
                  <a:off x="3646" y="3025"/>
                  <a:ext cx="15" cy="6"/>
                </a:xfrm>
                <a:custGeom>
                  <a:rect b="b" l="l" r="r" t="t"/>
                  <a:pathLst>
                    <a:path extrusionOk="0" h="40" w="102">
                      <a:moveTo>
                        <a:pt x="0" y="24"/>
                      </a:moveTo>
                      <a:lnTo>
                        <a:pt x="80" y="40"/>
                      </a:lnTo>
                      <a:lnTo>
                        <a:pt x="102" y="13"/>
                      </a:lnTo>
                      <a:lnTo>
                        <a:pt x="29" y="0"/>
                      </a:lnTo>
                      <a:lnTo>
                        <a:pt x="8" y="13"/>
                      </a:lnTo>
                      <a:lnTo>
                        <a:pt x="0" y="2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9"/>
                <p:cNvSpPr/>
                <p:nvPr/>
              </p:nvSpPr>
              <p:spPr>
                <a:xfrm>
                  <a:off x="3660" y="3028"/>
                  <a:ext cx="8" cy="7"/>
                </a:xfrm>
                <a:custGeom>
                  <a:rect b="b" l="l" r="r" t="t"/>
                  <a:pathLst>
                    <a:path extrusionOk="0" h="52" w="55">
                      <a:moveTo>
                        <a:pt x="21" y="0"/>
                      </a:moveTo>
                      <a:lnTo>
                        <a:pt x="0" y="24"/>
                      </a:lnTo>
                      <a:lnTo>
                        <a:pt x="51" y="52"/>
                      </a:lnTo>
                      <a:lnTo>
                        <a:pt x="55" y="9"/>
                      </a:lnTo>
                      <a:lnTo>
                        <a:pt x="2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9"/>
                <p:cNvSpPr/>
                <p:nvPr/>
              </p:nvSpPr>
              <p:spPr>
                <a:xfrm>
                  <a:off x="3669" y="3030"/>
                  <a:ext cx="7" cy="6"/>
                </a:xfrm>
                <a:custGeom>
                  <a:rect b="b" l="l" r="r" t="t"/>
                  <a:pathLst>
                    <a:path extrusionOk="0" h="42" w="54">
                      <a:moveTo>
                        <a:pt x="14" y="0"/>
                      </a:moveTo>
                      <a:lnTo>
                        <a:pt x="0" y="40"/>
                      </a:lnTo>
                      <a:lnTo>
                        <a:pt x="54" y="42"/>
                      </a:lnTo>
                      <a:lnTo>
                        <a:pt x="48" y="14"/>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9"/>
                <p:cNvSpPr/>
                <p:nvPr/>
              </p:nvSpPr>
              <p:spPr>
                <a:xfrm>
                  <a:off x="3659" y="3023"/>
                  <a:ext cx="5" cy="2"/>
                </a:xfrm>
                <a:custGeom>
                  <a:rect b="b" l="l" r="r" t="t"/>
                  <a:pathLst>
                    <a:path extrusionOk="0" h="13" w="39">
                      <a:moveTo>
                        <a:pt x="0" y="7"/>
                      </a:moveTo>
                      <a:lnTo>
                        <a:pt x="16" y="0"/>
                      </a:lnTo>
                      <a:lnTo>
                        <a:pt x="39" y="7"/>
                      </a:lnTo>
                      <a:lnTo>
                        <a:pt x="28" y="13"/>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9"/>
                <p:cNvSpPr/>
                <p:nvPr/>
              </p:nvSpPr>
              <p:spPr>
                <a:xfrm>
                  <a:off x="3665" y="3025"/>
                  <a:ext cx="4" cy="3"/>
                </a:xfrm>
                <a:custGeom>
                  <a:rect b="b" l="l" r="r" t="t"/>
                  <a:pathLst>
                    <a:path extrusionOk="0" h="21" w="26">
                      <a:moveTo>
                        <a:pt x="0" y="9"/>
                      </a:moveTo>
                      <a:lnTo>
                        <a:pt x="10" y="0"/>
                      </a:lnTo>
                      <a:lnTo>
                        <a:pt x="26" y="8"/>
                      </a:lnTo>
                      <a:lnTo>
                        <a:pt x="26" y="21"/>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4" name="Google Shape;1304;p9"/>
                <p:cNvSpPr/>
                <p:nvPr/>
              </p:nvSpPr>
              <p:spPr>
                <a:xfrm>
                  <a:off x="3695" y="3041"/>
                  <a:ext cx="14" cy="22"/>
                </a:xfrm>
                <a:custGeom>
                  <a:rect b="b" l="l" r="r" t="t"/>
                  <a:pathLst>
                    <a:path extrusionOk="0" h="153" w="97">
                      <a:moveTo>
                        <a:pt x="14" y="34"/>
                      </a:moveTo>
                      <a:lnTo>
                        <a:pt x="0" y="113"/>
                      </a:lnTo>
                      <a:lnTo>
                        <a:pt x="5" y="125"/>
                      </a:lnTo>
                      <a:lnTo>
                        <a:pt x="29" y="137"/>
                      </a:lnTo>
                      <a:lnTo>
                        <a:pt x="70" y="153"/>
                      </a:lnTo>
                      <a:lnTo>
                        <a:pt x="82" y="147"/>
                      </a:lnTo>
                      <a:lnTo>
                        <a:pt x="97" y="54"/>
                      </a:lnTo>
                      <a:lnTo>
                        <a:pt x="77" y="138"/>
                      </a:lnTo>
                      <a:lnTo>
                        <a:pt x="60" y="140"/>
                      </a:lnTo>
                      <a:lnTo>
                        <a:pt x="14" y="120"/>
                      </a:lnTo>
                      <a:lnTo>
                        <a:pt x="11" y="89"/>
                      </a:lnTo>
                      <a:lnTo>
                        <a:pt x="22" y="0"/>
                      </a:lnTo>
                      <a:lnTo>
                        <a:pt x="14" y="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5" name="Google Shape;1305;p9"/>
                <p:cNvSpPr/>
                <p:nvPr/>
              </p:nvSpPr>
              <p:spPr>
                <a:xfrm>
                  <a:off x="3697" y="3035"/>
                  <a:ext cx="13" cy="12"/>
                </a:xfrm>
                <a:custGeom>
                  <a:rect b="b" l="l" r="r" t="t"/>
                  <a:pathLst>
                    <a:path extrusionOk="0" h="88" w="86">
                      <a:moveTo>
                        <a:pt x="12" y="14"/>
                      </a:moveTo>
                      <a:lnTo>
                        <a:pt x="70" y="37"/>
                      </a:lnTo>
                      <a:lnTo>
                        <a:pt x="77" y="51"/>
                      </a:lnTo>
                      <a:lnTo>
                        <a:pt x="80" y="88"/>
                      </a:lnTo>
                      <a:lnTo>
                        <a:pt x="86" y="39"/>
                      </a:lnTo>
                      <a:lnTo>
                        <a:pt x="62" y="24"/>
                      </a:lnTo>
                      <a:lnTo>
                        <a:pt x="7" y="0"/>
                      </a:lnTo>
                      <a:lnTo>
                        <a:pt x="0" y="52"/>
                      </a:lnTo>
                      <a:lnTo>
                        <a:pt x="12"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6" name="Google Shape;1306;p9"/>
                <p:cNvSpPr/>
                <p:nvPr/>
              </p:nvSpPr>
              <p:spPr>
                <a:xfrm>
                  <a:off x="3904" y="3137"/>
                  <a:ext cx="3" cy="5"/>
                </a:xfrm>
                <a:custGeom>
                  <a:rect b="b" l="l" r="r" t="t"/>
                  <a:pathLst>
                    <a:path extrusionOk="0" h="35" w="17">
                      <a:moveTo>
                        <a:pt x="2" y="2"/>
                      </a:moveTo>
                      <a:lnTo>
                        <a:pt x="0" y="18"/>
                      </a:lnTo>
                      <a:lnTo>
                        <a:pt x="2" y="29"/>
                      </a:lnTo>
                      <a:lnTo>
                        <a:pt x="8" y="33"/>
                      </a:lnTo>
                      <a:lnTo>
                        <a:pt x="16" y="35"/>
                      </a:lnTo>
                      <a:lnTo>
                        <a:pt x="17" y="27"/>
                      </a:lnTo>
                      <a:lnTo>
                        <a:pt x="17" y="11"/>
                      </a:lnTo>
                      <a:lnTo>
                        <a:pt x="15" y="4"/>
                      </a:lnTo>
                      <a:lnTo>
                        <a:pt x="9"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7" name="Google Shape;1307;p9"/>
                <p:cNvSpPr/>
                <p:nvPr/>
              </p:nvSpPr>
              <p:spPr>
                <a:xfrm>
                  <a:off x="3909" y="3139"/>
                  <a:ext cx="3" cy="6"/>
                </a:xfrm>
                <a:custGeom>
                  <a:rect b="b" l="l" r="r" t="t"/>
                  <a:pathLst>
                    <a:path extrusionOk="0" h="36" w="17">
                      <a:moveTo>
                        <a:pt x="1" y="2"/>
                      </a:moveTo>
                      <a:lnTo>
                        <a:pt x="0" y="18"/>
                      </a:lnTo>
                      <a:lnTo>
                        <a:pt x="1" y="30"/>
                      </a:lnTo>
                      <a:lnTo>
                        <a:pt x="7" y="34"/>
                      </a:lnTo>
                      <a:lnTo>
                        <a:pt x="15" y="36"/>
                      </a:lnTo>
                      <a:lnTo>
                        <a:pt x="17" y="27"/>
                      </a:lnTo>
                      <a:lnTo>
                        <a:pt x="17" y="11"/>
                      </a:lnTo>
                      <a:lnTo>
                        <a:pt x="15" y="4"/>
                      </a:lnTo>
                      <a:lnTo>
                        <a:pt x="8" y="0"/>
                      </a:lnTo>
                      <a:lnTo>
                        <a:pt x="1"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8" name="Google Shape;1308;p9"/>
                <p:cNvSpPr/>
                <p:nvPr/>
              </p:nvSpPr>
              <p:spPr>
                <a:xfrm>
                  <a:off x="3914" y="3142"/>
                  <a:ext cx="3" cy="5"/>
                </a:xfrm>
                <a:custGeom>
                  <a:rect b="b" l="l" r="r" t="t"/>
                  <a:pathLst>
                    <a:path extrusionOk="0" h="36" w="18">
                      <a:moveTo>
                        <a:pt x="2" y="2"/>
                      </a:moveTo>
                      <a:lnTo>
                        <a:pt x="0" y="20"/>
                      </a:lnTo>
                      <a:lnTo>
                        <a:pt x="2" y="31"/>
                      </a:lnTo>
                      <a:lnTo>
                        <a:pt x="9" y="35"/>
                      </a:lnTo>
                      <a:lnTo>
                        <a:pt x="16" y="36"/>
                      </a:lnTo>
                      <a:lnTo>
                        <a:pt x="18" y="27"/>
                      </a:lnTo>
                      <a:lnTo>
                        <a:pt x="18" y="11"/>
                      </a:lnTo>
                      <a:lnTo>
                        <a:pt x="15" y="6"/>
                      </a:lnTo>
                      <a:lnTo>
                        <a:pt x="10"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9" name="Google Shape;1309;p9"/>
                <p:cNvSpPr/>
                <p:nvPr/>
              </p:nvSpPr>
              <p:spPr>
                <a:xfrm>
                  <a:off x="3919" y="3144"/>
                  <a:ext cx="3" cy="5"/>
                </a:xfrm>
                <a:custGeom>
                  <a:rect b="b" l="l" r="r" t="t"/>
                  <a:pathLst>
                    <a:path extrusionOk="0" h="36" w="18">
                      <a:moveTo>
                        <a:pt x="2" y="3"/>
                      </a:moveTo>
                      <a:lnTo>
                        <a:pt x="0" y="20"/>
                      </a:lnTo>
                      <a:lnTo>
                        <a:pt x="2" y="31"/>
                      </a:lnTo>
                      <a:lnTo>
                        <a:pt x="7" y="35"/>
                      </a:lnTo>
                      <a:lnTo>
                        <a:pt x="16" y="36"/>
                      </a:lnTo>
                      <a:lnTo>
                        <a:pt x="18" y="28"/>
                      </a:lnTo>
                      <a:lnTo>
                        <a:pt x="18" y="11"/>
                      </a:lnTo>
                      <a:lnTo>
                        <a:pt x="15" y="6"/>
                      </a:lnTo>
                      <a:lnTo>
                        <a:pt x="8" y="0"/>
                      </a:lnTo>
                      <a:lnTo>
                        <a:pt x="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0" name="Google Shape;1310;p9"/>
                <p:cNvSpPr/>
                <p:nvPr/>
              </p:nvSpPr>
              <p:spPr>
                <a:xfrm>
                  <a:off x="3924" y="3146"/>
                  <a:ext cx="3" cy="6"/>
                </a:xfrm>
                <a:custGeom>
                  <a:rect b="b" l="l" r="r" t="t"/>
                  <a:pathLst>
                    <a:path extrusionOk="0" h="36" w="18">
                      <a:moveTo>
                        <a:pt x="1" y="2"/>
                      </a:moveTo>
                      <a:lnTo>
                        <a:pt x="0" y="19"/>
                      </a:lnTo>
                      <a:lnTo>
                        <a:pt x="1" y="30"/>
                      </a:lnTo>
                      <a:lnTo>
                        <a:pt x="8" y="34"/>
                      </a:lnTo>
                      <a:lnTo>
                        <a:pt x="16" y="36"/>
                      </a:lnTo>
                      <a:lnTo>
                        <a:pt x="18" y="27"/>
                      </a:lnTo>
                      <a:lnTo>
                        <a:pt x="18" y="11"/>
                      </a:lnTo>
                      <a:lnTo>
                        <a:pt x="15" y="5"/>
                      </a:lnTo>
                      <a:lnTo>
                        <a:pt x="9" y="0"/>
                      </a:lnTo>
                      <a:lnTo>
                        <a:pt x="1"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1" name="Google Shape;1311;p9"/>
                <p:cNvSpPr/>
                <p:nvPr/>
              </p:nvSpPr>
              <p:spPr>
                <a:xfrm>
                  <a:off x="3929" y="3149"/>
                  <a:ext cx="3" cy="5"/>
                </a:xfrm>
                <a:custGeom>
                  <a:rect b="b" l="l" r="r" t="t"/>
                  <a:pathLst>
                    <a:path extrusionOk="0" h="36" w="18">
                      <a:moveTo>
                        <a:pt x="2" y="1"/>
                      </a:moveTo>
                      <a:lnTo>
                        <a:pt x="0" y="18"/>
                      </a:lnTo>
                      <a:lnTo>
                        <a:pt x="2" y="29"/>
                      </a:lnTo>
                      <a:lnTo>
                        <a:pt x="8" y="34"/>
                      </a:lnTo>
                      <a:lnTo>
                        <a:pt x="16" y="36"/>
                      </a:lnTo>
                      <a:lnTo>
                        <a:pt x="18" y="27"/>
                      </a:lnTo>
                      <a:lnTo>
                        <a:pt x="18" y="11"/>
                      </a:lnTo>
                      <a:lnTo>
                        <a:pt x="15" y="4"/>
                      </a:lnTo>
                      <a:lnTo>
                        <a:pt x="9" y="0"/>
                      </a:lnTo>
                      <a:lnTo>
                        <a:pt x="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2" name="Google Shape;1312;p9"/>
                <p:cNvSpPr/>
                <p:nvPr/>
              </p:nvSpPr>
              <p:spPr>
                <a:xfrm>
                  <a:off x="3934" y="3151"/>
                  <a:ext cx="3" cy="5"/>
                </a:xfrm>
                <a:custGeom>
                  <a:rect b="b" l="l" r="r" t="t"/>
                  <a:pathLst>
                    <a:path extrusionOk="0" h="36" w="19">
                      <a:moveTo>
                        <a:pt x="3" y="1"/>
                      </a:moveTo>
                      <a:lnTo>
                        <a:pt x="0" y="19"/>
                      </a:lnTo>
                      <a:lnTo>
                        <a:pt x="3" y="29"/>
                      </a:lnTo>
                      <a:lnTo>
                        <a:pt x="9" y="34"/>
                      </a:lnTo>
                      <a:lnTo>
                        <a:pt x="17" y="36"/>
                      </a:lnTo>
                      <a:lnTo>
                        <a:pt x="19" y="27"/>
                      </a:lnTo>
                      <a:lnTo>
                        <a:pt x="19" y="11"/>
                      </a:lnTo>
                      <a:lnTo>
                        <a:pt x="15" y="5"/>
                      </a:lnTo>
                      <a:lnTo>
                        <a:pt x="10" y="0"/>
                      </a:lnTo>
                      <a:lnTo>
                        <a:pt x="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3" name="Google Shape;1313;p9"/>
                <p:cNvSpPr/>
                <p:nvPr/>
              </p:nvSpPr>
              <p:spPr>
                <a:xfrm>
                  <a:off x="3800" y="3088"/>
                  <a:ext cx="3" cy="6"/>
                </a:xfrm>
                <a:custGeom>
                  <a:rect b="b" l="l" r="r" t="t"/>
                  <a:pathLst>
                    <a:path extrusionOk="0" h="42" w="20">
                      <a:moveTo>
                        <a:pt x="3" y="3"/>
                      </a:moveTo>
                      <a:lnTo>
                        <a:pt x="0" y="22"/>
                      </a:lnTo>
                      <a:lnTo>
                        <a:pt x="3" y="34"/>
                      </a:lnTo>
                      <a:lnTo>
                        <a:pt x="10" y="39"/>
                      </a:lnTo>
                      <a:lnTo>
                        <a:pt x="18" y="42"/>
                      </a:lnTo>
                      <a:lnTo>
                        <a:pt x="20" y="31"/>
                      </a:lnTo>
                      <a:lnTo>
                        <a:pt x="20" y="13"/>
                      </a:lnTo>
                      <a:lnTo>
                        <a:pt x="17" y="6"/>
                      </a:lnTo>
                      <a:lnTo>
                        <a:pt x="11" y="0"/>
                      </a:lnTo>
                      <a:lnTo>
                        <a:pt x="3"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9"/>
                <p:cNvSpPr/>
                <p:nvPr/>
              </p:nvSpPr>
              <p:spPr>
                <a:xfrm>
                  <a:off x="3811" y="3093"/>
                  <a:ext cx="3" cy="6"/>
                </a:xfrm>
                <a:custGeom>
                  <a:rect b="b" l="l" r="r" t="t"/>
                  <a:pathLst>
                    <a:path extrusionOk="0" h="41" w="21">
                      <a:moveTo>
                        <a:pt x="3" y="2"/>
                      </a:moveTo>
                      <a:lnTo>
                        <a:pt x="0" y="22"/>
                      </a:lnTo>
                      <a:lnTo>
                        <a:pt x="3" y="35"/>
                      </a:lnTo>
                      <a:lnTo>
                        <a:pt x="9" y="39"/>
                      </a:lnTo>
                      <a:lnTo>
                        <a:pt x="19" y="41"/>
                      </a:lnTo>
                      <a:lnTo>
                        <a:pt x="21" y="31"/>
                      </a:lnTo>
                      <a:lnTo>
                        <a:pt x="21" y="12"/>
                      </a:lnTo>
                      <a:lnTo>
                        <a:pt x="18" y="6"/>
                      </a:lnTo>
                      <a:lnTo>
                        <a:pt x="11"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9"/>
                <p:cNvSpPr/>
                <p:nvPr/>
              </p:nvSpPr>
              <p:spPr>
                <a:xfrm>
                  <a:off x="3806" y="3090"/>
                  <a:ext cx="3" cy="6"/>
                </a:xfrm>
                <a:custGeom>
                  <a:rect b="b" l="l" r="r" t="t"/>
                  <a:pathLst>
                    <a:path extrusionOk="0" h="41" w="20">
                      <a:moveTo>
                        <a:pt x="2" y="2"/>
                      </a:moveTo>
                      <a:lnTo>
                        <a:pt x="0" y="21"/>
                      </a:lnTo>
                      <a:lnTo>
                        <a:pt x="2" y="34"/>
                      </a:lnTo>
                      <a:lnTo>
                        <a:pt x="9" y="39"/>
                      </a:lnTo>
                      <a:lnTo>
                        <a:pt x="18" y="41"/>
                      </a:lnTo>
                      <a:lnTo>
                        <a:pt x="20" y="31"/>
                      </a:lnTo>
                      <a:lnTo>
                        <a:pt x="20" y="13"/>
                      </a:lnTo>
                      <a:lnTo>
                        <a:pt x="16" y="5"/>
                      </a:lnTo>
                      <a:lnTo>
                        <a:pt x="10"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9"/>
                <p:cNvSpPr/>
                <p:nvPr/>
              </p:nvSpPr>
              <p:spPr>
                <a:xfrm>
                  <a:off x="3816" y="3096"/>
                  <a:ext cx="4" cy="4"/>
                </a:xfrm>
                <a:custGeom>
                  <a:rect b="b" l="l" r="r" t="t"/>
                  <a:pathLst>
                    <a:path extrusionOk="0" h="34" w="23">
                      <a:moveTo>
                        <a:pt x="2" y="2"/>
                      </a:moveTo>
                      <a:lnTo>
                        <a:pt x="0" y="21"/>
                      </a:lnTo>
                      <a:lnTo>
                        <a:pt x="2" y="34"/>
                      </a:lnTo>
                      <a:lnTo>
                        <a:pt x="11" y="31"/>
                      </a:lnTo>
                      <a:lnTo>
                        <a:pt x="15" y="29"/>
                      </a:lnTo>
                      <a:lnTo>
                        <a:pt x="23" y="27"/>
                      </a:lnTo>
                      <a:lnTo>
                        <a:pt x="21" y="13"/>
                      </a:lnTo>
                      <a:lnTo>
                        <a:pt x="17" y="5"/>
                      </a:lnTo>
                      <a:lnTo>
                        <a:pt x="11"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9"/>
                <p:cNvSpPr/>
                <p:nvPr/>
              </p:nvSpPr>
              <p:spPr>
                <a:xfrm>
                  <a:off x="3714" y="3047"/>
                  <a:ext cx="3" cy="6"/>
                </a:xfrm>
                <a:custGeom>
                  <a:rect b="b" l="l" r="r" t="t"/>
                  <a:pathLst>
                    <a:path extrusionOk="0" h="47" w="23">
                      <a:moveTo>
                        <a:pt x="3" y="2"/>
                      </a:moveTo>
                      <a:lnTo>
                        <a:pt x="0" y="25"/>
                      </a:lnTo>
                      <a:lnTo>
                        <a:pt x="3" y="39"/>
                      </a:lnTo>
                      <a:lnTo>
                        <a:pt x="10" y="44"/>
                      </a:lnTo>
                      <a:lnTo>
                        <a:pt x="21" y="47"/>
                      </a:lnTo>
                      <a:lnTo>
                        <a:pt x="23" y="35"/>
                      </a:lnTo>
                      <a:lnTo>
                        <a:pt x="23" y="14"/>
                      </a:lnTo>
                      <a:lnTo>
                        <a:pt x="20" y="6"/>
                      </a:lnTo>
                      <a:lnTo>
                        <a:pt x="11"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9"/>
                <p:cNvSpPr/>
                <p:nvPr/>
              </p:nvSpPr>
              <p:spPr>
                <a:xfrm>
                  <a:off x="3720" y="3049"/>
                  <a:ext cx="3" cy="7"/>
                </a:xfrm>
                <a:custGeom>
                  <a:rect b="b" l="l" r="r" t="t"/>
                  <a:pathLst>
                    <a:path extrusionOk="0" h="48" w="24">
                      <a:moveTo>
                        <a:pt x="2" y="3"/>
                      </a:moveTo>
                      <a:lnTo>
                        <a:pt x="0" y="26"/>
                      </a:lnTo>
                      <a:lnTo>
                        <a:pt x="2" y="40"/>
                      </a:lnTo>
                      <a:lnTo>
                        <a:pt x="11" y="46"/>
                      </a:lnTo>
                      <a:lnTo>
                        <a:pt x="20" y="48"/>
                      </a:lnTo>
                      <a:lnTo>
                        <a:pt x="24" y="36"/>
                      </a:lnTo>
                      <a:lnTo>
                        <a:pt x="24" y="15"/>
                      </a:lnTo>
                      <a:lnTo>
                        <a:pt x="19" y="8"/>
                      </a:lnTo>
                      <a:lnTo>
                        <a:pt x="12" y="0"/>
                      </a:lnTo>
                      <a:lnTo>
                        <a:pt x="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9"/>
                <p:cNvSpPr/>
                <p:nvPr/>
              </p:nvSpPr>
              <p:spPr>
                <a:xfrm>
                  <a:off x="3726" y="3052"/>
                  <a:ext cx="3" cy="7"/>
                </a:xfrm>
                <a:custGeom>
                  <a:rect b="b" l="l" r="r" t="t"/>
                  <a:pathLst>
                    <a:path extrusionOk="0" h="47" w="24">
                      <a:moveTo>
                        <a:pt x="3" y="3"/>
                      </a:moveTo>
                      <a:lnTo>
                        <a:pt x="0" y="25"/>
                      </a:lnTo>
                      <a:lnTo>
                        <a:pt x="3" y="39"/>
                      </a:lnTo>
                      <a:lnTo>
                        <a:pt x="11" y="44"/>
                      </a:lnTo>
                      <a:lnTo>
                        <a:pt x="22" y="47"/>
                      </a:lnTo>
                      <a:lnTo>
                        <a:pt x="24" y="35"/>
                      </a:lnTo>
                      <a:lnTo>
                        <a:pt x="24" y="14"/>
                      </a:lnTo>
                      <a:lnTo>
                        <a:pt x="20" y="6"/>
                      </a:lnTo>
                      <a:lnTo>
                        <a:pt x="12" y="0"/>
                      </a:lnTo>
                      <a:lnTo>
                        <a:pt x="3"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0" name="Google Shape;1320;p9"/>
                <p:cNvSpPr/>
                <p:nvPr/>
              </p:nvSpPr>
              <p:spPr>
                <a:xfrm>
                  <a:off x="3732" y="3055"/>
                  <a:ext cx="4" cy="7"/>
                </a:xfrm>
                <a:custGeom>
                  <a:rect b="b" l="l" r="r" t="t"/>
                  <a:pathLst>
                    <a:path extrusionOk="0" h="47" w="24">
                      <a:moveTo>
                        <a:pt x="3" y="3"/>
                      </a:moveTo>
                      <a:lnTo>
                        <a:pt x="0" y="25"/>
                      </a:lnTo>
                      <a:lnTo>
                        <a:pt x="3" y="39"/>
                      </a:lnTo>
                      <a:lnTo>
                        <a:pt x="11" y="45"/>
                      </a:lnTo>
                      <a:lnTo>
                        <a:pt x="21" y="47"/>
                      </a:lnTo>
                      <a:lnTo>
                        <a:pt x="24" y="35"/>
                      </a:lnTo>
                      <a:lnTo>
                        <a:pt x="24" y="14"/>
                      </a:lnTo>
                      <a:lnTo>
                        <a:pt x="20" y="7"/>
                      </a:lnTo>
                      <a:lnTo>
                        <a:pt x="12" y="0"/>
                      </a:lnTo>
                      <a:lnTo>
                        <a:pt x="3"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9"/>
                <p:cNvSpPr/>
                <p:nvPr/>
              </p:nvSpPr>
              <p:spPr>
                <a:xfrm>
                  <a:off x="3739" y="3058"/>
                  <a:ext cx="3" cy="7"/>
                </a:xfrm>
                <a:custGeom>
                  <a:rect b="b" l="l" r="r" t="t"/>
                  <a:pathLst>
                    <a:path extrusionOk="0" h="45" w="23">
                      <a:moveTo>
                        <a:pt x="3" y="2"/>
                      </a:moveTo>
                      <a:lnTo>
                        <a:pt x="0" y="24"/>
                      </a:lnTo>
                      <a:lnTo>
                        <a:pt x="3" y="38"/>
                      </a:lnTo>
                      <a:lnTo>
                        <a:pt x="10" y="43"/>
                      </a:lnTo>
                      <a:lnTo>
                        <a:pt x="21" y="45"/>
                      </a:lnTo>
                      <a:lnTo>
                        <a:pt x="23" y="34"/>
                      </a:lnTo>
                      <a:lnTo>
                        <a:pt x="23" y="14"/>
                      </a:lnTo>
                      <a:lnTo>
                        <a:pt x="20" y="6"/>
                      </a:lnTo>
                      <a:lnTo>
                        <a:pt x="12"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9"/>
                <p:cNvSpPr/>
                <p:nvPr/>
              </p:nvSpPr>
              <p:spPr>
                <a:xfrm>
                  <a:off x="3745" y="3061"/>
                  <a:ext cx="3" cy="7"/>
                </a:xfrm>
                <a:custGeom>
                  <a:rect b="b" l="l" r="r" t="t"/>
                  <a:pathLst>
                    <a:path extrusionOk="0" h="46" w="22">
                      <a:moveTo>
                        <a:pt x="2" y="3"/>
                      </a:moveTo>
                      <a:lnTo>
                        <a:pt x="0" y="24"/>
                      </a:lnTo>
                      <a:lnTo>
                        <a:pt x="2" y="38"/>
                      </a:lnTo>
                      <a:lnTo>
                        <a:pt x="9" y="43"/>
                      </a:lnTo>
                      <a:lnTo>
                        <a:pt x="19" y="46"/>
                      </a:lnTo>
                      <a:lnTo>
                        <a:pt x="22" y="34"/>
                      </a:lnTo>
                      <a:lnTo>
                        <a:pt x="22" y="14"/>
                      </a:lnTo>
                      <a:lnTo>
                        <a:pt x="18" y="7"/>
                      </a:lnTo>
                      <a:lnTo>
                        <a:pt x="10" y="0"/>
                      </a:lnTo>
                      <a:lnTo>
                        <a:pt x="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9"/>
                <p:cNvSpPr/>
                <p:nvPr/>
              </p:nvSpPr>
              <p:spPr>
                <a:xfrm>
                  <a:off x="3751" y="3064"/>
                  <a:ext cx="3" cy="6"/>
                </a:xfrm>
                <a:custGeom>
                  <a:rect b="b" l="l" r="r" t="t"/>
                  <a:pathLst>
                    <a:path extrusionOk="0" h="44" w="22">
                      <a:moveTo>
                        <a:pt x="3" y="2"/>
                      </a:moveTo>
                      <a:lnTo>
                        <a:pt x="0" y="24"/>
                      </a:lnTo>
                      <a:lnTo>
                        <a:pt x="3" y="37"/>
                      </a:lnTo>
                      <a:lnTo>
                        <a:pt x="10" y="42"/>
                      </a:lnTo>
                      <a:lnTo>
                        <a:pt x="20" y="44"/>
                      </a:lnTo>
                      <a:lnTo>
                        <a:pt x="22" y="33"/>
                      </a:lnTo>
                      <a:lnTo>
                        <a:pt x="22" y="14"/>
                      </a:lnTo>
                      <a:lnTo>
                        <a:pt x="19" y="6"/>
                      </a:lnTo>
                      <a:lnTo>
                        <a:pt x="12"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9"/>
                <p:cNvSpPr/>
                <p:nvPr/>
              </p:nvSpPr>
              <p:spPr>
                <a:xfrm>
                  <a:off x="3757" y="3067"/>
                  <a:ext cx="4" cy="6"/>
                </a:xfrm>
                <a:custGeom>
                  <a:rect b="b" l="l" r="r" t="t"/>
                  <a:pathLst>
                    <a:path extrusionOk="0" h="44" w="22">
                      <a:moveTo>
                        <a:pt x="2" y="3"/>
                      </a:moveTo>
                      <a:lnTo>
                        <a:pt x="0" y="23"/>
                      </a:lnTo>
                      <a:lnTo>
                        <a:pt x="2" y="37"/>
                      </a:lnTo>
                      <a:lnTo>
                        <a:pt x="10" y="42"/>
                      </a:lnTo>
                      <a:lnTo>
                        <a:pt x="19" y="44"/>
                      </a:lnTo>
                      <a:lnTo>
                        <a:pt x="22" y="33"/>
                      </a:lnTo>
                      <a:lnTo>
                        <a:pt x="22" y="13"/>
                      </a:lnTo>
                      <a:lnTo>
                        <a:pt x="18" y="7"/>
                      </a:lnTo>
                      <a:lnTo>
                        <a:pt x="11" y="0"/>
                      </a:lnTo>
                      <a:lnTo>
                        <a:pt x="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9"/>
                <p:cNvSpPr/>
                <p:nvPr/>
              </p:nvSpPr>
              <p:spPr>
                <a:xfrm>
                  <a:off x="3764" y="3070"/>
                  <a:ext cx="3" cy="6"/>
                </a:xfrm>
                <a:custGeom>
                  <a:rect b="b" l="l" r="r" t="t"/>
                  <a:pathLst>
                    <a:path extrusionOk="0" h="43" w="22">
                      <a:moveTo>
                        <a:pt x="2" y="2"/>
                      </a:moveTo>
                      <a:lnTo>
                        <a:pt x="0" y="23"/>
                      </a:lnTo>
                      <a:lnTo>
                        <a:pt x="2" y="36"/>
                      </a:lnTo>
                      <a:lnTo>
                        <a:pt x="10" y="41"/>
                      </a:lnTo>
                      <a:lnTo>
                        <a:pt x="19" y="43"/>
                      </a:lnTo>
                      <a:lnTo>
                        <a:pt x="22" y="33"/>
                      </a:lnTo>
                      <a:lnTo>
                        <a:pt x="22" y="13"/>
                      </a:lnTo>
                      <a:lnTo>
                        <a:pt x="18" y="5"/>
                      </a:lnTo>
                      <a:lnTo>
                        <a:pt x="11"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9"/>
                <p:cNvSpPr/>
                <p:nvPr/>
              </p:nvSpPr>
              <p:spPr>
                <a:xfrm>
                  <a:off x="3770" y="3073"/>
                  <a:ext cx="3" cy="6"/>
                </a:xfrm>
                <a:custGeom>
                  <a:rect b="b" l="l" r="r" t="t"/>
                  <a:pathLst>
                    <a:path extrusionOk="0" h="42" w="21">
                      <a:moveTo>
                        <a:pt x="3" y="2"/>
                      </a:moveTo>
                      <a:lnTo>
                        <a:pt x="0" y="22"/>
                      </a:lnTo>
                      <a:lnTo>
                        <a:pt x="3" y="35"/>
                      </a:lnTo>
                      <a:lnTo>
                        <a:pt x="9" y="40"/>
                      </a:lnTo>
                      <a:lnTo>
                        <a:pt x="19" y="42"/>
                      </a:lnTo>
                      <a:lnTo>
                        <a:pt x="21" y="31"/>
                      </a:lnTo>
                      <a:lnTo>
                        <a:pt x="21" y="13"/>
                      </a:lnTo>
                      <a:lnTo>
                        <a:pt x="18" y="5"/>
                      </a:lnTo>
                      <a:lnTo>
                        <a:pt x="10"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9"/>
                <p:cNvSpPr/>
                <p:nvPr/>
              </p:nvSpPr>
              <p:spPr>
                <a:xfrm>
                  <a:off x="3776" y="3076"/>
                  <a:ext cx="3" cy="6"/>
                </a:xfrm>
                <a:custGeom>
                  <a:rect b="b" l="l" r="r" t="t"/>
                  <a:pathLst>
                    <a:path extrusionOk="0" h="42" w="21">
                      <a:moveTo>
                        <a:pt x="2" y="2"/>
                      </a:moveTo>
                      <a:lnTo>
                        <a:pt x="0" y="22"/>
                      </a:lnTo>
                      <a:lnTo>
                        <a:pt x="2" y="35"/>
                      </a:lnTo>
                      <a:lnTo>
                        <a:pt x="9" y="39"/>
                      </a:lnTo>
                      <a:lnTo>
                        <a:pt x="19" y="42"/>
                      </a:lnTo>
                      <a:lnTo>
                        <a:pt x="21" y="32"/>
                      </a:lnTo>
                      <a:lnTo>
                        <a:pt x="21" y="12"/>
                      </a:lnTo>
                      <a:lnTo>
                        <a:pt x="17" y="6"/>
                      </a:lnTo>
                      <a:lnTo>
                        <a:pt x="10"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9"/>
                <p:cNvSpPr/>
                <p:nvPr/>
              </p:nvSpPr>
              <p:spPr>
                <a:xfrm>
                  <a:off x="3783" y="3079"/>
                  <a:ext cx="2" cy="6"/>
                </a:xfrm>
                <a:custGeom>
                  <a:rect b="b" l="l" r="r" t="t"/>
                  <a:pathLst>
                    <a:path extrusionOk="0" h="42" w="20">
                      <a:moveTo>
                        <a:pt x="2" y="3"/>
                      </a:moveTo>
                      <a:lnTo>
                        <a:pt x="0" y="22"/>
                      </a:lnTo>
                      <a:lnTo>
                        <a:pt x="2" y="34"/>
                      </a:lnTo>
                      <a:lnTo>
                        <a:pt x="8" y="40"/>
                      </a:lnTo>
                      <a:lnTo>
                        <a:pt x="18" y="42"/>
                      </a:lnTo>
                      <a:lnTo>
                        <a:pt x="20" y="31"/>
                      </a:lnTo>
                      <a:lnTo>
                        <a:pt x="20" y="13"/>
                      </a:lnTo>
                      <a:lnTo>
                        <a:pt x="17" y="6"/>
                      </a:lnTo>
                      <a:lnTo>
                        <a:pt x="11" y="0"/>
                      </a:lnTo>
                      <a:lnTo>
                        <a:pt x="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9"/>
                <p:cNvSpPr/>
                <p:nvPr/>
              </p:nvSpPr>
              <p:spPr>
                <a:xfrm>
                  <a:off x="3789" y="3082"/>
                  <a:ext cx="3" cy="5"/>
                </a:xfrm>
                <a:custGeom>
                  <a:rect b="b" l="l" r="r" t="t"/>
                  <a:pathLst>
                    <a:path extrusionOk="0" h="41" w="21">
                      <a:moveTo>
                        <a:pt x="2" y="2"/>
                      </a:moveTo>
                      <a:lnTo>
                        <a:pt x="0" y="22"/>
                      </a:lnTo>
                      <a:lnTo>
                        <a:pt x="2" y="35"/>
                      </a:lnTo>
                      <a:lnTo>
                        <a:pt x="9" y="39"/>
                      </a:lnTo>
                      <a:lnTo>
                        <a:pt x="17" y="41"/>
                      </a:lnTo>
                      <a:lnTo>
                        <a:pt x="21" y="32"/>
                      </a:lnTo>
                      <a:lnTo>
                        <a:pt x="21" y="13"/>
                      </a:lnTo>
                      <a:lnTo>
                        <a:pt x="16" y="7"/>
                      </a:lnTo>
                      <a:lnTo>
                        <a:pt x="10"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9"/>
                <p:cNvSpPr/>
                <p:nvPr/>
              </p:nvSpPr>
              <p:spPr>
                <a:xfrm>
                  <a:off x="3835" y="3105"/>
                  <a:ext cx="13" cy="16"/>
                </a:xfrm>
                <a:custGeom>
                  <a:rect b="b" l="l" r="r" t="t"/>
                  <a:pathLst>
                    <a:path extrusionOk="0" h="107" w="92">
                      <a:moveTo>
                        <a:pt x="0" y="0"/>
                      </a:moveTo>
                      <a:lnTo>
                        <a:pt x="9" y="48"/>
                      </a:lnTo>
                      <a:lnTo>
                        <a:pt x="27" y="68"/>
                      </a:lnTo>
                      <a:lnTo>
                        <a:pt x="47" y="86"/>
                      </a:lnTo>
                      <a:lnTo>
                        <a:pt x="92" y="107"/>
                      </a:lnTo>
                      <a:lnTo>
                        <a:pt x="89" y="51"/>
                      </a:lnTo>
                      <a:lnTo>
                        <a:pt x="47" y="12"/>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9"/>
                <p:cNvSpPr/>
                <p:nvPr/>
              </p:nvSpPr>
              <p:spPr>
                <a:xfrm>
                  <a:off x="3795" y="3109"/>
                  <a:ext cx="9" cy="4"/>
                </a:xfrm>
                <a:custGeom>
                  <a:rect b="b" l="l" r="r" t="t"/>
                  <a:pathLst>
                    <a:path extrusionOk="0" h="32" w="60">
                      <a:moveTo>
                        <a:pt x="0" y="20"/>
                      </a:moveTo>
                      <a:lnTo>
                        <a:pt x="60" y="32"/>
                      </a:lnTo>
                      <a:lnTo>
                        <a:pt x="59" y="0"/>
                      </a:lnTo>
                      <a:lnTo>
                        <a:pt x="30" y="5"/>
                      </a:lnTo>
                      <a:lnTo>
                        <a:pt x="0" y="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9"/>
                <p:cNvSpPr/>
                <p:nvPr/>
              </p:nvSpPr>
              <p:spPr>
                <a:xfrm>
                  <a:off x="3714" y="3110"/>
                  <a:ext cx="15" cy="17"/>
                </a:xfrm>
                <a:custGeom>
                  <a:rect b="b" l="l" r="r" t="t"/>
                  <a:pathLst>
                    <a:path extrusionOk="0" h="121" w="104">
                      <a:moveTo>
                        <a:pt x="20" y="121"/>
                      </a:moveTo>
                      <a:lnTo>
                        <a:pt x="86" y="112"/>
                      </a:lnTo>
                      <a:lnTo>
                        <a:pt x="104" y="89"/>
                      </a:lnTo>
                      <a:lnTo>
                        <a:pt x="49" y="56"/>
                      </a:lnTo>
                      <a:lnTo>
                        <a:pt x="28" y="37"/>
                      </a:lnTo>
                      <a:lnTo>
                        <a:pt x="76" y="37"/>
                      </a:lnTo>
                      <a:lnTo>
                        <a:pt x="34" y="10"/>
                      </a:lnTo>
                      <a:lnTo>
                        <a:pt x="0" y="0"/>
                      </a:lnTo>
                      <a:lnTo>
                        <a:pt x="18" y="21"/>
                      </a:lnTo>
                      <a:lnTo>
                        <a:pt x="24" y="52"/>
                      </a:lnTo>
                      <a:lnTo>
                        <a:pt x="32" y="91"/>
                      </a:lnTo>
                      <a:lnTo>
                        <a:pt x="20" y="121"/>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9"/>
                <p:cNvSpPr/>
                <p:nvPr/>
              </p:nvSpPr>
              <p:spPr>
                <a:xfrm>
                  <a:off x="3703" y="3120"/>
                  <a:ext cx="10" cy="12"/>
                </a:xfrm>
                <a:custGeom>
                  <a:rect b="b" l="l" r="r" t="t"/>
                  <a:pathLst>
                    <a:path extrusionOk="0" h="79" w="70">
                      <a:moveTo>
                        <a:pt x="70" y="0"/>
                      </a:moveTo>
                      <a:lnTo>
                        <a:pt x="61" y="34"/>
                      </a:lnTo>
                      <a:lnTo>
                        <a:pt x="49" y="58"/>
                      </a:lnTo>
                      <a:lnTo>
                        <a:pt x="30" y="72"/>
                      </a:lnTo>
                      <a:lnTo>
                        <a:pt x="0" y="79"/>
                      </a:lnTo>
                      <a:lnTo>
                        <a:pt x="30" y="65"/>
                      </a:lnTo>
                      <a:lnTo>
                        <a:pt x="51" y="37"/>
                      </a:lnTo>
                      <a:lnTo>
                        <a:pt x="70" y="0"/>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4" name="Google Shape;1334;p9"/>
                <p:cNvSpPr/>
                <p:nvPr/>
              </p:nvSpPr>
              <p:spPr>
                <a:xfrm>
                  <a:off x="3715" y="3110"/>
                  <a:ext cx="7" cy="4"/>
                </a:xfrm>
                <a:custGeom>
                  <a:rect b="b" l="l" r="r" t="t"/>
                  <a:pathLst>
                    <a:path extrusionOk="0" h="26" w="47">
                      <a:moveTo>
                        <a:pt x="0" y="0"/>
                      </a:moveTo>
                      <a:lnTo>
                        <a:pt x="31" y="12"/>
                      </a:lnTo>
                      <a:lnTo>
                        <a:pt x="47" y="26"/>
                      </a:lnTo>
                      <a:lnTo>
                        <a:pt x="12" y="26"/>
                      </a:lnTo>
                      <a:lnTo>
                        <a:pt x="0" y="0"/>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9"/>
                <p:cNvSpPr/>
                <p:nvPr/>
              </p:nvSpPr>
              <p:spPr>
                <a:xfrm>
                  <a:off x="3719" y="3118"/>
                  <a:ext cx="7" cy="7"/>
                </a:xfrm>
                <a:custGeom>
                  <a:rect b="b" l="l" r="r" t="t"/>
                  <a:pathLst>
                    <a:path extrusionOk="0" h="48" w="49">
                      <a:moveTo>
                        <a:pt x="0" y="0"/>
                      </a:moveTo>
                      <a:lnTo>
                        <a:pt x="0" y="23"/>
                      </a:lnTo>
                      <a:lnTo>
                        <a:pt x="0" y="48"/>
                      </a:lnTo>
                      <a:lnTo>
                        <a:pt x="49" y="32"/>
                      </a:lnTo>
                      <a:lnTo>
                        <a:pt x="0" y="0"/>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9"/>
                <p:cNvSpPr/>
                <p:nvPr/>
              </p:nvSpPr>
              <p:spPr>
                <a:xfrm>
                  <a:off x="3851" y="3160"/>
                  <a:ext cx="4" cy="5"/>
                </a:xfrm>
                <a:custGeom>
                  <a:rect b="b" l="l" r="r" t="t"/>
                  <a:pathLst>
                    <a:path extrusionOk="0" h="37" w="29">
                      <a:moveTo>
                        <a:pt x="15" y="0"/>
                      </a:moveTo>
                      <a:lnTo>
                        <a:pt x="3" y="5"/>
                      </a:lnTo>
                      <a:lnTo>
                        <a:pt x="0" y="22"/>
                      </a:lnTo>
                      <a:lnTo>
                        <a:pt x="4" y="32"/>
                      </a:lnTo>
                      <a:lnTo>
                        <a:pt x="13" y="37"/>
                      </a:lnTo>
                      <a:lnTo>
                        <a:pt x="26" y="37"/>
                      </a:lnTo>
                      <a:lnTo>
                        <a:pt x="29" y="20"/>
                      </a:lnTo>
                      <a:lnTo>
                        <a:pt x="27" y="6"/>
                      </a:lnTo>
                      <a:lnTo>
                        <a:pt x="15"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9"/>
                <p:cNvSpPr/>
                <p:nvPr/>
              </p:nvSpPr>
              <p:spPr>
                <a:xfrm>
                  <a:off x="3842" y="3161"/>
                  <a:ext cx="2" cy="4"/>
                </a:xfrm>
                <a:custGeom>
                  <a:rect b="b" l="l" r="r" t="t"/>
                  <a:pathLst>
                    <a:path extrusionOk="0" h="34" w="18">
                      <a:moveTo>
                        <a:pt x="3" y="5"/>
                      </a:moveTo>
                      <a:lnTo>
                        <a:pt x="0" y="14"/>
                      </a:lnTo>
                      <a:lnTo>
                        <a:pt x="1" y="26"/>
                      </a:lnTo>
                      <a:lnTo>
                        <a:pt x="10" y="34"/>
                      </a:lnTo>
                      <a:lnTo>
                        <a:pt x="18" y="2"/>
                      </a:lnTo>
                      <a:lnTo>
                        <a:pt x="10" y="0"/>
                      </a:lnTo>
                      <a:lnTo>
                        <a:pt x="3" y="5"/>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8" name="Google Shape;1338;p9"/>
              <p:cNvGrpSpPr/>
              <p:nvPr/>
            </p:nvGrpSpPr>
            <p:grpSpPr>
              <a:xfrm>
                <a:off x="5227638" y="5913438"/>
                <a:ext cx="804862" cy="241300"/>
                <a:chOff x="3161" y="3197"/>
                <a:chExt cx="507" cy="152"/>
              </a:xfrm>
            </p:grpSpPr>
            <p:sp>
              <p:nvSpPr>
                <p:cNvPr id="1339" name="Google Shape;1339;p9"/>
                <p:cNvSpPr/>
                <p:nvPr/>
              </p:nvSpPr>
              <p:spPr>
                <a:xfrm>
                  <a:off x="3161" y="3197"/>
                  <a:ext cx="504" cy="152"/>
                </a:xfrm>
                <a:custGeom>
                  <a:rect b="b" l="l" r="r" t="t"/>
                  <a:pathLst>
                    <a:path extrusionOk="0" h="607" w="2017">
                      <a:moveTo>
                        <a:pt x="582" y="2"/>
                      </a:moveTo>
                      <a:lnTo>
                        <a:pt x="577" y="1"/>
                      </a:lnTo>
                      <a:lnTo>
                        <a:pt x="572" y="1"/>
                      </a:lnTo>
                      <a:lnTo>
                        <a:pt x="567" y="0"/>
                      </a:lnTo>
                      <a:lnTo>
                        <a:pt x="563" y="0"/>
                      </a:lnTo>
                      <a:lnTo>
                        <a:pt x="558" y="0"/>
                      </a:lnTo>
                      <a:lnTo>
                        <a:pt x="552" y="0"/>
                      </a:lnTo>
                      <a:lnTo>
                        <a:pt x="548" y="0"/>
                      </a:lnTo>
                      <a:lnTo>
                        <a:pt x="544" y="0"/>
                      </a:lnTo>
                      <a:lnTo>
                        <a:pt x="540" y="0"/>
                      </a:lnTo>
                      <a:lnTo>
                        <a:pt x="536" y="0"/>
                      </a:lnTo>
                      <a:lnTo>
                        <a:pt x="532" y="0"/>
                      </a:lnTo>
                      <a:lnTo>
                        <a:pt x="528" y="0"/>
                      </a:lnTo>
                      <a:lnTo>
                        <a:pt x="523" y="0"/>
                      </a:lnTo>
                      <a:lnTo>
                        <a:pt x="520" y="0"/>
                      </a:lnTo>
                      <a:lnTo>
                        <a:pt x="516" y="0"/>
                      </a:lnTo>
                      <a:lnTo>
                        <a:pt x="513" y="0"/>
                      </a:lnTo>
                      <a:lnTo>
                        <a:pt x="509" y="0"/>
                      </a:lnTo>
                      <a:lnTo>
                        <a:pt x="504" y="0"/>
                      </a:lnTo>
                      <a:lnTo>
                        <a:pt x="500" y="0"/>
                      </a:lnTo>
                      <a:lnTo>
                        <a:pt x="497" y="0"/>
                      </a:lnTo>
                      <a:lnTo>
                        <a:pt x="489" y="0"/>
                      </a:lnTo>
                      <a:lnTo>
                        <a:pt x="483" y="0"/>
                      </a:lnTo>
                      <a:lnTo>
                        <a:pt x="476" y="0"/>
                      </a:lnTo>
                      <a:lnTo>
                        <a:pt x="469" y="1"/>
                      </a:lnTo>
                      <a:lnTo>
                        <a:pt x="461" y="2"/>
                      </a:lnTo>
                      <a:lnTo>
                        <a:pt x="455" y="3"/>
                      </a:lnTo>
                      <a:lnTo>
                        <a:pt x="449" y="4"/>
                      </a:lnTo>
                      <a:lnTo>
                        <a:pt x="442" y="5"/>
                      </a:lnTo>
                      <a:lnTo>
                        <a:pt x="436" y="6"/>
                      </a:lnTo>
                      <a:lnTo>
                        <a:pt x="430" y="8"/>
                      </a:lnTo>
                      <a:lnTo>
                        <a:pt x="423" y="10"/>
                      </a:lnTo>
                      <a:lnTo>
                        <a:pt x="416" y="12"/>
                      </a:lnTo>
                      <a:lnTo>
                        <a:pt x="409" y="15"/>
                      </a:lnTo>
                      <a:lnTo>
                        <a:pt x="403" y="18"/>
                      </a:lnTo>
                      <a:lnTo>
                        <a:pt x="396" y="20"/>
                      </a:lnTo>
                      <a:lnTo>
                        <a:pt x="389" y="24"/>
                      </a:lnTo>
                      <a:lnTo>
                        <a:pt x="382" y="27"/>
                      </a:lnTo>
                      <a:lnTo>
                        <a:pt x="375" y="33"/>
                      </a:lnTo>
                      <a:lnTo>
                        <a:pt x="367" y="37"/>
                      </a:lnTo>
                      <a:lnTo>
                        <a:pt x="360" y="42"/>
                      </a:lnTo>
                      <a:lnTo>
                        <a:pt x="356" y="44"/>
                      </a:lnTo>
                      <a:lnTo>
                        <a:pt x="353" y="47"/>
                      </a:lnTo>
                      <a:lnTo>
                        <a:pt x="349" y="50"/>
                      </a:lnTo>
                      <a:lnTo>
                        <a:pt x="345" y="53"/>
                      </a:lnTo>
                      <a:lnTo>
                        <a:pt x="339" y="53"/>
                      </a:lnTo>
                      <a:lnTo>
                        <a:pt x="332" y="54"/>
                      </a:lnTo>
                      <a:lnTo>
                        <a:pt x="325" y="55"/>
                      </a:lnTo>
                      <a:lnTo>
                        <a:pt x="319" y="55"/>
                      </a:lnTo>
                      <a:lnTo>
                        <a:pt x="312" y="55"/>
                      </a:lnTo>
                      <a:lnTo>
                        <a:pt x="305" y="56"/>
                      </a:lnTo>
                      <a:lnTo>
                        <a:pt x="299" y="57"/>
                      </a:lnTo>
                      <a:lnTo>
                        <a:pt x="293" y="57"/>
                      </a:lnTo>
                      <a:lnTo>
                        <a:pt x="286" y="57"/>
                      </a:lnTo>
                      <a:lnTo>
                        <a:pt x="279" y="57"/>
                      </a:lnTo>
                      <a:lnTo>
                        <a:pt x="273" y="58"/>
                      </a:lnTo>
                      <a:lnTo>
                        <a:pt x="267" y="59"/>
                      </a:lnTo>
                      <a:lnTo>
                        <a:pt x="260" y="59"/>
                      </a:lnTo>
                      <a:lnTo>
                        <a:pt x="254" y="59"/>
                      </a:lnTo>
                      <a:lnTo>
                        <a:pt x="248" y="59"/>
                      </a:lnTo>
                      <a:lnTo>
                        <a:pt x="242" y="60"/>
                      </a:lnTo>
                      <a:lnTo>
                        <a:pt x="235" y="60"/>
                      </a:lnTo>
                      <a:lnTo>
                        <a:pt x="228" y="60"/>
                      </a:lnTo>
                      <a:lnTo>
                        <a:pt x="222" y="60"/>
                      </a:lnTo>
                      <a:lnTo>
                        <a:pt x="216" y="61"/>
                      </a:lnTo>
                      <a:lnTo>
                        <a:pt x="210" y="61"/>
                      </a:lnTo>
                      <a:lnTo>
                        <a:pt x="204" y="62"/>
                      </a:lnTo>
                      <a:lnTo>
                        <a:pt x="197" y="62"/>
                      </a:lnTo>
                      <a:lnTo>
                        <a:pt x="191" y="62"/>
                      </a:lnTo>
                      <a:lnTo>
                        <a:pt x="185" y="62"/>
                      </a:lnTo>
                      <a:lnTo>
                        <a:pt x="179" y="62"/>
                      </a:lnTo>
                      <a:lnTo>
                        <a:pt x="173" y="62"/>
                      </a:lnTo>
                      <a:lnTo>
                        <a:pt x="167" y="63"/>
                      </a:lnTo>
                      <a:lnTo>
                        <a:pt x="161" y="63"/>
                      </a:lnTo>
                      <a:lnTo>
                        <a:pt x="156" y="64"/>
                      </a:lnTo>
                      <a:lnTo>
                        <a:pt x="151" y="64"/>
                      </a:lnTo>
                      <a:lnTo>
                        <a:pt x="145" y="65"/>
                      </a:lnTo>
                      <a:lnTo>
                        <a:pt x="139" y="65"/>
                      </a:lnTo>
                      <a:lnTo>
                        <a:pt x="133" y="65"/>
                      </a:lnTo>
                      <a:lnTo>
                        <a:pt x="128" y="66"/>
                      </a:lnTo>
                      <a:lnTo>
                        <a:pt x="123" y="66"/>
                      </a:lnTo>
                      <a:lnTo>
                        <a:pt x="118" y="66"/>
                      </a:lnTo>
                      <a:lnTo>
                        <a:pt x="113" y="67"/>
                      </a:lnTo>
                      <a:lnTo>
                        <a:pt x="108" y="68"/>
                      </a:lnTo>
                      <a:lnTo>
                        <a:pt x="103" y="69"/>
                      </a:lnTo>
                      <a:lnTo>
                        <a:pt x="97" y="69"/>
                      </a:lnTo>
                      <a:lnTo>
                        <a:pt x="93" y="70"/>
                      </a:lnTo>
                      <a:lnTo>
                        <a:pt x="89" y="70"/>
                      </a:lnTo>
                      <a:lnTo>
                        <a:pt x="84" y="73"/>
                      </a:lnTo>
                      <a:lnTo>
                        <a:pt x="80" y="73"/>
                      </a:lnTo>
                      <a:lnTo>
                        <a:pt x="76" y="75"/>
                      </a:lnTo>
                      <a:lnTo>
                        <a:pt x="72" y="75"/>
                      </a:lnTo>
                      <a:lnTo>
                        <a:pt x="68" y="77"/>
                      </a:lnTo>
                      <a:lnTo>
                        <a:pt x="64" y="77"/>
                      </a:lnTo>
                      <a:lnTo>
                        <a:pt x="59" y="79"/>
                      </a:lnTo>
                      <a:lnTo>
                        <a:pt x="56" y="79"/>
                      </a:lnTo>
                      <a:lnTo>
                        <a:pt x="53" y="81"/>
                      </a:lnTo>
                      <a:lnTo>
                        <a:pt x="46" y="83"/>
                      </a:lnTo>
                      <a:lnTo>
                        <a:pt x="41" y="87"/>
                      </a:lnTo>
                      <a:lnTo>
                        <a:pt x="35" y="89"/>
                      </a:lnTo>
                      <a:lnTo>
                        <a:pt x="31" y="93"/>
                      </a:lnTo>
                      <a:lnTo>
                        <a:pt x="27" y="97"/>
                      </a:lnTo>
                      <a:lnTo>
                        <a:pt x="25" y="102"/>
                      </a:lnTo>
                      <a:lnTo>
                        <a:pt x="21" y="106"/>
                      </a:lnTo>
                      <a:lnTo>
                        <a:pt x="19" y="113"/>
                      </a:lnTo>
                      <a:lnTo>
                        <a:pt x="17" y="116"/>
                      </a:lnTo>
                      <a:lnTo>
                        <a:pt x="17" y="119"/>
                      </a:lnTo>
                      <a:lnTo>
                        <a:pt x="14" y="123"/>
                      </a:lnTo>
                      <a:lnTo>
                        <a:pt x="14" y="127"/>
                      </a:lnTo>
                      <a:lnTo>
                        <a:pt x="12" y="130"/>
                      </a:lnTo>
                      <a:lnTo>
                        <a:pt x="11" y="134"/>
                      </a:lnTo>
                      <a:lnTo>
                        <a:pt x="10" y="139"/>
                      </a:lnTo>
                      <a:lnTo>
                        <a:pt x="9" y="144"/>
                      </a:lnTo>
                      <a:lnTo>
                        <a:pt x="8" y="148"/>
                      </a:lnTo>
                      <a:lnTo>
                        <a:pt x="8" y="154"/>
                      </a:lnTo>
                      <a:lnTo>
                        <a:pt x="6" y="160"/>
                      </a:lnTo>
                      <a:lnTo>
                        <a:pt x="6" y="166"/>
                      </a:lnTo>
                      <a:lnTo>
                        <a:pt x="5" y="171"/>
                      </a:lnTo>
                      <a:lnTo>
                        <a:pt x="4" y="176"/>
                      </a:lnTo>
                      <a:lnTo>
                        <a:pt x="4" y="182"/>
                      </a:lnTo>
                      <a:lnTo>
                        <a:pt x="3" y="188"/>
                      </a:lnTo>
                      <a:lnTo>
                        <a:pt x="2" y="195"/>
                      </a:lnTo>
                      <a:lnTo>
                        <a:pt x="2" y="201"/>
                      </a:lnTo>
                      <a:lnTo>
                        <a:pt x="1" y="207"/>
                      </a:lnTo>
                      <a:lnTo>
                        <a:pt x="1" y="213"/>
                      </a:lnTo>
                      <a:lnTo>
                        <a:pt x="0" y="219"/>
                      </a:lnTo>
                      <a:lnTo>
                        <a:pt x="0" y="226"/>
                      </a:lnTo>
                      <a:lnTo>
                        <a:pt x="0" y="234"/>
                      </a:lnTo>
                      <a:lnTo>
                        <a:pt x="0" y="241"/>
                      </a:lnTo>
                      <a:lnTo>
                        <a:pt x="0" y="247"/>
                      </a:lnTo>
                      <a:lnTo>
                        <a:pt x="0" y="255"/>
                      </a:lnTo>
                      <a:lnTo>
                        <a:pt x="0" y="262"/>
                      </a:lnTo>
                      <a:lnTo>
                        <a:pt x="0" y="269"/>
                      </a:lnTo>
                      <a:lnTo>
                        <a:pt x="0" y="276"/>
                      </a:lnTo>
                      <a:lnTo>
                        <a:pt x="0" y="284"/>
                      </a:lnTo>
                      <a:lnTo>
                        <a:pt x="0" y="290"/>
                      </a:lnTo>
                      <a:lnTo>
                        <a:pt x="0" y="298"/>
                      </a:lnTo>
                      <a:lnTo>
                        <a:pt x="0" y="305"/>
                      </a:lnTo>
                      <a:lnTo>
                        <a:pt x="0" y="312"/>
                      </a:lnTo>
                      <a:lnTo>
                        <a:pt x="0" y="320"/>
                      </a:lnTo>
                      <a:lnTo>
                        <a:pt x="1" y="328"/>
                      </a:lnTo>
                      <a:lnTo>
                        <a:pt x="1" y="335"/>
                      </a:lnTo>
                      <a:lnTo>
                        <a:pt x="1" y="342"/>
                      </a:lnTo>
                      <a:lnTo>
                        <a:pt x="2" y="349"/>
                      </a:lnTo>
                      <a:lnTo>
                        <a:pt x="2" y="358"/>
                      </a:lnTo>
                      <a:lnTo>
                        <a:pt x="3" y="365"/>
                      </a:lnTo>
                      <a:lnTo>
                        <a:pt x="4" y="372"/>
                      </a:lnTo>
                      <a:lnTo>
                        <a:pt x="4" y="379"/>
                      </a:lnTo>
                      <a:lnTo>
                        <a:pt x="6" y="387"/>
                      </a:lnTo>
                      <a:lnTo>
                        <a:pt x="6" y="394"/>
                      </a:lnTo>
                      <a:lnTo>
                        <a:pt x="7" y="401"/>
                      </a:lnTo>
                      <a:lnTo>
                        <a:pt x="8" y="408"/>
                      </a:lnTo>
                      <a:lnTo>
                        <a:pt x="9" y="416"/>
                      </a:lnTo>
                      <a:lnTo>
                        <a:pt x="10" y="422"/>
                      </a:lnTo>
                      <a:lnTo>
                        <a:pt x="12" y="429"/>
                      </a:lnTo>
                      <a:lnTo>
                        <a:pt x="12" y="436"/>
                      </a:lnTo>
                      <a:lnTo>
                        <a:pt x="14" y="444"/>
                      </a:lnTo>
                      <a:lnTo>
                        <a:pt x="17" y="450"/>
                      </a:lnTo>
                      <a:lnTo>
                        <a:pt x="18" y="456"/>
                      </a:lnTo>
                      <a:lnTo>
                        <a:pt x="19" y="462"/>
                      </a:lnTo>
                      <a:lnTo>
                        <a:pt x="21" y="469"/>
                      </a:lnTo>
                      <a:lnTo>
                        <a:pt x="23" y="475"/>
                      </a:lnTo>
                      <a:lnTo>
                        <a:pt x="25" y="482"/>
                      </a:lnTo>
                      <a:lnTo>
                        <a:pt x="27" y="488"/>
                      </a:lnTo>
                      <a:lnTo>
                        <a:pt x="29" y="494"/>
                      </a:lnTo>
                      <a:lnTo>
                        <a:pt x="30" y="499"/>
                      </a:lnTo>
                      <a:lnTo>
                        <a:pt x="32" y="504"/>
                      </a:lnTo>
                      <a:lnTo>
                        <a:pt x="34" y="509"/>
                      </a:lnTo>
                      <a:lnTo>
                        <a:pt x="36" y="514"/>
                      </a:lnTo>
                      <a:lnTo>
                        <a:pt x="38" y="520"/>
                      </a:lnTo>
                      <a:lnTo>
                        <a:pt x="40" y="525"/>
                      </a:lnTo>
                      <a:lnTo>
                        <a:pt x="42" y="529"/>
                      </a:lnTo>
                      <a:lnTo>
                        <a:pt x="44" y="534"/>
                      </a:lnTo>
                      <a:lnTo>
                        <a:pt x="46" y="537"/>
                      </a:lnTo>
                      <a:lnTo>
                        <a:pt x="48" y="541"/>
                      </a:lnTo>
                      <a:lnTo>
                        <a:pt x="51" y="546"/>
                      </a:lnTo>
                      <a:lnTo>
                        <a:pt x="52" y="550"/>
                      </a:lnTo>
                      <a:lnTo>
                        <a:pt x="57" y="556"/>
                      </a:lnTo>
                      <a:lnTo>
                        <a:pt x="63" y="564"/>
                      </a:lnTo>
                      <a:lnTo>
                        <a:pt x="67" y="569"/>
                      </a:lnTo>
                      <a:lnTo>
                        <a:pt x="72" y="575"/>
                      </a:lnTo>
                      <a:lnTo>
                        <a:pt x="76" y="580"/>
                      </a:lnTo>
                      <a:lnTo>
                        <a:pt x="81" y="584"/>
                      </a:lnTo>
                      <a:lnTo>
                        <a:pt x="86" y="588"/>
                      </a:lnTo>
                      <a:lnTo>
                        <a:pt x="91" y="592"/>
                      </a:lnTo>
                      <a:lnTo>
                        <a:pt x="96" y="594"/>
                      </a:lnTo>
                      <a:lnTo>
                        <a:pt x="102" y="599"/>
                      </a:lnTo>
                      <a:lnTo>
                        <a:pt x="108" y="600"/>
                      </a:lnTo>
                      <a:lnTo>
                        <a:pt x="113" y="602"/>
                      </a:lnTo>
                      <a:lnTo>
                        <a:pt x="119" y="604"/>
                      </a:lnTo>
                      <a:lnTo>
                        <a:pt x="125" y="605"/>
                      </a:lnTo>
                      <a:lnTo>
                        <a:pt x="130" y="606"/>
                      </a:lnTo>
                      <a:lnTo>
                        <a:pt x="135" y="606"/>
                      </a:lnTo>
                      <a:lnTo>
                        <a:pt x="141" y="606"/>
                      </a:lnTo>
                      <a:lnTo>
                        <a:pt x="147" y="607"/>
                      </a:lnTo>
                      <a:lnTo>
                        <a:pt x="153" y="606"/>
                      </a:lnTo>
                      <a:lnTo>
                        <a:pt x="159" y="606"/>
                      </a:lnTo>
                      <a:lnTo>
                        <a:pt x="165" y="604"/>
                      </a:lnTo>
                      <a:lnTo>
                        <a:pt x="171" y="604"/>
                      </a:lnTo>
                      <a:lnTo>
                        <a:pt x="176" y="602"/>
                      </a:lnTo>
                      <a:lnTo>
                        <a:pt x="182" y="601"/>
                      </a:lnTo>
                      <a:lnTo>
                        <a:pt x="188" y="599"/>
                      </a:lnTo>
                      <a:lnTo>
                        <a:pt x="195" y="599"/>
                      </a:lnTo>
                      <a:lnTo>
                        <a:pt x="197" y="596"/>
                      </a:lnTo>
                      <a:lnTo>
                        <a:pt x="201" y="595"/>
                      </a:lnTo>
                      <a:lnTo>
                        <a:pt x="205" y="594"/>
                      </a:lnTo>
                      <a:lnTo>
                        <a:pt x="209" y="592"/>
                      </a:lnTo>
                      <a:lnTo>
                        <a:pt x="212" y="590"/>
                      </a:lnTo>
                      <a:lnTo>
                        <a:pt x="216" y="588"/>
                      </a:lnTo>
                      <a:lnTo>
                        <a:pt x="221" y="586"/>
                      </a:lnTo>
                      <a:lnTo>
                        <a:pt x="226" y="585"/>
                      </a:lnTo>
                      <a:lnTo>
                        <a:pt x="231" y="582"/>
                      </a:lnTo>
                      <a:lnTo>
                        <a:pt x="237" y="580"/>
                      </a:lnTo>
                      <a:lnTo>
                        <a:pt x="243" y="577"/>
                      </a:lnTo>
                      <a:lnTo>
                        <a:pt x="249" y="575"/>
                      </a:lnTo>
                      <a:lnTo>
                        <a:pt x="254" y="571"/>
                      </a:lnTo>
                      <a:lnTo>
                        <a:pt x="260" y="569"/>
                      </a:lnTo>
                      <a:lnTo>
                        <a:pt x="267" y="566"/>
                      </a:lnTo>
                      <a:lnTo>
                        <a:pt x="273" y="563"/>
                      </a:lnTo>
                      <a:lnTo>
                        <a:pt x="279" y="560"/>
                      </a:lnTo>
                      <a:lnTo>
                        <a:pt x="286" y="556"/>
                      </a:lnTo>
                      <a:lnTo>
                        <a:pt x="293" y="552"/>
                      </a:lnTo>
                      <a:lnTo>
                        <a:pt x="300" y="549"/>
                      </a:lnTo>
                      <a:lnTo>
                        <a:pt x="307" y="546"/>
                      </a:lnTo>
                      <a:lnTo>
                        <a:pt x="313" y="542"/>
                      </a:lnTo>
                      <a:lnTo>
                        <a:pt x="320" y="539"/>
                      </a:lnTo>
                      <a:lnTo>
                        <a:pt x="328" y="535"/>
                      </a:lnTo>
                      <a:lnTo>
                        <a:pt x="335" y="531"/>
                      </a:lnTo>
                      <a:lnTo>
                        <a:pt x="343" y="528"/>
                      </a:lnTo>
                      <a:lnTo>
                        <a:pt x="349" y="524"/>
                      </a:lnTo>
                      <a:lnTo>
                        <a:pt x="357" y="521"/>
                      </a:lnTo>
                      <a:lnTo>
                        <a:pt x="364" y="515"/>
                      </a:lnTo>
                      <a:lnTo>
                        <a:pt x="371" y="512"/>
                      </a:lnTo>
                      <a:lnTo>
                        <a:pt x="379" y="509"/>
                      </a:lnTo>
                      <a:lnTo>
                        <a:pt x="387" y="505"/>
                      </a:lnTo>
                      <a:lnTo>
                        <a:pt x="393" y="501"/>
                      </a:lnTo>
                      <a:lnTo>
                        <a:pt x="400" y="497"/>
                      </a:lnTo>
                      <a:lnTo>
                        <a:pt x="407" y="494"/>
                      </a:lnTo>
                      <a:lnTo>
                        <a:pt x="414" y="490"/>
                      </a:lnTo>
                      <a:lnTo>
                        <a:pt x="421" y="486"/>
                      </a:lnTo>
                      <a:lnTo>
                        <a:pt x="428" y="483"/>
                      </a:lnTo>
                      <a:lnTo>
                        <a:pt x="434" y="480"/>
                      </a:lnTo>
                      <a:lnTo>
                        <a:pt x="441" y="477"/>
                      </a:lnTo>
                      <a:lnTo>
                        <a:pt x="447" y="472"/>
                      </a:lnTo>
                      <a:lnTo>
                        <a:pt x="453" y="469"/>
                      </a:lnTo>
                      <a:lnTo>
                        <a:pt x="459" y="465"/>
                      </a:lnTo>
                      <a:lnTo>
                        <a:pt x="466" y="462"/>
                      </a:lnTo>
                      <a:lnTo>
                        <a:pt x="471" y="459"/>
                      </a:lnTo>
                      <a:lnTo>
                        <a:pt x="477" y="456"/>
                      </a:lnTo>
                      <a:lnTo>
                        <a:pt x="483" y="454"/>
                      </a:lnTo>
                      <a:lnTo>
                        <a:pt x="488" y="452"/>
                      </a:lnTo>
                      <a:lnTo>
                        <a:pt x="492" y="448"/>
                      </a:lnTo>
                      <a:lnTo>
                        <a:pt x="497" y="446"/>
                      </a:lnTo>
                      <a:lnTo>
                        <a:pt x="501" y="444"/>
                      </a:lnTo>
                      <a:lnTo>
                        <a:pt x="506" y="442"/>
                      </a:lnTo>
                      <a:lnTo>
                        <a:pt x="513" y="437"/>
                      </a:lnTo>
                      <a:lnTo>
                        <a:pt x="520" y="434"/>
                      </a:lnTo>
                      <a:lnTo>
                        <a:pt x="525" y="430"/>
                      </a:lnTo>
                      <a:lnTo>
                        <a:pt x="529" y="429"/>
                      </a:lnTo>
                      <a:lnTo>
                        <a:pt x="531" y="428"/>
                      </a:lnTo>
                      <a:lnTo>
                        <a:pt x="532" y="428"/>
                      </a:lnTo>
                      <a:lnTo>
                        <a:pt x="533" y="427"/>
                      </a:lnTo>
                      <a:lnTo>
                        <a:pt x="538" y="426"/>
                      </a:lnTo>
                      <a:lnTo>
                        <a:pt x="540" y="424"/>
                      </a:lnTo>
                      <a:lnTo>
                        <a:pt x="544" y="424"/>
                      </a:lnTo>
                      <a:lnTo>
                        <a:pt x="548" y="422"/>
                      </a:lnTo>
                      <a:lnTo>
                        <a:pt x="555" y="422"/>
                      </a:lnTo>
                      <a:lnTo>
                        <a:pt x="560" y="420"/>
                      </a:lnTo>
                      <a:lnTo>
                        <a:pt x="567" y="418"/>
                      </a:lnTo>
                      <a:lnTo>
                        <a:pt x="570" y="417"/>
                      </a:lnTo>
                      <a:lnTo>
                        <a:pt x="574" y="417"/>
                      </a:lnTo>
                      <a:lnTo>
                        <a:pt x="578" y="416"/>
                      </a:lnTo>
                      <a:lnTo>
                        <a:pt x="582" y="416"/>
                      </a:lnTo>
                      <a:lnTo>
                        <a:pt x="585" y="414"/>
                      </a:lnTo>
                      <a:lnTo>
                        <a:pt x="589" y="414"/>
                      </a:lnTo>
                      <a:lnTo>
                        <a:pt x="593" y="412"/>
                      </a:lnTo>
                      <a:lnTo>
                        <a:pt x="599" y="412"/>
                      </a:lnTo>
                      <a:lnTo>
                        <a:pt x="603" y="410"/>
                      </a:lnTo>
                      <a:lnTo>
                        <a:pt x="608" y="409"/>
                      </a:lnTo>
                      <a:lnTo>
                        <a:pt x="613" y="409"/>
                      </a:lnTo>
                      <a:lnTo>
                        <a:pt x="619" y="408"/>
                      </a:lnTo>
                      <a:lnTo>
                        <a:pt x="623" y="406"/>
                      </a:lnTo>
                      <a:lnTo>
                        <a:pt x="628" y="405"/>
                      </a:lnTo>
                      <a:lnTo>
                        <a:pt x="633" y="404"/>
                      </a:lnTo>
                      <a:lnTo>
                        <a:pt x="639" y="403"/>
                      </a:lnTo>
                      <a:lnTo>
                        <a:pt x="645" y="401"/>
                      </a:lnTo>
                      <a:lnTo>
                        <a:pt x="651" y="401"/>
                      </a:lnTo>
                      <a:lnTo>
                        <a:pt x="657" y="399"/>
                      </a:lnTo>
                      <a:lnTo>
                        <a:pt x="663" y="399"/>
                      </a:lnTo>
                      <a:lnTo>
                        <a:pt x="668" y="397"/>
                      </a:lnTo>
                      <a:lnTo>
                        <a:pt x="674" y="396"/>
                      </a:lnTo>
                      <a:lnTo>
                        <a:pt x="680" y="394"/>
                      </a:lnTo>
                      <a:lnTo>
                        <a:pt x="688" y="393"/>
                      </a:lnTo>
                      <a:lnTo>
                        <a:pt x="694" y="392"/>
                      </a:lnTo>
                      <a:lnTo>
                        <a:pt x="700" y="391"/>
                      </a:lnTo>
                      <a:lnTo>
                        <a:pt x="707" y="390"/>
                      </a:lnTo>
                      <a:lnTo>
                        <a:pt x="714" y="389"/>
                      </a:lnTo>
                      <a:lnTo>
                        <a:pt x="720" y="387"/>
                      </a:lnTo>
                      <a:lnTo>
                        <a:pt x="727" y="386"/>
                      </a:lnTo>
                      <a:lnTo>
                        <a:pt x="735" y="385"/>
                      </a:lnTo>
                      <a:lnTo>
                        <a:pt x="742" y="384"/>
                      </a:lnTo>
                      <a:lnTo>
                        <a:pt x="748" y="382"/>
                      </a:lnTo>
                      <a:lnTo>
                        <a:pt x="756" y="381"/>
                      </a:lnTo>
                      <a:lnTo>
                        <a:pt x="762" y="380"/>
                      </a:lnTo>
                      <a:lnTo>
                        <a:pt x="771" y="379"/>
                      </a:lnTo>
                      <a:lnTo>
                        <a:pt x="778" y="378"/>
                      </a:lnTo>
                      <a:lnTo>
                        <a:pt x="786" y="377"/>
                      </a:lnTo>
                      <a:lnTo>
                        <a:pt x="793" y="376"/>
                      </a:lnTo>
                      <a:lnTo>
                        <a:pt x="801" y="375"/>
                      </a:lnTo>
                      <a:lnTo>
                        <a:pt x="809" y="374"/>
                      </a:lnTo>
                      <a:lnTo>
                        <a:pt x="817" y="373"/>
                      </a:lnTo>
                      <a:lnTo>
                        <a:pt x="826" y="372"/>
                      </a:lnTo>
                      <a:lnTo>
                        <a:pt x="834" y="372"/>
                      </a:lnTo>
                      <a:lnTo>
                        <a:pt x="841" y="371"/>
                      </a:lnTo>
                      <a:lnTo>
                        <a:pt x="849" y="370"/>
                      </a:lnTo>
                      <a:lnTo>
                        <a:pt x="856" y="369"/>
                      </a:lnTo>
                      <a:lnTo>
                        <a:pt x="864" y="368"/>
                      </a:lnTo>
                      <a:lnTo>
                        <a:pt x="871" y="367"/>
                      </a:lnTo>
                      <a:lnTo>
                        <a:pt x="879" y="366"/>
                      </a:lnTo>
                      <a:lnTo>
                        <a:pt x="886" y="365"/>
                      </a:lnTo>
                      <a:lnTo>
                        <a:pt x="894" y="364"/>
                      </a:lnTo>
                      <a:lnTo>
                        <a:pt x="900" y="363"/>
                      </a:lnTo>
                      <a:lnTo>
                        <a:pt x="906" y="362"/>
                      </a:lnTo>
                      <a:lnTo>
                        <a:pt x="914" y="361"/>
                      </a:lnTo>
                      <a:lnTo>
                        <a:pt x="921" y="360"/>
                      </a:lnTo>
                      <a:lnTo>
                        <a:pt x="927" y="358"/>
                      </a:lnTo>
                      <a:lnTo>
                        <a:pt x="934" y="358"/>
                      </a:lnTo>
                      <a:lnTo>
                        <a:pt x="940" y="356"/>
                      </a:lnTo>
                      <a:lnTo>
                        <a:pt x="947" y="356"/>
                      </a:lnTo>
                      <a:lnTo>
                        <a:pt x="953" y="355"/>
                      </a:lnTo>
                      <a:lnTo>
                        <a:pt x="960" y="353"/>
                      </a:lnTo>
                      <a:lnTo>
                        <a:pt x="966" y="353"/>
                      </a:lnTo>
                      <a:lnTo>
                        <a:pt x="972" y="352"/>
                      </a:lnTo>
                      <a:lnTo>
                        <a:pt x="977" y="351"/>
                      </a:lnTo>
                      <a:lnTo>
                        <a:pt x="983" y="351"/>
                      </a:lnTo>
                      <a:lnTo>
                        <a:pt x="988" y="349"/>
                      </a:lnTo>
                      <a:lnTo>
                        <a:pt x="994" y="349"/>
                      </a:lnTo>
                      <a:lnTo>
                        <a:pt x="999" y="348"/>
                      </a:lnTo>
                      <a:lnTo>
                        <a:pt x="1005" y="347"/>
                      </a:lnTo>
                      <a:lnTo>
                        <a:pt x="1010" y="347"/>
                      </a:lnTo>
                      <a:lnTo>
                        <a:pt x="1015" y="347"/>
                      </a:lnTo>
                      <a:lnTo>
                        <a:pt x="1019" y="346"/>
                      </a:lnTo>
                      <a:lnTo>
                        <a:pt x="1024" y="345"/>
                      </a:lnTo>
                      <a:lnTo>
                        <a:pt x="1029" y="345"/>
                      </a:lnTo>
                      <a:lnTo>
                        <a:pt x="1033" y="345"/>
                      </a:lnTo>
                      <a:lnTo>
                        <a:pt x="1038" y="343"/>
                      </a:lnTo>
                      <a:lnTo>
                        <a:pt x="1042" y="343"/>
                      </a:lnTo>
                      <a:lnTo>
                        <a:pt x="1047" y="342"/>
                      </a:lnTo>
                      <a:lnTo>
                        <a:pt x="1051" y="342"/>
                      </a:lnTo>
                      <a:lnTo>
                        <a:pt x="1057" y="341"/>
                      </a:lnTo>
                      <a:lnTo>
                        <a:pt x="1065" y="340"/>
                      </a:lnTo>
                      <a:lnTo>
                        <a:pt x="1071" y="339"/>
                      </a:lnTo>
                      <a:lnTo>
                        <a:pt x="1077" y="338"/>
                      </a:lnTo>
                      <a:lnTo>
                        <a:pt x="1082" y="337"/>
                      </a:lnTo>
                      <a:lnTo>
                        <a:pt x="1088" y="337"/>
                      </a:lnTo>
                      <a:lnTo>
                        <a:pt x="1093" y="336"/>
                      </a:lnTo>
                      <a:lnTo>
                        <a:pt x="1097" y="335"/>
                      </a:lnTo>
                      <a:lnTo>
                        <a:pt x="1100" y="335"/>
                      </a:lnTo>
                      <a:lnTo>
                        <a:pt x="1103" y="335"/>
                      </a:lnTo>
                      <a:lnTo>
                        <a:pt x="1106" y="335"/>
                      </a:lnTo>
                      <a:lnTo>
                        <a:pt x="1108" y="335"/>
                      </a:lnTo>
                      <a:lnTo>
                        <a:pt x="1110" y="335"/>
                      </a:lnTo>
                      <a:lnTo>
                        <a:pt x="1112" y="335"/>
                      </a:lnTo>
                      <a:lnTo>
                        <a:pt x="1117" y="335"/>
                      </a:lnTo>
                      <a:lnTo>
                        <a:pt x="1121" y="335"/>
                      </a:lnTo>
                      <a:lnTo>
                        <a:pt x="1127" y="335"/>
                      </a:lnTo>
                      <a:lnTo>
                        <a:pt x="1134" y="335"/>
                      </a:lnTo>
                      <a:lnTo>
                        <a:pt x="1143" y="335"/>
                      </a:lnTo>
                      <a:lnTo>
                        <a:pt x="1151" y="335"/>
                      </a:lnTo>
                      <a:lnTo>
                        <a:pt x="1161" y="335"/>
                      </a:lnTo>
                      <a:lnTo>
                        <a:pt x="1171" y="335"/>
                      </a:lnTo>
                      <a:lnTo>
                        <a:pt x="1183" y="335"/>
                      </a:lnTo>
                      <a:lnTo>
                        <a:pt x="1195" y="335"/>
                      </a:lnTo>
                      <a:lnTo>
                        <a:pt x="1207" y="336"/>
                      </a:lnTo>
                      <a:lnTo>
                        <a:pt x="1220" y="336"/>
                      </a:lnTo>
                      <a:lnTo>
                        <a:pt x="1235" y="337"/>
                      </a:lnTo>
                      <a:lnTo>
                        <a:pt x="1250" y="337"/>
                      </a:lnTo>
                      <a:lnTo>
                        <a:pt x="1264" y="337"/>
                      </a:lnTo>
                      <a:lnTo>
                        <a:pt x="1281" y="337"/>
                      </a:lnTo>
                      <a:lnTo>
                        <a:pt x="1297" y="337"/>
                      </a:lnTo>
                      <a:lnTo>
                        <a:pt x="1313" y="337"/>
                      </a:lnTo>
                      <a:lnTo>
                        <a:pt x="1331" y="337"/>
                      </a:lnTo>
                      <a:lnTo>
                        <a:pt x="1348" y="337"/>
                      </a:lnTo>
                      <a:lnTo>
                        <a:pt x="1367" y="338"/>
                      </a:lnTo>
                      <a:lnTo>
                        <a:pt x="1385" y="338"/>
                      </a:lnTo>
                      <a:lnTo>
                        <a:pt x="1403" y="338"/>
                      </a:lnTo>
                      <a:lnTo>
                        <a:pt x="1423" y="338"/>
                      </a:lnTo>
                      <a:lnTo>
                        <a:pt x="1442" y="338"/>
                      </a:lnTo>
                      <a:lnTo>
                        <a:pt x="1461" y="338"/>
                      </a:lnTo>
                      <a:lnTo>
                        <a:pt x="1481" y="338"/>
                      </a:lnTo>
                      <a:lnTo>
                        <a:pt x="1500" y="338"/>
                      </a:lnTo>
                      <a:lnTo>
                        <a:pt x="1521" y="338"/>
                      </a:lnTo>
                      <a:lnTo>
                        <a:pt x="1541" y="337"/>
                      </a:lnTo>
                      <a:lnTo>
                        <a:pt x="1560" y="337"/>
                      </a:lnTo>
                      <a:lnTo>
                        <a:pt x="1579" y="336"/>
                      </a:lnTo>
                      <a:lnTo>
                        <a:pt x="1600" y="336"/>
                      </a:lnTo>
                      <a:lnTo>
                        <a:pt x="1618" y="335"/>
                      </a:lnTo>
                      <a:lnTo>
                        <a:pt x="1638" y="335"/>
                      </a:lnTo>
                      <a:lnTo>
                        <a:pt x="1657" y="335"/>
                      </a:lnTo>
                      <a:lnTo>
                        <a:pt x="1677" y="335"/>
                      </a:lnTo>
                      <a:lnTo>
                        <a:pt x="1695" y="333"/>
                      </a:lnTo>
                      <a:lnTo>
                        <a:pt x="1713" y="333"/>
                      </a:lnTo>
                      <a:lnTo>
                        <a:pt x="1731" y="332"/>
                      </a:lnTo>
                      <a:lnTo>
                        <a:pt x="1750" y="331"/>
                      </a:lnTo>
                      <a:lnTo>
                        <a:pt x="1767" y="330"/>
                      </a:lnTo>
                      <a:lnTo>
                        <a:pt x="1785" y="329"/>
                      </a:lnTo>
                      <a:lnTo>
                        <a:pt x="1801" y="328"/>
                      </a:lnTo>
                      <a:lnTo>
                        <a:pt x="1818" y="327"/>
                      </a:lnTo>
                      <a:lnTo>
                        <a:pt x="1833" y="325"/>
                      </a:lnTo>
                      <a:lnTo>
                        <a:pt x="1848" y="324"/>
                      </a:lnTo>
                      <a:lnTo>
                        <a:pt x="1862" y="322"/>
                      </a:lnTo>
                      <a:lnTo>
                        <a:pt x="1877" y="321"/>
                      </a:lnTo>
                      <a:lnTo>
                        <a:pt x="1889" y="319"/>
                      </a:lnTo>
                      <a:lnTo>
                        <a:pt x="1903" y="318"/>
                      </a:lnTo>
                      <a:lnTo>
                        <a:pt x="1914" y="316"/>
                      </a:lnTo>
                      <a:lnTo>
                        <a:pt x="1926" y="313"/>
                      </a:lnTo>
                      <a:lnTo>
                        <a:pt x="1935" y="311"/>
                      </a:lnTo>
                      <a:lnTo>
                        <a:pt x="1945" y="309"/>
                      </a:lnTo>
                      <a:lnTo>
                        <a:pt x="1953" y="307"/>
                      </a:lnTo>
                      <a:lnTo>
                        <a:pt x="1962" y="305"/>
                      </a:lnTo>
                      <a:lnTo>
                        <a:pt x="1968" y="302"/>
                      </a:lnTo>
                      <a:lnTo>
                        <a:pt x="1974" y="299"/>
                      </a:lnTo>
                      <a:lnTo>
                        <a:pt x="1979" y="296"/>
                      </a:lnTo>
                      <a:lnTo>
                        <a:pt x="1982" y="294"/>
                      </a:lnTo>
                      <a:lnTo>
                        <a:pt x="1989" y="288"/>
                      </a:lnTo>
                      <a:lnTo>
                        <a:pt x="1994" y="282"/>
                      </a:lnTo>
                      <a:lnTo>
                        <a:pt x="1998" y="275"/>
                      </a:lnTo>
                      <a:lnTo>
                        <a:pt x="2002" y="267"/>
                      </a:lnTo>
                      <a:lnTo>
                        <a:pt x="2004" y="263"/>
                      </a:lnTo>
                      <a:lnTo>
                        <a:pt x="2006" y="259"/>
                      </a:lnTo>
                      <a:lnTo>
                        <a:pt x="2007" y="255"/>
                      </a:lnTo>
                      <a:lnTo>
                        <a:pt x="2009" y="252"/>
                      </a:lnTo>
                      <a:lnTo>
                        <a:pt x="2010" y="247"/>
                      </a:lnTo>
                      <a:lnTo>
                        <a:pt x="2011" y="244"/>
                      </a:lnTo>
                      <a:lnTo>
                        <a:pt x="2012" y="240"/>
                      </a:lnTo>
                      <a:lnTo>
                        <a:pt x="2014" y="237"/>
                      </a:lnTo>
                      <a:lnTo>
                        <a:pt x="2014" y="231"/>
                      </a:lnTo>
                      <a:lnTo>
                        <a:pt x="2015" y="227"/>
                      </a:lnTo>
                      <a:lnTo>
                        <a:pt x="2015" y="223"/>
                      </a:lnTo>
                      <a:lnTo>
                        <a:pt x="2016" y="219"/>
                      </a:lnTo>
                      <a:lnTo>
                        <a:pt x="2016" y="215"/>
                      </a:lnTo>
                      <a:lnTo>
                        <a:pt x="2016" y="211"/>
                      </a:lnTo>
                      <a:lnTo>
                        <a:pt x="2016" y="207"/>
                      </a:lnTo>
                      <a:lnTo>
                        <a:pt x="2017" y="203"/>
                      </a:lnTo>
                      <a:lnTo>
                        <a:pt x="2016" y="198"/>
                      </a:lnTo>
                      <a:lnTo>
                        <a:pt x="2016" y="194"/>
                      </a:lnTo>
                      <a:lnTo>
                        <a:pt x="2015" y="189"/>
                      </a:lnTo>
                      <a:lnTo>
                        <a:pt x="2015" y="185"/>
                      </a:lnTo>
                      <a:lnTo>
                        <a:pt x="2015" y="181"/>
                      </a:lnTo>
                      <a:lnTo>
                        <a:pt x="2014" y="177"/>
                      </a:lnTo>
                      <a:lnTo>
                        <a:pt x="2013" y="173"/>
                      </a:lnTo>
                      <a:lnTo>
                        <a:pt x="2013" y="168"/>
                      </a:lnTo>
                      <a:lnTo>
                        <a:pt x="2012" y="164"/>
                      </a:lnTo>
                      <a:lnTo>
                        <a:pt x="2011" y="160"/>
                      </a:lnTo>
                      <a:lnTo>
                        <a:pt x="2009" y="156"/>
                      </a:lnTo>
                      <a:lnTo>
                        <a:pt x="2008" y="151"/>
                      </a:lnTo>
                      <a:lnTo>
                        <a:pt x="2006" y="147"/>
                      </a:lnTo>
                      <a:lnTo>
                        <a:pt x="2006" y="143"/>
                      </a:lnTo>
                      <a:lnTo>
                        <a:pt x="2004" y="138"/>
                      </a:lnTo>
                      <a:lnTo>
                        <a:pt x="2003" y="135"/>
                      </a:lnTo>
                      <a:lnTo>
                        <a:pt x="2001" y="131"/>
                      </a:lnTo>
                      <a:lnTo>
                        <a:pt x="1999" y="127"/>
                      </a:lnTo>
                      <a:lnTo>
                        <a:pt x="1997" y="124"/>
                      </a:lnTo>
                      <a:lnTo>
                        <a:pt x="1996" y="120"/>
                      </a:lnTo>
                      <a:lnTo>
                        <a:pt x="1992" y="113"/>
                      </a:lnTo>
                      <a:lnTo>
                        <a:pt x="1988" y="106"/>
                      </a:lnTo>
                      <a:lnTo>
                        <a:pt x="1982" y="100"/>
                      </a:lnTo>
                      <a:lnTo>
                        <a:pt x="1978" y="94"/>
                      </a:lnTo>
                      <a:lnTo>
                        <a:pt x="1972" y="88"/>
                      </a:lnTo>
                      <a:lnTo>
                        <a:pt x="1968" y="83"/>
                      </a:lnTo>
                      <a:lnTo>
                        <a:pt x="1962" y="79"/>
                      </a:lnTo>
                      <a:lnTo>
                        <a:pt x="1957" y="75"/>
                      </a:lnTo>
                      <a:lnTo>
                        <a:pt x="1951" y="70"/>
                      </a:lnTo>
                      <a:lnTo>
                        <a:pt x="1947" y="68"/>
                      </a:lnTo>
                      <a:lnTo>
                        <a:pt x="1943" y="66"/>
                      </a:lnTo>
                      <a:lnTo>
                        <a:pt x="1938" y="65"/>
                      </a:lnTo>
                      <a:lnTo>
                        <a:pt x="1932" y="64"/>
                      </a:lnTo>
                      <a:lnTo>
                        <a:pt x="1926" y="63"/>
                      </a:lnTo>
                      <a:lnTo>
                        <a:pt x="1919" y="62"/>
                      </a:lnTo>
                      <a:lnTo>
                        <a:pt x="1911" y="61"/>
                      </a:lnTo>
                      <a:lnTo>
                        <a:pt x="1903" y="59"/>
                      </a:lnTo>
                      <a:lnTo>
                        <a:pt x="1893" y="59"/>
                      </a:lnTo>
                      <a:lnTo>
                        <a:pt x="1882" y="58"/>
                      </a:lnTo>
                      <a:lnTo>
                        <a:pt x="1871" y="57"/>
                      </a:lnTo>
                      <a:lnTo>
                        <a:pt x="1859" y="56"/>
                      </a:lnTo>
                      <a:lnTo>
                        <a:pt x="1847" y="56"/>
                      </a:lnTo>
                      <a:lnTo>
                        <a:pt x="1834" y="55"/>
                      </a:lnTo>
                      <a:lnTo>
                        <a:pt x="1821" y="55"/>
                      </a:lnTo>
                      <a:lnTo>
                        <a:pt x="1806" y="55"/>
                      </a:lnTo>
                      <a:lnTo>
                        <a:pt x="1792" y="55"/>
                      </a:lnTo>
                      <a:lnTo>
                        <a:pt x="1777" y="54"/>
                      </a:lnTo>
                      <a:lnTo>
                        <a:pt x="1761" y="53"/>
                      </a:lnTo>
                      <a:lnTo>
                        <a:pt x="1745" y="53"/>
                      </a:lnTo>
                      <a:lnTo>
                        <a:pt x="1729" y="53"/>
                      </a:lnTo>
                      <a:lnTo>
                        <a:pt x="1711" y="53"/>
                      </a:lnTo>
                      <a:lnTo>
                        <a:pt x="1695" y="53"/>
                      </a:lnTo>
                      <a:lnTo>
                        <a:pt x="1678" y="53"/>
                      </a:lnTo>
                      <a:lnTo>
                        <a:pt x="1661" y="53"/>
                      </a:lnTo>
                      <a:lnTo>
                        <a:pt x="1643" y="53"/>
                      </a:lnTo>
                      <a:lnTo>
                        <a:pt x="1624" y="53"/>
                      </a:lnTo>
                      <a:lnTo>
                        <a:pt x="1607" y="53"/>
                      </a:lnTo>
                      <a:lnTo>
                        <a:pt x="1589" y="53"/>
                      </a:lnTo>
                      <a:lnTo>
                        <a:pt x="1570" y="53"/>
                      </a:lnTo>
                      <a:lnTo>
                        <a:pt x="1553" y="54"/>
                      </a:lnTo>
                      <a:lnTo>
                        <a:pt x="1534" y="54"/>
                      </a:lnTo>
                      <a:lnTo>
                        <a:pt x="1517" y="55"/>
                      </a:lnTo>
                      <a:lnTo>
                        <a:pt x="1498" y="55"/>
                      </a:lnTo>
                      <a:lnTo>
                        <a:pt x="1479" y="55"/>
                      </a:lnTo>
                      <a:lnTo>
                        <a:pt x="1462" y="55"/>
                      </a:lnTo>
                      <a:lnTo>
                        <a:pt x="1443" y="55"/>
                      </a:lnTo>
                      <a:lnTo>
                        <a:pt x="1426" y="55"/>
                      </a:lnTo>
                      <a:lnTo>
                        <a:pt x="1409" y="56"/>
                      </a:lnTo>
                      <a:lnTo>
                        <a:pt x="1391" y="56"/>
                      </a:lnTo>
                      <a:lnTo>
                        <a:pt x="1375" y="57"/>
                      </a:lnTo>
                      <a:lnTo>
                        <a:pt x="1357" y="57"/>
                      </a:lnTo>
                      <a:lnTo>
                        <a:pt x="1341" y="57"/>
                      </a:lnTo>
                      <a:lnTo>
                        <a:pt x="1325" y="57"/>
                      </a:lnTo>
                      <a:lnTo>
                        <a:pt x="1309" y="58"/>
                      </a:lnTo>
                      <a:lnTo>
                        <a:pt x="1294" y="58"/>
                      </a:lnTo>
                      <a:lnTo>
                        <a:pt x="1280" y="59"/>
                      </a:lnTo>
                      <a:lnTo>
                        <a:pt x="1264" y="59"/>
                      </a:lnTo>
                      <a:lnTo>
                        <a:pt x="1252" y="60"/>
                      </a:lnTo>
                      <a:lnTo>
                        <a:pt x="1239" y="60"/>
                      </a:lnTo>
                      <a:lnTo>
                        <a:pt x="1227" y="60"/>
                      </a:lnTo>
                      <a:lnTo>
                        <a:pt x="1214" y="61"/>
                      </a:lnTo>
                      <a:lnTo>
                        <a:pt x="1203" y="62"/>
                      </a:lnTo>
                      <a:lnTo>
                        <a:pt x="1193" y="62"/>
                      </a:lnTo>
                      <a:lnTo>
                        <a:pt x="1184" y="62"/>
                      </a:lnTo>
                      <a:lnTo>
                        <a:pt x="1174" y="62"/>
                      </a:lnTo>
                      <a:lnTo>
                        <a:pt x="1167" y="63"/>
                      </a:lnTo>
                      <a:lnTo>
                        <a:pt x="1159" y="63"/>
                      </a:lnTo>
                      <a:lnTo>
                        <a:pt x="1153" y="63"/>
                      </a:lnTo>
                      <a:lnTo>
                        <a:pt x="1147" y="63"/>
                      </a:lnTo>
                      <a:lnTo>
                        <a:pt x="1143" y="64"/>
                      </a:lnTo>
                      <a:lnTo>
                        <a:pt x="1137" y="64"/>
                      </a:lnTo>
                      <a:lnTo>
                        <a:pt x="1136" y="64"/>
                      </a:lnTo>
                      <a:lnTo>
                        <a:pt x="1133" y="64"/>
                      </a:lnTo>
                      <a:lnTo>
                        <a:pt x="1132" y="63"/>
                      </a:lnTo>
                      <a:lnTo>
                        <a:pt x="1129" y="62"/>
                      </a:lnTo>
                      <a:lnTo>
                        <a:pt x="1125" y="60"/>
                      </a:lnTo>
                      <a:lnTo>
                        <a:pt x="1120" y="58"/>
                      </a:lnTo>
                      <a:lnTo>
                        <a:pt x="1114" y="56"/>
                      </a:lnTo>
                      <a:lnTo>
                        <a:pt x="1110" y="55"/>
                      </a:lnTo>
                      <a:lnTo>
                        <a:pt x="1107" y="54"/>
                      </a:lnTo>
                      <a:lnTo>
                        <a:pt x="1103" y="53"/>
                      </a:lnTo>
                      <a:lnTo>
                        <a:pt x="1100" y="52"/>
                      </a:lnTo>
                      <a:lnTo>
                        <a:pt x="1095" y="50"/>
                      </a:lnTo>
                      <a:lnTo>
                        <a:pt x="1089" y="49"/>
                      </a:lnTo>
                      <a:lnTo>
                        <a:pt x="1084" y="47"/>
                      </a:lnTo>
                      <a:lnTo>
                        <a:pt x="1079" y="47"/>
                      </a:lnTo>
                      <a:lnTo>
                        <a:pt x="1074" y="45"/>
                      </a:lnTo>
                      <a:lnTo>
                        <a:pt x="1068" y="43"/>
                      </a:lnTo>
                      <a:lnTo>
                        <a:pt x="1062" y="42"/>
                      </a:lnTo>
                      <a:lnTo>
                        <a:pt x="1057" y="41"/>
                      </a:lnTo>
                      <a:lnTo>
                        <a:pt x="1050" y="39"/>
                      </a:lnTo>
                      <a:lnTo>
                        <a:pt x="1042" y="39"/>
                      </a:lnTo>
                      <a:lnTo>
                        <a:pt x="1036" y="37"/>
                      </a:lnTo>
                      <a:lnTo>
                        <a:pt x="1029" y="36"/>
                      </a:lnTo>
                      <a:lnTo>
                        <a:pt x="1021" y="35"/>
                      </a:lnTo>
                      <a:lnTo>
                        <a:pt x="1015" y="34"/>
                      </a:lnTo>
                      <a:lnTo>
                        <a:pt x="1011" y="33"/>
                      </a:lnTo>
                      <a:lnTo>
                        <a:pt x="1007" y="32"/>
                      </a:lnTo>
                      <a:lnTo>
                        <a:pt x="1003" y="32"/>
                      </a:lnTo>
                      <a:lnTo>
                        <a:pt x="999" y="32"/>
                      </a:lnTo>
                      <a:lnTo>
                        <a:pt x="991" y="29"/>
                      </a:lnTo>
                      <a:lnTo>
                        <a:pt x="985" y="29"/>
                      </a:lnTo>
                      <a:lnTo>
                        <a:pt x="978" y="27"/>
                      </a:lnTo>
                      <a:lnTo>
                        <a:pt x="972" y="27"/>
                      </a:lnTo>
                      <a:lnTo>
                        <a:pt x="964" y="25"/>
                      </a:lnTo>
                      <a:lnTo>
                        <a:pt x="958" y="25"/>
                      </a:lnTo>
                      <a:lnTo>
                        <a:pt x="950" y="24"/>
                      </a:lnTo>
                      <a:lnTo>
                        <a:pt x="943" y="24"/>
                      </a:lnTo>
                      <a:lnTo>
                        <a:pt x="935" y="23"/>
                      </a:lnTo>
                      <a:lnTo>
                        <a:pt x="928" y="22"/>
                      </a:lnTo>
                      <a:lnTo>
                        <a:pt x="920" y="21"/>
                      </a:lnTo>
                      <a:lnTo>
                        <a:pt x="913" y="21"/>
                      </a:lnTo>
                      <a:lnTo>
                        <a:pt x="905" y="20"/>
                      </a:lnTo>
                      <a:lnTo>
                        <a:pt x="898" y="19"/>
                      </a:lnTo>
                      <a:lnTo>
                        <a:pt x="890" y="19"/>
                      </a:lnTo>
                      <a:lnTo>
                        <a:pt x="883" y="19"/>
                      </a:lnTo>
                      <a:lnTo>
                        <a:pt x="875" y="17"/>
                      </a:lnTo>
                      <a:lnTo>
                        <a:pt x="868" y="17"/>
                      </a:lnTo>
                      <a:lnTo>
                        <a:pt x="860" y="16"/>
                      </a:lnTo>
                      <a:lnTo>
                        <a:pt x="852" y="16"/>
                      </a:lnTo>
                      <a:lnTo>
                        <a:pt x="844" y="15"/>
                      </a:lnTo>
                      <a:lnTo>
                        <a:pt x="837" y="14"/>
                      </a:lnTo>
                      <a:lnTo>
                        <a:pt x="829" y="13"/>
                      </a:lnTo>
                      <a:lnTo>
                        <a:pt x="822" y="13"/>
                      </a:lnTo>
                      <a:lnTo>
                        <a:pt x="813" y="13"/>
                      </a:lnTo>
                      <a:lnTo>
                        <a:pt x="806" y="12"/>
                      </a:lnTo>
                      <a:lnTo>
                        <a:pt x="799" y="11"/>
                      </a:lnTo>
                      <a:lnTo>
                        <a:pt x="791" y="11"/>
                      </a:lnTo>
                      <a:lnTo>
                        <a:pt x="784" y="11"/>
                      </a:lnTo>
                      <a:lnTo>
                        <a:pt x="776" y="10"/>
                      </a:lnTo>
                      <a:lnTo>
                        <a:pt x="769" y="10"/>
                      </a:lnTo>
                      <a:lnTo>
                        <a:pt x="762" y="10"/>
                      </a:lnTo>
                      <a:lnTo>
                        <a:pt x="754" y="9"/>
                      </a:lnTo>
                      <a:lnTo>
                        <a:pt x="747" y="8"/>
                      </a:lnTo>
                      <a:lnTo>
                        <a:pt x="740" y="8"/>
                      </a:lnTo>
                      <a:lnTo>
                        <a:pt x="733" y="8"/>
                      </a:lnTo>
                      <a:lnTo>
                        <a:pt x="725" y="7"/>
                      </a:lnTo>
                      <a:lnTo>
                        <a:pt x="718" y="6"/>
                      </a:lnTo>
                      <a:lnTo>
                        <a:pt x="712" y="6"/>
                      </a:lnTo>
                      <a:lnTo>
                        <a:pt x="705" y="6"/>
                      </a:lnTo>
                      <a:lnTo>
                        <a:pt x="699" y="5"/>
                      </a:lnTo>
                      <a:lnTo>
                        <a:pt x="692" y="5"/>
                      </a:lnTo>
                      <a:lnTo>
                        <a:pt x="685" y="4"/>
                      </a:lnTo>
                      <a:lnTo>
                        <a:pt x="679" y="4"/>
                      </a:lnTo>
                      <a:lnTo>
                        <a:pt x="672" y="4"/>
                      </a:lnTo>
                      <a:lnTo>
                        <a:pt x="666" y="4"/>
                      </a:lnTo>
                      <a:lnTo>
                        <a:pt x="661" y="4"/>
                      </a:lnTo>
                      <a:lnTo>
                        <a:pt x="655" y="4"/>
                      </a:lnTo>
                      <a:lnTo>
                        <a:pt x="649" y="3"/>
                      </a:lnTo>
                      <a:lnTo>
                        <a:pt x="643" y="3"/>
                      </a:lnTo>
                      <a:lnTo>
                        <a:pt x="637" y="2"/>
                      </a:lnTo>
                      <a:lnTo>
                        <a:pt x="632" y="2"/>
                      </a:lnTo>
                      <a:lnTo>
                        <a:pt x="627" y="2"/>
                      </a:lnTo>
                      <a:lnTo>
                        <a:pt x="622" y="2"/>
                      </a:lnTo>
                      <a:lnTo>
                        <a:pt x="617" y="2"/>
                      </a:lnTo>
                      <a:lnTo>
                        <a:pt x="613" y="2"/>
                      </a:lnTo>
                      <a:lnTo>
                        <a:pt x="608" y="2"/>
                      </a:lnTo>
                      <a:lnTo>
                        <a:pt x="604" y="2"/>
                      </a:lnTo>
                      <a:lnTo>
                        <a:pt x="600" y="2"/>
                      </a:lnTo>
                      <a:lnTo>
                        <a:pt x="595" y="2"/>
                      </a:lnTo>
                      <a:lnTo>
                        <a:pt x="588" y="2"/>
                      </a:lnTo>
                      <a:lnTo>
                        <a:pt x="582" y="2"/>
                      </a:lnTo>
                      <a:close/>
                    </a:path>
                  </a:pathLst>
                </a:custGeom>
                <a:solidFill>
                  <a:srgbClr val="FFE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9"/>
                <p:cNvSpPr/>
                <p:nvPr/>
              </p:nvSpPr>
              <p:spPr>
                <a:xfrm>
                  <a:off x="3176" y="3207"/>
                  <a:ext cx="472" cy="120"/>
                </a:xfrm>
                <a:custGeom>
                  <a:rect b="b" l="l" r="r" t="t"/>
                  <a:pathLst>
                    <a:path extrusionOk="0" h="482" w="1890">
                      <a:moveTo>
                        <a:pt x="510" y="63"/>
                      </a:moveTo>
                      <a:lnTo>
                        <a:pt x="509" y="61"/>
                      </a:lnTo>
                      <a:lnTo>
                        <a:pt x="508" y="59"/>
                      </a:lnTo>
                      <a:lnTo>
                        <a:pt x="505" y="56"/>
                      </a:lnTo>
                      <a:lnTo>
                        <a:pt x="503" y="53"/>
                      </a:lnTo>
                      <a:lnTo>
                        <a:pt x="499" y="47"/>
                      </a:lnTo>
                      <a:lnTo>
                        <a:pt x="496" y="42"/>
                      </a:lnTo>
                      <a:lnTo>
                        <a:pt x="491" y="36"/>
                      </a:lnTo>
                      <a:lnTo>
                        <a:pt x="487" y="30"/>
                      </a:lnTo>
                      <a:lnTo>
                        <a:pt x="483" y="24"/>
                      </a:lnTo>
                      <a:lnTo>
                        <a:pt x="478" y="18"/>
                      </a:lnTo>
                      <a:lnTo>
                        <a:pt x="473" y="12"/>
                      </a:lnTo>
                      <a:lnTo>
                        <a:pt x="469" y="8"/>
                      </a:lnTo>
                      <a:lnTo>
                        <a:pt x="465" y="4"/>
                      </a:lnTo>
                      <a:lnTo>
                        <a:pt x="461" y="2"/>
                      </a:lnTo>
                      <a:lnTo>
                        <a:pt x="458" y="0"/>
                      </a:lnTo>
                      <a:lnTo>
                        <a:pt x="456" y="0"/>
                      </a:lnTo>
                      <a:lnTo>
                        <a:pt x="452" y="0"/>
                      </a:lnTo>
                      <a:lnTo>
                        <a:pt x="447" y="2"/>
                      </a:lnTo>
                      <a:lnTo>
                        <a:pt x="443" y="4"/>
                      </a:lnTo>
                      <a:lnTo>
                        <a:pt x="439" y="7"/>
                      </a:lnTo>
                      <a:lnTo>
                        <a:pt x="432" y="10"/>
                      </a:lnTo>
                      <a:lnTo>
                        <a:pt x="427" y="14"/>
                      </a:lnTo>
                      <a:lnTo>
                        <a:pt x="422" y="19"/>
                      </a:lnTo>
                      <a:lnTo>
                        <a:pt x="416" y="24"/>
                      </a:lnTo>
                      <a:lnTo>
                        <a:pt x="410" y="28"/>
                      </a:lnTo>
                      <a:lnTo>
                        <a:pt x="405" y="34"/>
                      </a:lnTo>
                      <a:lnTo>
                        <a:pt x="399" y="38"/>
                      </a:lnTo>
                      <a:lnTo>
                        <a:pt x="395" y="43"/>
                      </a:lnTo>
                      <a:lnTo>
                        <a:pt x="391" y="47"/>
                      </a:lnTo>
                      <a:lnTo>
                        <a:pt x="388" y="51"/>
                      </a:lnTo>
                      <a:lnTo>
                        <a:pt x="386" y="55"/>
                      </a:lnTo>
                      <a:lnTo>
                        <a:pt x="386" y="58"/>
                      </a:lnTo>
                      <a:lnTo>
                        <a:pt x="388" y="63"/>
                      </a:lnTo>
                      <a:lnTo>
                        <a:pt x="392" y="69"/>
                      </a:lnTo>
                      <a:lnTo>
                        <a:pt x="395" y="74"/>
                      </a:lnTo>
                      <a:lnTo>
                        <a:pt x="398" y="78"/>
                      </a:lnTo>
                      <a:lnTo>
                        <a:pt x="402" y="81"/>
                      </a:lnTo>
                      <a:lnTo>
                        <a:pt x="407" y="85"/>
                      </a:lnTo>
                      <a:lnTo>
                        <a:pt x="411" y="88"/>
                      </a:lnTo>
                      <a:lnTo>
                        <a:pt x="414" y="91"/>
                      </a:lnTo>
                      <a:lnTo>
                        <a:pt x="418" y="94"/>
                      </a:lnTo>
                      <a:lnTo>
                        <a:pt x="421" y="97"/>
                      </a:lnTo>
                      <a:lnTo>
                        <a:pt x="426" y="101"/>
                      </a:lnTo>
                      <a:lnTo>
                        <a:pt x="428" y="103"/>
                      </a:lnTo>
                      <a:lnTo>
                        <a:pt x="397" y="105"/>
                      </a:lnTo>
                      <a:lnTo>
                        <a:pt x="396" y="105"/>
                      </a:lnTo>
                      <a:lnTo>
                        <a:pt x="393" y="105"/>
                      </a:lnTo>
                      <a:lnTo>
                        <a:pt x="388" y="105"/>
                      </a:lnTo>
                      <a:lnTo>
                        <a:pt x="382" y="105"/>
                      </a:lnTo>
                      <a:lnTo>
                        <a:pt x="378" y="105"/>
                      </a:lnTo>
                      <a:lnTo>
                        <a:pt x="374" y="105"/>
                      </a:lnTo>
                      <a:lnTo>
                        <a:pt x="369" y="105"/>
                      </a:lnTo>
                      <a:lnTo>
                        <a:pt x="365" y="105"/>
                      </a:lnTo>
                      <a:lnTo>
                        <a:pt x="358" y="105"/>
                      </a:lnTo>
                      <a:lnTo>
                        <a:pt x="354" y="105"/>
                      </a:lnTo>
                      <a:lnTo>
                        <a:pt x="348" y="105"/>
                      </a:lnTo>
                      <a:lnTo>
                        <a:pt x="343" y="105"/>
                      </a:lnTo>
                      <a:lnTo>
                        <a:pt x="336" y="105"/>
                      </a:lnTo>
                      <a:lnTo>
                        <a:pt x="330" y="105"/>
                      </a:lnTo>
                      <a:lnTo>
                        <a:pt x="323" y="105"/>
                      </a:lnTo>
                      <a:lnTo>
                        <a:pt x="316" y="105"/>
                      </a:lnTo>
                      <a:lnTo>
                        <a:pt x="308" y="105"/>
                      </a:lnTo>
                      <a:lnTo>
                        <a:pt x="301" y="105"/>
                      </a:lnTo>
                      <a:lnTo>
                        <a:pt x="293" y="105"/>
                      </a:lnTo>
                      <a:lnTo>
                        <a:pt x="286" y="106"/>
                      </a:lnTo>
                      <a:lnTo>
                        <a:pt x="278" y="106"/>
                      </a:lnTo>
                      <a:lnTo>
                        <a:pt x="271" y="106"/>
                      </a:lnTo>
                      <a:lnTo>
                        <a:pt x="262" y="106"/>
                      </a:lnTo>
                      <a:lnTo>
                        <a:pt x="254" y="106"/>
                      </a:lnTo>
                      <a:lnTo>
                        <a:pt x="246" y="106"/>
                      </a:lnTo>
                      <a:lnTo>
                        <a:pt x="238" y="107"/>
                      </a:lnTo>
                      <a:lnTo>
                        <a:pt x="230" y="107"/>
                      </a:lnTo>
                      <a:lnTo>
                        <a:pt x="222" y="108"/>
                      </a:lnTo>
                      <a:lnTo>
                        <a:pt x="213" y="108"/>
                      </a:lnTo>
                      <a:lnTo>
                        <a:pt x="205" y="108"/>
                      </a:lnTo>
                      <a:lnTo>
                        <a:pt x="197" y="108"/>
                      </a:lnTo>
                      <a:lnTo>
                        <a:pt x="189" y="108"/>
                      </a:lnTo>
                      <a:lnTo>
                        <a:pt x="181" y="108"/>
                      </a:lnTo>
                      <a:lnTo>
                        <a:pt x="172" y="108"/>
                      </a:lnTo>
                      <a:lnTo>
                        <a:pt x="164" y="108"/>
                      </a:lnTo>
                      <a:lnTo>
                        <a:pt x="157" y="109"/>
                      </a:lnTo>
                      <a:lnTo>
                        <a:pt x="149" y="109"/>
                      </a:lnTo>
                      <a:lnTo>
                        <a:pt x="140" y="109"/>
                      </a:lnTo>
                      <a:lnTo>
                        <a:pt x="132" y="109"/>
                      </a:lnTo>
                      <a:lnTo>
                        <a:pt x="125" y="110"/>
                      </a:lnTo>
                      <a:lnTo>
                        <a:pt x="118" y="110"/>
                      </a:lnTo>
                      <a:lnTo>
                        <a:pt x="111" y="110"/>
                      </a:lnTo>
                      <a:lnTo>
                        <a:pt x="105" y="110"/>
                      </a:lnTo>
                      <a:lnTo>
                        <a:pt x="99" y="111"/>
                      </a:lnTo>
                      <a:lnTo>
                        <a:pt x="92" y="111"/>
                      </a:lnTo>
                      <a:lnTo>
                        <a:pt x="85" y="111"/>
                      </a:lnTo>
                      <a:lnTo>
                        <a:pt x="79" y="111"/>
                      </a:lnTo>
                      <a:lnTo>
                        <a:pt x="74" y="112"/>
                      </a:lnTo>
                      <a:lnTo>
                        <a:pt x="68" y="112"/>
                      </a:lnTo>
                      <a:lnTo>
                        <a:pt x="64" y="112"/>
                      </a:lnTo>
                      <a:lnTo>
                        <a:pt x="60" y="112"/>
                      </a:lnTo>
                      <a:lnTo>
                        <a:pt x="56" y="114"/>
                      </a:lnTo>
                      <a:lnTo>
                        <a:pt x="52" y="114"/>
                      </a:lnTo>
                      <a:lnTo>
                        <a:pt x="48" y="114"/>
                      </a:lnTo>
                      <a:lnTo>
                        <a:pt x="44" y="114"/>
                      </a:lnTo>
                      <a:lnTo>
                        <a:pt x="42" y="115"/>
                      </a:lnTo>
                      <a:lnTo>
                        <a:pt x="38" y="115"/>
                      </a:lnTo>
                      <a:lnTo>
                        <a:pt x="36" y="117"/>
                      </a:lnTo>
                      <a:lnTo>
                        <a:pt x="30" y="120"/>
                      </a:lnTo>
                      <a:lnTo>
                        <a:pt x="25" y="126"/>
                      </a:lnTo>
                      <a:lnTo>
                        <a:pt x="22" y="129"/>
                      </a:lnTo>
                      <a:lnTo>
                        <a:pt x="19" y="134"/>
                      </a:lnTo>
                      <a:lnTo>
                        <a:pt x="17" y="139"/>
                      </a:lnTo>
                      <a:lnTo>
                        <a:pt x="15" y="145"/>
                      </a:lnTo>
                      <a:lnTo>
                        <a:pt x="12" y="150"/>
                      </a:lnTo>
                      <a:lnTo>
                        <a:pt x="10" y="158"/>
                      </a:lnTo>
                      <a:lnTo>
                        <a:pt x="8" y="164"/>
                      </a:lnTo>
                      <a:lnTo>
                        <a:pt x="7" y="172"/>
                      </a:lnTo>
                      <a:lnTo>
                        <a:pt x="6" y="175"/>
                      </a:lnTo>
                      <a:lnTo>
                        <a:pt x="5" y="179"/>
                      </a:lnTo>
                      <a:lnTo>
                        <a:pt x="5" y="183"/>
                      </a:lnTo>
                      <a:lnTo>
                        <a:pt x="5" y="187"/>
                      </a:lnTo>
                      <a:lnTo>
                        <a:pt x="4" y="191"/>
                      </a:lnTo>
                      <a:lnTo>
                        <a:pt x="3" y="196"/>
                      </a:lnTo>
                      <a:lnTo>
                        <a:pt x="3" y="201"/>
                      </a:lnTo>
                      <a:lnTo>
                        <a:pt x="3" y="206"/>
                      </a:lnTo>
                      <a:lnTo>
                        <a:pt x="3" y="210"/>
                      </a:lnTo>
                      <a:lnTo>
                        <a:pt x="2" y="214"/>
                      </a:lnTo>
                      <a:lnTo>
                        <a:pt x="0" y="219"/>
                      </a:lnTo>
                      <a:lnTo>
                        <a:pt x="0" y="224"/>
                      </a:lnTo>
                      <a:lnTo>
                        <a:pt x="0" y="229"/>
                      </a:lnTo>
                      <a:lnTo>
                        <a:pt x="0" y="235"/>
                      </a:lnTo>
                      <a:lnTo>
                        <a:pt x="0" y="241"/>
                      </a:lnTo>
                      <a:lnTo>
                        <a:pt x="0" y="247"/>
                      </a:lnTo>
                      <a:lnTo>
                        <a:pt x="0" y="253"/>
                      </a:lnTo>
                      <a:lnTo>
                        <a:pt x="0" y="259"/>
                      </a:lnTo>
                      <a:lnTo>
                        <a:pt x="0" y="266"/>
                      </a:lnTo>
                      <a:lnTo>
                        <a:pt x="2" y="272"/>
                      </a:lnTo>
                      <a:lnTo>
                        <a:pt x="2" y="279"/>
                      </a:lnTo>
                      <a:lnTo>
                        <a:pt x="3" y="285"/>
                      </a:lnTo>
                      <a:lnTo>
                        <a:pt x="3" y="292"/>
                      </a:lnTo>
                      <a:lnTo>
                        <a:pt x="4" y="300"/>
                      </a:lnTo>
                      <a:lnTo>
                        <a:pt x="4" y="306"/>
                      </a:lnTo>
                      <a:lnTo>
                        <a:pt x="5" y="312"/>
                      </a:lnTo>
                      <a:lnTo>
                        <a:pt x="5" y="320"/>
                      </a:lnTo>
                      <a:lnTo>
                        <a:pt x="7" y="327"/>
                      </a:lnTo>
                      <a:lnTo>
                        <a:pt x="7" y="334"/>
                      </a:lnTo>
                      <a:lnTo>
                        <a:pt x="9" y="340"/>
                      </a:lnTo>
                      <a:lnTo>
                        <a:pt x="9" y="347"/>
                      </a:lnTo>
                      <a:lnTo>
                        <a:pt x="11" y="355"/>
                      </a:lnTo>
                      <a:lnTo>
                        <a:pt x="11" y="362"/>
                      </a:lnTo>
                      <a:lnTo>
                        <a:pt x="13" y="368"/>
                      </a:lnTo>
                      <a:lnTo>
                        <a:pt x="14" y="375"/>
                      </a:lnTo>
                      <a:lnTo>
                        <a:pt x="16" y="382"/>
                      </a:lnTo>
                      <a:lnTo>
                        <a:pt x="17" y="388"/>
                      </a:lnTo>
                      <a:lnTo>
                        <a:pt x="19" y="395"/>
                      </a:lnTo>
                      <a:lnTo>
                        <a:pt x="21" y="403"/>
                      </a:lnTo>
                      <a:lnTo>
                        <a:pt x="23" y="409"/>
                      </a:lnTo>
                      <a:lnTo>
                        <a:pt x="24" y="415"/>
                      </a:lnTo>
                      <a:lnTo>
                        <a:pt x="25" y="420"/>
                      </a:lnTo>
                      <a:lnTo>
                        <a:pt x="27" y="426"/>
                      </a:lnTo>
                      <a:lnTo>
                        <a:pt x="29" y="431"/>
                      </a:lnTo>
                      <a:lnTo>
                        <a:pt x="31" y="435"/>
                      </a:lnTo>
                      <a:lnTo>
                        <a:pt x="33" y="441"/>
                      </a:lnTo>
                      <a:lnTo>
                        <a:pt x="35" y="445"/>
                      </a:lnTo>
                      <a:lnTo>
                        <a:pt x="37" y="449"/>
                      </a:lnTo>
                      <a:lnTo>
                        <a:pt x="40" y="456"/>
                      </a:lnTo>
                      <a:lnTo>
                        <a:pt x="44" y="462"/>
                      </a:lnTo>
                      <a:lnTo>
                        <a:pt x="50" y="467"/>
                      </a:lnTo>
                      <a:lnTo>
                        <a:pt x="55" y="472"/>
                      </a:lnTo>
                      <a:lnTo>
                        <a:pt x="59" y="474"/>
                      </a:lnTo>
                      <a:lnTo>
                        <a:pt x="64" y="478"/>
                      </a:lnTo>
                      <a:lnTo>
                        <a:pt x="70" y="479"/>
                      </a:lnTo>
                      <a:lnTo>
                        <a:pt x="76" y="481"/>
                      </a:lnTo>
                      <a:lnTo>
                        <a:pt x="81" y="481"/>
                      </a:lnTo>
                      <a:lnTo>
                        <a:pt x="88" y="482"/>
                      </a:lnTo>
                      <a:lnTo>
                        <a:pt x="92" y="482"/>
                      </a:lnTo>
                      <a:lnTo>
                        <a:pt x="95" y="482"/>
                      </a:lnTo>
                      <a:lnTo>
                        <a:pt x="99" y="482"/>
                      </a:lnTo>
                      <a:lnTo>
                        <a:pt x="103" y="482"/>
                      </a:lnTo>
                      <a:lnTo>
                        <a:pt x="106" y="480"/>
                      </a:lnTo>
                      <a:lnTo>
                        <a:pt x="111" y="479"/>
                      </a:lnTo>
                      <a:lnTo>
                        <a:pt x="117" y="476"/>
                      </a:lnTo>
                      <a:lnTo>
                        <a:pt x="123" y="474"/>
                      </a:lnTo>
                      <a:lnTo>
                        <a:pt x="126" y="473"/>
                      </a:lnTo>
                      <a:lnTo>
                        <a:pt x="129" y="472"/>
                      </a:lnTo>
                      <a:lnTo>
                        <a:pt x="133" y="470"/>
                      </a:lnTo>
                      <a:lnTo>
                        <a:pt x="138" y="469"/>
                      </a:lnTo>
                      <a:lnTo>
                        <a:pt x="143" y="468"/>
                      </a:lnTo>
                      <a:lnTo>
                        <a:pt x="147" y="466"/>
                      </a:lnTo>
                      <a:lnTo>
                        <a:pt x="151" y="465"/>
                      </a:lnTo>
                      <a:lnTo>
                        <a:pt x="156" y="464"/>
                      </a:lnTo>
                      <a:lnTo>
                        <a:pt x="160" y="462"/>
                      </a:lnTo>
                      <a:lnTo>
                        <a:pt x="164" y="460"/>
                      </a:lnTo>
                      <a:lnTo>
                        <a:pt x="169" y="458"/>
                      </a:lnTo>
                      <a:lnTo>
                        <a:pt x="174" y="456"/>
                      </a:lnTo>
                      <a:lnTo>
                        <a:pt x="178" y="454"/>
                      </a:lnTo>
                      <a:lnTo>
                        <a:pt x="185" y="451"/>
                      </a:lnTo>
                      <a:lnTo>
                        <a:pt x="189" y="449"/>
                      </a:lnTo>
                      <a:lnTo>
                        <a:pt x="195" y="448"/>
                      </a:lnTo>
                      <a:lnTo>
                        <a:pt x="200" y="445"/>
                      </a:lnTo>
                      <a:lnTo>
                        <a:pt x="206" y="443"/>
                      </a:lnTo>
                      <a:lnTo>
                        <a:pt x="210" y="441"/>
                      </a:lnTo>
                      <a:lnTo>
                        <a:pt x="216" y="439"/>
                      </a:lnTo>
                      <a:lnTo>
                        <a:pt x="221" y="436"/>
                      </a:lnTo>
                      <a:lnTo>
                        <a:pt x="227" y="434"/>
                      </a:lnTo>
                      <a:lnTo>
                        <a:pt x="233" y="432"/>
                      </a:lnTo>
                      <a:lnTo>
                        <a:pt x="239" y="430"/>
                      </a:lnTo>
                      <a:lnTo>
                        <a:pt x="244" y="427"/>
                      </a:lnTo>
                      <a:lnTo>
                        <a:pt x="249" y="424"/>
                      </a:lnTo>
                      <a:lnTo>
                        <a:pt x="254" y="421"/>
                      </a:lnTo>
                      <a:lnTo>
                        <a:pt x="260" y="419"/>
                      </a:lnTo>
                      <a:lnTo>
                        <a:pt x="265" y="417"/>
                      </a:lnTo>
                      <a:lnTo>
                        <a:pt x="272" y="414"/>
                      </a:lnTo>
                      <a:lnTo>
                        <a:pt x="277" y="412"/>
                      </a:lnTo>
                      <a:lnTo>
                        <a:pt x="282" y="410"/>
                      </a:lnTo>
                      <a:lnTo>
                        <a:pt x="287" y="407"/>
                      </a:lnTo>
                      <a:lnTo>
                        <a:pt x="293" y="405"/>
                      </a:lnTo>
                      <a:lnTo>
                        <a:pt x="297" y="402"/>
                      </a:lnTo>
                      <a:lnTo>
                        <a:pt x="303" y="400"/>
                      </a:lnTo>
                      <a:lnTo>
                        <a:pt x="307" y="397"/>
                      </a:lnTo>
                      <a:lnTo>
                        <a:pt x="313" y="394"/>
                      </a:lnTo>
                      <a:lnTo>
                        <a:pt x="319" y="392"/>
                      </a:lnTo>
                      <a:lnTo>
                        <a:pt x="324" y="390"/>
                      </a:lnTo>
                      <a:lnTo>
                        <a:pt x="328" y="387"/>
                      </a:lnTo>
                      <a:lnTo>
                        <a:pt x="332" y="385"/>
                      </a:lnTo>
                      <a:lnTo>
                        <a:pt x="336" y="383"/>
                      </a:lnTo>
                      <a:lnTo>
                        <a:pt x="341" y="381"/>
                      </a:lnTo>
                      <a:lnTo>
                        <a:pt x="345" y="379"/>
                      </a:lnTo>
                      <a:lnTo>
                        <a:pt x="349" y="377"/>
                      </a:lnTo>
                      <a:lnTo>
                        <a:pt x="353" y="375"/>
                      </a:lnTo>
                      <a:lnTo>
                        <a:pt x="357" y="374"/>
                      </a:lnTo>
                      <a:lnTo>
                        <a:pt x="364" y="370"/>
                      </a:lnTo>
                      <a:lnTo>
                        <a:pt x="371" y="367"/>
                      </a:lnTo>
                      <a:lnTo>
                        <a:pt x="376" y="364"/>
                      </a:lnTo>
                      <a:lnTo>
                        <a:pt x="381" y="362"/>
                      </a:lnTo>
                      <a:lnTo>
                        <a:pt x="386" y="359"/>
                      </a:lnTo>
                      <a:lnTo>
                        <a:pt x="390" y="355"/>
                      </a:lnTo>
                      <a:lnTo>
                        <a:pt x="394" y="353"/>
                      </a:lnTo>
                      <a:lnTo>
                        <a:pt x="399" y="350"/>
                      </a:lnTo>
                      <a:lnTo>
                        <a:pt x="403" y="347"/>
                      </a:lnTo>
                      <a:lnTo>
                        <a:pt x="408" y="345"/>
                      </a:lnTo>
                      <a:lnTo>
                        <a:pt x="413" y="341"/>
                      </a:lnTo>
                      <a:lnTo>
                        <a:pt x="418" y="339"/>
                      </a:lnTo>
                      <a:lnTo>
                        <a:pt x="422" y="336"/>
                      </a:lnTo>
                      <a:lnTo>
                        <a:pt x="426" y="333"/>
                      </a:lnTo>
                      <a:lnTo>
                        <a:pt x="430" y="330"/>
                      </a:lnTo>
                      <a:lnTo>
                        <a:pt x="434" y="328"/>
                      </a:lnTo>
                      <a:lnTo>
                        <a:pt x="439" y="325"/>
                      </a:lnTo>
                      <a:lnTo>
                        <a:pt x="443" y="322"/>
                      </a:lnTo>
                      <a:lnTo>
                        <a:pt x="447" y="319"/>
                      </a:lnTo>
                      <a:lnTo>
                        <a:pt x="452" y="317"/>
                      </a:lnTo>
                      <a:lnTo>
                        <a:pt x="458" y="311"/>
                      </a:lnTo>
                      <a:lnTo>
                        <a:pt x="465" y="307"/>
                      </a:lnTo>
                      <a:lnTo>
                        <a:pt x="471" y="302"/>
                      </a:lnTo>
                      <a:lnTo>
                        <a:pt x="476" y="300"/>
                      </a:lnTo>
                      <a:lnTo>
                        <a:pt x="479" y="296"/>
                      </a:lnTo>
                      <a:lnTo>
                        <a:pt x="483" y="294"/>
                      </a:lnTo>
                      <a:lnTo>
                        <a:pt x="485" y="293"/>
                      </a:lnTo>
                      <a:lnTo>
                        <a:pt x="486" y="293"/>
                      </a:lnTo>
                      <a:lnTo>
                        <a:pt x="487" y="294"/>
                      </a:lnTo>
                      <a:lnTo>
                        <a:pt x="493" y="300"/>
                      </a:lnTo>
                      <a:lnTo>
                        <a:pt x="498" y="303"/>
                      </a:lnTo>
                      <a:lnTo>
                        <a:pt x="503" y="307"/>
                      </a:lnTo>
                      <a:lnTo>
                        <a:pt x="509" y="311"/>
                      </a:lnTo>
                      <a:lnTo>
                        <a:pt x="515" y="316"/>
                      </a:lnTo>
                      <a:lnTo>
                        <a:pt x="518" y="317"/>
                      </a:lnTo>
                      <a:lnTo>
                        <a:pt x="521" y="319"/>
                      </a:lnTo>
                      <a:lnTo>
                        <a:pt x="525" y="321"/>
                      </a:lnTo>
                      <a:lnTo>
                        <a:pt x="530" y="323"/>
                      </a:lnTo>
                      <a:lnTo>
                        <a:pt x="534" y="324"/>
                      </a:lnTo>
                      <a:lnTo>
                        <a:pt x="538" y="325"/>
                      </a:lnTo>
                      <a:lnTo>
                        <a:pt x="543" y="326"/>
                      </a:lnTo>
                      <a:lnTo>
                        <a:pt x="549" y="328"/>
                      </a:lnTo>
                      <a:lnTo>
                        <a:pt x="553" y="328"/>
                      </a:lnTo>
                      <a:lnTo>
                        <a:pt x="557" y="328"/>
                      </a:lnTo>
                      <a:lnTo>
                        <a:pt x="562" y="328"/>
                      </a:lnTo>
                      <a:lnTo>
                        <a:pt x="568" y="328"/>
                      </a:lnTo>
                      <a:lnTo>
                        <a:pt x="573" y="328"/>
                      </a:lnTo>
                      <a:lnTo>
                        <a:pt x="578" y="327"/>
                      </a:lnTo>
                      <a:lnTo>
                        <a:pt x="585" y="326"/>
                      </a:lnTo>
                      <a:lnTo>
                        <a:pt x="591" y="325"/>
                      </a:lnTo>
                      <a:lnTo>
                        <a:pt x="596" y="322"/>
                      </a:lnTo>
                      <a:lnTo>
                        <a:pt x="601" y="320"/>
                      </a:lnTo>
                      <a:lnTo>
                        <a:pt x="606" y="317"/>
                      </a:lnTo>
                      <a:lnTo>
                        <a:pt x="610" y="314"/>
                      </a:lnTo>
                      <a:lnTo>
                        <a:pt x="614" y="312"/>
                      </a:lnTo>
                      <a:lnTo>
                        <a:pt x="618" y="309"/>
                      </a:lnTo>
                      <a:lnTo>
                        <a:pt x="621" y="306"/>
                      </a:lnTo>
                      <a:lnTo>
                        <a:pt x="625" y="304"/>
                      </a:lnTo>
                      <a:lnTo>
                        <a:pt x="632" y="298"/>
                      </a:lnTo>
                      <a:lnTo>
                        <a:pt x="637" y="293"/>
                      </a:lnTo>
                      <a:lnTo>
                        <a:pt x="640" y="287"/>
                      </a:lnTo>
                      <a:lnTo>
                        <a:pt x="644" y="281"/>
                      </a:lnTo>
                      <a:lnTo>
                        <a:pt x="646" y="274"/>
                      </a:lnTo>
                      <a:lnTo>
                        <a:pt x="648" y="270"/>
                      </a:lnTo>
                      <a:lnTo>
                        <a:pt x="648" y="265"/>
                      </a:lnTo>
                      <a:lnTo>
                        <a:pt x="650" y="261"/>
                      </a:lnTo>
                      <a:lnTo>
                        <a:pt x="651" y="255"/>
                      </a:lnTo>
                      <a:lnTo>
                        <a:pt x="651" y="253"/>
                      </a:lnTo>
                      <a:lnTo>
                        <a:pt x="653" y="253"/>
                      </a:lnTo>
                      <a:lnTo>
                        <a:pt x="657" y="253"/>
                      </a:lnTo>
                      <a:lnTo>
                        <a:pt x="659" y="253"/>
                      </a:lnTo>
                      <a:lnTo>
                        <a:pt x="663" y="253"/>
                      </a:lnTo>
                      <a:lnTo>
                        <a:pt x="667" y="253"/>
                      </a:lnTo>
                      <a:lnTo>
                        <a:pt x="675" y="253"/>
                      </a:lnTo>
                      <a:lnTo>
                        <a:pt x="680" y="253"/>
                      </a:lnTo>
                      <a:lnTo>
                        <a:pt x="686" y="253"/>
                      </a:lnTo>
                      <a:lnTo>
                        <a:pt x="689" y="253"/>
                      </a:lnTo>
                      <a:lnTo>
                        <a:pt x="692" y="253"/>
                      </a:lnTo>
                      <a:lnTo>
                        <a:pt x="696" y="253"/>
                      </a:lnTo>
                      <a:lnTo>
                        <a:pt x="700" y="253"/>
                      </a:lnTo>
                      <a:lnTo>
                        <a:pt x="703" y="253"/>
                      </a:lnTo>
                      <a:lnTo>
                        <a:pt x="707" y="253"/>
                      </a:lnTo>
                      <a:lnTo>
                        <a:pt x="711" y="253"/>
                      </a:lnTo>
                      <a:lnTo>
                        <a:pt x="715" y="253"/>
                      </a:lnTo>
                      <a:lnTo>
                        <a:pt x="720" y="253"/>
                      </a:lnTo>
                      <a:lnTo>
                        <a:pt x="724" y="253"/>
                      </a:lnTo>
                      <a:lnTo>
                        <a:pt x="728" y="253"/>
                      </a:lnTo>
                      <a:lnTo>
                        <a:pt x="733" y="253"/>
                      </a:lnTo>
                      <a:lnTo>
                        <a:pt x="737" y="253"/>
                      </a:lnTo>
                      <a:lnTo>
                        <a:pt x="741" y="253"/>
                      </a:lnTo>
                      <a:lnTo>
                        <a:pt x="745" y="253"/>
                      </a:lnTo>
                      <a:lnTo>
                        <a:pt x="750" y="253"/>
                      </a:lnTo>
                      <a:lnTo>
                        <a:pt x="754" y="253"/>
                      </a:lnTo>
                      <a:lnTo>
                        <a:pt x="758" y="253"/>
                      </a:lnTo>
                      <a:lnTo>
                        <a:pt x="764" y="253"/>
                      </a:lnTo>
                      <a:lnTo>
                        <a:pt x="769" y="253"/>
                      </a:lnTo>
                      <a:lnTo>
                        <a:pt x="773" y="253"/>
                      </a:lnTo>
                      <a:lnTo>
                        <a:pt x="778" y="253"/>
                      </a:lnTo>
                      <a:lnTo>
                        <a:pt x="782" y="253"/>
                      </a:lnTo>
                      <a:lnTo>
                        <a:pt x="787" y="253"/>
                      </a:lnTo>
                      <a:lnTo>
                        <a:pt x="792" y="253"/>
                      </a:lnTo>
                      <a:lnTo>
                        <a:pt x="797" y="253"/>
                      </a:lnTo>
                      <a:lnTo>
                        <a:pt x="801" y="253"/>
                      </a:lnTo>
                      <a:lnTo>
                        <a:pt x="808" y="253"/>
                      </a:lnTo>
                      <a:lnTo>
                        <a:pt x="812" y="252"/>
                      </a:lnTo>
                      <a:lnTo>
                        <a:pt x="816" y="252"/>
                      </a:lnTo>
                      <a:lnTo>
                        <a:pt x="821" y="252"/>
                      </a:lnTo>
                      <a:lnTo>
                        <a:pt x="826" y="252"/>
                      </a:lnTo>
                      <a:lnTo>
                        <a:pt x="830" y="251"/>
                      </a:lnTo>
                      <a:lnTo>
                        <a:pt x="835" y="251"/>
                      </a:lnTo>
                      <a:lnTo>
                        <a:pt x="839" y="251"/>
                      </a:lnTo>
                      <a:lnTo>
                        <a:pt x="844" y="251"/>
                      </a:lnTo>
                      <a:lnTo>
                        <a:pt x="848" y="251"/>
                      </a:lnTo>
                      <a:lnTo>
                        <a:pt x="854" y="251"/>
                      </a:lnTo>
                      <a:lnTo>
                        <a:pt x="858" y="251"/>
                      </a:lnTo>
                      <a:lnTo>
                        <a:pt x="863" y="251"/>
                      </a:lnTo>
                      <a:lnTo>
                        <a:pt x="867" y="251"/>
                      </a:lnTo>
                      <a:lnTo>
                        <a:pt x="871" y="251"/>
                      </a:lnTo>
                      <a:lnTo>
                        <a:pt x="875" y="251"/>
                      </a:lnTo>
                      <a:lnTo>
                        <a:pt x="880" y="251"/>
                      </a:lnTo>
                      <a:lnTo>
                        <a:pt x="883" y="250"/>
                      </a:lnTo>
                      <a:lnTo>
                        <a:pt x="888" y="249"/>
                      </a:lnTo>
                      <a:lnTo>
                        <a:pt x="892" y="249"/>
                      </a:lnTo>
                      <a:lnTo>
                        <a:pt x="896" y="249"/>
                      </a:lnTo>
                      <a:lnTo>
                        <a:pt x="901" y="249"/>
                      </a:lnTo>
                      <a:lnTo>
                        <a:pt x="905" y="248"/>
                      </a:lnTo>
                      <a:lnTo>
                        <a:pt x="909" y="248"/>
                      </a:lnTo>
                      <a:lnTo>
                        <a:pt x="913" y="248"/>
                      </a:lnTo>
                      <a:lnTo>
                        <a:pt x="916" y="247"/>
                      </a:lnTo>
                      <a:lnTo>
                        <a:pt x="920" y="247"/>
                      </a:lnTo>
                      <a:lnTo>
                        <a:pt x="924" y="246"/>
                      </a:lnTo>
                      <a:lnTo>
                        <a:pt x="928" y="246"/>
                      </a:lnTo>
                      <a:lnTo>
                        <a:pt x="932" y="245"/>
                      </a:lnTo>
                      <a:lnTo>
                        <a:pt x="936" y="245"/>
                      </a:lnTo>
                      <a:lnTo>
                        <a:pt x="940" y="244"/>
                      </a:lnTo>
                      <a:lnTo>
                        <a:pt x="945" y="244"/>
                      </a:lnTo>
                      <a:lnTo>
                        <a:pt x="952" y="243"/>
                      </a:lnTo>
                      <a:lnTo>
                        <a:pt x="959" y="241"/>
                      </a:lnTo>
                      <a:lnTo>
                        <a:pt x="962" y="241"/>
                      </a:lnTo>
                      <a:lnTo>
                        <a:pt x="966" y="240"/>
                      </a:lnTo>
                      <a:lnTo>
                        <a:pt x="970" y="239"/>
                      </a:lnTo>
                      <a:lnTo>
                        <a:pt x="974" y="239"/>
                      </a:lnTo>
                      <a:lnTo>
                        <a:pt x="981" y="238"/>
                      </a:lnTo>
                      <a:lnTo>
                        <a:pt x="988" y="237"/>
                      </a:lnTo>
                      <a:lnTo>
                        <a:pt x="994" y="236"/>
                      </a:lnTo>
                      <a:lnTo>
                        <a:pt x="1001" y="235"/>
                      </a:lnTo>
                      <a:lnTo>
                        <a:pt x="1007" y="232"/>
                      </a:lnTo>
                      <a:lnTo>
                        <a:pt x="1013" y="231"/>
                      </a:lnTo>
                      <a:lnTo>
                        <a:pt x="1017" y="229"/>
                      </a:lnTo>
                      <a:lnTo>
                        <a:pt x="1023" y="229"/>
                      </a:lnTo>
                      <a:lnTo>
                        <a:pt x="1027" y="227"/>
                      </a:lnTo>
                      <a:lnTo>
                        <a:pt x="1033" y="227"/>
                      </a:lnTo>
                      <a:lnTo>
                        <a:pt x="1037" y="225"/>
                      </a:lnTo>
                      <a:lnTo>
                        <a:pt x="1041" y="225"/>
                      </a:lnTo>
                      <a:lnTo>
                        <a:pt x="1047" y="223"/>
                      </a:lnTo>
                      <a:lnTo>
                        <a:pt x="1052" y="223"/>
                      </a:lnTo>
                      <a:lnTo>
                        <a:pt x="1055" y="222"/>
                      </a:lnTo>
                      <a:lnTo>
                        <a:pt x="1056" y="222"/>
                      </a:lnTo>
                      <a:lnTo>
                        <a:pt x="1057" y="221"/>
                      </a:lnTo>
                      <a:lnTo>
                        <a:pt x="1061" y="221"/>
                      </a:lnTo>
                      <a:lnTo>
                        <a:pt x="1063" y="221"/>
                      </a:lnTo>
                      <a:lnTo>
                        <a:pt x="1067" y="221"/>
                      </a:lnTo>
                      <a:lnTo>
                        <a:pt x="1070" y="221"/>
                      </a:lnTo>
                      <a:lnTo>
                        <a:pt x="1075" y="221"/>
                      </a:lnTo>
                      <a:lnTo>
                        <a:pt x="1080" y="221"/>
                      </a:lnTo>
                      <a:lnTo>
                        <a:pt x="1086" y="221"/>
                      </a:lnTo>
                      <a:lnTo>
                        <a:pt x="1092" y="221"/>
                      </a:lnTo>
                      <a:lnTo>
                        <a:pt x="1098" y="221"/>
                      </a:lnTo>
                      <a:lnTo>
                        <a:pt x="1104" y="221"/>
                      </a:lnTo>
                      <a:lnTo>
                        <a:pt x="1112" y="221"/>
                      </a:lnTo>
                      <a:lnTo>
                        <a:pt x="1120" y="221"/>
                      </a:lnTo>
                      <a:lnTo>
                        <a:pt x="1130" y="221"/>
                      </a:lnTo>
                      <a:lnTo>
                        <a:pt x="1138" y="220"/>
                      </a:lnTo>
                      <a:lnTo>
                        <a:pt x="1146" y="220"/>
                      </a:lnTo>
                      <a:lnTo>
                        <a:pt x="1155" y="220"/>
                      </a:lnTo>
                      <a:lnTo>
                        <a:pt x="1166" y="220"/>
                      </a:lnTo>
                      <a:lnTo>
                        <a:pt x="1175" y="220"/>
                      </a:lnTo>
                      <a:lnTo>
                        <a:pt x="1185" y="220"/>
                      </a:lnTo>
                      <a:lnTo>
                        <a:pt x="1195" y="220"/>
                      </a:lnTo>
                      <a:lnTo>
                        <a:pt x="1206" y="220"/>
                      </a:lnTo>
                      <a:lnTo>
                        <a:pt x="1217" y="219"/>
                      </a:lnTo>
                      <a:lnTo>
                        <a:pt x="1228" y="219"/>
                      </a:lnTo>
                      <a:lnTo>
                        <a:pt x="1239" y="219"/>
                      </a:lnTo>
                      <a:lnTo>
                        <a:pt x="1251" y="219"/>
                      </a:lnTo>
                      <a:lnTo>
                        <a:pt x="1263" y="219"/>
                      </a:lnTo>
                      <a:lnTo>
                        <a:pt x="1274" y="219"/>
                      </a:lnTo>
                      <a:lnTo>
                        <a:pt x="1286" y="219"/>
                      </a:lnTo>
                      <a:lnTo>
                        <a:pt x="1298" y="219"/>
                      </a:lnTo>
                      <a:lnTo>
                        <a:pt x="1310" y="219"/>
                      </a:lnTo>
                      <a:lnTo>
                        <a:pt x="1322" y="219"/>
                      </a:lnTo>
                      <a:lnTo>
                        <a:pt x="1333" y="218"/>
                      </a:lnTo>
                      <a:lnTo>
                        <a:pt x="1346" y="218"/>
                      </a:lnTo>
                      <a:lnTo>
                        <a:pt x="1358" y="217"/>
                      </a:lnTo>
                      <a:lnTo>
                        <a:pt x="1370" y="217"/>
                      </a:lnTo>
                      <a:lnTo>
                        <a:pt x="1381" y="217"/>
                      </a:lnTo>
                      <a:lnTo>
                        <a:pt x="1395" y="217"/>
                      </a:lnTo>
                      <a:lnTo>
                        <a:pt x="1405" y="217"/>
                      </a:lnTo>
                      <a:lnTo>
                        <a:pt x="1417" y="217"/>
                      </a:lnTo>
                      <a:lnTo>
                        <a:pt x="1428" y="217"/>
                      </a:lnTo>
                      <a:lnTo>
                        <a:pt x="1441" y="217"/>
                      </a:lnTo>
                      <a:lnTo>
                        <a:pt x="1452" y="217"/>
                      </a:lnTo>
                      <a:lnTo>
                        <a:pt x="1462" y="217"/>
                      </a:lnTo>
                      <a:lnTo>
                        <a:pt x="1473" y="217"/>
                      </a:lnTo>
                      <a:lnTo>
                        <a:pt x="1485" y="217"/>
                      </a:lnTo>
                      <a:lnTo>
                        <a:pt x="1494" y="216"/>
                      </a:lnTo>
                      <a:lnTo>
                        <a:pt x="1504" y="216"/>
                      </a:lnTo>
                      <a:lnTo>
                        <a:pt x="1514" y="216"/>
                      </a:lnTo>
                      <a:lnTo>
                        <a:pt x="1525" y="216"/>
                      </a:lnTo>
                      <a:lnTo>
                        <a:pt x="1534" y="215"/>
                      </a:lnTo>
                      <a:lnTo>
                        <a:pt x="1543" y="215"/>
                      </a:lnTo>
                      <a:lnTo>
                        <a:pt x="1551" y="215"/>
                      </a:lnTo>
                      <a:lnTo>
                        <a:pt x="1560" y="215"/>
                      </a:lnTo>
                      <a:lnTo>
                        <a:pt x="1567" y="215"/>
                      </a:lnTo>
                      <a:lnTo>
                        <a:pt x="1575" y="215"/>
                      </a:lnTo>
                      <a:lnTo>
                        <a:pt x="1582" y="215"/>
                      </a:lnTo>
                      <a:lnTo>
                        <a:pt x="1589" y="215"/>
                      </a:lnTo>
                      <a:lnTo>
                        <a:pt x="1595" y="215"/>
                      </a:lnTo>
                      <a:lnTo>
                        <a:pt x="1601" y="215"/>
                      </a:lnTo>
                      <a:lnTo>
                        <a:pt x="1606" y="215"/>
                      </a:lnTo>
                      <a:lnTo>
                        <a:pt x="1611" y="215"/>
                      </a:lnTo>
                      <a:lnTo>
                        <a:pt x="1616" y="214"/>
                      </a:lnTo>
                      <a:lnTo>
                        <a:pt x="1620" y="214"/>
                      </a:lnTo>
                      <a:lnTo>
                        <a:pt x="1624" y="213"/>
                      </a:lnTo>
                      <a:lnTo>
                        <a:pt x="1629" y="213"/>
                      </a:lnTo>
                      <a:lnTo>
                        <a:pt x="1633" y="213"/>
                      </a:lnTo>
                      <a:lnTo>
                        <a:pt x="1638" y="213"/>
                      </a:lnTo>
                      <a:lnTo>
                        <a:pt x="1643" y="213"/>
                      </a:lnTo>
                      <a:lnTo>
                        <a:pt x="1648" y="213"/>
                      </a:lnTo>
                      <a:lnTo>
                        <a:pt x="1652" y="212"/>
                      </a:lnTo>
                      <a:lnTo>
                        <a:pt x="1659" y="212"/>
                      </a:lnTo>
                      <a:lnTo>
                        <a:pt x="1664" y="211"/>
                      </a:lnTo>
                      <a:lnTo>
                        <a:pt x="1669" y="211"/>
                      </a:lnTo>
                      <a:lnTo>
                        <a:pt x="1674" y="210"/>
                      </a:lnTo>
                      <a:lnTo>
                        <a:pt x="1679" y="210"/>
                      </a:lnTo>
                      <a:lnTo>
                        <a:pt x="1684" y="210"/>
                      </a:lnTo>
                      <a:lnTo>
                        <a:pt x="1690" y="210"/>
                      </a:lnTo>
                      <a:lnTo>
                        <a:pt x="1695" y="210"/>
                      </a:lnTo>
                      <a:lnTo>
                        <a:pt x="1700" y="210"/>
                      </a:lnTo>
                      <a:lnTo>
                        <a:pt x="1706" y="209"/>
                      </a:lnTo>
                      <a:lnTo>
                        <a:pt x="1711" y="209"/>
                      </a:lnTo>
                      <a:lnTo>
                        <a:pt x="1716" y="208"/>
                      </a:lnTo>
                      <a:lnTo>
                        <a:pt x="1721" y="208"/>
                      </a:lnTo>
                      <a:lnTo>
                        <a:pt x="1727" y="208"/>
                      </a:lnTo>
                      <a:lnTo>
                        <a:pt x="1732" y="208"/>
                      </a:lnTo>
                      <a:lnTo>
                        <a:pt x="1737" y="208"/>
                      </a:lnTo>
                      <a:lnTo>
                        <a:pt x="1742" y="208"/>
                      </a:lnTo>
                      <a:lnTo>
                        <a:pt x="1747" y="208"/>
                      </a:lnTo>
                      <a:lnTo>
                        <a:pt x="1753" y="208"/>
                      </a:lnTo>
                      <a:lnTo>
                        <a:pt x="1758" y="207"/>
                      </a:lnTo>
                      <a:lnTo>
                        <a:pt x="1763" y="207"/>
                      </a:lnTo>
                      <a:lnTo>
                        <a:pt x="1768" y="207"/>
                      </a:lnTo>
                      <a:lnTo>
                        <a:pt x="1773" y="207"/>
                      </a:lnTo>
                      <a:lnTo>
                        <a:pt x="1778" y="206"/>
                      </a:lnTo>
                      <a:lnTo>
                        <a:pt x="1782" y="206"/>
                      </a:lnTo>
                      <a:lnTo>
                        <a:pt x="1787" y="206"/>
                      </a:lnTo>
                      <a:lnTo>
                        <a:pt x="1793" y="206"/>
                      </a:lnTo>
                      <a:lnTo>
                        <a:pt x="1797" y="205"/>
                      </a:lnTo>
                      <a:lnTo>
                        <a:pt x="1801" y="204"/>
                      </a:lnTo>
                      <a:lnTo>
                        <a:pt x="1806" y="204"/>
                      </a:lnTo>
                      <a:lnTo>
                        <a:pt x="1810" y="204"/>
                      </a:lnTo>
                      <a:lnTo>
                        <a:pt x="1814" y="204"/>
                      </a:lnTo>
                      <a:lnTo>
                        <a:pt x="1818" y="204"/>
                      </a:lnTo>
                      <a:lnTo>
                        <a:pt x="1822" y="203"/>
                      </a:lnTo>
                      <a:lnTo>
                        <a:pt x="1826" y="203"/>
                      </a:lnTo>
                      <a:lnTo>
                        <a:pt x="1833" y="202"/>
                      </a:lnTo>
                      <a:lnTo>
                        <a:pt x="1842" y="202"/>
                      </a:lnTo>
                      <a:lnTo>
                        <a:pt x="1847" y="202"/>
                      </a:lnTo>
                      <a:lnTo>
                        <a:pt x="1853" y="201"/>
                      </a:lnTo>
                      <a:lnTo>
                        <a:pt x="1858" y="200"/>
                      </a:lnTo>
                      <a:lnTo>
                        <a:pt x="1862" y="200"/>
                      </a:lnTo>
                      <a:lnTo>
                        <a:pt x="1866" y="200"/>
                      </a:lnTo>
                      <a:lnTo>
                        <a:pt x="1869" y="199"/>
                      </a:lnTo>
                      <a:lnTo>
                        <a:pt x="1871" y="198"/>
                      </a:lnTo>
                      <a:lnTo>
                        <a:pt x="1873" y="198"/>
                      </a:lnTo>
                      <a:lnTo>
                        <a:pt x="1875" y="195"/>
                      </a:lnTo>
                      <a:lnTo>
                        <a:pt x="1879" y="189"/>
                      </a:lnTo>
                      <a:lnTo>
                        <a:pt x="1881" y="183"/>
                      </a:lnTo>
                      <a:lnTo>
                        <a:pt x="1886" y="176"/>
                      </a:lnTo>
                      <a:lnTo>
                        <a:pt x="1886" y="172"/>
                      </a:lnTo>
                      <a:lnTo>
                        <a:pt x="1887" y="168"/>
                      </a:lnTo>
                      <a:lnTo>
                        <a:pt x="1888" y="164"/>
                      </a:lnTo>
                      <a:lnTo>
                        <a:pt x="1889" y="161"/>
                      </a:lnTo>
                      <a:lnTo>
                        <a:pt x="1890" y="152"/>
                      </a:lnTo>
                      <a:lnTo>
                        <a:pt x="1890" y="146"/>
                      </a:lnTo>
                      <a:lnTo>
                        <a:pt x="1887" y="140"/>
                      </a:lnTo>
                      <a:lnTo>
                        <a:pt x="1885" y="136"/>
                      </a:lnTo>
                      <a:lnTo>
                        <a:pt x="1881" y="132"/>
                      </a:lnTo>
                      <a:lnTo>
                        <a:pt x="1879" y="129"/>
                      </a:lnTo>
                      <a:lnTo>
                        <a:pt x="1873" y="126"/>
                      </a:lnTo>
                      <a:lnTo>
                        <a:pt x="1872" y="125"/>
                      </a:lnTo>
                      <a:lnTo>
                        <a:pt x="1871" y="123"/>
                      </a:lnTo>
                      <a:lnTo>
                        <a:pt x="1870" y="120"/>
                      </a:lnTo>
                      <a:lnTo>
                        <a:pt x="1867" y="115"/>
                      </a:lnTo>
                      <a:lnTo>
                        <a:pt x="1864" y="108"/>
                      </a:lnTo>
                      <a:lnTo>
                        <a:pt x="1859" y="102"/>
                      </a:lnTo>
                      <a:lnTo>
                        <a:pt x="1854" y="97"/>
                      </a:lnTo>
                      <a:lnTo>
                        <a:pt x="1850" y="94"/>
                      </a:lnTo>
                      <a:lnTo>
                        <a:pt x="1847" y="92"/>
                      </a:lnTo>
                      <a:lnTo>
                        <a:pt x="1843" y="90"/>
                      </a:lnTo>
                      <a:lnTo>
                        <a:pt x="1840" y="90"/>
                      </a:lnTo>
                      <a:lnTo>
                        <a:pt x="1835" y="89"/>
                      </a:lnTo>
                      <a:lnTo>
                        <a:pt x="1830" y="89"/>
                      </a:lnTo>
                      <a:lnTo>
                        <a:pt x="1824" y="88"/>
                      </a:lnTo>
                      <a:lnTo>
                        <a:pt x="1818" y="88"/>
                      </a:lnTo>
                      <a:lnTo>
                        <a:pt x="1813" y="87"/>
                      </a:lnTo>
                      <a:lnTo>
                        <a:pt x="1809" y="87"/>
                      </a:lnTo>
                      <a:lnTo>
                        <a:pt x="1804" y="87"/>
                      </a:lnTo>
                      <a:lnTo>
                        <a:pt x="1799" y="87"/>
                      </a:lnTo>
                      <a:lnTo>
                        <a:pt x="1794" y="87"/>
                      </a:lnTo>
                      <a:lnTo>
                        <a:pt x="1788" y="87"/>
                      </a:lnTo>
                      <a:lnTo>
                        <a:pt x="1782" y="87"/>
                      </a:lnTo>
                      <a:lnTo>
                        <a:pt x="1777" y="87"/>
                      </a:lnTo>
                      <a:lnTo>
                        <a:pt x="1770" y="86"/>
                      </a:lnTo>
                      <a:lnTo>
                        <a:pt x="1764" y="86"/>
                      </a:lnTo>
                      <a:lnTo>
                        <a:pt x="1757" y="86"/>
                      </a:lnTo>
                      <a:lnTo>
                        <a:pt x="1751" y="86"/>
                      </a:lnTo>
                      <a:lnTo>
                        <a:pt x="1742" y="85"/>
                      </a:lnTo>
                      <a:lnTo>
                        <a:pt x="1735" y="85"/>
                      </a:lnTo>
                      <a:lnTo>
                        <a:pt x="1728" y="85"/>
                      </a:lnTo>
                      <a:lnTo>
                        <a:pt x="1721" y="85"/>
                      </a:lnTo>
                      <a:lnTo>
                        <a:pt x="1713" y="85"/>
                      </a:lnTo>
                      <a:lnTo>
                        <a:pt x="1706" y="85"/>
                      </a:lnTo>
                      <a:lnTo>
                        <a:pt x="1697" y="85"/>
                      </a:lnTo>
                      <a:lnTo>
                        <a:pt x="1690" y="85"/>
                      </a:lnTo>
                      <a:lnTo>
                        <a:pt x="1682" y="85"/>
                      </a:lnTo>
                      <a:lnTo>
                        <a:pt x="1674" y="85"/>
                      </a:lnTo>
                      <a:lnTo>
                        <a:pt x="1666" y="85"/>
                      </a:lnTo>
                      <a:lnTo>
                        <a:pt x="1657" y="85"/>
                      </a:lnTo>
                      <a:lnTo>
                        <a:pt x="1648" y="85"/>
                      </a:lnTo>
                      <a:lnTo>
                        <a:pt x="1640" y="85"/>
                      </a:lnTo>
                      <a:lnTo>
                        <a:pt x="1632" y="85"/>
                      </a:lnTo>
                      <a:lnTo>
                        <a:pt x="1623" y="85"/>
                      </a:lnTo>
                      <a:lnTo>
                        <a:pt x="1615" y="85"/>
                      </a:lnTo>
                      <a:lnTo>
                        <a:pt x="1606" y="85"/>
                      </a:lnTo>
                      <a:lnTo>
                        <a:pt x="1598" y="85"/>
                      </a:lnTo>
                      <a:lnTo>
                        <a:pt x="1590" y="85"/>
                      </a:lnTo>
                      <a:lnTo>
                        <a:pt x="1582" y="85"/>
                      </a:lnTo>
                      <a:lnTo>
                        <a:pt x="1574" y="85"/>
                      </a:lnTo>
                      <a:lnTo>
                        <a:pt x="1565" y="85"/>
                      </a:lnTo>
                      <a:lnTo>
                        <a:pt x="1557" y="85"/>
                      </a:lnTo>
                      <a:lnTo>
                        <a:pt x="1549" y="85"/>
                      </a:lnTo>
                      <a:lnTo>
                        <a:pt x="1541" y="85"/>
                      </a:lnTo>
                      <a:lnTo>
                        <a:pt x="1534" y="85"/>
                      </a:lnTo>
                      <a:lnTo>
                        <a:pt x="1527" y="85"/>
                      </a:lnTo>
                      <a:lnTo>
                        <a:pt x="1518" y="85"/>
                      </a:lnTo>
                      <a:lnTo>
                        <a:pt x="1511" y="85"/>
                      </a:lnTo>
                      <a:lnTo>
                        <a:pt x="1503" y="85"/>
                      </a:lnTo>
                      <a:lnTo>
                        <a:pt x="1497" y="85"/>
                      </a:lnTo>
                      <a:lnTo>
                        <a:pt x="1490" y="85"/>
                      </a:lnTo>
                      <a:lnTo>
                        <a:pt x="1484" y="85"/>
                      </a:lnTo>
                      <a:lnTo>
                        <a:pt x="1476" y="85"/>
                      </a:lnTo>
                      <a:lnTo>
                        <a:pt x="1471" y="85"/>
                      </a:lnTo>
                      <a:lnTo>
                        <a:pt x="1465" y="85"/>
                      </a:lnTo>
                      <a:lnTo>
                        <a:pt x="1459" y="85"/>
                      </a:lnTo>
                      <a:lnTo>
                        <a:pt x="1454" y="85"/>
                      </a:lnTo>
                      <a:lnTo>
                        <a:pt x="1449" y="85"/>
                      </a:lnTo>
                      <a:lnTo>
                        <a:pt x="1444" y="85"/>
                      </a:lnTo>
                      <a:lnTo>
                        <a:pt x="1439" y="85"/>
                      </a:lnTo>
                      <a:lnTo>
                        <a:pt x="1435" y="85"/>
                      </a:lnTo>
                      <a:lnTo>
                        <a:pt x="1431" y="85"/>
                      </a:lnTo>
                      <a:lnTo>
                        <a:pt x="1426" y="85"/>
                      </a:lnTo>
                      <a:lnTo>
                        <a:pt x="1422" y="85"/>
                      </a:lnTo>
                      <a:lnTo>
                        <a:pt x="1418" y="85"/>
                      </a:lnTo>
                      <a:lnTo>
                        <a:pt x="1413" y="85"/>
                      </a:lnTo>
                      <a:lnTo>
                        <a:pt x="1407" y="85"/>
                      </a:lnTo>
                      <a:lnTo>
                        <a:pt x="1402" y="85"/>
                      </a:lnTo>
                      <a:lnTo>
                        <a:pt x="1397" y="85"/>
                      </a:lnTo>
                      <a:lnTo>
                        <a:pt x="1391" y="85"/>
                      </a:lnTo>
                      <a:lnTo>
                        <a:pt x="1383" y="85"/>
                      </a:lnTo>
                      <a:lnTo>
                        <a:pt x="1377" y="85"/>
                      </a:lnTo>
                      <a:lnTo>
                        <a:pt x="1371" y="85"/>
                      </a:lnTo>
                      <a:lnTo>
                        <a:pt x="1365" y="85"/>
                      </a:lnTo>
                      <a:lnTo>
                        <a:pt x="1358" y="85"/>
                      </a:lnTo>
                      <a:lnTo>
                        <a:pt x="1351" y="85"/>
                      </a:lnTo>
                      <a:lnTo>
                        <a:pt x="1343" y="85"/>
                      </a:lnTo>
                      <a:lnTo>
                        <a:pt x="1337" y="85"/>
                      </a:lnTo>
                      <a:lnTo>
                        <a:pt x="1329" y="84"/>
                      </a:lnTo>
                      <a:lnTo>
                        <a:pt x="1321" y="84"/>
                      </a:lnTo>
                      <a:lnTo>
                        <a:pt x="1314" y="84"/>
                      </a:lnTo>
                      <a:lnTo>
                        <a:pt x="1306" y="84"/>
                      </a:lnTo>
                      <a:lnTo>
                        <a:pt x="1297" y="84"/>
                      </a:lnTo>
                      <a:lnTo>
                        <a:pt x="1290" y="84"/>
                      </a:lnTo>
                      <a:lnTo>
                        <a:pt x="1282" y="84"/>
                      </a:lnTo>
                      <a:lnTo>
                        <a:pt x="1275" y="84"/>
                      </a:lnTo>
                      <a:lnTo>
                        <a:pt x="1267" y="83"/>
                      </a:lnTo>
                      <a:lnTo>
                        <a:pt x="1259" y="83"/>
                      </a:lnTo>
                      <a:lnTo>
                        <a:pt x="1250" y="83"/>
                      </a:lnTo>
                      <a:lnTo>
                        <a:pt x="1243" y="83"/>
                      </a:lnTo>
                      <a:lnTo>
                        <a:pt x="1235" y="83"/>
                      </a:lnTo>
                      <a:lnTo>
                        <a:pt x="1227" y="83"/>
                      </a:lnTo>
                      <a:lnTo>
                        <a:pt x="1220" y="83"/>
                      </a:lnTo>
                      <a:lnTo>
                        <a:pt x="1213" y="83"/>
                      </a:lnTo>
                      <a:lnTo>
                        <a:pt x="1203" y="83"/>
                      </a:lnTo>
                      <a:lnTo>
                        <a:pt x="1195" y="83"/>
                      </a:lnTo>
                      <a:lnTo>
                        <a:pt x="1188" y="83"/>
                      </a:lnTo>
                      <a:lnTo>
                        <a:pt x="1181" y="83"/>
                      </a:lnTo>
                      <a:lnTo>
                        <a:pt x="1173" y="83"/>
                      </a:lnTo>
                      <a:lnTo>
                        <a:pt x="1166" y="83"/>
                      </a:lnTo>
                      <a:lnTo>
                        <a:pt x="1158" y="83"/>
                      </a:lnTo>
                      <a:lnTo>
                        <a:pt x="1152" y="83"/>
                      </a:lnTo>
                      <a:lnTo>
                        <a:pt x="1144" y="82"/>
                      </a:lnTo>
                      <a:lnTo>
                        <a:pt x="1138" y="82"/>
                      </a:lnTo>
                      <a:lnTo>
                        <a:pt x="1132" y="82"/>
                      </a:lnTo>
                      <a:lnTo>
                        <a:pt x="1126" y="82"/>
                      </a:lnTo>
                      <a:lnTo>
                        <a:pt x="1118" y="82"/>
                      </a:lnTo>
                      <a:lnTo>
                        <a:pt x="1112" y="82"/>
                      </a:lnTo>
                      <a:lnTo>
                        <a:pt x="1107" y="82"/>
                      </a:lnTo>
                      <a:lnTo>
                        <a:pt x="1102" y="82"/>
                      </a:lnTo>
                      <a:lnTo>
                        <a:pt x="1096" y="82"/>
                      </a:lnTo>
                      <a:lnTo>
                        <a:pt x="1092" y="82"/>
                      </a:lnTo>
                      <a:lnTo>
                        <a:pt x="1087" y="82"/>
                      </a:lnTo>
                      <a:lnTo>
                        <a:pt x="1083" y="82"/>
                      </a:lnTo>
                      <a:lnTo>
                        <a:pt x="1079" y="82"/>
                      </a:lnTo>
                      <a:lnTo>
                        <a:pt x="1074" y="82"/>
                      </a:lnTo>
                      <a:lnTo>
                        <a:pt x="1070" y="82"/>
                      </a:lnTo>
                      <a:lnTo>
                        <a:pt x="1068" y="82"/>
                      </a:lnTo>
                      <a:lnTo>
                        <a:pt x="1062" y="82"/>
                      </a:lnTo>
                      <a:lnTo>
                        <a:pt x="1059" y="82"/>
                      </a:lnTo>
                      <a:lnTo>
                        <a:pt x="1056" y="82"/>
                      </a:lnTo>
                      <a:lnTo>
                        <a:pt x="1055" y="81"/>
                      </a:lnTo>
                      <a:lnTo>
                        <a:pt x="1054" y="81"/>
                      </a:lnTo>
                      <a:lnTo>
                        <a:pt x="1051" y="79"/>
                      </a:lnTo>
                      <a:lnTo>
                        <a:pt x="1048" y="78"/>
                      </a:lnTo>
                      <a:lnTo>
                        <a:pt x="1044" y="78"/>
                      </a:lnTo>
                      <a:lnTo>
                        <a:pt x="1038" y="77"/>
                      </a:lnTo>
                      <a:lnTo>
                        <a:pt x="1033" y="76"/>
                      </a:lnTo>
                      <a:lnTo>
                        <a:pt x="1028" y="76"/>
                      </a:lnTo>
                      <a:lnTo>
                        <a:pt x="1023" y="74"/>
                      </a:lnTo>
                      <a:lnTo>
                        <a:pt x="1018" y="74"/>
                      </a:lnTo>
                      <a:lnTo>
                        <a:pt x="1011" y="73"/>
                      </a:lnTo>
                      <a:lnTo>
                        <a:pt x="1005" y="73"/>
                      </a:lnTo>
                      <a:lnTo>
                        <a:pt x="1001" y="71"/>
                      </a:lnTo>
                      <a:lnTo>
                        <a:pt x="998" y="71"/>
                      </a:lnTo>
                      <a:lnTo>
                        <a:pt x="994" y="71"/>
                      </a:lnTo>
                      <a:lnTo>
                        <a:pt x="990" y="71"/>
                      </a:lnTo>
                      <a:lnTo>
                        <a:pt x="985" y="70"/>
                      </a:lnTo>
                      <a:lnTo>
                        <a:pt x="980" y="69"/>
                      </a:lnTo>
                      <a:lnTo>
                        <a:pt x="975" y="69"/>
                      </a:lnTo>
                      <a:lnTo>
                        <a:pt x="971" y="69"/>
                      </a:lnTo>
                      <a:lnTo>
                        <a:pt x="965" y="68"/>
                      </a:lnTo>
                      <a:lnTo>
                        <a:pt x="960" y="68"/>
                      </a:lnTo>
                      <a:lnTo>
                        <a:pt x="955" y="67"/>
                      </a:lnTo>
                      <a:lnTo>
                        <a:pt x="950" y="67"/>
                      </a:lnTo>
                      <a:lnTo>
                        <a:pt x="943" y="67"/>
                      </a:lnTo>
                      <a:lnTo>
                        <a:pt x="936" y="66"/>
                      </a:lnTo>
                      <a:lnTo>
                        <a:pt x="930" y="66"/>
                      </a:lnTo>
                      <a:lnTo>
                        <a:pt x="924" y="66"/>
                      </a:lnTo>
                      <a:lnTo>
                        <a:pt x="917" y="65"/>
                      </a:lnTo>
                      <a:lnTo>
                        <a:pt x="910" y="65"/>
                      </a:lnTo>
                      <a:lnTo>
                        <a:pt x="903" y="65"/>
                      </a:lnTo>
                      <a:lnTo>
                        <a:pt x="896" y="65"/>
                      </a:lnTo>
                      <a:lnTo>
                        <a:pt x="888" y="64"/>
                      </a:lnTo>
                      <a:lnTo>
                        <a:pt x="880" y="63"/>
                      </a:lnTo>
                      <a:lnTo>
                        <a:pt x="872" y="63"/>
                      </a:lnTo>
                      <a:lnTo>
                        <a:pt x="865" y="63"/>
                      </a:lnTo>
                      <a:lnTo>
                        <a:pt x="857" y="62"/>
                      </a:lnTo>
                      <a:lnTo>
                        <a:pt x="848" y="61"/>
                      </a:lnTo>
                      <a:lnTo>
                        <a:pt x="840" y="61"/>
                      </a:lnTo>
                      <a:lnTo>
                        <a:pt x="833" y="61"/>
                      </a:lnTo>
                      <a:lnTo>
                        <a:pt x="824" y="60"/>
                      </a:lnTo>
                      <a:lnTo>
                        <a:pt x="816" y="59"/>
                      </a:lnTo>
                      <a:lnTo>
                        <a:pt x="808" y="59"/>
                      </a:lnTo>
                      <a:lnTo>
                        <a:pt x="800" y="59"/>
                      </a:lnTo>
                      <a:lnTo>
                        <a:pt x="792" y="59"/>
                      </a:lnTo>
                      <a:lnTo>
                        <a:pt x="784" y="58"/>
                      </a:lnTo>
                      <a:lnTo>
                        <a:pt x="776" y="58"/>
                      </a:lnTo>
                      <a:lnTo>
                        <a:pt x="769" y="58"/>
                      </a:lnTo>
                      <a:lnTo>
                        <a:pt x="760" y="57"/>
                      </a:lnTo>
                      <a:lnTo>
                        <a:pt x="752" y="57"/>
                      </a:lnTo>
                      <a:lnTo>
                        <a:pt x="744" y="57"/>
                      </a:lnTo>
                      <a:lnTo>
                        <a:pt x="737" y="57"/>
                      </a:lnTo>
                      <a:lnTo>
                        <a:pt x="729" y="56"/>
                      </a:lnTo>
                      <a:lnTo>
                        <a:pt x="721" y="56"/>
                      </a:lnTo>
                      <a:lnTo>
                        <a:pt x="713" y="56"/>
                      </a:lnTo>
                      <a:lnTo>
                        <a:pt x="706" y="56"/>
                      </a:lnTo>
                      <a:lnTo>
                        <a:pt x="698" y="55"/>
                      </a:lnTo>
                      <a:lnTo>
                        <a:pt x="691" y="55"/>
                      </a:lnTo>
                      <a:lnTo>
                        <a:pt x="684" y="55"/>
                      </a:lnTo>
                      <a:lnTo>
                        <a:pt x="677" y="55"/>
                      </a:lnTo>
                      <a:lnTo>
                        <a:pt x="669" y="55"/>
                      </a:lnTo>
                      <a:lnTo>
                        <a:pt x="662" y="55"/>
                      </a:lnTo>
                      <a:lnTo>
                        <a:pt x="655" y="55"/>
                      </a:lnTo>
                      <a:lnTo>
                        <a:pt x="649" y="55"/>
                      </a:lnTo>
                      <a:lnTo>
                        <a:pt x="642" y="55"/>
                      </a:lnTo>
                      <a:lnTo>
                        <a:pt x="636" y="55"/>
                      </a:lnTo>
                      <a:lnTo>
                        <a:pt x="630" y="55"/>
                      </a:lnTo>
                      <a:lnTo>
                        <a:pt x="623" y="55"/>
                      </a:lnTo>
                      <a:lnTo>
                        <a:pt x="616" y="54"/>
                      </a:lnTo>
                      <a:lnTo>
                        <a:pt x="610" y="54"/>
                      </a:lnTo>
                      <a:lnTo>
                        <a:pt x="604" y="54"/>
                      </a:lnTo>
                      <a:lnTo>
                        <a:pt x="600" y="54"/>
                      </a:lnTo>
                      <a:lnTo>
                        <a:pt x="594" y="54"/>
                      </a:lnTo>
                      <a:lnTo>
                        <a:pt x="588" y="54"/>
                      </a:lnTo>
                      <a:lnTo>
                        <a:pt x="582" y="54"/>
                      </a:lnTo>
                      <a:lnTo>
                        <a:pt x="578" y="54"/>
                      </a:lnTo>
                      <a:lnTo>
                        <a:pt x="572" y="54"/>
                      </a:lnTo>
                      <a:lnTo>
                        <a:pt x="568" y="54"/>
                      </a:lnTo>
                      <a:lnTo>
                        <a:pt x="564" y="54"/>
                      </a:lnTo>
                      <a:lnTo>
                        <a:pt x="560" y="54"/>
                      </a:lnTo>
                      <a:lnTo>
                        <a:pt x="556" y="54"/>
                      </a:lnTo>
                      <a:lnTo>
                        <a:pt x="552" y="54"/>
                      </a:lnTo>
                      <a:lnTo>
                        <a:pt x="548" y="54"/>
                      </a:lnTo>
                      <a:lnTo>
                        <a:pt x="545" y="54"/>
                      </a:lnTo>
                      <a:lnTo>
                        <a:pt x="538" y="54"/>
                      </a:lnTo>
                      <a:lnTo>
                        <a:pt x="534" y="54"/>
                      </a:lnTo>
                      <a:lnTo>
                        <a:pt x="530" y="54"/>
                      </a:lnTo>
                      <a:lnTo>
                        <a:pt x="527" y="54"/>
                      </a:lnTo>
                      <a:lnTo>
                        <a:pt x="525" y="54"/>
                      </a:lnTo>
                      <a:lnTo>
                        <a:pt x="510" y="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9"/>
                <p:cNvSpPr/>
                <p:nvPr/>
              </p:nvSpPr>
              <p:spPr>
                <a:xfrm>
                  <a:off x="3437" y="3233"/>
                  <a:ext cx="206" cy="12"/>
                </a:xfrm>
                <a:custGeom>
                  <a:rect b="b" l="l" r="r" t="t"/>
                  <a:pathLst>
                    <a:path extrusionOk="0" h="49" w="820">
                      <a:moveTo>
                        <a:pt x="0" y="2"/>
                      </a:moveTo>
                      <a:lnTo>
                        <a:pt x="6" y="47"/>
                      </a:lnTo>
                      <a:lnTo>
                        <a:pt x="820" y="49"/>
                      </a:lnTo>
                      <a:lnTo>
                        <a:pt x="806" y="27"/>
                      </a:lnTo>
                      <a:lnTo>
                        <a:pt x="787" y="0"/>
                      </a:lnTo>
                      <a:lnTo>
                        <a:pt x="523" y="0"/>
                      </a:lnTo>
                      <a:lnTo>
                        <a:pt x="260" y="3"/>
                      </a:lnTo>
                      <a:lnTo>
                        <a:pt x="0" y="2"/>
                      </a:lnTo>
                      <a:close/>
                    </a:path>
                  </a:pathLst>
                </a:custGeom>
                <a:solidFill>
                  <a:srgbClr val="5C5C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9"/>
                <p:cNvSpPr/>
                <p:nvPr/>
              </p:nvSpPr>
              <p:spPr>
                <a:xfrm>
                  <a:off x="3308" y="3262"/>
                  <a:ext cx="14" cy="13"/>
                </a:xfrm>
                <a:custGeom>
                  <a:rect b="b" l="l" r="r" t="t"/>
                  <a:pathLst>
                    <a:path extrusionOk="0" h="49" w="58">
                      <a:moveTo>
                        <a:pt x="0" y="10"/>
                      </a:moveTo>
                      <a:lnTo>
                        <a:pt x="2" y="9"/>
                      </a:lnTo>
                      <a:lnTo>
                        <a:pt x="6" y="5"/>
                      </a:lnTo>
                      <a:lnTo>
                        <a:pt x="10" y="2"/>
                      </a:lnTo>
                      <a:lnTo>
                        <a:pt x="16" y="0"/>
                      </a:lnTo>
                      <a:lnTo>
                        <a:pt x="20" y="0"/>
                      </a:lnTo>
                      <a:lnTo>
                        <a:pt x="25" y="1"/>
                      </a:lnTo>
                      <a:lnTo>
                        <a:pt x="29" y="3"/>
                      </a:lnTo>
                      <a:lnTo>
                        <a:pt x="32" y="4"/>
                      </a:lnTo>
                      <a:lnTo>
                        <a:pt x="32" y="5"/>
                      </a:lnTo>
                      <a:lnTo>
                        <a:pt x="33" y="7"/>
                      </a:lnTo>
                      <a:lnTo>
                        <a:pt x="34" y="11"/>
                      </a:lnTo>
                      <a:lnTo>
                        <a:pt x="37" y="16"/>
                      </a:lnTo>
                      <a:lnTo>
                        <a:pt x="39" y="20"/>
                      </a:lnTo>
                      <a:lnTo>
                        <a:pt x="42" y="24"/>
                      </a:lnTo>
                      <a:lnTo>
                        <a:pt x="44" y="27"/>
                      </a:lnTo>
                      <a:lnTo>
                        <a:pt x="47" y="29"/>
                      </a:lnTo>
                      <a:lnTo>
                        <a:pt x="50" y="31"/>
                      </a:lnTo>
                      <a:lnTo>
                        <a:pt x="54" y="33"/>
                      </a:lnTo>
                      <a:lnTo>
                        <a:pt x="57" y="35"/>
                      </a:lnTo>
                      <a:lnTo>
                        <a:pt x="58" y="36"/>
                      </a:lnTo>
                      <a:lnTo>
                        <a:pt x="56" y="38"/>
                      </a:lnTo>
                      <a:lnTo>
                        <a:pt x="51" y="43"/>
                      </a:lnTo>
                      <a:lnTo>
                        <a:pt x="46" y="47"/>
                      </a:lnTo>
                      <a:lnTo>
                        <a:pt x="40" y="49"/>
                      </a:lnTo>
                      <a:lnTo>
                        <a:pt x="36" y="47"/>
                      </a:lnTo>
                      <a:lnTo>
                        <a:pt x="33" y="45"/>
                      </a:lnTo>
                      <a:lnTo>
                        <a:pt x="27" y="42"/>
                      </a:lnTo>
                      <a:lnTo>
                        <a:pt x="23" y="39"/>
                      </a:lnTo>
                      <a:lnTo>
                        <a:pt x="19" y="35"/>
                      </a:lnTo>
                      <a:lnTo>
                        <a:pt x="15" y="33"/>
                      </a:lnTo>
                      <a:lnTo>
                        <a:pt x="13" y="31"/>
                      </a:lnTo>
                      <a:lnTo>
                        <a:pt x="12" y="31"/>
                      </a:lnTo>
                      <a:lnTo>
                        <a:pt x="0" y="10"/>
                      </a:lnTo>
                      <a:close/>
                    </a:path>
                  </a:pathLst>
                </a:custGeom>
                <a:solidFill>
                  <a:srgbClr val="5C5C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9"/>
                <p:cNvSpPr/>
                <p:nvPr/>
              </p:nvSpPr>
              <p:spPr>
                <a:xfrm>
                  <a:off x="3181" y="3240"/>
                  <a:ext cx="24" cy="80"/>
                </a:xfrm>
                <a:custGeom>
                  <a:rect b="b" l="l" r="r" t="t"/>
                  <a:pathLst>
                    <a:path extrusionOk="0" h="321" w="93">
                      <a:moveTo>
                        <a:pt x="57" y="1"/>
                      </a:moveTo>
                      <a:lnTo>
                        <a:pt x="56" y="0"/>
                      </a:lnTo>
                      <a:lnTo>
                        <a:pt x="52" y="0"/>
                      </a:lnTo>
                      <a:lnTo>
                        <a:pt x="47" y="0"/>
                      </a:lnTo>
                      <a:lnTo>
                        <a:pt x="42" y="1"/>
                      </a:lnTo>
                      <a:lnTo>
                        <a:pt x="35" y="1"/>
                      </a:lnTo>
                      <a:lnTo>
                        <a:pt x="29" y="2"/>
                      </a:lnTo>
                      <a:lnTo>
                        <a:pt x="22" y="4"/>
                      </a:lnTo>
                      <a:lnTo>
                        <a:pt x="19" y="8"/>
                      </a:lnTo>
                      <a:lnTo>
                        <a:pt x="16" y="11"/>
                      </a:lnTo>
                      <a:lnTo>
                        <a:pt x="13" y="16"/>
                      </a:lnTo>
                      <a:lnTo>
                        <a:pt x="11" y="18"/>
                      </a:lnTo>
                      <a:lnTo>
                        <a:pt x="10" y="24"/>
                      </a:lnTo>
                      <a:lnTo>
                        <a:pt x="8" y="28"/>
                      </a:lnTo>
                      <a:lnTo>
                        <a:pt x="8" y="32"/>
                      </a:lnTo>
                      <a:lnTo>
                        <a:pt x="6" y="36"/>
                      </a:lnTo>
                      <a:lnTo>
                        <a:pt x="5" y="42"/>
                      </a:lnTo>
                      <a:lnTo>
                        <a:pt x="3" y="48"/>
                      </a:lnTo>
                      <a:lnTo>
                        <a:pt x="3" y="55"/>
                      </a:lnTo>
                      <a:lnTo>
                        <a:pt x="3" y="58"/>
                      </a:lnTo>
                      <a:lnTo>
                        <a:pt x="2" y="62"/>
                      </a:lnTo>
                      <a:lnTo>
                        <a:pt x="1" y="66"/>
                      </a:lnTo>
                      <a:lnTo>
                        <a:pt x="1" y="70"/>
                      </a:lnTo>
                      <a:lnTo>
                        <a:pt x="1" y="74"/>
                      </a:lnTo>
                      <a:lnTo>
                        <a:pt x="1" y="79"/>
                      </a:lnTo>
                      <a:lnTo>
                        <a:pt x="1" y="83"/>
                      </a:lnTo>
                      <a:lnTo>
                        <a:pt x="1" y="88"/>
                      </a:lnTo>
                      <a:lnTo>
                        <a:pt x="1" y="92"/>
                      </a:lnTo>
                      <a:lnTo>
                        <a:pt x="1" y="96"/>
                      </a:lnTo>
                      <a:lnTo>
                        <a:pt x="1" y="101"/>
                      </a:lnTo>
                      <a:lnTo>
                        <a:pt x="1" y="106"/>
                      </a:lnTo>
                      <a:lnTo>
                        <a:pt x="0" y="110"/>
                      </a:lnTo>
                      <a:lnTo>
                        <a:pt x="0" y="115"/>
                      </a:lnTo>
                      <a:lnTo>
                        <a:pt x="0" y="119"/>
                      </a:lnTo>
                      <a:lnTo>
                        <a:pt x="0" y="123"/>
                      </a:lnTo>
                      <a:lnTo>
                        <a:pt x="0" y="127"/>
                      </a:lnTo>
                      <a:lnTo>
                        <a:pt x="0" y="132"/>
                      </a:lnTo>
                      <a:lnTo>
                        <a:pt x="0" y="136"/>
                      </a:lnTo>
                      <a:lnTo>
                        <a:pt x="0" y="140"/>
                      </a:lnTo>
                      <a:lnTo>
                        <a:pt x="0" y="145"/>
                      </a:lnTo>
                      <a:lnTo>
                        <a:pt x="1" y="150"/>
                      </a:lnTo>
                      <a:lnTo>
                        <a:pt x="1" y="154"/>
                      </a:lnTo>
                      <a:lnTo>
                        <a:pt x="1" y="159"/>
                      </a:lnTo>
                      <a:lnTo>
                        <a:pt x="1" y="163"/>
                      </a:lnTo>
                      <a:lnTo>
                        <a:pt x="1" y="167"/>
                      </a:lnTo>
                      <a:lnTo>
                        <a:pt x="2" y="172"/>
                      </a:lnTo>
                      <a:lnTo>
                        <a:pt x="3" y="176"/>
                      </a:lnTo>
                      <a:lnTo>
                        <a:pt x="3" y="180"/>
                      </a:lnTo>
                      <a:lnTo>
                        <a:pt x="3" y="186"/>
                      </a:lnTo>
                      <a:lnTo>
                        <a:pt x="4" y="191"/>
                      </a:lnTo>
                      <a:lnTo>
                        <a:pt x="6" y="196"/>
                      </a:lnTo>
                      <a:lnTo>
                        <a:pt x="6" y="200"/>
                      </a:lnTo>
                      <a:lnTo>
                        <a:pt x="7" y="205"/>
                      </a:lnTo>
                      <a:lnTo>
                        <a:pt x="8" y="210"/>
                      </a:lnTo>
                      <a:lnTo>
                        <a:pt x="9" y="215"/>
                      </a:lnTo>
                      <a:lnTo>
                        <a:pt x="10" y="220"/>
                      </a:lnTo>
                      <a:lnTo>
                        <a:pt x="11" y="226"/>
                      </a:lnTo>
                      <a:lnTo>
                        <a:pt x="12" y="231"/>
                      </a:lnTo>
                      <a:lnTo>
                        <a:pt x="14" y="237"/>
                      </a:lnTo>
                      <a:lnTo>
                        <a:pt x="15" y="242"/>
                      </a:lnTo>
                      <a:lnTo>
                        <a:pt x="16" y="247"/>
                      </a:lnTo>
                      <a:lnTo>
                        <a:pt x="18" y="251"/>
                      </a:lnTo>
                      <a:lnTo>
                        <a:pt x="20" y="257"/>
                      </a:lnTo>
                      <a:lnTo>
                        <a:pt x="20" y="261"/>
                      </a:lnTo>
                      <a:lnTo>
                        <a:pt x="22" y="266"/>
                      </a:lnTo>
                      <a:lnTo>
                        <a:pt x="23" y="270"/>
                      </a:lnTo>
                      <a:lnTo>
                        <a:pt x="26" y="275"/>
                      </a:lnTo>
                      <a:lnTo>
                        <a:pt x="28" y="281"/>
                      </a:lnTo>
                      <a:lnTo>
                        <a:pt x="32" y="288"/>
                      </a:lnTo>
                      <a:lnTo>
                        <a:pt x="33" y="294"/>
                      </a:lnTo>
                      <a:lnTo>
                        <a:pt x="37" y="300"/>
                      </a:lnTo>
                      <a:lnTo>
                        <a:pt x="39" y="305"/>
                      </a:lnTo>
                      <a:lnTo>
                        <a:pt x="42" y="309"/>
                      </a:lnTo>
                      <a:lnTo>
                        <a:pt x="44" y="313"/>
                      </a:lnTo>
                      <a:lnTo>
                        <a:pt x="48" y="316"/>
                      </a:lnTo>
                      <a:lnTo>
                        <a:pt x="53" y="320"/>
                      </a:lnTo>
                      <a:lnTo>
                        <a:pt x="58" y="321"/>
                      </a:lnTo>
                      <a:lnTo>
                        <a:pt x="63" y="320"/>
                      </a:lnTo>
                      <a:lnTo>
                        <a:pt x="67" y="317"/>
                      </a:lnTo>
                      <a:lnTo>
                        <a:pt x="70" y="315"/>
                      </a:lnTo>
                      <a:lnTo>
                        <a:pt x="74" y="313"/>
                      </a:lnTo>
                      <a:lnTo>
                        <a:pt x="78" y="307"/>
                      </a:lnTo>
                      <a:lnTo>
                        <a:pt x="82" y="302"/>
                      </a:lnTo>
                      <a:lnTo>
                        <a:pt x="82" y="298"/>
                      </a:lnTo>
                      <a:lnTo>
                        <a:pt x="83" y="293"/>
                      </a:lnTo>
                      <a:lnTo>
                        <a:pt x="83" y="288"/>
                      </a:lnTo>
                      <a:lnTo>
                        <a:pt x="84" y="284"/>
                      </a:lnTo>
                      <a:lnTo>
                        <a:pt x="84" y="279"/>
                      </a:lnTo>
                      <a:lnTo>
                        <a:pt x="85" y="274"/>
                      </a:lnTo>
                      <a:lnTo>
                        <a:pt x="85" y="268"/>
                      </a:lnTo>
                      <a:lnTo>
                        <a:pt x="85" y="261"/>
                      </a:lnTo>
                      <a:lnTo>
                        <a:pt x="86" y="254"/>
                      </a:lnTo>
                      <a:lnTo>
                        <a:pt x="86" y="247"/>
                      </a:lnTo>
                      <a:lnTo>
                        <a:pt x="86" y="243"/>
                      </a:lnTo>
                      <a:lnTo>
                        <a:pt x="86" y="240"/>
                      </a:lnTo>
                      <a:lnTo>
                        <a:pt x="86" y="236"/>
                      </a:lnTo>
                      <a:lnTo>
                        <a:pt x="87" y="232"/>
                      </a:lnTo>
                      <a:lnTo>
                        <a:pt x="88" y="225"/>
                      </a:lnTo>
                      <a:lnTo>
                        <a:pt x="88" y="217"/>
                      </a:lnTo>
                      <a:lnTo>
                        <a:pt x="88" y="213"/>
                      </a:lnTo>
                      <a:lnTo>
                        <a:pt x="88" y="209"/>
                      </a:lnTo>
                      <a:lnTo>
                        <a:pt x="88" y="205"/>
                      </a:lnTo>
                      <a:lnTo>
                        <a:pt x="88" y="202"/>
                      </a:lnTo>
                      <a:lnTo>
                        <a:pt x="88" y="198"/>
                      </a:lnTo>
                      <a:lnTo>
                        <a:pt x="89" y="194"/>
                      </a:lnTo>
                      <a:lnTo>
                        <a:pt x="89" y="190"/>
                      </a:lnTo>
                      <a:lnTo>
                        <a:pt x="90" y="187"/>
                      </a:lnTo>
                      <a:lnTo>
                        <a:pt x="90" y="178"/>
                      </a:lnTo>
                      <a:lnTo>
                        <a:pt x="90" y="172"/>
                      </a:lnTo>
                      <a:lnTo>
                        <a:pt x="91" y="166"/>
                      </a:lnTo>
                      <a:lnTo>
                        <a:pt x="91" y="160"/>
                      </a:lnTo>
                      <a:lnTo>
                        <a:pt x="91" y="154"/>
                      </a:lnTo>
                      <a:lnTo>
                        <a:pt x="91" y="149"/>
                      </a:lnTo>
                      <a:lnTo>
                        <a:pt x="91" y="144"/>
                      </a:lnTo>
                      <a:lnTo>
                        <a:pt x="92" y="140"/>
                      </a:lnTo>
                      <a:lnTo>
                        <a:pt x="92" y="134"/>
                      </a:lnTo>
                      <a:lnTo>
                        <a:pt x="93" y="131"/>
                      </a:lnTo>
                      <a:lnTo>
                        <a:pt x="92" y="127"/>
                      </a:lnTo>
                      <a:lnTo>
                        <a:pt x="91" y="123"/>
                      </a:lnTo>
                      <a:lnTo>
                        <a:pt x="89" y="119"/>
                      </a:lnTo>
                      <a:lnTo>
                        <a:pt x="88" y="115"/>
                      </a:lnTo>
                      <a:lnTo>
                        <a:pt x="87" y="111"/>
                      </a:lnTo>
                      <a:lnTo>
                        <a:pt x="86" y="107"/>
                      </a:lnTo>
                      <a:lnTo>
                        <a:pt x="85" y="102"/>
                      </a:lnTo>
                      <a:lnTo>
                        <a:pt x="84" y="96"/>
                      </a:lnTo>
                      <a:lnTo>
                        <a:pt x="82" y="91"/>
                      </a:lnTo>
                      <a:lnTo>
                        <a:pt x="81" y="85"/>
                      </a:lnTo>
                      <a:lnTo>
                        <a:pt x="79" y="79"/>
                      </a:lnTo>
                      <a:lnTo>
                        <a:pt x="78" y="74"/>
                      </a:lnTo>
                      <a:lnTo>
                        <a:pt x="76" y="68"/>
                      </a:lnTo>
                      <a:lnTo>
                        <a:pt x="75" y="63"/>
                      </a:lnTo>
                      <a:lnTo>
                        <a:pt x="73" y="56"/>
                      </a:lnTo>
                      <a:lnTo>
                        <a:pt x="71" y="50"/>
                      </a:lnTo>
                      <a:lnTo>
                        <a:pt x="70" y="44"/>
                      </a:lnTo>
                      <a:lnTo>
                        <a:pt x="67" y="39"/>
                      </a:lnTo>
                      <a:lnTo>
                        <a:pt x="65" y="34"/>
                      </a:lnTo>
                      <a:lnTo>
                        <a:pt x="64" y="29"/>
                      </a:lnTo>
                      <a:lnTo>
                        <a:pt x="63" y="24"/>
                      </a:lnTo>
                      <a:lnTo>
                        <a:pt x="62" y="20"/>
                      </a:lnTo>
                      <a:lnTo>
                        <a:pt x="61" y="15"/>
                      </a:lnTo>
                      <a:lnTo>
                        <a:pt x="60" y="11"/>
                      </a:lnTo>
                      <a:lnTo>
                        <a:pt x="58" y="8"/>
                      </a:lnTo>
                      <a:lnTo>
                        <a:pt x="58" y="6"/>
                      </a:lnTo>
                      <a:lnTo>
                        <a:pt x="57" y="2"/>
                      </a:lnTo>
                      <a:lnTo>
                        <a:pt x="57" y="1"/>
                      </a:lnTo>
                      <a:close/>
                    </a:path>
                  </a:pathLst>
                </a:custGeom>
                <a:solidFill>
                  <a:srgbClr val="ED8F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9"/>
                <p:cNvSpPr/>
                <p:nvPr/>
              </p:nvSpPr>
              <p:spPr>
                <a:xfrm>
                  <a:off x="3193" y="3227"/>
                  <a:ext cx="247" cy="93"/>
                </a:xfrm>
                <a:custGeom>
                  <a:rect b="b" l="l" r="r" t="t"/>
                  <a:pathLst>
                    <a:path extrusionOk="0" h="374" w="987">
                      <a:moveTo>
                        <a:pt x="973" y="20"/>
                      </a:moveTo>
                      <a:lnTo>
                        <a:pt x="974" y="23"/>
                      </a:lnTo>
                      <a:lnTo>
                        <a:pt x="976" y="26"/>
                      </a:lnTo>
                      <a:lnTo>
                        <a:pt x="978" y="31"/>
                      </a:lnTo>
                      <a:lnTo>
                        <a:pt x="980" y="38"/>
                      </a:lnTo>
                      <a:lnTo>
                        <a:pt x="983" y="44"/>
                      </a:lnTo>
                      <a:lnTo>
                        <a:pt x="984" y="51"/>
                      </a:lnTo>
                      <a:lnTo>
                        <a:pt x="986" y="58"/>
                      </a:lnTo>
                      <a:lnTo>
                        <a:pt x="986" y="61"/>
                      </a:lnTo>
                      <a:lnTo>
                        <a:pt x="986" y="65"/>
                      </a:lnTo>
                      <a:lnTo>
                        <a:pt x="986" y="69"/>
                      </a:lnTo>
                      <a:lnTo>
                        <a:pt x="987" y="75"/>
                      </a:lnTo>
                      <a:lnTo>
                        <a:pt x="986" y="79"/>
                      </a:lnTo>
                      <a:lnTo>
                        <a:pt x="986" y="84"/>
                      </a:lnTo>
                      <a:lnTo>
                        <a:pt x="985" y="88"/>
                      </a:lnTo>
                      <a:lnTo>
                        <a:pt x="985" y="93"/>
                      </a:lnTo>
                      <a:lnTo>
                        <a:pt x="985" y="96"/>
                      </a:lnTo>
                      <a:lnTo>
                        <a:pt x="984" y="100"/>
                      </a:lnTo>
                      <a:lnTo>
                        <a:pt x="983" y="104"/>
                      </a:lnTo>
                      <a:lnTo>
                        <a:pt x="983" y="107"/>
                      </a:lnTo>
                      <a:lnTo>
                        <a:pt x="983" y="111"/>
                      </a:lnTo>
                      <a:lnTo>
                        <a:pt x="983" y="114"/>
                      </a:lnTo>
                      <a:lnTo>
                        <a:pt x="774" y="149"/>
                      </a:lnTo>
                      <a:lnTo>
                        <a:pt x="472" y="142"/>
                      </a:lnTo>
                      <a:lnTo>
                        <a:pt x="299" y="259"/>
                      </a:lnTo>
                      <a:lnTo>
                        <a:pt x="297" y="259"/>
                      </a:lnTo>
                      <a:lnTo>
                        <a:pt x="294" y="261"/>
                      </a:lnTo>
                      <a:lnTo>
                        <a:pt x="290" y="261"/>
                      </a:lnTo>
                      <a:lnTo>
                        <a:pt x="287" y="263"/>
                      </a:lnTo>
                      <a:lnTo>
                        <a:pt x="283" y="265"/>
                      </a:lnTo>
                      <a:lnTo>
                        <a:pt x="280" y="267"/>
                      </a:lnTo>
                      <a:lnTo>
                        <a:pt x="275" y="269"/>
                      </a:lnTo>
                      <a:lnTo>
                        <a:pt x="271" y="271"/>
                      </a:lnTo>
                      <a:lnTo>
                        <a:pt x="265" y="273"/>
                      </a:lnTo>
                      <a:lnTo>
                        <a:pt x="261" y="277"/>
                      </a:lnTo>
                      <a:lnTo>
                        <a:pt x="254" y="279"/>
                      </a:lnTo>
                      <a:lnTo>
                        <a:pt x="248" y="283"/>
                      </a:lnTo>
                      <a:lnTo>
                        <a:pt x="241" y="285"/>
                      </a:lnTo>
                      <a:lnTo>
                        <a:pt x="235" y="289"/>
                      </a:lnTo>
                      <a:lnTo>
                        <a:pt x="231" y="291"/>
                      </a:lnTo>
                      <a:lnTo>
                        <a:pt x="228" y="292"/>
                      </a:lnTo>
                      <a:lnTo>
                        <a:pt x="224" y="294"/>
                      </a:lnTo>
                      <a:lnTo>
                        <a:pt x="220" y="296"/>
                      </a:lnTo>
                      <a:lnTo>
                        <a:pt x="216" y="297"/>
                      </a:lnTo>
                      <a:lnTo>
                        <a:pt x="213" y="299"/>
                      </a:lnTo>
                      <a:lnTo>
                        <a:pt x="209" y="301"/>
                      </a:lnTo>
                      <a:lnTo>
                        <a:pt x="206" y="303"/>
                      </a:lnTo>
                      <a:lnTo>
                        <a:pt x="201" y="304"/>
                      </a:lnTo>
                      <a:lnTo>
                        <a:pt x="197" y="306"/>
                      </a:lnTo>
                      <a:lnTo>
                        <a:pt x="192" y="308"/>
                      </a:lnTo>
                      <a:lnTo>
                        <a:pt x="188" y="310"/>
                      </a:lnTo>
                      <a:lnTo>
                        <a:pt x="184" y="311"/>
                      </a:lnTo>
                      <a:lnTo>
                        <a:pt x="180" y="313"/>
                      </a:lnTo>
                      <a:lnTo>
                        <a:pt x="176" y="316"/>
                      </a:lnTo>
                      <a:lnTo>
                        <a:pt x="173" y="318"/>
                      </a:lnTo>
                      <a:lnTo>
                        <a:pt x="168" y="319"/>
                      </a:lnTo>
                      <a:lnTo>
                        <a:pt x="164" y="322"/>
                      </a:lnTo>
                      <a:lnTo>
                        <a:pt x="160" y="323"/>
                      </a:lnTo>
                      <a:lnTo>
                        <a:pt x="155" y="325"/>
                      </a:lnTo>
                      <a:lnTo>
                        <a:pt x="150" y="326"/>
                      </a:lnTo>
                      <a:lnTo>
                        <a:pt x="146" y="328"/>
                      </a:lnTo>
                      <a:lnTo>
                        <a:pt x="142" y="330"/>
                      </a:lnTo>
                      <a:lnTo>
                        <a:pt x="138" y="332"/>
                      </a:lnTo>
                      <a:lnTo>
                        <a:pt x="133" y="334"/>
                      </a:lnTo>
                      <a:lnTo>
                        <a:pt x="129" y="336"/>
                      </a:lnTo>
                      <a:lnTo>
                        <a:pt x="125" y="337"/>
                      </a:lnTo>
                      <a:lnTo>
                        <a:pt x="121" y="339"/>
                      </a:lnTo>
                      <a:lnTo>
                        <a:pt x="117" y="340"/>
                      </a:lnTo>
                      <a:lnTo>
                        <a:pt x="113" y="342"/>
                      </a:lnTo>
                      <a:lnTo>
                        <a:pt x="108" y="345"/>
                      </a:lnTo>
                      <a:lnTo>
                        <a:pt x="104" y="346"/>
                      </a:lnTo>
                      <a:lnTo>
                        <a:pt x="99" y="347"/>
                      </a:lnTo>
                      <a:lnTo>
                        <a:pt x="95" y="349"/>
                      </a:lnTo>
                      <a:lnTo>
                        <a:pt x="91" y="350"/>
                      </a:lnTo>
                      <a:lnTo>
                        <a:pt x="88" y="352"/>
                      </a:lnTo>
                      <a:lnTo>
                        <a:pt x="81" y="354"/>
                      </a:lnTo>
                      <a:lnTo>
                        <a:pt x="75" y="358"/>
                      </a:lnTo>
                      <a:lnTo>
                        <a:pt x="68" y="360"/>
                      </a:lnTo>
                      <a:lnTo>
                        <a:pt x="62" y="362"/>
                      </a:lnTo>
                      <a:lnTo>
                        <a:pt x="57" y="364"/>
                      </a:lnTo>
                      <a:lnTo>
                        <a:pt x="53" y="366"/>
                      </a:lnTo>
                      <a:lnTo>
                        <a:pt x="49" y="366"/>
                      </a:lnTo>
                      <a:lnTo>
                        <a:pt x="45" y="368"/>
                      </a:lnTo>
                      <a:lnTo>
                        <a:pt x="41" y="369"/>
                      </a:lnTo>
                      <a:lnTo>
                        <a:pt x="38" y="370"/>
                      </a:lnTo>
                      <a:lnTo>
                        <a:pt x="33" y="372"/>
                      </a:lnTo>
                      <a:lnTo>
                        <a:pt x="30" y="373"/>
                      </a:lnTo>
                      <a:lnTo>
                        <a:pt x="24" y="373"/>
                      </a:lnTo>
                      <a:lnTo>
                        <a:pt x="21" y="374"/>
                      </a:lnTo>
                      <a:lnTo>
                        <a:pt x="21" y="373"/>
                      </a:lnTo>
                      <a:lnTo>
                        <a:pt x="21" y="371"/>
                      </a:lnTo>
                      <a:lnTo>
                        <a:pt x="21" y="367"/>
                      </a:lnTo>
                      <a:lnTo>
                        <a:pt x="21" y="363"/>
                      </a:lnTo>
                      <a:lnTo>
                        <a:pt x="21" y="360"/>
                      </a:lnTo>
                      <a:lnTo>
                        <a:pt x="21" y="354"/>
                      </a:lnTo>
                      <a:lnTo>
                        <a:pt x="22" y="350"/>
                      </a:lnTo>
                      <a:lnTo>
                        <a:pt x="22" y="344"/>
                      </a:lnTo>
                      <a:lnTo>
                        <a:pt x="22" y="338"/>
                      </a:lnTo>
                      <a:lnTo>
                        <a:pt x="24" y="332"/>
                      </a:lnTo>
                      <a:lnTo>
                        <a:pt x="24" y="326"/>
                      </a:lnTo>
                      <a:lnTo>
                        <a:pt x="24" y="319"/>
                      </a:lnTo>
                      <a:lnTo>
                        <a:pt x="24" y="312"/>
                      </a:lnTo>
                      <a:lnTo>
                        <a:pt x="25" y="305"/>
                      </a:lnTo>
                      <a:lnTo>
                        <a:pt x="26" y="298"/>
                      </a:lnTo>
                      <a:lnTo>
                        <a:pt x="26" y="294"/>
                      </a:lnTo>
                      <a:lnTo>
                        <a:pt x="26" y="290"/>
                      </a:lnTo>
                      <a:lnTo>
                        <a:pt x="26" y="286"/>
                      </a:lnTo>
                      <a:lnTo>
                        <a:pt x="26" y="283"/>
                      </a:lnTo>
                      <a:lnTo>
                        <a:pt x="26" y="274"/>
                      </a:lnTo>
                      <a:lnTo>
                        <a:pt x="26" y="268"/>
                      </a:lnTo>
                      <a:lnTo>
                        <a:pt x="26" y="260"/>
                      </a:lnTo>
                      <a:lnTo>
                        <a:pt x="26" y="253"/>
                      </a:lnTo>
                      <a:lnTo>
                        <a:pt x="26" y="246"/>
                      </a:lnTo>
                      <a:lnTo>
                        <a:pt x="26" y="240"/>
                      </a:lnTo>
                      <a:lnTo>
                        <a:pt x="26" y="232"/>
                      </a:lnTo>
                      <a:lnTo>
                        <a:pt x="26" y="226"/>
                      </a:lnTo>
                      <a:lnTo>
                        <a:pt x="26" y="220"/>
                      </a:lnTo>
                      <a:lnTo>
                        <a:pt x="26" y="215"/>
                      </a:lnTo>
                      <a:lnTo>
                        <a:pt x="25" y="210"/>
                      </a:lnTo>
                      <a:lnTo>
                        <a:pt x="25" y="206"/>
                      </a:lnTo>
                      <a:lnTo>
                        <a:pt x="24" y="202"/>
                      </a:lnTo>
                      <a:lnTo>
                        <a:pt x="24" y="199"/>
                      </a:lnTo>
                      <a:lnTo>
                        <a:pt x="22" y="195"/>
                      </a:lnTo>
                      <a:lnTo>
                        <a:pt x="21" y="190"/>
                      </a:lnTo>
                      <a:lnTo>
                        <a:pt x="21" y="186"/>
                      </a:lnTo>
                      <a:lnTo>
                        <a:pt x="20" y="182"/>
                      </a:lnTo>
                      <a:lnTo>
                        <a:pt x="19" y="176"/>
                      </a:lnTo>
                      <a:lnTo>
                        <a:pt x="18" y="172"/>
                      </a:lnTo>
                      <a:lnTo>
                        <a:pt x="17" y="167"/>
                      </a:lnTo>
                      <a:lnTo>
                        <a:pt x="17" y="162"/>
                      </a:lnTo>
                      <a:lnTo>
                        <a:pt x="15" y="156"/>
                      </a:lnTo>
                      <a:lnTo>
                        <a:pt x="15" y="150"/>
                      </a:lnTo>
                      <a:lnTo>
                        <a:pt x="13" y="144"/>
                      </a:lnTo>
                      <a:lnTo>
                        <a:pt x="12" y="138"/>
                      </a:lnTo>
                      <a:lnTo>
                        <a:pt x="11" y="132"/>
                      </a:lnTo>
                      <a:lnTo>
                        <a:pt x="10" y="127"/>
                      </a:lnTo>
                      <a:lnTo>
                        <a:pt x="9" y="121"/>
                      </a:lnTo>
                      <a:lnTo>
                        <a:pt x="8" y="116"/>
                      </a:lnTo>
                      <a:lnTo>
                        <a:pt x="7" y="109"/>
                      </a:lnTo>
                      <a:lnTo>
                        <a:pt x="6" y="103"/>
                      </a:lnTo>
                      <a:lnTo>
                        <a:pt x="5" y="97"/>
                      </a:lnTo>
                      <a:lnTo>
                        <a:pt x="4" y="93"/>
                      </a:lnTo>
                      <a:lnTo>
                        <a:pt x="3" y="87"/>
                      </a:lnTo>
                      <a:lnTo>
                        <a:pt x="3" y="83"/>
                      </a:lnTo>
                      <a:lnTo>
                        <a:pt x="2" y="78"/>
                      </a:lnTo>
                      <a:lnTo>
                        <a:pt x="2" y="75"/>
                      </a:lnTo>
                      <a:lnTo>
                        <a:pt x="1" y="70"/>
                      </a:lnTo>
                      <a:lnTo>
                        <a:pt x="0" y="67"/>
                      </a:lnTo>
                      <a:lnTo>
                        <a:pt x="0" y="64"/>
                      </a:lnTo>
                      <a:lnTo>
                        <a:pt x="0" y="62"/>
                      </a:lnTo>
                      <a:lnTo>
                        <a:pt x="0" y="59"/>
                      </a:lnTo>
                      <a:lnTo>
                        <a:pt x="0" y="58"/>
                      </a:lnTo>
                      <a:lnTo>
                        <a:pt x="360" y="44"/>
                      </a:lnTo>
                      <a:lnTo>
                        <a:pt x="363" y="43"/>
                      </a:lnTo>
                      <a:lnTo>
                        <a:pt x="366" y="41"/>
                      </a:lnTo>
                      <a:lnTo>
                        <a:pt x="372" y="40"/>
                      </a:lnTo>
                      <a:lnTo>
                        <a:pt x="377" y="38"/>
                      </a:lnTo>
                      <a:lnTo>
                        <a:pt x="386" y="36"/>
                      </a:lnTo>
                      <a:lnTo>
                        <a:pt x="389" y="34"/>
                      </a:lnTo>
                      <a:lnTo>
                        <a:pt x="392" y="33"/>
                      </a:lnTo>
                      <a:lnTo>
                        <a:pt x="396" y="31"/>
                      </a:lnTo>
                      <a:lnTo>
                        <a:pt x="401" y="30"/>
                      </a:lnTo>
                      <a:lnTo>
                        <a:pt x="404" y="28"/>
                      </a:lnTo>
                      <a:lnTo>
                        <a:pt x="408" y="27"/>
                      </a:lnTo>
                      <a:lnTo>
                        <a:pt x="411" y="25"/>
                      </a:lnTo>
                      <a:lnTo>
                        <a:pt x="415" y="24"/>
                      </a:lnTo>
                      <a:lnTo>
                        <a:pt x="419" y="23"/>
                      </a:lnTo>
                      <a:lnTo>
                        <a:pt x="423" y="21"/>
                      </a:lnTo>
                      <a:lnTo>
                        <a:pt x="427" y="20"/>
                      </a:lnTo>
                      <a:lnTo>
                        <a:pt x="431" y="19"/>
                      </a:lnTo>
                      <a:lnTo>
                        <a:pt x="436" y="16"/>
                      </a:lnTo>
                      <a:lnTo>
                        <a:pt x="441" y="14"/>
                      </a:lnTo>
                      <a:lnTo>
                        <a:pt x="445" y="12"/>
                      </a:lnTo>
                      <a:lnTo>
                        <a:pt x="447" y="12"/>
                      </a:lnTo>
                      <a:lnTo>
                        <a:pt x="452" y="8"/>
                      </a:lnTo>
                      <a:lnTo>
                        <a:pt x="457" y="5"/>
                      </a:lnTo>
                      <a:lnTo>
                        <a:pt x="460" y="2"/>
                      </a:lnTo>
                      <a:lnTo>
                        <a:pt x="462" y="2"/>
                      </a:lnTo>
                      <a:lnTo>
                        <a:pt x="712" y="0"/>
                      </a:lnTo>
                      <a:lnTo>
                        <a:pt x="973" y="20"/>
                      </a:lnTo>
                      <a:close/>
                    </a:path>
                  </a:pathLst>
                </a:custGeom>
                <a:solidFill>
                  <a:srgbClr val="E65E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5" name="Google Shape;1345;p9"/>
                <p:cNvSpPr/>
                <p:nvPr/>
              </p:nvSpPr>
              <p:spPr>
                <a:xfrm>
                  <a:off x="3438" y="3241"/>
                  <a:ext cx="205" cy="15"/>
                </a:xfrm>
                <a:custGeom>
                  <a:rect b="b" l="l" r="r" t="t"/>
                  <a:pathLst>
                    <a:path extrusionOk="0" h="60" w="816">
                      <a:moveTo>
                        <a:pt x="0" y="5"/>
                      </a:moveTo>
                      <a:lnTo>
                        <a:pt x="2" y="60"/>
                      </a:lnTo>
                      <a:lnTo>
                        <a:pt x="318" y="60"/>
                      </a:lnTo>
                      <a:lnTo>
                        <a:pt x="537" y="59"/>
                      </a:lnTo>
                      <a:lnTo>
                        <a:pt x="537" y="57"/>
                      </a:lnTo>
                      <a:lnTo>
                        <a:pt x="540" y="57"/>
                      </a:lnTo>
                      <a:lnTo>
                        <a:pt x="543" y="57"/>
                      </a:lnTo>
                      <a:lnTo>
                        <a:pt x="548" y="57"/>
                      </a:lnTo>
                      <a:lnTo>
                        <a:pt x="553" y="57"/>
                      </a:lnTo>
                      <a:lnTo>
                        <a:pt x="561" y="57"/>
                      </a:lnTo>
                      <a:lnTo>
                        <a:pt x="565" y="56"/>
                      </a:lnTo>
                      <a:lnTo>
                        <a:pt x="569" y="56"/>
                      </a:lnTo>
                      <a:lnTo>
                        <a:pt x="574" y="56"/>
                      </a:lnTo>
                      <a:lnTo>
                        <a:pt x="579" y="56"/>
                      </a:lnTo>
                      <a:lnTo>
                        <a:pt x="583" y="55"/>
                      </a:lnTo>
                      <a:lnTo>
                        <a:pt x="588" y="55"/>
                      </a:lnTo>
                      <a:lnTo>
                        <a:pt x="593" y="55"/>
                      </a:lnTo>
                      <a:lnTo>
                        <a:pt x="598" y="55"/>
                      </a:lnTo>
                      <a:lnTo>
                        <a:pt x="604" y="54"/>
                      </a:lnTo>
                      <a:lnTo>
                        <a:pt x="610" y="54"/>
                      </a:lnTo>
                      <a:lnTo>
                        <a:pt x="616" y="53"/>
                      </a:lnTo>
                      <a:lnTo>
                        <a:pt x="622" y="53"/>
                      </a:lnTo>
                      <a:lnTo>
                        <a:pt x="627" y="53"/>
                      </a:lnTo>
                      <a:lnTo>
                        <a:pt x="634" y="53"/>
                      </a:lnTo>
                      <a:lnTo>
                        <a:pt x="640" y="52"/>
                      </a:lnTo>
                      <a:lnTo>
                        <a:pt x="646" y="52"/>
                      </a:lnTo>
                      <a:lnTo>
                        <a:pt x="653" y="51"/>
                      </a:lnTo>
                      <a:lnTo>
                        <a:pt x="659" y="51"/>
                      </a:lnTo>
                      <a:lnTo>
                        <a:pt x="666" y="51"/>
                      </a:lnTo>
                      <a:lnTo>
                        <a:pt x="672" y="51"/>
                      </a:lnTo>
                      <a:lnTo>
                        <a:pt x="678" y="51"/>
                      </a:lnTo>
                      <a:lnTo>
                        <a:pt x="684" y="50"/>
                      </a:lnTo>
                      <a:lnTo>
                        <a:pt x="690" y="49"/>
                      </a:lnTo>
                      <a:lnTo>
                        <a:pt x="698" y="49"/>
                      </a:lnTo>
                      <a:lnTo>
                        <a:pt x="704" y="49"/>
                      </a:lnTo>
                      <a:lnTo>
                        <a:pt x="710" y="49"/>
                      </a:lnTo>
                      <a:lnTo>
                        <a:pt x="716" y="48"/>
                      </a:lnTo>
                      <a:lnTo>
                        <a:pt x="722" y="48"/>
                      </a:lnTo>
                      <a:lnTo>
                        <a:pt x="727" y="47"/>
                      </a:lnTo>
                      <a:lnTo>
                        <a:pt x="733" y="47"/>
                      </a:lnTo>
                      <a:lnTo>
                        <a:pt x="738" y="46"/>
                      </a:lnTo>
                      <a:lnTo>
                        <a:pt x="745" y="46"/>
                      </a:lnTo>
                      <a:lnTo>
                        <a:pt x="750" y="46"/>
                      </a:lnTo>
                      <a:lnTo>
                        <a:pt x="755" y="46"/>
                      </a:lnTo>
                      <a:lnTo>
                        <a:pt x="761" y="46"/>
                      </a:lnTo>
                      <a:lnTo>
                        <a:pt x="766" y="46"/>
                      </a:lnTo>
                      <a:lnTo>
                        <a:pt x="770" y="45"/>
                      </a:lnTo>
                      <a:lnTo>
                        <a:pt x="775" y="44"/>
                      </a:lnTo>
                      <a:lnTo>
                        <a:pt x="779" y="44"/>
                      </a:lnTo>
                      <a:lnTo>
                        <a:pt x="784" y="44"/>
                      </a:lnTo>
                      <a:lnTo>
                        <a:pt x="791" y="43"/>
                      </a:lnTo>
                      <a:lnTo>
                        <a:pt x="798" y="43"/>
                      </a:lnTo>
                      <a:lnTo>
                        <a:pt x="803" y="42"/>
                      </a:lnTo>
                      <a:lnTo>
                        <a:pt x="807" y="42"/>
                      </a:lnTo>
                      <a:lnTo>
                        <a:pt x="810" y="41"/>
                      </a:lnTo>
                      <a:lnTo>
                        <a:pt x="812" y="41"/>
                      </a:lnTo>
                      <a:lnTo>
                        <a:pt x="815" y="36"/>
                      </a:lnTo>
                      <a:lnTo>
                        <a:pt x="816" y="29"/>
                      </a:lnTo>
                      <a:lnTo>
                        <a:pt x="816" y="25"/>
                      </a:lnTo>
                      <a:lnTo>
                        <a:pt x="815" y="21"/>
                      </a:lnTo>
                      <a:lnTo>
                        <a:pt x="814" y="16"/>
                      </a:lnTo>
                      <a:lnTo>
                        <a:pt x="813" y="14"/>
                      </a:lnTo>
                      <a:lnTo>
                        <a:pt x="809" y="8"/>
                      </a:lnTo>
                      <a:lnTo>
                        <a:pt x="805" y="4"/>
                      </a:lnTo>
                      <a:lnTo>
                        <a:pt x="802" y="1"/>
                      </a:lnTo>
                      <a:lnTo>
                        <a:pt x="801" y="0"/>
                      </a:lnTo>
                      <a:lnTo>
                        <a:pt x="449" y="3"/>
                      </a:lnTo>
                      <a:lnTo>
                        <a:pt x="0" y="5"/>
                      </a:lnTo>
                      <a:close/>
                    </a:path>
                  </a:pathLst>
                </a:custGeom>
                <a:solidFill>
                  <a:srgbClr val="918C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6" name="Google Shape;1346;p9"/>
                <p:cNvSpPr/>
                <p:nvPr/>
              </p:nvSpPr>
              <p:spPr>
                <a:xfrm>
                  <a:off x="3282" y="3215"/>
                  <a:ext cx="17" cy="19"/>
                </a:xfrm>
                <a:custGeom>
                  <a:rect b="b" l="l" r="r" t="t"/>
                  <a:pathLst>
                    <a:path extrusionOk="0" h="77" w="68">
                      <a:moveTo>
                        <a:pt x="48" y="77"/>
                      </a:moveTo>
                      <a:lnTo>
                        <a:pt x="45" y="75"/>
                      </a:lnTo>
                      <a:lnTo>
                        <a:pt x="40" y="70"/>
                      </a:lnTo>
                      <a:lnTo>
                        <a:pt x="36" y="66"/>
                      </a:lnTo>
                      <a:lnTo>
                        <a:pt x="32" y="63"/>
                      </a:lnTo>
                      <a:lnTo>
                        <a:pt x="28" y="59"/>
                      </a:lnTo>
                      <a:lnTo>
                        <a:pt x="23" y="56"/>
                      </a:lnTo>
                      <a:lnTo>
                        <a:pt x="19" y="51"/>
                      </a:lnTo>
                      <a:lnTo>
                        <a:pt x="14" y="46"/>
                      </a:lnTo>
                      <a:lnTo>
                        <a:pt x="10" y="42"/>
                      </a:lnTo>
                      <a:lnTo>
                        <a:pt x="6" y="38"/>
                      </a:lnTo>
                      <a:lnTo>
                        <a:pt x="1" y="31"/>
                      </a:lnTo>
                      <a:lnTo>
                        <a:pt x="0" y="27"/>
                      </a:lnTo>
                      <a:lnTo>
                        <a:pt x="1" y="22"/>
                      </a:lnTo>
                      <a:lnTo>
                        <a:pt x="4" y="18"/>
                      </a:lnTo>
                      <a:lnTo>
                        <a:pt x="7" y="13"/>
                      </a:lnTo>
                      <a:lnTo>
                        <a:pt x="12" y="9"/>
                      </a:lnTo>
                      <a:lnTo>
                        <a:pt x="17" y="5"/>
                      </a:lnTo>
                      <a:lnTo>
                        <a:pt x="21" y="2"/>
                      </a:lnTo>
                      <a:lnTo>
                        <a:pt x="26" y="0"/>
                      </a:lnTo>
                      <a:lnTo>
                        <a:pt x="29" y="2"/>
                      </a:lnTo>
                      <a:lnTo>
                        <a:pt x="30" y="3"/>
                      </a:lnTo>
                      <a:lnTo>
                        <a:pt x="32" y="6"/>
                      </a:lnTo>
                      <a:lnTo>
                        <a:pt x="34" y="9"/>
                      </a:lnTo>
                      <a:lnTo>
                        <a:pt x="36" y="14"/>
                      </a:lnTo>
                      <a:lnTo>
                        <a:pt x="39" y="18"/>
                      </a:lnTo>
                      <a:lnTo>
                        <a:pt x="42" y="24"/>
                      </a:lnTo>
                      <a:lnTo>
                        <a:pt x="46" y="30"/>
                      </a:lnTo>
                      <a:lnTo>
                        <a:pt x="50" y="36"/>
                      </a:lnTo>
                      <a:lnTo>
                        <a:pt x="53" y="43"/>
                      </a:lnTo>
                      <a:lnTo>
                        <a:pt x="56" y="48"/>
                      </a:lnTo>
                      <a:lnTo>
                        <a:pt x="59" y="54"/>
                      </a:lnTo>
                      <a:lnTo>
                        <a:pt x="62" y="58"/>
                      </a:lnTo>
                      <a:lnTo>
                        <a:pt x="64" y="62"/>
                      </a:lnTo>
                      <a:lnTo>
                        <a:pt x="66" y="65"/>
                      </a:lnTo>
                      <a:lnTo>
                        <a:pt x="67" y="67"/>
                      </a:lnTo>
                      <a:lnTo>
                        <a:pt x="68" y="68"/>
                      </a:lnTo>
                      <a:lnTo>
                        <a:pt x="48" y="77"/>
                      </a:lnTo>
                      <a:close/>
                    </a:path>
                  </a:pathLst>
                </a:custGeom>
                <a:solidFill>
                  <a:srgbClr val="918C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7" name="Google Shape;1347;p9"/>
                <p:cNvSpPr/>
                <p:nvPr/>
              </p:nvSpPr>
              <p:spPr>
                <a:xfrm>
                  <a:off x="3298" y="3263"/>
                  <a:ext cx="34" cy="20"/>
                </a:xfrm>
                <a:custGeom>
                  <a:rect b="b" l="l" r="r" t="t"/>
                  <a:pathLst>
                    <a:path extrusionOk="0" h="80" w="135">
                      <a:moveTo>
                        <a:pt x="22" y="27"/>
                      </a:moveTo>
                      <a:lnTo>
                        <a:pt x="22" y="29"/>
                      </a:lnTo>
                      <a:lnTo>
                        <a:pt x="23" y="33"/>
                      </a:lnTo>
                      <a:lnTo>
                        <a:pt x="26" y="38"/>
                      </a:lnTo>
                      <a:lnTo>
                        <a:pt x="31" y="46"/>
                      </a:lnTo>
                      <a:lnTo>
                        <a:pt x="33" y="48"/>
                      </a:lnTo>
                      <a:lnTo>
                        <a:pt x="37" y="52"/>
                      </a:lnTo>
                      <a:lnTo>
                        <a:pt x="41" y="55"/>
                      </a:lnTo>
                      <a:lnTo>
                        <a:pt x="46" y="57"/>
                      </a:lnTo>
                      <a:lnTo>
                        <a:pt x="52" y="59"/>
                      </a:lnTo>
                      <a:lnTo>
                        <a:pt x="59" y="60"/>
                      </a:lnTo>
                      <a:lnTo>
                        <a:pt x="62" y="60"/>
                      </a:lnTo>
                      <a:lnTo>
                        <a:pt x="65" y="60"/>
                      </a:lnTo>
                      <a:lnTo>
                        <a:pt x="70" y="60"/>
                      </a:lnTo>
                      <a:lnTo>
                        <a:pt x="74" y="60"/>
                      </a:lnTo>
                      <a:lnTo>
                        <a:pt x="78" y="59"/>
                      </a:lnTo>
                      <a:lnTo>
                        <a:pt x="82" y="57"/>
                      </a:lnTo>
                      <a:lnTo>
                        <a:pt x="85" y="56"/>
                      </a:lnTo>
                      <a:lnTo>
                        <a:pt x="88" y="55"/>
                      </a:lnTo>
                      <a:lnTo>
                        <a:pt x="95" y="50"/>
                      </a:lnTo>
                      <a:lnTo>
                        <a:pt x="100" y="47"/>
                      </a:lnTo>
                      <a:lnTo>
                        <a:pt x="104" y="42"/>
                      </a:lnTo>
                      <a:lnTo>
                        <a:pt x="107" y="38"/>
                      </a:lnTo>
                      <a:lnTo>
                        <a:pt x="109" y="33"/>
                      </a:lnTo>
                      <a:lnTo>
                        <a:pt x="112" y="29"/>
                      </a:lnTo>
                      <a:lnTo>
                        <a:pt x="112" y="24"/>
                      </a:lnTo>
                      <a:lnTo>
                        <a:pt x="114" y="20"/>
                      </a:lnTo>
                      <a:lnTo>
                        <a:pt x="114" y="15"/>
                      </a:lnTo>
                      <a:lnTo>
                        <a:pt x="115" y="13"/>
                      </a:lnTo>
                      <a:lnTo>
                        <a:pt x="115" y="6"/>
                      </a:lnTo>
                      <a:lnTo>
                        <a:pt x="116" y="5"/>
                      </a:lnTo>
                      <a:lnTo>
                        <a:pt x="117" y="3"/>
                      </a:lnTo>
                      <a:lnTo>
                        <a:pt x="121" y="1"/>
                      </a:lnTo>
                      <a:lnTo>
                        <a:pt x="126" y="0"/>
                      </a:lnTo>
                      <a:lnTo>
                        <a:pt x="131" y="3"/>
                      </a:lnTo>
                      <a:lnTo>
                        <a:pt x="133" y="5"/>
                      </a:lnTo>
                      <a:lnTo>
                        <a:pt x="135" y="9"/>
                      </a:lnTo>
                      <a:lnTo>
                        <a:pt x="135" y="14"/>
                      </a:lnTo>
                      <a:lnTo>
                        <a:pt x="135" y="21"/>
                      </a:lnTo>
                      <a:lnTo>
                        <a:pt x="134" y="27"/>
                      </a:lnTo>
                      <a:lnTo>
                        <a:pt x="133" y="34"/>
                      </a:lnTo>
                      <a:lnTo>
                        <a:pt x="131" y="38"/>
                      </a:lnTo>
                      <a:lnTo>
                        <a:pt x="130" y="42"/>
                      </a:lnTo>
                      <a:lnTo>
                        <a:pt x="128" y="46"/>
                      </a:lnTo>
                      <a:lnTo>
                        <a:pt x="126" y="50"/>
                      </a:lnTo>
                      <a:lnTo>
                        <a:pt x="122" y="58"/>
                      </a:lnTo>
                      <a:lnTo>
                        <a:pt x="116" y="64"/>
                      </a:lnTo>
                      <a:lnTo>
                        <a:pt x="110" y="69"/>
                      </a:lnTo>
                      <a:lnTo>
                        <a:pt x="103" y="74"/>
                      </a:lnTo>
                      <a:lnTo>
                        <a:pt x="98" y="75"/>
                      </a:lnTo>
                      <a:lnTo>
                        <a:pt x="94" y="76"/>
                      </a:lnTo>
                      <a:lnTo>
                        <a:pt x="89" y="77"/>
                      </a:lnTo>
                      <a:lnTo>
                        <a:pt x="85" y="78"/>
                      </a:lnTo>
                      <a:lnTo>
                        <a:pt x="80" y="79"/>
                      </a:lnTo>
                      <a:lnTo>
                        <a:pt x="75" y="80"/>
                      </a:lnTo>
                      <a:lnTo>
                        <a:pt x="70" y="80"/>
                      </a:lnTo>
                      <a:lnTo>
                        <a:pt x="65" y="80"/>
                      </a:lnTo>
                      <a:lnTo>
                        <a:pt x="60" y="80"/>
                      </a:lnTo>
                      <a:lnTo>
                        <a:pt x="55" y="79"/>
                      </a:lnTo>
                      <a:lnTo>
                        <a:pt x="50" y="78"/>
                      </a:lnTo>
                      <a:lnTo>
                        <a:pt x="45" y="76"/>
                      </a:lnTo>
                      <a:lnTo>
                        <a:pt x="41" y="74"/>
                      </a:lnTo>
                      <a:lnTo>
                        <a:pt x="37" y="72"/>
                      </a:lnTo>
                      <a:lnTo>
                        <a:pt x="33" y="70"/>
                      </a:lnTo>
                      <a:lnTo>
                        <a:pt x="29" y="69"/>
                      </a:lnTo>
                      <a:lnTo>
                        <a:pt x="23" y="64"/>
                      </a:lnTo>
                      <a:lnTo>
                        <a:pt x="18" y="60"/>
                      </a:lnTo>
                      <a:lnTo>
                        <a:pt x="14" y="56"/>
                      </a:lnTo>
                      <a:lnTo>
                        <a:pt x="13" y="55"/>
                      </a:lnTo>
                      <a:lnTo>
                        <a:pt x="9" y="50"/>
                      </a:lnTo>
                      <a:lnTo>
                        <a:pt x="5" y="44"/>
                      </a:lnTo>
                      <a:lnTo>
                        <a:pt x="1" y="39"/>
                      </a:lnTo>
                      <a:lnTo>
                        <a:pt x="0" y="36"/>
                      </a:lnTo>
                      <a:lnTo>
                        <a:pt x="1" y="35"/>
                      </a:lnTo>
                      <a:lnTo>
                        <a:pt x="3" y="33"/>
                      </a:lnTo>
                      <a:lnTo>
                        <a:pt x="8" y="32"/>
                      </a:lnTo>
                      <a:lnTo>
                        <a:pt x="12" y="31"/>
                      </a:lnTo>
                      <a:lnTo>
                        <a:pt x="15" y="29"/>
                      </a:lnTo>
                      <a:lnTo>
                        <a:pt x="19" y="28"/>
                      </a:lnTo>
                      <a:lnTo>
                        <a:pt x="21" y="27"/>
                      </a:lnTo>
                      <a:lnTo>
                        <a:pt x="22" y="27"/>
                      </a:lnTo>
                      <a:close/>
                    </a:path>
                  </a:pathLst>
                </a:custGeom>
                <a:solidFill>
                  <a:srgbClr val="918C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8" name="Google Shape;1348;p9"/>
                <p:cNvSpPr/>
                <p:nvPr/>
              </p:nvSpPr>
              <p:spPr>
                <a:xfrm>
                  <a:off x="3186" y="3226"/>
                  <a:ext cx="123" cy="17"/>
                </a:xfrm>
                <a:custGeom>
                  <a:rect b="b" l="l" r="r" t="t"/>
                  <a:pathLst>
                    <a:path extrusionOk="0" h="66" w="493">
                      <a:moveTo>
                        <a:pt x="485" y="1"/>
                      </a:moveTo>
                      <a:lnTo>
                        <a:pt x="484" y="1"/>
                      </a:lnTo>
                      <a:lnTo>
                        <a:pt x="481" y="3"/>
                      </a:lnTo>
                      <a:lnTo>
                        <a:pt x="477" y="5"/>
                      </a:lnTo>
                      <a:lnTo>
                        <a:pt x="472" y="7"/>
                      </a:lnTo>
                      <a:lnTo>
                        <a:pt x="468" y="9"/>
                      </a:lnTo>
                      <a:lnTo>
                        <a:pt x="465" y="10"/>
                      </a:lnTo>
                      <a:lnTo>
                        <a:pt x="461" y="12"/>
                      </a:lnTo>
                      <a:lnTo>
                        <a:pt x="458" y="14"/>
                      </a:lnTo>
                      <a:lnTo>
                        <a:pt x="452" y="16"/>
                      </a:lnTo>
                      <a:lnTo>
                        <a:pt x="448" y="18"/>
                      </a:lnTo>
                      <a:lnTo>
                        <a:pt x="444" y="20"/>
                      </a:lnTo>
                      <a:lnTo>
                        <a:pt x="441" y="22"/>
                      </a:lnTo>
                      <a:lnTo>
                        <a:pt x="436" y="23"/>
                      </a:lnTo>
                      <a:lnTo>
                        <a:pt x="432" y="26"/>
                      </a:lnTo>
                      <a:lnTo>
                        <a:pt x="428" y="28"/>
                      </a:lnTo>
                      <a:lnTo>
                        <a:pt x="423" y="30"/>
                      </a:lnTo>
                      <a:lnTo>
                        <a:pt x="419" y="31"/>
                      </a:lnTo>
                      <a:lnTo>
                        <a:pt x="415" y="33"/>
                      </a:lnTo>
                      <a:lnTo>
                        <a:pt x="411" y="34"/>
                      </a:lnTo>
                      <a:lnTo>
                        <a:pt x="406" y="37"/>
                      </a:lnTo>
                      <a:lnTo>
                        <a:pt x="402" y="38"/>
                      </a:lnTo>
                      <a:lnTo>
                        <a:pt x="398" y="39"/>
                      </a:lnTo>
                      <a:lnTo>
                        <a:pt x="395" y="41"/>
                      </a:lnTo>
                      <a:lnTo>
                        <a:pt x="392" y="42"/>
                      </a:lnTo>
                      <a:lnTo>
                        <a:pt x="386" y="43"/>
                      </a:lnTo>
                      <a:lnTo>
                        <a:pt x="383" y="44"/>
                      </a:lnTo>
                      <a:lnTo>
                        <a:pt x="379" y="43"/>
                      </a:lnTo>
                      <a:lnTo>
                        <a:pt x="376" y="43"/>
                      </a:lnTo>
                      <a:lnTo>
                        <a:pt x="371" y="43"/>
                      </a:lnTo>
                      <a:lnTo>
                        <a:pt x="366" y="43"/>
                      </a:lnTo>
                      <a:lnTo>
                        <a:pt x="362" y="43"/>
                      </a:lnTo>
                      <a:lnTo>
                        <a:pt x="359" y="43"/>
                      </a:lnTo>
                      <a:lnTo>
                        <a:pt x="355" y="43"/>
                      </a:lnTo>
                      <a:lnTo>
                        <a:pt x="351" y="44"/>
                      </a:lnTo>
                      <a:lnTo>
                        <a:pt x="347" y="44"/>
                      </a:lnTo>
                      <a:lnTo>
                        <a:pt x="343" y="44"/>
                      </a:lnTo>
                      <a:lnTo>
                        <a:pt x="339" y="44"/>
                      </a:lnTo>
                      <a:lnTo>
                        <a:pt x="336" y="45"/>
                      </a:lnTo>
                      <a:lnTo>
                        <a:pt x="331" y="45"/>
                      </a:lnTo>
                      <a:lnTo>
                        <a:pt x="326" y="45"/>
                      </a:lnTo>
                      <a:lnTo>
                        <a:pt x="322" y="45"/>
                      </a:lnTo>
                      <a:lnTo>
                        <a:pt x="316" y="45"/>
                      </a:lnTo>
                      <a:lnTo>
                        <a:pt x="310" y="45"/>
                      </a:lnTo>
                      <a:lnTo>
                        <a:pt x="306" y="45"/>
                      </a:lnTo>
                      <a:lnTo>
                        <a:pt x="301" y="45"/>
                      </a:lnTo>
                      <a:lnTo>
                        <a:pt x="296" y="45"/>
                      </a:lnTo>
                      <a:lnTo>
                        <a:pt x="291" y="45"/>
                      </a:lnTo>
                      <a:lnTo>
                        <a:pt x="286" y="45"/>
                      </a:lnTo>
                      <a:lnTo>
                        <a:pt x="280" y="45"/>
                      </a:lnTo>
                      <a:lnTo>
                        <a:pt x="275" y="46"/>
                      </a:lnTo>
                      <a:lnTo>
                        <a:pt x="268" y="46"/>
                      </a:lnTo>
                      <a:lnTo>
                        <a:pt x="263" y="47"/>
                      </a:lnTo>
                      <a:lnTo>
                        <a:pt x="258" y="47"/>
                      </a:lnTo>
                      <a:lnTo>
                        <a:pt x="253" y="47"/>
                      </a:lnTo>
                      <a:lnTo>
                        <a:pt x="247" y="47"/>
                      </a:lnTo>
                      <a:lnTo>
                        <a:pt x="241" y="47"/>
                      </a:lnTo>
                      <a:lnTo>
                        <a:pt x="236" y="47"/>
                      </a:lnTo>
                      <a:lnTo>
                        <a:pt x="231" y="47"/>
                      </a:lnTo>
                      <a:lnTo>
                        <a:pt x="224" y="47"/>
                      </a:lnTo>
                      <a:lnTo>
                        <a:pt x="218" y="48"/>
                      </a:lnTo>
                      <a:lnTo>
                        <a:pt x="213" y="48"/>
                      </a:lnTo>
                      <a:lnTo>
                        <a:pt x="208" y="49"/>
                      </a:lnTo>
                      <a:lnTo>
                        <a:pt x="203" y="49"/>
                      </a:lnTo>
                      <a:lnTo>
                        <a:pt x="198" y="49"/>
                      </a:lnTo>
                      <a:lnTo>
                        <a:pt x="193" y="49"/>
                      </a:lnTo>
                      <a:lnTo>
                        <a:pt x="188" y="49"/>
                      </a:lnTo>
                      <a:lnTo>
                        <a:pt x="182" y="49"/>
                      </a:lnTo>
                      <a:lnTo>
                        <a:pt x="178" y="49"/>
                      </a:lnTo>
                      <a:lnTo>
                        <a:pt x="174" y="49"/>
                      </a:lnTo>
                      <a:lnTo>
                        <a:pt x="170" y="50"/>
                      </a:lnTo>
                      <a:lnTo>
                        <a:pt x="165" y="50"/>
                      </a:lnTo>
                      <a:lnTo>
                        <a:pt x="161" y="50"/>
                      </a:lnTo>
                      <a:lnTo>
                        <a:pt x="157" y="50"/>
                      </a:lnTo>
                      <a:lnTo>
                        <a:pt x="154" y="50"/>
                      </a:lnTo>
                      <a:lnTo>
                        <a:pt x="147" y="50"/>
                      </a:lnTo>
                      <a:lnTo>
                        <a:pt x="142" y="50"/>
                      </a:lnTo>
                      <a:lnTo>
                        <a:pt x="135" y="50"/>
                      </a:lnTo>
                      <a:lnTo>
                        <a:pt x="131" y="50"/>
                      </a:lnTo>
                      <a:lnTo>
                        <a:pt x="128" y="50"/>
                      </a:lnTo>
                      <a:lnTo>
                        <a:pt x="127" y="51"/>
                      </a:lnTo>
                      <a:lnTo>
                        <a:pt x="123" y="50"/>
                      </a:lnTo>
                      <a:lnTo>
                        <a:pt x="118" y="50"/>
                      </a:lnTo>
                      <a:lnTo>
                        <a:pt x="114" y="50"/>
                      </a:lnTo>
                      <a:lnTo>
                        <a:pt x="111" y="50"/>
                      </a:lnTo>
                      <a:lnTo>
                        <a:pt x="107" y="50"/>
                      </a:lnTo>
                      <a:lnTo>
                        <a:pt x="104" y="50"/>
                      </a:lnTo>
                      <a:lnTo>
                        <a:pt x="99" y="50"/>
                      </a:lnTo>
                      <a:lnTo>
                        <a:pt x="93" y="50"/>
                      </a:lnTo>
                      <a:lnTo>
                        <a:pt x="88" y="50"/>
                      </a:lnTo>
                      <a:lnTo>
                        <a:pt x="84" y="51"/>
                      </a:lnTo>
                      <a:lnTo>
                        <a:pt x="78" y="51"/>
                      </a:lnTo>
                      <a:lnTo>
                        <a:pt x="74" y="51"/>
                      </a:lnTo>
                      <a:lnTo>
                        <a:pt x="68" y="51"/>
                      </a:lnTo>
                      <a:lnTo>
                        <a:pt x="63" y="52"/>
                      </a:lnTo>
                      <a:lnTo>
                        <a:pt x="58" y="52"/>
                      </a:lnTo>
                      <a:lnTo>
                        <a:pt x="53" y="52"/>
                      </a:lnTo>
                      <a:lnTo>
                        <a:pt x="47" y="52"/>
                      </a:lnTo>
                      <a:lnTo>
                        <a:pt x="42" y="53"/>
                      </a:lnTo>
                      <a:lnTo>
                        <a:pt x="37" y="53"/>
                      </a:lnTo>
                      <a:lnTo>
                        <a:pt x="33" y="54"/>
                      </a:lnTo>
                      <a:lnTo>
                        <a:pt x="29" y="54"/>
                      </a:lnTo>
                      <a:lnTo>
                        <a:pt x="25" y="54"/>
                      </a:lnTo>
                      <a:lnTo>
                        <a:pt x="21" y="54"/>
                      </a:lnTo>
                      <a:lnTo>
                        <a:pt x="18" y="54"/>
                      </a:lnTo>
                      <a:lnTo>
                        <a:pt x="14" y="55"/>
                      </a:lnTo>
                      <a:lnTo>
                        <a:pt x="13" y="56"/>
                      </a:lnTo>
                      <a:lnTo>
                        <a:pt x="8" y="56"/>
                      </a:lnTo>
                      <a:lnTo>
                        <a:pt x="7" y="57"/>
                      </a:lnTo>
                      <a:lnTo>
                        <a:pt x="3" y="59"/>
                      </a:lnTo>
                      <a:lnTo>
                        <a:pt x="1" y="62"/>
                      </a:lnTo>
                      <a:lnTo>
                        <a:pt x="0" y="64"/>
                      </a:lnTo>
                      <a:lnTo>
                        <a:pt x="0" y="66"/>
                      </a:lnTo>
                      <a:lnTo>
                        <a:pt x="0" y="65"/>
                      </a:lnTo>
                      <a:lnTo>
                        <a:pt x="2" y="65"/>
                      </a:lnTo>
                      <a:lnTo>
                        <a:pt x="6" y="64"/>
                      </a:lnTo>
                      <a:lnTo>
                        <a:pt x="11" y="64"/>
                      </a:lnTo>
                      <a:lnTo>
                        <a:pt x="15" y="64"/>
                      </a:lnTo>
                      <a:lnTo>
                        <a:pt x="22" y="64"/>
                      </a:lnTo>
                      <a:lnTo>
                        <a:pt x="25" y="63"/>
                      </a:lnTo>
                      <a:lnTo>
                        <a:pt x="29" y="63"/>
                      </a:lnTo>
                      <a:lnTo>
                        <a:pt x="33" y="63"/>
                      </a:lnTo>
                      <a:lnTo>
                        <a:pt x="39" y="63"/>
                      </a:lnTo>
                      <a:lnTo>
                        <a:pt x="43" y="62"/>
                      </a:lnTo>
                      <a:lnTo>
                        <a:pt x="48" y="62"/>
                      </a:lnTo>
                      <a:lnTo>
                        <a:pt x="54" y="62"/>
                      </a:lnTo>
                      <a:lnTo>
                        <a:pt x="60" y="62"/>
                      </a:lnTo>
                      <a:lnTo>
                        <a:pt x="66" y="62"/>
                      </a:lnTo>
                      <a:lnTo>
                        <a:pt x="72" y="62"/>
                      </a:lnTo>
                      <a:lnTo>
                        <a:pt x="79" y="62"/>
                      </a:lnTo>
                      <a:lnTo>
                        <a:pt x="86" y="62"/>
                      </a:lnTo>
                      <a:lnTo>
                        <a:pt x="93" y="61"/>
                      </a:lnTo>
                      <a:lnTo>
                        <a:pt x="102" y="61"/>
                      </a:lnTo>
                      <a:lnTo>
                        <a:pt x="106" y="61"/>
                      </a:lnTo>
                      <a:lnTo>
                        <a:pt x="110" y="61"/>
                      </a:lnTo>
                      <a:lnTo>
                        <a:pt x="114" y="61"/>
                      </a:lnTo>
                      <a:lnTo>
                        <a:pt x="118" y="61"/>
                      </a:lnTo>
                      <a:lnTo>
                        <a:pt x="122" y="61"/>
                      </a:lnTo>
                      <a:lnTo>
                        <a:pt x="126" y="61"/>
                      </a:lnTo>
                      <a:lnTo>
                        <a:pt x="130" y="61"/>
                      </a:lnTo>
                      <a:lnTo>
                        <a:pt x="134" y="61"/>
                      </a:lnTo>
                      <a:lnTo>
                        <a:pt x="138" y="61"/>
                      </a:lnTo>
                      <a:lnTo>
                        <a:pt x="144" y="61"/>
                      </a:lnTo>
                      <a:lnTo>
                        <a:pt x="148" y="61"/>
                      </a:lnTo>
                      <a:lnTo>
                        <a:pt x="154" y="61"/>
                      </a:lnTo>
                      <a:lnTo>
                        <a:pt x="158" y="60"/>
                      </a:lnTo>
                      <a:lnTo>
                        <a:pt x="163" y="60"/>
                      </a:lnTo>
                      <a:lnTo>
                        <a:pt x="167" y="60"/>
                      </a:lnTo>
                      <a:lnTo>
                        <a:pt x="172" y="60"/>
                      </a:lnTo>
                      <a:lnTo>
                        <a:pt x="176" y="60"/>
                      </a:lnTo>
                      <a:lnTo>
                        <a:pt x="181" y="60"/>
                      </a:lnTo>
                      <a:lnTo>
                        <a:pt x="186" y="60"/>
                      </a:lnTo>
                      <a:lnTo>
                        <a:pt x="191" y="60"/>
                      </a:lnTo>
                      <a:lnTo>
                        <a:pt x="195" y="59"/>
                      </a:lnTo>
                      <a:lnTo>
                        <a:pt x="200" y="59"/>
                      </a:lnTo>
                      <a:lnTo>
                        <a:pt x="205" y="59"/>
                      </a:lnTo>
                      <a:lnTo>
                        <a:pt x="209" y="59"/>
                      </a:lnTo>
                      <a:lnTo>
                        <a:pt x="213" y="59"/>
                      </a:lnTo>
                      <a:lnTo>
                        <a:pt x="218" y="59"/>
                      </a:lnTo>
                      <a:lnTo>
                        <a:pt x="223" y="59"/>
                      </a:lnTo>
                      <a:lnTo>
                        <a:pt x="228" y="59"/>
                      </a:lnTo>
                      <a:lnTo>
                        <a:pt x="233" y="58"/>
                      </a:lnTo>
                      <a:lnTo>
                        <a:pt x="237" y="58"/>
                      </a:lnTo>
                      <a:lnTo>
                        <a:pt x="241" y="58"/>
                      </a:lnTo>
                      <a:lnTo>
                        <a:pt x="246" y="58"/>
                      </a:lnTo>
                      <a:lnTo>
                        <a:pt x="250" y="58"/>
                      </a:lnTo>
                      <a:lnTo>
                        <a:pt x="255" y="58"/>
                      </a:lnTo>
                      <a:lnTo>
                        <a:pt x="259" y="58"/>
                      </a:lnTo>
                      <a:lnTo>
                        <a:pt x="264" y="58"/>
                      </a:lnTo>
                      <a:lnTo>
                        <a:pt x="268" y="58"/>
                      </a:lnTo>
                      <a:lnTo>
                        <a:pt x="272" y="58"/>
                      </a:lnTo>
                      <a:lnTo>
                        <a:pt x="277" y="58"/>
                      </a:lnTo>
                      <a:lnTo>
                        <a:pt x="281" y="58"/>
                      </a:lnTo>
                      <a:lnTo>
                        <a:pt x="286" y="58"/>
                      </a:lnTo>
                      <a:lnTo>
                        <a:pt x="290" y="58"/>
                      </a:lnTo>
                      <a:lnTo>
                        <a:pt x="294" y="58"/>
                      </a:lnTo>
                      <a:lnTo>
                        <a:pt x="298" y="58"/>
                      </a:lnTo>
                      <a:lnTo>
                        <a:pt x="302" y="58"/>
                      </a:lnTo>
                      <a:lnTo>
                        <a:pt x="306" y="58"/>
                      </a:lnTo>
                      <a:lnTo>
                        <a:pt x="309" y="58"/>
                      </a:lnTo>
                      <a:lnTo>
                        <a:pt x="313" y="58"/>
                      </a:lnTo>
                      <a:lnTo>
                        <a:pt x="317" y="57"/>
                      </a:lnTo>
                      <a:lnTo>
                        <a:pt x="322" y="57"/>
                      </a:lnTo>
                      <a:lnTo>
                        <a:pt x="325" y="57"/>
                      </a:lnTo>
                      <a:lnTo>
                        <a:pt x="329" y="57"/>
                      </a:lnTo>
                      <a:lnTo>
                        <a:pt x="335" y="56"/>
                      </a:lnTo>
                      <a:lnTo>
                        <a:pt x="342" y="56"/>
                      </a:lnTo>
                      <a:lnTo>
                        <a:pt x="348" y="56"/>
                      </a:lnTo>
                      <a:lnTo>
                        <a:pt x="355" y="56"/>
                      </a:lnTo>
                      <a:lnTo>
                        <a:pt x="360" y="55"/>
                      </a:lnTo>
                      <a:lnTo>
                        <a:pt x="366" y="55"/>
                      </a:lnTo>
                      <a:lnTo>
                        <a:pt x="371" y="54"/>
                      </a:lnTo>
                      <a:lnTo>
                        <a:pt x="377" y="54"/>
                      </a:lnTo>
                      <a:lnTo>
                        <a:pt x="381" y="54"/>
                      </a:lnTo>
                      <a:lnTo>
                        <a:pt x="385" y="54"/>
                      </a:lnTo>
                      <a:lnTo>
                        <a:pt x="388" y="53"/>
                      </a:lnTo>
                      <a:lnTo>
                        <a:pt x="391" y="53"/>
                      </a:lnTo>
                      <a:lnTo>
                        <a:pt x="397" y="51"/>
                      </a:lnTo>
                      <a:lnTo>
                        <a:pt x="403" y="49"/>
                      </a:lnTo>
                      <a:lnTo>
                        <a:pt x="406" y="47"/>
                      </a:lnTo>
                      <a:lnTo>
                        <a:pt x="411" y="47"/>
                      </a:lnTo>
                      <a:lnTo>
                        <a:pt x="415" y="45"/>
                      </a:lnTo>
                      <a:lnTo>
                        <a:pt x="419" y="44"/>
                      </a:lnTo>
                      <a:lnTo>
                        <a:pt x="423" y="42"/>
                      </a:lnTo>
                      <a:lnTo>
                        <a:pt x="428" y="41"/>
                      </a:lnTo>
                      <a:lnTo>
                        <a:pt x="432" y="39"/>
                      </a:lnTo>
                      <a:lnTo>
                        <a:pt x="436" y="38"/>
                      </a:lnTo>
                      <a:lnTo>
                        <a:pt x="440" y="36"/>
                      </a:lnTo>
                      <a:lnTo>
                        <a:pt x="444" y="34"/>
                      </a:lnTo>
                      <a:lnTo>
                        <a:pt x="448" y="32"/>
                      </a:lnTo>
                      <a:lnTo>
                        <a:pt x="452" y="30"/>
                      </a:lnTo>
                      <a:lnTo>
                        <a:pt x="457" y="28"/>
                      </a:lnTo>
                      <a:lnTo>
                        <a:pt x="460" y="26"/>
                      </a:lnTo>
                      <a:lnTo>
                        <a:pt x="464" y="24"/>
                      </a:lnTo>
                      <a:lnTo>
                        <a:pt x="468" y="22"/>
                      </a:lnTo>
                      <a:lnTo>
                        <a:pt x="474" y="19"/>
                      </a:lnTo>
                      <a:lnTo>
                        <a:pt x="480" y="15"/>
                      </a:lnTo>
                      <a:lnTo>
                        <a:pt x="485" y="12"/>
                      </a:lnTo>
                      <a:lnTo>
                        <a:pt x="489" y="9"/>
                      </a:lnTo>
                      <a:lnTo>
                        <a:pt x="491" y="7"/>
                      </a:lnTo>
                      <a:lnTo>
                        <a:pt x="493" y="6"/>
                      </a:lnTo>
                      <a:lnTo>
                        <a:pt x="492" y="0"/>
                      </a:lnTo>
                      <a:lnTo>
                        <a:pt x="489" y="0"/>
                      </a:lnTo>
                      <a:lnTo>
                        <a:pt x="486" y="0"/>
                      </a:lnTo>
                      <a:lnTo>
                        <a:pt x="485"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9"/>
                <p:cNvSpPr/>
                <p:nvPr/>
              </p:nvSpPr>
              <p:spPr>
                <a:xfrm>
                  <a:off x="3180" y="3226"/>
                  <a:ext cx="260" cy="97"/>
                </a:xfrm>
                <a:custGeom>
                  <a:rect b="b" l="l" r="r" t="t"/>
                  <a:pathLst>
                    <a:path extrusionOk="0" h="386" w="1040">
                      <a:moveTo>
                        <a:pt x="513" y="0"/>
                      </a:moveTo>
                      <a:lnTo>
                        <a:pt x="515" y="0"/>
                      </a:lnTo>
                      <a:lnTo>
                        <a:pt x="519" y="0"/>
                      </a:lnTo>
                      <a:lnTo>
                        <a:pt x="521" y="0"/>
                      </a:lnTo>
                      <a:lnTo>
                        <a:pt x="526" y="0"/>
                      </a:lnTo>
                      <a:lnTo>
                        <a:pt x="530" y="0"/>
                      </a:lnTo>
                      <a:lnTo>
                        <a:pt x="536" y="0"/>
                      </a:lnTo>
                      <a:lnTo>
                        <a:pt x="540" y="0"/>
                      </a:lnTo>
                      <a:lnTo>
                        <a:pt x="547" y="0"/>
                      </a:lnTo>
                      <a:lnTo>
                        <a:pt x="553" y="0"/>
                      </a:lnTo>
                      <a:lnTo>
                        <a:pt x="559" y="0"/>
                      </a:lnTo>
                      <a:lnTo>
                        <a:pt x="567" y="0"/>
                      </a:lnTo>
                      <a:lnTo>
                        <a:pt x="575" y="0"/>
                      </a:lnTo>
                      <a:lnTo>
                        <a:pt x="579" y="0"/>
                      </a:lnTo>
                      <a:lnTo>
                        <a:pt x="583" y="0"/>
                      </a:lnTo>
                      <a:lnTo>
                        <a:pt x="587" y="0"/>
                      </a:lnTo>
                      <a:lnTo>
                        <a:pt x="591" y="0"/>
                      </a:lnTo>
                      <a:lnTo>
                        <a:pt x="595" y="0"/>
                      </a:lnTo>
                      <a:lnTo>
                        <a:pt x="599" y="0"/>
                      </a:lnTo>
                      <a:lnTo>
                        <a:pt x="604" y="0"/>
                      </a:lnTo>
                      <a:lnTo>
                        <a:pt x="608" y="0"/>
                      </a:lnTo>
                      <a:lnTo>
                        <a:pt x="613" y="0"/>
                      </a:lnTo>
                      <a:lnTo>
                        <a:pt x="617" y="0"/>
                      </a:lnTo>
                      <a:lnTo>
                        <a:pt x="621" y="0"/>
                      </a:lnTo>
                      <a:lnTo>
                        <a:pt x="626" y="0"/>
                      </a:lnTo>
                      <a:lnTo>
                        <a:pt x="630" y="0"/>
                      </a:lnTo>
                      <a:lnTo>
                        <a:pt x="635" y="0"/>
                      </a:lnTo>
                      <a:lnTo>
                        <a:pt x="640" y="0"/>
                      </a:lnTo>
                      <a:lnTo>
                        <a:pt x="644" y="0"/>
                      </a:lnTo>
                      <a:lnTo>
                        <a:pt x="648" y="0"/>
                      </a:lnTo>
                      <a:lnTo>
                        <a:pt x="653" y="0"/>
                      </a:lnTo>
                      <a:lnTo>
                        <a:pt x="659" y="0"/>
                      </a:lnTo>
                      <a:lnTo>
                        <a:pt x="664" y="0"/>
                      </a:lnTo>
                      <a:lnTo>
                        <a:pt x="668" y="0"/>
                      </a:lnTo>
                      <a:lnTo>
                        <a:pt x="673" y="0"/>
                      </a:lnTo>
                      <a:lnTo>
                        <a:pt x="678" y="0"/>
                      </a:lnTo>
                      <a:lnTo>
                        <a:pt x="682" y="0"/>
                      </a:lnTo>
                      <a:lnTo>
                        <a:pt x="686" y="0"/>
                      </a:lnTo>
                      <a:lnTo>
                        <a:pt x="692" y="0"/>
                      </a:lnTo>
                      <a:lnTo>
                        <a:pt x="696" y="0"/>
                      </a:lnTo>
                      <a:lnTo>
                        <a:pt x="702" y="0"/>
                      </a:lnTo>
                      <a:lnTo>
                        <a:pt x="706" y="0"/>
                      </a:lnTo>
                      <a:lnTo>
                        <a:pt x="711" y="0"/>
                      </a:lnTo>
                      <a:lnTo>
                        <a:pt x="715" y="0"/>
                      </a:lnTo>
                      <a:lnTo>
                        <a:pt x="720" y="0"/>
                      </a:lnTo>
                      <a:lnTo>
                        <a:pt x="724" y="0"/>
                      </a:lnTo>
                      <a:lnTo>
                        <a:pt x="729" y="0"/>
                      </a:lnTo>
                      <a:lnTo>
                        <a:pt x="733" y="0"/>
                      </a:lnTo>
                      <a:lnTo>
                        <a:pt x="737" y="1"/>
                      </a:lnTo>
                      <a:lnTo>
                        <a:pt x="741" y="1"/>
                      </a:lnTo>
                      <a:lnTo>
                        <a:pt x="746" y="1"/>
                      </a:lnTo>
                      <a:lnTo>
                        <a:pt x="751" y="1"/>
                      </a:lnTo>
                      <a:lnTo>
                        <a:pt x="756" y="1"/>
                      </a:lnTo>
                      <a:lnTo>
                        <a:pt x="760" y="1"/>
                      </a:lnTo>
                      <a:lnTo>
                        <a:pt x="765" y="1"/>
                      </a:lnTo>
                      <a:lnTo>
                        <a:pt x="770" y="1"/>
                      </a:lnTo>
                      <a:lnTo>
                        <a:pt x="775" y="1"/>
                      </a:lnTo>
                      <a:lnTo>
                        <a:pt x="780" y="1"/>
                      </a:lnTo>
                      <a:lnTo>
                        <a:pt x="786" y="1"/>
                      </a:lnTo>
                      <a:lnTo>
                        <a:pt x="791" y="1"/>
                      </a:lnTo>
                      <a:lnTo>
                        <a:pt x="797" y="1"/>
                      </a:lnTo>
                      <a:lnTo>
                        <a:pt x="803" y="1"/>
                      </a:lnTo>
                      <a:lnTo>
                        <a:pt x="808" y="2"/>
                      </a:lnTo>
                      <a:lnTo>
                        <a:pt x="814" y="2"/>
                      </a:lnTo>
                      <a:lnTo>
                        <a:pt x="820" y="3"/>
                      </a:lnTo>
                      <a:lnTo>
                        <a:pt x="826" y="3"/>
                      </a:lnTo>
                      <a:lnTo>
                        <a:pt x="831" y="3"/>
                      </a:lnTo>
                      <a:lnTo>
                        <a:pt x="837" y="3"/>
                      </a:lnTo>
                      <a:lnTo>
                        <a:pt x="844" y="4"/>
                      </a:lnTo>
                      <a:lnTo>
                        <a:pt x="849" y="4"/>
                      </a:lnTo>
                      <a:lnTo>
                        <a:pt x="855" y="4"/>
                      </a:lnTo>
                      <a:lnTo>
                        <a:pt x="861" y="4"/>
                      </a:lnTo>
                      <a:lnTo>
                        <a:pt x="867" y="5"/>
                      </a:lnTo>
                      <a:lnTo>
                        <a:pt x="873" y="5"/>
                      </a:lnTo>
                      <a:lnTo>
                        <a:pt x="879" y="6"/>
                      </a:lnTo>
                      <a:lnTo>
                        <a:pt x="885" y="6"/>
                      </a:lnTo>
                      <a:lnTo>
                        <a:pt x="891" y="6"/>
                      </a:lnTo>
                      <a:lnTo>
                        <a:pt x="896" y="6"/>
                      </a:lnTo>
                      <a:lnTo>
                        <a:pt x="903" y="7"/>
                      </a:lnTo>
                      <a:lnTo>
                        <a:pt x="908" y="8"/>
                      </a:lnTo>
                      <a:lnTo>
                        <a:pt x="914" y="8"/>
                      </a:lnTo>
                      <a:lnTo>
                        <a:pt x="919" y="8"/>
                      </a:lnTo>
                      <a:lnTo>
                        <a:pt x="926" y="8"/>
                      </a:lnTo>
                      <a:lnTo>
                        <a:pt x="931" y="9"/>
                      </a:lnTo>
                      <a:lnTo>
                        <a:pt x="937" y="10"/>
                      </a:lnTo>
                      <a:lnTo>
                        <a:pt x="941" y="10"/>
                      </a:lnTo>
                      <a:lnTo>
                        <a:pt x="947" y="10"/>
                      </a:lnTo>
                      <a:lnTo>
                        <a:pt x="951" y="10"/>
                      </a:lnTo>
                      <a:lnTo>
                        <a:pt x="957" y="11"/>
                      </a:lnTo>
                      <a:lnTo>
                        <a:pt x="961" y="11"/>
                      </a:lnTo>
                      <a:lnTo>
                        <a:pt x="966" y="12"/>
                      </a:lnTo>
                      <a:lnTo>
                        <a:pt x="971" y="12"/>
                      </a:lnTo>
                      <a:lnTo>
                        <a:pt x="976" y="12"/>
                      </a:lnTo>
                      <a:lnTo>
                        <a:pt x="980" y="12"/>
                      </a:lnTo>
                      <a:lnTo>
                        <a:pt x="984" y="13"/>
                      </a:lnTo>
                      <a:lnTo>
                        <a:pt x="988" y="14"/>
                      </a:lnTo>
                      <a:lnTo>
                        <a:pt x="993" y="14"/>
                      </a:lnTo>
                      <a:lnTo>
                        <a:pt x="1000" y="14"/>
                      </a:lnTo>
                      <a:lnTo>
                        <a:pt x="1006" y="16"/>
                      </a:lnTo>
                      <a:lnTo>
                        <a:pt x="1012" y="16"/>
                      </a:lnTo>
                      <a:lnTo>
                        <a:pt x="1018" y="17"/>
                      </a:lnTo>
                      <a:lnTo>
                        <a:pt x="1022" y="18"/>
                      </a:lnTo>
                      <a:lnTo>
                        <a:pt x="1026" y="18"/>
                      </a:lnTo>
                      <a:lnTo>
                        <a:pt x="1028" y="19"/>
                      </a:lnTo>
                      <a:lnTo>
                        <a:pt x="1030" y="20"/>
                      </a:lnTo>
                      <a:lnTo>
                        <a:pt x="1032" y="22"/>
                      </a:lnTo>
                      <a:lnTo>
                        <a:pt x="1033" y="25"/>
                      </a:lnTo>
                      <a:lnTo>
                        <a:pt x="1034" y="30"/>
                      </a:lnTo>
                      <a:lnTo>
                        <a:pt x="1036" y="37"/>
                      </a:lnTo>
                      <a:lnTo>
                        <a:pt x="1036" y="43"/>
                      </a:lnTo>
                      <a:lnTo>
                        <a:pt x="1038" y="50"/>
                      </a:lnTo>
                      <a:lnTo>
                        <a:pt x="1038" y="55"/>
                      </a:lnTo>
                      <a:lnTo>
                        <a:pt x="1038" y="59"/>
                      </a:lnTo>
                      <a:lnTo>
                        <a:pt x="1039" y="63"/>
                      </a:lnTo>
                      <a:lnTo>
                        <a:pt x="1040" y="67"/>
                      </a:lnTo>
                      <a:lnTo>
                        <a:pt x="1040" y="70"/>
                      </a:lnTo>
                      <a:lnTo>
                        <a:pt x="1040" y="74"/>
                      </a:lnTo>
                      <a:lnTo>
                        <a:pt x="1040" y="79"/>
                      </a:lnTo>
                      <a:lnTo>
                        <a:pt x="1040" y="82"/>
                      </a:lnTo>
                      <a:lnTo>
                        <a:pt x="1040" y="86"/>
                      </a:lnTo>
                      <a:lnTo>
                        <a:pt x="1040" y="90"/>
                      </a:lnTo>
                      <a:lnTo>
                        <a:pt x="1040" y="93"/>
                      </a:lnTo>
                      <a:lnTo>
                        <a:pt x="1040" y="97"/>
                      </a:lnTo>
                      <a:lnTo>
                        <a:pt x="1039" y="103"/>
                      </a:lnTo>
                      <a:lnTo>
                        <a:pt x="1038" y="110"/>
                      </a:lnTo>
                      <a:lnTo>
                        <a:pt x="1037" y="114"/>
                      </a:lnTo>
                      <a:lnTo>
                        <a:pt x="1036" y="119"/>
                      </a:lnTo>
                      <a:lnTo>
                        <a:pt x="1034" y="119"/>
                      </a:lnTo>
                      <a:lnTo>
                        <a:pt x="1032" y="121"/>
                      </a:lnTo>
                      <a:lnTo>
                        <a:pt x="1028" y="122"/>
                      </a:lnTo>
                      <a:lnTo>
                        <a:pt x="1025" y="124"/>
                      </a:lnTo>
                      <a:lnTo>
                        <a:pt x="1020" y="125"/>
                      </a:lnTo>
                      <a:lnTo>
                        <a:pt x="1013" y="127"/>
                      </a:lnTo>
                      <a:lnTo>
                        <a:pt x="1007" y="128"/>
                      </a:lnTo>
                      <a:lnTo>
                        <a:pt x="1001" y="130"/>
                      </a:lnTo>
                      <a:lnTo>
                        <a:pt x="997" y="130"/>
                      </a:lnTo>
                      <a:lnTo>
                        <a:pt x="993" y="131"/>
                      </a:lnTo>
                      <a:lnTo>
                        <a:pt x="989" y="131"/>
                      </a:lnTo>
                      <a:lnTo>
                        <a:pt x="986" y="133"/>
                      </a:lnTo>
                      <a:lnTo>
                        <a:pt x="981" y="133"/>
                      </a:lnTo>
                      <a:lnTo>
                        <a:pt x="977" y="134"/>
                      </a:lnTo>
                      <a:lnTo>
                        <a:pt x="973" y="135"/>
                      </a:lnTo>
                      <a:lnTo>
                        <a:pt x="968" y="136"/>
                      </a:lnTo>
                      <a:lnTo>
                        <a:pt x="964" y="136"/>
                      </a:lnTo>
                      <a:lnTo>
                        <a:pt x="959" y="138"/>
                      </a:lnTo>
                      <a:lnTo>
                        <a:pt x="954" y="138"/>
                      </a:lnTo>
                      <a:lnTo>
                        <a:pt x="950" y="140"/>
                      </a:lnTo>
                      <a:lnTo>
                        <a:pt x="945" y="140"/>
                      </a:lnTo>
                      <a:lnTo>
                        <a:pt x="941" y="141"/>
                      </a:lnTo>
                      <a:lnTo>
                        <a:pt x="935" y="142"/>
                      </a:lnTo>
                      <a:lnTo>
                        <a:pt x="931" y="143"/>
                      </a:lnTo>
                      <a:lnTo>
                        <a:pt x="926" y="143"/>
                      </a:lnTo>
                      <a:lnTo>
                        <a:pt x="919" y="144"/>
                      </a:lnTo>
                      <a:lnTo>
                        <a:pt x="914" y="144"/>
                      </a:lnTo>
                      <a:lnTo>
                        <a:pt x="909" y="146"/>
                      </a:lnTo>
                      <a:lnTo>
                        <a:pt x="904" y="146"/>
                      </a:lnTo>
                      <a:lnTo>
                        <a:pt x="899" y="146"/>
                      </a:lnTo>
                      <a:lnTo>
                        <a:pt x="894" y="147"/>
                      </a:lnTo>
                      <a:lnTo>
                        <a:pt x="889" y="148"/>
                      </a:lnTo>
                      <a:lnTo>
                        <a:pt x="883" y="148"/>
                      </a:lnTo>
                      <a:lnTo>
                        <a:pt x="877" y="149"/>
                      </a:lnTo>
                      <a:lnTo>
                        <a:pt x="872" y="150"/>
                      </a:lnTo>
                      <a:lnTo>
                        <a:pt x="867" y="150"/>
                      </a:lnTo>
                      <a:lnTo>
                        <a:pt x="862" y="150"/>
                      </a:lnTo>
                      <a:lnTo>
                        <a:pt x="857" y="152"/>
                      </a:lnTo>
                      <a:lnTo>
                        <a:pt x="852" y="152"/>
                      </a:lnTo>
                      <a:lnTo>
                        <a:pt x="848" y="153"/>
                      </a:lnTo>
                      <a:lnTo>
                        <a:pt x="842" y="153"/>
                      </a:lnTo>
                      <a:lnTo>
                        <a:pt x="837" y="154"/>
                      </a:lnTo>
                      <a:lnTo>
                        <a:pt x="832" y="154"/>
                      </a:lnTo>
                      <a:lnTo>
                        <a:pt x="827" y="154"/>
                      </a:lnTo>
                      <a:lnTo>
                        <a:pt x="822" y="154"/>
                      </a:lnTo>
                      <a:lnTo>
                        <a:pt x="818" y="155"/>
                      </a:lnTo>
                      <a:lnTo>
                        <a:pt x="814" y="155"/>
                      </a:lnTo>
                      <a:lnTo>
                        <a:pt x="810" y="156"/>
                      </a:lnTo>
                      <a:lnTo>
                        <a:pt x="805" y="156"/>
                      </a:lnTo>
                      <a:lnTo>
                        <a:pt x="801" y="156"/>
                      </a:lnTo>
                      <a:lnTo>
                        <a:pt x="797" y="156"/>
                      </a:lnTo>
                      <a:lnTo>
                        <a:pt x="793" y="156"/>
                      </a:lnTo>
                      <a:lnTo>
                        <a:pt x="788" y="156"/>
                      </a:lnTo>
                      <a:lnTo>
                        <a:pt x="784" y="156"/>
                      </a:lnTo>
                      <a:lnTo>
                        <a:pt x="781" y="156"/>
                      </a:lnTo>
                      <a:lnTo>
                        <a:pt x="778" y="158"/>
                      </a:lnTo>
                      <a:lnTo>
                        <a:pt x="774" y="156"/>
                      </a:lnTo>
                      <a:lnTo>
                        <a:pt x="771" y="156"/>
                      </a:lnTo>
                      <a:lnTo>
                        <a:pt x="767" y="156"/>
                      </a:lnTo>
                      <a:lnTo>
                        <a:pt x="763" y="156"/>
                      </a:lnTo>
                      <a:lnTo>
                        <a:pt x="759" y="155"/>
                      </a:lnTo>
                      <a:lnTo>
                        <a:pt x="755" y="155"/>
                      </a:lnTo>
                      <a:lnTo>
                        <a:pt x="751" y="155"/>
                      </a:lnTo>
                      <a:lnTo>
                        <a:pt x="746" y="155"/>
                      </a:lnTo>
                      <a:lnTo>
                        <a:pt x="741" y="154"/>
                      </a:lnTo>
                      <a:lnTo>
                        <a:pt x="736" y="154"/>
                      </a:lnTo>
                      <a:lnTo>
                        <a:pt x="731" y="154"/>
                      </a:lnTo>
                      <a:lnTo>
                        <a:pt x="727" y="154"/>
                      </a:lnTo>
                      <a:lnTo>
                        <a:pt x="722" y="154"/>
                      </a:lnTo>
                      <a:lnTo>
                        <a:pt x="718" y="154"/>
                      </a:lnTo>
                      <a:lnTo>
                        <a:pt x="712" y="154"/>
                      </a:lnTo>
                      <a:lnTo>
                        <a:pt x="708" y="154"/>
                      </a:lnTo>
                      <a:lnTo>
                        <a:pt x="703" y="154"/>
                      </a:lnTo>
                      <a:lnTo>
                        <a:pt x="697" y="154"/>
                      </a:lnTo>
                      <a:lnTo>
                        <a:pt x="691" y="154"/>
                      </a:lnTo>
                      <a:lnTo>
                        <a:pt x="686" y="154"/>
                      </a:lnTo>
                      <a:lnTo>
                        <a:pt x="681" y="153"/>
                      </a:lnTo>
                      <a:lnTo>
                        <a:pt x="676" y="153"/>
                      </a:lnTo>
                      <a:lnTo>
                        <a:pt x="670" y="153"/>
                      </a:lnTo>
                      <a:lnTo>
                        <a:pt x="666" y="153"/>
                      </a:lnTo>
                      <a:lnTo>
                        <a:pt x="660" y="153"/>
                      </a:lnTo>
                      <a:lnTo>
                        <a:pt x="654" y="153"/>
                      </a:lnTo>
                      <a:lnTo>
                        <a:pt x="648" y="153"/>
                      </a:lnTo>
                      <a:lnTo>
                        <a:pt x="644" y="153"/>
                      </a:lnTo>
                      <a:lnTo>
                        <a:pt x="638" y="153"/>
                      </a:lnTo>
                      <a:lnTo>
                        <a:pt x="634" y="153"/>
                      </a:lnTo>
                      <a:lnTo>
                        <a:pt x="628" y="153"/>
                      </a:lnTo>
                      <a:lnTo>
                        <a:pt x="624" y="153"/>
                      </a:lnTo>
                      <a:lnTo>
                        <a:pt x="619" y="152"/>
                      </a:lnTo>
                      <a:lnTo>
                        <a:pt x="614" y="152"/>
                      </a:lnTo>
                      <a:lnTo>
                        <a:pt x="608" y="152"/>
                      </a:lnTo>
                      <a:lnTo>
                        <a:pt x="603" y="152"/>
                      </a:lnTo>
                      <a:lnTo>
                        <a:pt x="598" y="152"/>
                      </a:lnTo>
                      <a:lnTo>
                        <a:pt x="593" y="152"/>
                      </a:lnTo>
                      <a:lnTo>
                        <a:pt x="589" y="152"/>
                      </a:lnTo>
                      <a:lnTo>
                        <a:pt x="585" y="152"/>
                      </a:lnTo>
                      <a:lnTo>
                        <a:pt x="580" y="152"/>
                      </a:lnTo>
                      <a:lnTo>
                        <a:pt x="576" y="152"/>
                      </a:lnTo>
                      <a:lnTo>
                        <a:pt x="572" y="152"/>
                      </a:lnTo>
                      <a:lnTo>
                        <a:pt x="568" y="152"/>
                      </a:lnTo>
                      <a:lnTo>
                        <a:pt x="563" y="152"/>
                      </a:lnTo>
                      <a:lnTo>
                        <a:pt x="559" y="152"/>
                      </a:lnTo>
                      <a:lnTo>
                        <a:pt x="555" y="152"/>
                      </a:lnTo>
                      <a:lnTo>
                        <a:pt x="553" y="152"/>
                      </a:lnTo>
                      <a:lnTo>
                        <a:pt x="546" y="152"/>
                      </a:lnTo>
                      <a:lnTo>
                        <a:pt x="540" y="152"/>
                      </a:lnTo>
                      <a:lnTo>
                        <a:pt x="535" y="152"/>
                      </a:lnTo>
                      <a:lnTo>
                        <a:pt x="532" y="152"/>
                      </a:lnTo>
                      <a:lnTo>
                        <a:pt x="526" y="152"/>
                      </a:lnTo>
                      <a:lnTo>
                        <a:pt x="524" y="152"/>
                      </a:lnTo>
                      <a:lnTo>
                        <a:pt x="523" y="152"/>
                      </a:lnTo>
                      <a:lnTo>
                        <a:pt x="519" y="155"/>
                      </a:lnTo>
                      <a:lnTo>
                        <a:pt x="516" y="156"/>
                      </a:lnTo>
                      <a:lnTo>
                        <a:pt x="513" y="160"/>
                      </a:lnTo>
                      <a:lnTo>
                        <a:pt x="510" y="162"/>
                      </a:lnTo>
                      <a:lnTo>
                        <a:pt x="506" y="166"/>
                      </a:lnTo>
                      <a:lnTo>
                        <a:pt x="502" y="168"/>
                      </a:lnTo>
                      <a:lnTo>
                        <a:pt x="497" y="172"/>
                      </a:lnTo>
                      <a:lnTo>
                        <a:pt x="492" y="176"/>
                      </a:lnTo>
                      <a:lnTo>
                        <a:pt x="486" y="180"/>
                      </a:lnTo>
                      <a:lnTo>
                        <a:pt x="480" y="184"/>
                      </a:lnTo>
                      <a:lnTo>
                        <a:pt x="473" y="189"/>
                      </a:lnTo>
                      <a:lnTo>
                        <a:pt x="466" y="193"/>
                      </a:lnTo>
                      <a:lnTo>
                        <a:pt x="460" y="200"/>
                      </a:lnTo>
                      <a:lnTo>
                        <a:pt x="456" y="202"/>
                      </a:lnTo>
                      <a:lnTo>
                        <a:pt x="452" y="204"/>
                      </a:lnTo>
                      <a:lnTo>
                        <a:pt x="447" y="207"/>
                      </a:lnTo>
                      <a:lnTo>
                        <a:pt x="443" y="210"/>
                      </a:lnTo>
                      <a:lnTo>
                        <a:pt x="439" y="212"/>
                      </a:lnTo>
                      <a:lnTo>
                        <a:pt x="435" y="215"/>
                      </a:lnTo>
                      <a:lnTo>
                        <a:pt x="429" y="218"/>
                      </a:lnTo>
                      <a:lnTo>
                        <a:pt x="425" y="221"/>
                      </a:lnTo>
                      <a:lnTo>
                        <a:pt x="419" y="224"/>
                      </a:lnTo>
                      <a:lnTo>
                        <a:pt x="415" y="227"/>
                      </a:lnTo>
                      <a:lnTo>
                        <a:pt x="410" y="230"/>
                      </a:lnTo>
                      <a:lnTo>
                        <a:pt x="406" y="233"/>
                      </a:lnTo>
                      <a:lnTo>
                        <a:pt x="401" y="236"/>
                      </a:lnTo>
                      <a:lnTo>
                        <a:pt x="396" y="240"/>
                      </a:lnTo>
                      <a:lnTo>
                        <a:pt x="391" y="243"/>
                      </a:lnTo>
                      <a:lnTo>
                        <a:pt x="385" y="247"/>
                      </a:lnTo>
                      <a:lnTo>
                        <a:pt x="379" y="249"/>
                      </a:lnTo>
                      <a:lnTo>
                        <a:pt x="374" y="253"/>
                      </a:lnTo>
                      <a:lnTo>
                        <a:pt x="369" y="255"/>
                      </a:lnTo>
                      <a:lnTo>
                        <a:pt x="363" y="259"/>
                      </a:lnTo>
                      <a:lnTo>
                        <a:pt x="357" y="261"/>
                      </a:lnTo>
                      <a:lnTo>
                        <a:pt x="352" y="265"/>
                      </a:lnTo>
                      <a:lnTo>
                        <a:pt x="346" y="268"/>
                      </a:lnTo>
                      <a:lnTo>
                        <a:pt x="340" y="272"/>
                      </a:lnTo>
                      <a:lnTo>
                        <a:pt x="334" y="275"/>
                      </a:lnTo>
                      <a:lnTo>
                        <a:pt x="328" y="278"/>
                      </a:lnTo>
                      <a:lnTo>
                        <a:pt x="322" y="282"/>
                      </a:lnTo>
                      <a:lnTo>
                        <a:pt x="316" y="285"/>
                      </a:lnTo>
                      <a:lnTo>
                        <a:pt x="310" y="288"/>
                      </a:lnTo>
                      <a:lnTo>
                        <a:pt x="303" y="292"/>
                      </a:lnTo>
                      <a:lnTo>
                        <a:pt x="296" y="295"/>
                      </a:lnTo>
                      <a:lnTo>
                        <a:pt x="290" y="299"/>
                      </a:lnTo>
                      <a:lnTo>
                        <a:pt x="284" y="302"/>
                      </a:lnTo>
                      <a:lnTo>
                        <a:pt x="277" y="304"/>
                      </a:lnTo>
                      <a:lnTo>
                        <a:pt x="271" y="307"/>
                      </a:lnTo>
                      <a:lnTo>
                        <a:pt x="265" y="310"/>
                      </a:lnTo>
                      <a:lnTo>
                        <a:pt x="259" y="312"/>
                      </a:lnTo>
                      <a:lnTo>
                        <a:pt x="252" y="316"/>
                      </a:lnTo>
                      <a:lnTo>
                        <a:pt x="246" y="318"/>
                      </a:lnTo>
                      <a:lnTo>
                        <a:pt x="241" y="322"/>
                      </a:lnTo>
                      <a:lnTo>
                        <a:pt x="235" y="324"/>
                      </a:lnTo>
                      <a:lnTo>
                        <a:pt x="229" y="327"/>
                      </a:lnTo>
                      <a:lnTo>
                        <a:pt x="223" y="329"/>
                      </a:lnTo>
                      <a:lnTo>
                        <a:pt x="219" y="332"/>
                      </a:lnTo>
                      <a:lnTo>
                        <a:pt x="212" y="334"/>
                      </a:lnTo>
                      <a:lnTo>
                        <a:pt x="207" y="336"/>
                      </a:lnTo>
                      <a:lnTo>
                        <a:pt x="201" y="338"/>
                      </a:lnTo>
                      <a:lnTo>
                        <a:pt x="197" y="340"/>
                      </a:lnTo>
                      <a:lnTo>
                        <a:pt x="192" y="342"/>
                      </a:lnTo>
                      <a:lnTo>
                        <a:pt x="187" y="344"/>
                      </a:lnTo>
                      <a:lnTo>
                        <a:pt x="182" y="346"/>
                      </a:lnTo>
                      <a:lnTo>
                        <a:pt x="178" y="348"/>
                      </a:lnTo>
                      <a:lnTo>
                        <a:pt x="173" y="349"/>
                      </a:lnTo>
                      <a:lnTo>
                        <a:pt x="168" y="351"/>
                      </a:lnTo>
                      <a:lnTo>
                        <a:pt x="164" y="353"/>
                      </a:lnTo>
                      <a:lnTo>
                        <a:pt x="159" y="355"/>
                      </a:lnTo>
                      <a:lnTo>
                        <a:pt x="155" y="356"/>
                      </a:lnTo>
                      <a:lnTo>
                        <a:pt x="151" y="357"/>
                      </a:lnTo>
                      <a:lnTo>
                        <a:pt x="147" y="359"/>
                      </a:lnTo>
                      <a:lnTo>
                        <a:pt x="143" y="362"/>
                      </a:lnTo>
                      <a:lnTo>
                        <a:pt x="136" y="364"/>
                      </a:lnTo>
                      <a:lnTo>
                        <a:pt x="129" y="368"/>
                      </a:lnTo>
                      <a:lnTo>
                        <a:pt x="121" y="369"/>
                      </a:lnTo>
                      <a:lnTo>
                        <a:pt x="114" y="371"/>
                      </a:lnTo>
                      <a:lnTo>
                        <a:pt x="108" y="373"/>
                      </a:lnTo>
                      <a:lnTo>
                        <a:pt x="102" y="375"/>
                      </a:lnTo>
                      <a:lnTo>
                        <a:pt x="96" y="377"/>
                      </a:lnTo>
                      <a:lnTo>
                        <a:pt x="91" y="379"/>
                      </a:lnTo>
                      <a:lnTo>
                        <a:pt x="87" y="380"/>
                      </a:lnTo>
                      <a:lnTo>
                        <a:pt x="83" y="381"/>
                      </a:lnTo>
                      <a:lnTo>
                        <a:pt x="79" y="382"/>
                      </a:lnTo>
                      <a:lnTo>
                        <a:pt x="75" y="383"/>
                      </a:lnTo>
                      <a:lnTo>
                        <a:pt x="71" y="383"/>
                      </a:lnTo>
                      <a:lnTo>
                        <a:pt x="69" y="385"/>
                      </a:lnTo>
                      <a:lnTo>
                        <a:pt x="64" y="385"/>
                      </a:lnTo>
                      <a:lnTo>
                        <a:pt x="62" y="386"/>
                      </a:lnTo>
                      <a:lnTo>
                        <a:pt x="57" y="385"/>
                      </a:lnTo>
                      <a:lnTo>
                        <a:pt x="51" y="381"/>
                      </a:lnTo>
                      <a:lnTo>
                        <a:pt x="47" y="377"/>
                      </a:lnTo>
                      <a:lnTo>
                        <a:pt x="44" y="374"/>
                      </a:lnTo>
                      <a:lnTo>
                        <a:pt x="41" y="369"/>
                      </a:lnTo>
                      <a:lnTo>
                        <a:pt x="38" y="364"/>
                      </a:lnTo>
                      <a:lnTo>
                        <a:pt x="36" y="359"/>
                      </a:lnTo>
                      <a:lnTo>
                        <a:pt x="34" y="355"/>
                      </a:lnTo>
                      <a:lnTo>
                        <a:pt x="32" y="351"/>
                      </a:lnTo>
                      <a:lnTo>
                        <a:pt x="30" y="348"/>
                      </a:lnTo>
                      <a:lnTo>
                        <a:pt x="27" y="343"/>
                      </a:lnTo>
                      <a:lnTo>
                        <a:pt x="26" y="338"/>
                      </a:lnTo>
                      <a:lnTo>
                        <a:pt x="24" y="333"/>
                      </a:lnTo>
                      <a:lnTo>
                        <a:pt x="23" y="328"/>
                      </a:lnTo>
                      <a:lnTo>
                        <a:pt x="21" y="322"/>
                      </a:lnTo>
                      <a:lnTo>
                        <a:pt x="19" y="315"/>
                      </a:lnTo>
                      <a:lnTo>
                        <a:pt x="17" y="308"/>
                      </a:lnTo>
                      <a:lnTo>
                        <a:pt x="16" y="302"/>
                      </a:lnTo>
                      <a:lnTo>
                        <a:pt x="15" y="298"/>
                      </a:lnTo>
                      <a:lnTo>
                        <a:pt x="14" y="295"/>
                      </a:lnTo>
                      <a:lnTo>
                        <a:pt x="13" y="291"/>
                      </a:lnTo>
                      <a:lnTo>
                        <a:pt x="13" y="287"/>
                      </a:lnTo>
                      <a:lnTo>
                        <a:pt x="12" y="283"/>
                      </a:lnTo>
                      <a:lnTo>
                        <a:pt x="11" y="278"/>
                      </a:lnTo>
                      <a:lnTo>
                        <a:pt x="11" y="274"/>
                      </a:lnTo>
                      <a:lnTo>
                        <a:pt x="11" y="270"/>
                      </a:lnTo>
                      <a:lnTo>
                        <a:pt x="9" y="265"/>
                      </a:lnTo>
                      <a:lnTo>
                        <a:pt x="8" y="261"/>
                      </a:lnTo>
                      <a:lnTo>
                        <a:pt x="7" y="257"/>
                      </a:lnTo>
                      <a:lnTo>
                        <a:pt x="6" y="253"/>
                      </a:lnTo>
                      <a:lnTo>
                        <a:pt x="6" y="249"/>
                      </a:lnTo>
                      <a:lnTo>
                        <a:pt x="5" y="245"/>
                      </a:lnTo>
                      <a:lnTo>
                        <a:pt x="5" y="240"/>
                      </a:lnTo>
                      <a:lnTo>
                        <a:pt x="5" y="236"/>
                      </a:lnTo>
                      <a:lnTo>
                        <a:pt x="4" y="232"/>
                      </a:lnTo>
                      <a:lnTo>
                        <a:pt x="3" y="228"/>
                      </a:lnTo>
                      <a:lnTo>
                        <a:pt x="2" y="224"/>
                      </a:lnTo>
                      <a:lnTo>
                        <a:pt x="2" y="221"/>
                      </a:lnTo>
                      <a:lnTo>
                        <a:pt x="2" y="213"/>
                      </a:lnTo>
                      <a:lnTo>
                        <a:pt x="2" y="206"/>
                      </a:lnTo>
                      <a:lnTo>
                        <a:pt x="0" y="199"/>
                      </a:lnTo>
                      <a:lnTo>
                        <a:pt x="0" y="191"/>
                      </a:lnTo>
                      <a:lnTo>
                        <a:pt x="0" y="184"/>
                      </a:lnTo>
                      <a:lnTo>
                        <a:pt x="0" y="178"/>
                      </a:lnTo>
                      <a:lnTo>
                        <a:pt x="0" y="172"/>
                      </a:lnTo>
                      <a:lnTo>
                        <a:pt x="0" y="166"/>
                      </a:lnTo>
                      <a:lnTo>
                        <a:pt x="0" y="161"/>
                      </a:lnTo>
                      <a:lnTo>
                        <a:pt x="0" y="154"/>
                      </a:lnTo>
                      <a:lnTo>
                        <a:pt x="0" y="148"/>
                      </a:lnTo>
                      <a:lnTo>
                        <a:pt x="0" y="144"/>
                      </a:lnTo>
                      <a:lnTo>
                        <a:pt x="0" y="138"/>
                      </a:lnTo>
                      <a:lnTo>
                        <a:pt x="0" y="133"/>
                      </a:lnTo>
                      <a:lnTo>
                        <a:pt x="0" y="129"/>
                      </a:lnTo>
                      <a:lnTo>
                        <a:pt x="0" y="125"/>
                      </a:lnTo>
                      <a:lnTo>
                        <a:pt x="1" y="121"/>
                      </a:lnTo>
                      <a:lnTo>
                        <a:pt x="2" y="116"/>
                      </a:lnTo>
                      <a:lnTo>
                        <a:pt x="2" y="112"/>
                      </a:lnTo>
                      <a:lnTo>
                        <a:pt x="2" y="108"/>
                      </a:lnTo>
                      <a:lnTo>
                        <a:pt x="3" y="104"/>
                      </a:lnTo>
                      <a:lnTo>
                        <a:pt x="4" y="101"/>
                      </a:lnTo>
                      <a:lnTo>
                        <a:pt x="5" y="95"/>
                      </a:lnTo>
                      <a:lnTo>
                        <a:pt x="6" y="90"/>
                      </a:lnTo>
                      <a:lnTo>
                        <a:pt x="7" y="85"/>
                      </a:lnTo>
                      <a:lnTo>
                        <a:pt x="8" y="81"/>
                      </a:lnTo>
                      <a:lnTo>
                        <a:pt x="11" y="75"/>
                      </a:lnTo>
                      <a:lnTo>
                        <a:pt x="13" y="72"/>
                      </a:lnTo>
                      <a:lnTo>
                        <a:pt x="16" y="66"/>
                      </a:lnTo>
                      <a:lnTo>
                        <a:pt x="21" y="62"/>
                      </a:lnTo>
                      <a:lnTo>
                        <a:pt x="24" y="59"/>
                      </a:lnTo>
                      <a:lnTo>
                        <a:pt x="28" y="57"/>
                      </a:lnTo>
                      <a:lnTo>
                        <a:pt x="31" y="56"/>
                      </a:lnTo>
                      <a:lnTo>
                        <a:pt x="32" y="56"/>
                      </a:lnTo>
                      <a:lnTo>
                        <a:pt x="33" y="66"/>
                      </a:lnTo>
                      <a:lnTo>
                        <a:pt x="32" y="66"/>
                      </a:lnTo>
                      <a:lnTo>
                        <a:pt x="30" y="67"/>
                      </a:lnTo>
                      <a:lnTo>
                        <a:pt x="25" y="69"/>
                      </a:lnTo>
                      <a:lnTo>
                        <a:pt x="23" y="73"/>
                      </a:lnTo>
                      <a:lnTo>
                        <a:pt x="21" y="77"/>
                      </a:lnTo>
                      <a:lnTo>
                        <a:pt x="19" y="81"/>
                      </a:lnTo>
                      <a:lnTo>
                        <a:pt x="17" y="86"/>
                      </a:lnTo>
                      <a:lnTo>
                        <a:pt x="16" y="93"/>
                      </a:lnTo>
                      <a:lnTo>
                        <a:pt x="15" y="95"/>
                      </a:lnTo>
                      <a:lnTo>
                        <a:pt x="14" y="99"/>
                      </a:lnTo>
                      <a:lnTo>
                        <a:pt x="13" y="103"/>
                      </a:lnTo>
                      <a:lnTo>
                        <a:pt x="13" y="108"/>
                      </a:lnTo>
                      <a:lnTo>
                        <a:pt x="13" y="112"/>
                      </a:lnTo>
                      <a:lnTo>
                        <a:pt x="12" y="118"/>
                      </a:lnTo>
                      <a:lnTo>
                        <a:pt x="12" y="123"/>
                      </a:lnTo>
                      <a:lnTo>
                        <a:pt x="12" y="129"/>
                      </a:lnTo>
                      <a:lnTo>
                        <a:pt x="11" y="134"/>
                      </a:lnTo>
                      <a:lnTo>
                        <a:pt x="11" y="140"/>
                      </a:lnTo>
                      <a:lnTo>
                        <a:pt x="10" y="144"/>
                      </a:lnTo>
                      <a:lnTo>
                        <a:pt x="10" y="150"/>
                      </a:lnTo>
                      <a:lnTo>
                        <a:pt x="9" y="154"/>
                      </a:lnTo>
                      <a:lnTo>
                        <a:pt x="9" y="160"/>
                      </a:lnTo>
                      <a:lnTo>
                        <a:pt x="9" y="165"/>
                      </a:lnTo>
                      <a:lnTo>
                        <a:pt x="9" y="170"/>
                      </a:lnTo>
                      <a:lnTo>
                        <a:pt x="9" y="174"/>
                      </a:lnTo>
                      <a:lnTo>
                        <a:pt x="9" y="178"/>
                      </a:lnTo>
                      <a:lnTo>
                        <a:pt x="9" y="182"/>
                      </a:lnTo>
                      <a:lnTo>
                        <a:pt x="9" y="186"/>
                      </a:lnTo>
                      <a:lnTo>
                        <a:pt x="9" y="190"/>
                      </a:lnTo>
                      <a:lnTo>
                        <a:pt x="9" y="194"/>
                      </a:lnTo>
                      <a:lnTo>
                        <a:pt x="9" y="199"/>
                      </a:lnTo>
                      <a:lnTo>
                        <a:pt x="10" y="204"/>
                      </a:lnTo>
                      <a:lnTo>
                        <a:pt x="10" y="208"/>
                      </a:lnTo>
                      <a:lnTo>
                        <a:pt x="10" y="212"/>
                      </a:lnTo>
                      <a:lnTo>
                        <a:pt x="11" y="216"/>
                      </a:lnTo>
                      <a:lnTo>
                        <a:pt x="11" y="220"/>
                      </a:lnTo>
                      <a:lnTo>
                        <a:pt x="11" y="224"/>
                      </a:lnTo>
                      <a:lnTo>
                        <a:pt x="12" y="228"/>
                      </a:lnTo>
                      <a:lnTo>
                        <a:pt x="13" y="233"/>
                      </a:lnTo>
                      <a:lnTo>
                        <a:pt x="14" y="239"/>
                      </a:lnTo>
                      <a:lnTo>
                        <a:pt x="14" y="243"/>
                      </a:lnTo>
                      <a:lnTo>
                        <a:pt x="15" y="249"/>
                      </a:lnTo>
                      <a:lnTo>
                        <a:pt x="16" y="254"/>
                      </a:lnTo>
                      <a:lnTo>
                        <a:pt x="17" y="260"/>
                      </a:lnTo>
                      <a:lnTo>
                        <a:pt x="19" y="265"/>
                      </a:lnTo>
                      <a:lnTo>
                        <a:pt x="20" y="272"/>
                      </a:lnTo>
                      <a:lnTo>
                        <a:pt x="21" y="278"/>
                      </a:lnTo>
                      <a:lnTo>
                        <a:pt x="23" y="286"/>
                      </a:lnTo>
                      <a:lnTo>
                        <a:pt x="24" y="292"/>
                      </a:lnTo>
                      <a:lnTo>
                        <a:pt x="25" y="298"/>
                      </a:lnTo>
                      <a:lnTo>
                        <a:pt x="27" y="304"/>
                      </a:lnTo>
                      <a:lnTo>
                        <a:pt x="30" y="310"/>
                      </a:lnTo>
                      <a:lnTo>
                        <a:pt x="31" y="314"/>
                      </a:lnTo>
                      <a:lnTo>
                        <a:pt x="32" y="321"/>
                      </a:lnTo>
                      <a:lnTo>
                        <a:pt x="34" y="326"/>
                      </a:lnTo>
                      <a:lnTo>
                        <a:pt x="36" y="330"/>
                      </a:lnTo>
                      <a:lnTo>
                        <a:pt x="37" y="334"/>
                      </a:lnTo>
                      <a:lnTo>
                        <a:pt x="38" y="338"/>
                      </a:lnTo>
                      <a:lnTo>
                        <a:pt x="40" y="341"/>
                      </a:lnTo>
                      <a:lnTo>
                        <a:pt x="42" y="345"/>
                      </a:lnTo>
                      <a:lnTo>
                        <a:pt x="45" y="351"/>
                      </a:lnTo>
                      <a:lnTo>
                        <a:pt x="48" y="357"/>
                      </a:lnTo>
                      <a:lnTo>
                        <a:pt x="50" y="362"/>
                      </a:lnTo>
                      <a:lnTo>
                        <a:pt x="53" y="366"/>
                      </a:lnTo>
                      <a:lnTo>
                        <a:pt x="55" y="368"/>
                      </a:lnTo>
                      <a:lnTo>
                        <a:pt x="58" y="371"/>
                      </a:lnTo>
                      <a:lnTo>
                        <a:pt x="61" y="374"/>
                      </a:lnTo>
                      <a:lnTo>
                        <a:pt x="66" y="377"/>
                      </a:lnTo>
                      <a:lnTo>
                        <a:pt x="66" y="376"/>
                      </a:lnTo>
                      <a:lnTo>
                        <a:pt x="68" y="375"/>
                      </a:lnTo>
                      <a:lnTo>
                        <a:pt x="70" y="374"/>
                      </a:lnTo>
                      <a:lnTo>
                        <a:pt x="75" y="374"/>
                      </a:lnTo>
                      <a:lnTo>
                        <a:pt x="79" y="372"/>
                      </a:lnTo>
                      <a:lnTo>
                        <a:pt x="85" y="370"/>
                      </a:lnTo>
                      <a:lnTo>
                        <a:pt x="90" y="368"/>
                      </a:lnTo>
                      <a:lnTo>
                        <a:pt x="97" y="366"/>
                      </a:lnTo>
                      <a:lnTo>
                        <a:pt x="100" y="364"/>
                      </a:lnTo>
                      <a:lnTo>
                        <a:pt x="103" y="364"/>
                      </a:lnTo>
                      <a:lnTo>
                        <a:pt x="107" y="362"/>
                      </a:lnTo>
                      <a:lnTo>
                        <a:pt x="111" y="361"/>
                      </a:lnTo>
                      <a:lnTo>
                        <a:pt x="114" y="358"/>
                      </a:lnTo>
                      <a:lnTo>
                        <a:pt x="119" y="357"/>
                      </a:lnTo>
                      <a:lnTo>
                        <a:pt x="123" y="355"/>
                      </a:lnTo>
                      <a:lnTo>
                        <a:pt x="128" y="354"/>
                      </a:lnTo>
                      <a:lnTo>
                        <a:pt x="132" y="352"/>
                      </a:lnTo>
                      <a:lnTo>
                        <a:pt x="136" y="350"/>
                      </a:lnTo>
                      <a:lnTo>
                        <a:pt x="140" y="349"/>
                      </a:lnTo>
                      <a:lnTo>
                        <a:pt x="145" y="347"/>
                      </a:lnTo>
                      <a:lnTo>
                        <a:pt x="150" y="345"/>
                      </a:lnTo>
                      <a:lnTo>
                        <a:pt x="155" y="344"/>
                      </a:lnTo>
                      <a:lnTo>
                        <a:pt x="159" y="342"/>
                      </a:lnTo>
                      <a:lnTo>
                        <a:pt x="166" y="340"/>
                      </a:lnTo>
                      <a:lnTo>
                        <a:pt x="170" y="338"/>
                      </a:lnTo>
                      <a:lnTo>
                        <a:pt x="174" y="336"/>
                      </a:lnTo>
                      <a:lnTo>
                        <a:pt x="179" y="334"/>
                      </a:lnTo>
                      <a:lnTo>
                        <a:pt x="184" y="332"/>
                      </a:lnTo>
                      <a:lnTo>
                        <a:pt x="189" y="330"/>
                      </a:lnTo>
                      <a:lnTo>
                        <a:pt x="193" y="328"/>
                      </a:lnTo>
                      <a:lnTo>
                        <a:pt x="198" y="326"/>
                      </a:lnTo>
                      <a:lnTo>
                        <a:pt x="203" y="325"/>
                      </a:lnTo>
                      <a:lnTo>
                        <a:pt x="209" y="323"/>
                      </a:lnTo>
                      <a:lnTo>
                        <a:pt x="214" y="321"/>
                      </a:lnTo>
                      <a:lnTo>
                        <a:pt x="219" y="318"/>
                      </a:lnTo>
                      <a:lnTo>
                        <a:pt x="224" y="316"/>
                      </a:lnTo>
                      <a:lnTo>
                        <a:pt x="228" y="314"/>
                      </a:lnTo>
                      <a:lnTo>
                        <a:pt x="233" y="312"/>
                      </a:lnTo>
                      <a:lnTo>
                        <a:pt x="237" y="310"/>
                      </a:lnTo>
                      <a:lnTo>
                        <a:pt x="243" y="308"/>
                      </a:lnTo>
                      <a:lnTo>
                        <a:pt x="247" y="306"/>
                      </a:lnTo>
                      <a:lnTo>
                        <a:pt x="252" y="304"/>
                      </a:lnTo>
                      <a:lnTo>
                        <a:pt x="257" y="302"/>
                      </a:lnTo>
                      <a:lnTo>
                        <a:pt x="261" y="300"/>
                      </a:lnTo>
                      <a:lnTo>
                        <a:pt x="265" y="298"/>
                      </a:lnTo>
                      <a:lnTo>
                        <a:pt x="269" y="296"/>
                      </a:lnTo>
                      <a:lnTo>
                        <a:pt x="273" y="294"/>
                      </a:lnTo>
                      <a:lnTo>
                        <a:pt x="278" y="293"/>
                      </a:lnTo>
                      <a:lnTo>
                        <a:pt x="282" y="291"/>
                      </a:lnTo>
                      <a:lnTo>
                        <a:pt x="286" y="289"/>
                      </a:lnTo>
                      <a:lnTo>
                        <a:pt x="289" y="287"/>
                      </a:lnTo>
                      <a:lnTo>
                        <a:pt x="293" y="286"/>
                      </a:lnTo>
                      <a:lnTo>
                        <a:pt x="301" y="283"/>
                      </a:lnTo>
                      <a:lnTo>
                        <a:pt x="308" y="280"/>
                      </a:lnTo>
                      <a:lnTo>
                        <a:pt x="313" y="275"/>
                      </a:lnTo>
                      <a:lnTo>
                        <a:pt x="320" y="272"/>
                      </a:lnTo>
                      <a:lnTo>
                        <a:pt x="322" y="270"/>
                      </a:lnTo>
                      <a:lnTo>
                        <a:pt x="326" y="268"/>
                      </a:lnTo>
                      <a:lnTo>
                        <a:pt x="330" y="265"/>
                      </a:lnTo>
                      <a:lnTo>
                        <a:pt x="334" y="263"/>
                      </a:lnTo>
                      <a:lnTo>
                        <a:pt x="337" y="261"/>
                      </a:lnTo>
                      <a:lnTo>
                        <a:pt x="341" y="259"/>
                      </a:lnTo>
                      <a:lnTo>
                        <a:pt x="346" y="256"/>
                      </a:lnTo>
                      <a:lnTo>
                        <a:pt x="350" y="254"/>
                      </a:lnTo>
                      <a:lnTo>
                        <a:pt x="354" y="251"/>
                      </a:lnTo>
                      <a:lnTo>
                        <a:pt x="358" y="249"/>
                      </a:lnTo>
                      <a:lnTo>
                        <a:pt x="362" y="247"/>
                      </a:lnTo>
                      <a:lnTo>
                        <a:pt x="367" y="245"/>
                      </a:lnTo>
                      <a:lnTo>
                        <a:pt x="371" y="241"/>
                      </a:lnTo>
                      <a:lnTo>
                        <a:pt x="375" y="237"/>
                      </a:lnTo>
                      <a:lnTo>
                        <a:pt x="379" y="235"/>
                      </a:lnTo>
                      <a:lnTo>
                        <a:pt x="383" y="232"/>
                      </a:lnTo>
                      <a:lnTo>
                        <a:pt x="388" y="229"/>
                      </a:lnTo>
                      <a:lnTo>
                        <a:pt x="393" y="227"/>
                      </a:lnTo>
                      <a:lnTo>
                        <a:pt x="397" y="223"/>
                      </a:lnTo>
                      <a:lnTo>
                        <a:pt x="402" y="221"/>
                      </a:lnTo>
                      <a:lnTo>
                        <a:pt x="406" y="218"/>
                      </a:lnTo>
                      <a:lnTo>
                        <a:pt x="410" y="215"/>
                      </a:lnTo>
                      <a:lnTo>
                        <a:pt x="414" y="212"/>
                      </a:lnTo>
                      <a:lnTo>
                        <a:pt x="419" y="210"/>
                      </a:lnTo>
                      <a:lnTo>
                        <a:pt x="423" y="206"/>
                      </a:lnTo>
                      <a:lnTo>
                        <a:pt x="428" y="204"/>
                      </a:lnTo>
                      <a:lnTo>
                        <a:pt x="433" y="201"/>
                      </a:lnTo>
                      <a:lnTo>
                        <a:pt x="437" y="199"/>
                      </a:lnTo>
                      <a:lnTo>
                        <a:pt x="441" y="195"/>
                      </a:lnTo>
                      <a:lnTo>
                        <a:pt x="445" y="192"/>
                      </a:lnTo>
                      <a:lnTo>
                        <a:pt x="449" y="189"/>
                      </a:lnTo>
                      <a:lnTo>
                        <a:pt x="453" y="187"/>
                      </a:lnTo>
                      <a:lnTo>
                        <a:pt x="456" y="184"/>
                      </a:lnTo>
                      <a:lnTo>
                        <a:pt x="460" y="181"/>
                      </a:lnTo>
                      <a:lnTo>
                        <a:pt x="464" y="178"/>
                      </a:lnTo>
                      <a:lnTo>
                        <a:pt x="468" y="176"/>
                      </a:lnTo>
                      <a:lnTo>
                        <a:pt x="475" y="172"/>
                      </a:lnTo>
                      <a:lnTo>
                        <a:pt x="484" y="167"/>
                      </a:lnTo>
                      <a:lnTo>
                        <a:pt x="490" y="163"/>
                      </a:lnTo>
                      <a:lnTo>
                        <a:pt x="496" y="159"/>
                      </a:lnTo>
                      <a:lnTo>
                        <a:pt x="500" y="154"/>
                      </a:lnTo>
                      <a:lnTo>
                        <a:pt x="506" y="150"/>
                      </a:lnTo>
                      <a:lnTo>
                        <a:pt x="510" y="147"/>
                      </a:lnTo>
                      <a:lnTo>
                        <a:pt x="515" y="145"/>
                      </a:lnTo>
                      <a:lnTo>
                        <a:pt x="520" y="142"/>
                      </a:lnTo>
                      <a:lnTo>
                        <a:pt x="524" y="141"/>
                      </a:lnTo>
                      <a:lnTo>
                        <a:pt x="524" y="140"/>
                      </a:lnTo>
                      <a:lnTo>
                        <a:pt x="527" y="140"/>
                      </a:lnTo>
                      <a:lnTo>
                        <a:pt x="530" y="140"/>
                      </a:lnTo>
                      <a:lnTo>
                        <a:pt x="535" y="140"/>
                      </a:lnTo>
                      <a:lnTo>
                        <a:pt x="540" y="140"/>
                      </a:lnTo>
                      <a:lnTo>
                        <a:pt x="547" y="140"/>
                      </a:lnTo>
                      <a:lnTo>
                        <a:pt x="549" y="140"/>
                      </a:lnTo>
                      <a:lnTo>
                        <a:pt x="553" y="140"/>
                      </a:lnTo>
                      <a:lnTo>
                        <a:pt x="557" y="140"/>
                      </a:lnTo>
                      <a:lnTo>
                        <a:pt x="562" y="140"/>
                      </a:lnTo>
                      <a:lnTo>
                        <a:pt x="567" y="140"/>
                      </a:lnTo>
                      <a:lnTo>
                        <a:pt x="571" y="140"/>
                      </a:lnTo>
                      <a:lnTo>
                        <a:pt x="576" y="140"/>
                      </a:lnTo>
                      <a:lnTo>
                        <a:pt x="581" y="140"/>
                      </a:lnTo>
                      <a:lnTo>
                        <a:pt x="585" y="140"/>
                      </a:lnTo>
                      <a:lnTo>
                        <a:pt x="591" y="140"/>
                      </a:lnTo>
                      <a:lnTo>
                        <a:pt x="595" y="140"/>
                      </a:lnTo>
                      <a:lnTo>
                        <a:pt x="602" y="141"/>
                      </a:lnTo>
                      <a:lnTo>
                        <a:pt x="606" y="141"/>
                      </a:lnTo>
                      <a:lnTo>
                        <a:pt x="613" y="141"/>
                      </a:lnTo>
                      <a:lnTo>
                        <a:pt x="619" y="141"/>
                      </a:lnTo>
                      <a:lnTo>
                        <a:pt x="625" y="142"/>
                      </a:lnTo>
                      <a:lnTo>
                        <a:pt x="631" y="142"/>
                      </a:lnTo>
                      <a:lnTo>
                        <a:pt x="637" y="142"/>
                      </a:lnTo>
                      <a:lnTo>
                        <a:pt x="643" y="142"/>
                      </a:lnTo>
                      <a:lnTo>
                        <a:pt x="649" y="143"/>
                      </a:lnTo>
                      <a:lnTo>
                        <a:pt x="654" y="143"/>
                      </a:lnTo>
                      <a:lnTo>
                        <a:pt x="661" y="143"/>
                      </a:lnTo>
                      <a:lnTo>
                        <a:pt x="668" y="143"/>
                      </a:lnTo>
                      <a:lnTo>
                        <a:pt x="674" y="143"/>
                      </a:lnTo>
                      <a:lnTo>
                        <a:pt x="680" y="143"/>
                      </a:lnTo>
                      <a:lnTo>
                        <a:pt x="686" y="143"/>
                      </a:lnTo>
                      <a:lnTo>
                        <a:pt x="692" y="143"/>
                      </a:lnTo>
                      <a:lnTo>
                        <a:pt x="699" y="144"/>
                      </a:lnTo>
                      <a:lnTo>
                        <a:pt x="705" y="144"/>
                      </a:lnTo>
                      <a:lnTo>
                        <a:pt x="711" y="144"/>
                      </a:lnTo>
                      <a:lnTo>
                        <a:pt x="717" y="144"/>
                      </a:lnTo>
                      <a:lnTo>
                        <a:pt x="723" y="144"/>
                      </a:lnTo>
                      <a:lnTo>
                        <a:pt x="729" y="144"/>
                      </a:lnTo>
                      <a:lnTo>
                        <a:pt x="735" y="144"/>
                      </a:lnTo>
                      <a:lnTo>
                        <a:pt x="741" y="144"/>
                      </a:lnTo>
                      <a:lnTo>
                        <a:pt x="749" y="144"/>
                      </a:lnTo>
                      <a:lnTo>
                        <a:pt x="753" y="144"/>
                      </a:lnTo>
                      <a:lnTo>
                        <a:pt x="759" y="144"/>
                      </a:lnTo>
                      <a:lnTo>
                        <a:pt x="764" y="144"/>
                      </a:lnTo>
                      <a:lnTo>
                        <a:pt x="770" y="144"/>
                      </a:lnTo>
                      <a:lnTo>
                        <a:pt x="775" y="144"/>
                      </a:lnTo>
                      <a:lnTo>
                        <a:pt x="780" y="144"/>
                      </a:lnTo>
                      <a:lnTo>
                        <a:pt x="785" y="144"/>
                      </a:lnTo>
                      <a:lnTo>
                        <a:pt x="791" y="144"/>
                      </a:lnTo>
                      <a:lnTo>
                        <a:pt x="795" y="144"/>
                      </a:lnTo>
                      <a:lnTo>
                        <a:pt x="800" y="144"/>
                      </a:lnTo>
                      <a:lnTo>
                        <a:pt x="804" y="144"/>
                      </a:lnTo>
                      <a:lnTo>
                        <a:pt x="809" y="144"/>
                      </a:lnTo>
                      <a:lnTo>
                        <a:pt x="813" y="144"/>
                      </a:lnTo>
                      <a:lnTo>
                        <a:pt x="817" y="144"/>
                      </a:lnTo>
                      <a:lnTo>
                        <a:pt x="820" y="144"/>
                      </a:lnTo>
                      <a:lnTo>
                        <a:pt x="824" y="145"/>
                      </a:lnTo>
                      <a:lnTo>
                        <a:pt x="830" y="144"/>
                      </a:lnTo>
                      <a:lnTo>
                        <a:pt x="838" y="144"/>
                      </a:lnTo>
                      <a:lnTo>
                        <a:pt x="845" y="143"/>
                      </a:lnTo>
                      <a:lnTo>
                        <a:pt x="852" y="143"/>
                      </a:lnTo>
                      <a:lnTo>
                        <a:pt x="856" y="142"/>
                      </a:lnTo>
                      <a:lnTo>
                        <a:pt x="860" y="142"/>
                      </a:lnTo>
                      <a:lnTo>
                        <a:pt x="864" y="141"/>
                      </a:lnTo>
                      <a:lnTo>
                        <a:pt x="868" y="141"/>
                      </a:lnTo>
                      <a:lnTo>
                        <a:pt x="872" y="140"/>
                      </a:lnTo>
                      <a:lnTo>
                        <a:pt x="876" y="140"/>
                      </a:lnTo>
                      <a:lnTo>
                        <a:pt x="881" y="140"/>
                      </a:lnTo>
                      <a:lnTo>
                        <a:pt x="885" y="140"/>
                      </a:lnTo>
                      <a:lnTo>
                        <a:pt x="889" y="138"/>
                      </a:lnTo>
                      <a:lnTo>
                        <a:pt x="893" y="138"/>
                      </a:lnTo>
                      <a:lnTo>
                        <a:pt x="897" y="137"/>
                      </a:lnTo>
                      <a:lnTo>
                        <a:pt x="901" y="137"/>
                      </a:lnTo>
                      <a:lnTo>
                        <a:pt x="905" y="136"/>
                      </a:lnTo>
                      <a:lnTo>
                        <a:pt x="909" y="136"/>
                      </a:lnTo>
                      <a:lnTo>
                        <a:pt x="913" y="135"/>
                      </a:lnTo>
                      <a:lnTo>
                        <a:pt x="917" y="135"/>
                      </a:lnTo>
                      <a:lnTo>
                        <a:pt x="921" y="133"/>
                      </a:lnTo>
                      <a:lnTo>
                        <a:pt x="926" y="133"/>
                      </a:lnTo>
                      <a:lnTo>
                        <a:pt x="930" y="132"/>
                      </a:lnTo>
                      <a:lnTo>
                        <a:pt x="934" y="132"/>
                      </a:lnTo>
                      <a:lnTo>
                        <a:pt x="938" y="131"/>
                      </a:lnTo>
                      <a:lnTo>
                        <a:pt x="942" y="131"/>
                      </a:lnTo>
                      <a:lnTo>
                        <a:pt x="946" y="130"/>
                      </a:lnTo>
                      <a:lnTo>
                        <a:pt x="950" y="130"/>
                      </a:lnTo>
                      <a:lnTo>
                        <a:pt x="957" y="128"/>
                      </a:lnTo>
                      <a:lnTo>
                        <a:pt x="964" y="127"/>
                      </a:lnTo>
                      <a:lnTo>
                        <a:pt x="972" y="125"/>
                      </a:lnTo>
                      <a:lnTo>
                        <a:pt x="979" y="124"/>
                      </a:lnTo>
                      <a:lnTo>
                        <a:pt x="986" y="122"/>
                      </a:lnTo>
                      <a:lnTo>
                        <a:pt x="992" y="121"/>
                      </a:lnTo>
                      <a:lnTo>
                        <a:pt x="997" y="119"/>
                      </a:lnTo>
                      <a:lnTo>
                        <a:pt x="1003" y="119"/>
                      </a:lnTo>
                      <a:lnTo>
                        <a:pt x="1008" y="116"/>
                      </a:lnTo>
                      <a:lnTo>
                        <a:pt x="1012" y="114"/>
                      </a:lnTo>
                      <a:lnTo>
                        <a:pt x="1017" y="113"/>
                      </a:lnTo>
                      <a:lnTo>
                        <a:pt x="1021" y="112"/>
                      </a:lnTo>
                      <a:lnTo>
                        <a:pt x="1026" y="110"/>
                      </a:lnTo>
                      <a:lnTo>
                        <a:pt x="1028" y="109"/>
                      </a:lnTo>
                      <a:lnTo>
                        <a:pt x="1028" y="106"/>
                      </a:lnTo>
                      <a:lnTo>
                        <a:pt x="1029" y="103"/>
                      </a:lnTo>
                      <a:lnTo>
                        <a:pt x="1029" y="98"/>
                      </a:lnTo>
                      <a:lnTo>
                        <a:pt x="1030" y="93"/>
                      </a:lnTo>
                      <a:lnTo>
                        <a:pt x="1030" y="87"/>
                      </a:lnTo>
                      <a:lnTo>
                        <a:pt x="1030" y="81"/>
                      </a:lnTo>
                      <a:lnTo>
                        <a:pt x="1030" y="73"/>
                      </a:lnTo>
                      <a:lnTo>
                        <a:pt x="1030" y="67"/>
                      </a:lnTo>
                      <a:lnTo>
                        <a:pt x="1029" y="61"/>
                      </a:lnTo>
                      <a:lnTo>
                        <a:pt x="1028" y="54"/>
                      </a:lnTo>
                      <a:lnTo>
                        <a:pt x="1028" y="48"/>
                      </a:lnTo>
                      <a:lnTo>
                        <a:pt x="1028" y="42"/>
                      </a:lnTo>
                      <a:lnTo>
                        <a:pt x="1026" y="37"/>
                      </a:lnTo>
                      <a:lnTo>
                        <a:pt x="1026" y="33"/>
                      </a:lnTo>
                      <a:lnTo>
                        <a:pt x="1024" y="30"/>
                      </a:lnTo>
                      <a:lnTo>
                        <a:pt x="1024" y="29"/>
                      </a:lnTo>
                      <a:lnTo>
                        <a:pt x="1022" y="27"/>
                      </a:lnTo>
                      <a:lnTo>
                        <a:pt x="1019" y="27"/>
                      </a:lnTo>
                      <a:lnTo>
                        <a:pt x="1015" y="26"/>
                      </a:lnTo>
                      <a:lnTo>
                        <a:pt x="1010" y="26"/>
                      </a:lnTo>
                      <a:lnTo>
                        <a:pt x="1004" y="24"/>
                      </a:lnTo>
                      <a:lnTo>
                        <a:pt x="998" y="24"/>
                      </a:lnTo>
                      <a:lnTo>
                        <a:pt x="994" y="24"/>
                      </a:lnTo>
                      <a:lnTo>
                        <a:pt x="990" y="23"/>
                      </a:lnTo>
                      <a:lnTo>
                        <a:pt x="986" y="23"/>
                      </a:lnTo>
                      <a:lnTo>
                        <a:pt x="983" y="23"/>
                      </a:lnTo>
                      <a:lnTo>
                        <a:pt x="978" y="22"/>
                      </a:lnTo>
                      <a:lnTo>
                        <a:pt x="973" y="22"/>
                      </a:lnTo>
                      <a:lnTo>
                        <a:pt x="968" y="22"/>
                      </a:lnTo>
                      <a:lnTo>
                        <a:pt x="963" y="22"/>
                      </a:lnTo>
                      <a:lnTo>
                        <a:pt x="957" y="21"/>
                      </a:lnTo>
                      <a:lnTo>
                        <a:pt x="953" y="20"/>
                      </a:lnTo>
                      <a:lnTo>
                        <a:pt x="947" y="20"/>
                      </a:lnTo>
                      <a:lnTo>
                        <a:pt x="943" y="20"/>
                      </a:lnTo>
                      <a:lnTo>
                        <a:pt x="937" y="20"/>
                      </a:lnTo>
                      <a:lnTo>
                        <a:pt x="931" y="19"/>
                      </a:lnTo>
                      <a:lnTo>
                        <a:pt x="926" y="19"/>
                      </a:lnTo>
                      <a:lnTo>
                        <a:pt x="919" y="19"/>
                      </a:lnTo>
                      <a:lnTo>
                        <a:pt x="913" y="18"/>
                      </a:lnTo>
                      <a:lnTo>
                        <a:pt x="908" y="18"/>
                      </a:lnTo>
                      <a:lnTo>
                        <a:pt x="903" y="18"/>
                      </a:lnTo>
                      <a:lnTo>
                        <a:pt x="897" y="18"/>
                      </a:lnTo>
                      <a:lnTo>
                        <a:pt x="891" y="17"/>
                      </a:lnTo>
                      <a:lnTo>
                        <a:pt x="885" y="16"/>
                      </a:lnTo>
                      <a:lnTo>
                        <a:pt x="878" y="16"/>
                      </a:lnTo>
                      <a:lnTo>
                        <a:pt x="873" y="16"/>
                      </a:lnTo>
                      <a:lnTo>
                        <a:pt x="866" y="15"/>
                      </a:lnTo>
                      <a:lnTo>
                        <a:pt x="860" y="15"/>
                      </a:lnTo>
                      <a:lnTo>
                        <a:pt x="854" y="15"/>
                      </a:lnTo>
                      <a:lnTo>
                        <a:pt x="849" y="15"/>
                      </a:lnTo>
                      <a:lnTo>
                        <a:pt x="843" y="14"/>
                      </a:lnTo>
                      <a:lnTo>
                        <a:pt x="837" y="14"/>
                      </a:lnTo>
                      <a:lnTo>
                        <a:pt x="831" y="14"/>
                      </a:lnTo>
                      <a:lnTo>
                        <a:pt x="826" y="14"/>
                      </a:lnTo>
                      <a:lnTo>
                        <a:pt x="820" y="13"/>
                      </a:lnTo>
                      <a:lnTo>
                        <a:pt x="815" y="13"/>
                      </a:lnTo>
                      <a:lnTo>
                        <a:pt x="810" y="13"/>
                      </a:lnTo>
                      <a:lnTo>
                        <a:pt x="805" y="13"/>
                      </a:lnTo>
                      <a:lnTo>
                        <a:pt x="800" y="12"/>
                      </a:lnTo>
                      <a:lnTo>
                        <a:pt x="795" y="12"/>
                      </a:lnTo>
                      <a:lnTo>
                        <a:pt x="789" y="12"/>
                      </a:lnTo>
                      <a:lnTo>
                        <a:pt x="785" y="12"/>
                      </a:lnTo>
                      <a:lnTo>
                        <a:pt x="780" y="11"/>
                      </a:lnTo>
                      <a:lnTo>
                        <a:pt x="776" y="11"/>
                      </a:lnTo>
                      <a:lnTo>
                        <a:pt x="772" y="11"/>
                      </a:lnTo>
                      <a:lnTo>
                        <a:pt x="769" y="11"/>
                      </a:lnTo>
                      <a:lnTo>
                        <a:pt x="761" y="11"/>
                      </a:lnTo>
                      <a:lnTo>
                        <a:pt x="756" y="11"/>
                      </a:lnTo>
                      <a:lnTo>
                        <a:pt x="751" y="11"/>
                      </a:lnTo>
                      <a:lnTo>
                        <a:pt x="748" y="11"/>
                      </a:lnTo>
                      <a:lnTo>
                        <a:pt x="742" y="10"/>
                      </a:lnTo>
                      <a:lnTo>
                        <a:pt x="737" y="10"/>
                      </a:lnTo>
                      <a:lnTo>
                        <a:pt x="731" y="10"/>
                      </a:lnTo>
                      <a:lnTo>
                        <a:pt x="725" y="10"/>
                      </a:lnTo>
                      <a:lnTo>
                        <a:pt x="721" y="10"/>
                      </a:lnTo>
                      <a:lnTo>
                        <a:pt x="717" y="10"/>
                      </a:lnTo>
                      <a:lnTo>
                        <a:pt x="713" y="10"/>
                      </a:lnTo>
                      <a:lnTo>
                        <a:pt x="710" y="10"/>
                      </a:lnTo>
                      <a:lnTo>
                        <a:pt x="705" y="10"/>
                      </a:lnTo>
                      <a:lnTo>
                        <a:pt x="700" y="10"/>
                      </a:lnTo>
                      <a:lnTo>
                        <a:pt x="696" y="10"/>
                      </a:lnTo>
                      <a:lnTo>
                        <a:pt x="692" y="10"/>
                      </a:lnTo>
                      <a:lnTo>
                        <a:pt x="686" y="10"/>
                      </a:lnTo>
                      <a:lnTo>
                        <a:pt x="682" y="10"/>
                      </a:lnTo>
                      <a:lnTo>
                        <a:pt x="677" y="10"/>
                      </a:lnTo>
                      <a:lnTo>
                        <a:pt x="672" y="10"/>
                      </a:lnTo>
                      <a:lnTo>
                        <a:pt x="667" y="10"/>
                      </a:lnTo>
                      <a:lnTo>
                        <a:pt x="662" y="10"/>
                      </a:lnTo>
                      <a:lnTo>
                        <a:pt x="658" y="10"/>
                      </a:lnTo>
                      <a:lnTo>
                        <a:pt x="652" y="11"/>
                      </a:lnTo>
                      <a:lnTo>
                        <a:pt x="646" y="11"/>
                      </a:lnTo>
                      <a:lnTo>
                        <a:pt x="641" y="11"/>
                      </a:lnTo>
                      <a:lnTo>
                        <a:pt x="636" y="11"/>
                      </a:lnTo>
                      <a:lnTo>
                        <a:pt x="631" y="11"/>
                      </a:lnTo>
                      <a:lnTo>
                        <a:pt x="625" y="11"/>
                      </a:lnTo>
                      <a:lnTo>
                        <a:pt x="621" y="11"/>
                      </a:lnTo>
                      <a:lnTo>
                        <a:pt x="615" y="11"/>
                      </a:lnTo>
                      <a:lnTo>
                        <a:pt x="610" y="12"/>
                      </a:lnTo>
                      <a:lnTo>
                        <a:pt x="604" y="12"/>
                      </a:lnTo>
                      <a:lnTo>
                        <a:pt x="599" y="12"/>
                      </a:lnTo>
                      <a:lnTo>
                        <a:pt x="593" y="12"/>
                      </a:lnTo>
                      <a:lnTo>
                        <a:pt x="589" y="12"/>
                      </a:lnTo>
                      <a:lnTo>
                        <a:pt x="583" y="12"/>
                      </a:lnTo>
                      <a:lnTo>
                        <a:pt x="579" y="12"/>
                      </a:lnTo>
                      <a:lnTo>
                        <a:pt x="574" y="12"/>
                      </a:lnTo>
                      <a:lnTo>
                        <a:pt x="570" y="12"/>
                      </a:lnTo>
                      <a:lnTo>
                        <a:pt x="563" y="12"/>
                      </a:lnTo>
                      <a:lnTo>
                        <a:pt x="559" y="12"/>
                      </a:lnTo>
                      <a:lnTo>
                        <a:pt x="555" y="12"/>
                      </a:lnTo>
                      <a:lnTo>
                        <a:pt x="551" y="12"/>
                      </a:lnTo>
                      <a:lnTo>
                        <a:pt x="546" y="12"/>
                      </a:lnTo>
                      <a:lnTo>
                        <a:pt x="542" y="12"/>
                      </a:lnTo>
                      <a:lnTo>
                        <a:pt x="538" y="12"/>
                      </a:lnTo>
                      <a:lnTo>
                        <a:pt x="535" y="12"/>
                      </a:lnTo>
                      <a:lnTo>
                        <a:pt x="531" y="12"/>
                      </a:lnTo>
                      <a:lnTo>
                        <a:pt x="527" y="12"/>
                      </a:lnTo>
                      <a:lnTo>
                        <a:pt x="524" y="12"/>
                      </a:lnTo>
                      <a:lnTo>
                        <a:pt x="520" y="12"/>
                      </a:lnTo>
                      <a:lnTo>
                        <a:pt x="515" y="12"/>
                      </a:lnTo>
                      <a:lnTo>
                        <a:pt x="510" y="12"/>
                      </a:lnTo>
                      <a:lnTo>
                        <a:pt x="506" y="12"/>
                      </a:lnTo>
                      <a:lnTo>
                        <a:pt x="504" y="12"/>
                      </a:lnTo>
                      <a:lnTo>
                        <a:pt x="513"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9"/>
                <p:cNvSpPr/>
                <p:nvPr/>
              </p:nvSpPr>
              <p:spPr>
                <a:xfrm>
                  <a:off x="3191" y="3241"/>
                  <a:ext cx="9" cy="80"/>
                </a:xfrm>
                <a:custGeom>
                  <a:rect b="b" l="l" r="r" t="t"/>
                  <a:pathLst>
                    <a:path extrusionOk="0" h="321" w="38">
                      <a:moveTo>
                        <a:pt x="0" y="0"/>
                      </a:moveTo>
                      <a:lnTo>
                        <a:pt x="1" y="3"/>
                      </a:lnTo>
                      <a:lnTo>
                        <a:pt x="2" y="5"/>
                      </a:lnTo>
                      <a:lnTo>
                        <a:pt x="3" y="8"/>
                      </a:lnTo>
                      <a:lnTo>
                        <a:pt x="5" y="12"/>
                      </a:lnTo>
                      <a:lnTo>
                        <a:pt x="7" y="19"/>
                      </a:lnTo>
                      <a:lnTo>
                        <a:pt x="7" y="21"/>
                      </a:lnTo>
                      <a:lnTo>
                        <a:pt x="8" y="25"/>
                      </a:lnTo>
                      <a:lnTo>
                        <a:pt x="8" y="29"/>
                      </a:lnTo>
                      <a:lnTo>
                        <a:pt x="10" y="33"/>
                      </a:lnTo>
                      <a:lnTo>
                        <a:pt x="10" y="37"/>
                      </a:lnTo>
                      <a:lnTo>
                        <a:pt x="12" y="41"/>
                      </a:lnTo>
                      <a:lnTo>
                        <a:pt x="12" y="46"/>
                      </a:lnTo>
                      <a:lnTo>
                        <a:pt x="14" y="52"/>
                      </a:lnTo>
                      <a:lnTo>
                        <a:pt x="14" y="59"/>
                      </a:lnTo>
                      <a:lnTo>
                        <a:pt x="16" y="65"/>
                      </a:lnTo>
                      <a:lnTo>
                        <a:pt x="16" y="71"/>
                      </a:lnTo>
                      <a:lnTo>
                        <a:pt x="18" y="78"/>
                      </a:lnTo>
                      <a:lnTo>
                        <a:pt x="18" y="82"/>
                      </a:lnTo>
                      <a:lnTo>
                        <a:pt x="18" y="86"/>
                      </a:lnTo>
                      <a:lnTo>
                        <a:pt x="19" y="90"/>
                      </a:lnTo>
                      <a:lnTo>
                        <a:pt x="20" y="94"/>
                      </a:lnTo>
                      <a:lnTo>
                        <a:pt x="20" y="99"/>
                      </a:lnTo>
                      <a:lnTo>
                        <a:pt x="21" y="103"/>
                      </a:lnTo>
                      <a:lnTo>
                        <a:pt x="21" y="108"/>
                      </a:lnTo>
                      <a:lnTo>
                        <a:pt x="23" y="112"/>
                      </a:lnTo>
                      <a:lnTo>
                        <a:pt x="23" y="116"/>
                      </a:lnTo>
                      <a:lnTo>
                        <a:pt x="23" y="121"/>
                      </a:lnTo>
                      <a:lnTo>
                        <a:pt x="23" y="126"/>
                      </a:lnTo>
                      <a:lnTo>
                        <a:pt x="24" y="131"/>
                      </a:lnTo>
                      <a:lnTo>
                        <a:pt x="24" y="135"/>
                      </a:lnTo>
                      <a:lnTo>
                        <a:pt x="25" y="140"/>
                      </a:lnTo>
                      <a:lnTo>
                        <a:pt x="25" y="145"/>
                      </a:lnTo>
                      <a:lnTo>
                        <a:pt x="25" y="150"/>
                      </a:lnTo>
                      <a:lnTo>
                        <a:pt x="25" y="154"/>
                      </a:lnTo>
                      <a:lnTo>
                        <a:pt x="25" y="159"/>
                      </a:lnTo>
                      <a:lnTo>
                        <a:pt x="25" y="163"/>
                      </a:lnTo>
                      <a:lnTo>
                        <a:pt x="26" y="168"/>
                      </a:lnTo>
                      <a:lnTo>
                        <a:pt x="26" y="172"/>
                      </a:lnTo>
                      <a:lnTo>
                        <a:pt x="27" y="177"/>
                      </a:lnTo>
                      <a:lnTo>
                        <a:pt x="27" y="182"/>
                      </a:lnTo>
                      <a:lnTo>
                        <a:pt x="27" y="187"/>
                      </a:lnTo>
                      <a:lnTo>
                        <a:pt x="27" y="191"/>
                      </a:lnTo>
                      <a:lnTo>
                        <a:pt x="27" y="195"/>
                      </a:lnTo>
                      <a:lnTo>
                        <a:pt x="27" y="199"/>
                      </a:lnTo>
                      <a:lnTo>
                        <a:pt x="27" y="204"/>
                      </a:lnTo>
                      <a:lnTo>
                        <a:pt x="27" y="208"/>
                      </a:lnTo>
                      <a:lnTo>
                        <a:pt x="27" y="212"/>
                      </a:lnTo>
                      <a:lnTo>
                        <a:pt x="27" y="216"/>
                      </a:lnTo>
                      <a:lnTo>
                        <a:pt x="27" y="222"/>
                      </a:lnTo>
                      <a:lnTo>
                        <a:pt x="27" y="226"/>
                      </a:lnTo>
                      <a:lnTo>
                        <a:pt x="27" y="230"/>
                      </a:lnTo>
                      <a:lnTo>
                        <a:pt x="27" y="234"/>
                      </a:lnTo>
                      <a:lnTo>
                        <a:pt x="27" y="238"/>
                      </a:lnTo>
                      <a:lnTo>
                        <a:pt x="27" y="242"/>
                      </a:lnTo>
                      <a:lnTo>
                        <a:pt x="27" y="246"/>
                      </a:lnTo>
                      <a:lnTo>
                        <a:pt x="27" y="250"/>
                      </a:lnTo>
                      <a:lnTo>
                        <a:pt x="28" y="254"/>
                      </a:lnTo>
                      <a:lnTo>
                        <a:pt x="27" y="261"/>
                      </a:lnTo>
                      <a:lnTo>
                        <a:pt x="27" y="268"/>
                      </a:lnTo>
                      <a:lnTo>
                        <a:pt x="27" y="274"/>
                      </a:lnTo>
                      <a:lnTo>
                        <a:pt x="27" y="280"/>
                      </a:lnTo>
                      <a:lnTo>
                        <a:pt x="26" y="286"/>
                      </a:lnTo>
                      <a:lnTo>
                        <a:pt x="26" y="291"/>
                      </a:lnTo>
                      <a:lnTo>
                        <a:pt x="26" y="296"/>
                      </a:lnTo>
                      <a:lnTo>
                        <a:pt x="26" y="302"/>
                      </a:lnTo>
                      <a:lnTo>
                        <a:pt x="25" y="306"/>
                      </a:lnTo>
                      <a:lnTo>
                        <a:pt x="25" y="310"/>
                      </a:lnTo>
                      <a:lnTo>
                        <a:pt x="25" y="313"/>
                      </a:lnTo>
                      <a:lnTo>
                        <a:pt x="25" y="316"/>
                      </a:lnTo>
                      <a:lnTo>
                        <a:pt x="25" y="319"/>
                      </a:lnTo>
                      <a:lnTo>
                        <a:pt x="25" y="321"/>
                      </a:lnTo>
                      <a:lnTo>
                        <a:pt x="35" y="318"/>
                      </a:lnTo>
                      <a:lnTo>
                        <a:pt x="35" y="316"/>
                      </a:lnTo>
                      <a:lnTo>
                        <a:pt x="35" y="312"/>
                      </a:lnTo>
                      <a:lnTo>
                        <a:pt x="35" y="308"/>
                      </a:lnTo>
                      <a:lnTo>
                        <a:pt x="35" y="304"/>
                      </a:lnTo>
                      <a:lnTo>
                        <a:pt x="35" y="299"/>
                      </a:lnTo>
                      <a:lnTo>
                        <a:pt x="36" y="295"/>
                      </a:lnTo>
                      <a:lnTo>
                        <a:pt x="36" y="289"/>
                      </a:lnTo>
                      <a:lnTo>
                        <a:pt x="36" y="283"/>
                      </a:lnTo>
                      <a:lnTo>
                        <a:pt x="36" y="276"/>
                      </a:lnTo>
                      <a:lnTo>
                        <a:pt x="36" y="270"/>
                      </a:lnTo>
                      <a:lnTo>
                        <a:pt x="36" y="263"/>
                      </a:lnTo>
                      <a:lnTo>
                        <a:pt x="37" y="255"/>
                      </a:lnTo>
                      <a:lnTo>
                        <a:pt x="37" y="251"/>
                      </a:lnTo>
                      <a:lnTo>
                        <a:pt x="37" y="248"/>
                      </a:lnTo>
                      <a:lnTo>
                        <a:pt x="37" y="244"/>
                      </a:lnTo>
                      <a:lnTo>
                        <a:pt x="38" y="240"/>
                      </a:lnTo>
                      <a:lnTo>
                        <a:pt x="37" y="236"/>
                      </a:lnTo>
                      <a:lnTo>
                        <a:pt x="37" y="231"/>
                      </a:lnTo>
                      <a:lnTo>
                        <a:pt x="37" y="227"/>
                      </a:lnTo>
                      <a:lnTo>
                        <a:pt x="37" y="223"/>
                      </a:lnTo>
                      <a:lnTo>
                        <a:pt x="37" y="218"/>
                      </a:lnTo>
                      <a:lnTo>
                        <a:pt x="37" y="214"/>
                      </a:lnTo>
                      <a:lnTo>
                        <a:pt x="37" y="210"/>
                      </a:lnTo>
                      <a:lnTo>
                        <a:pt x="37" y="205"/>
                      </a:lnTo>
                      <a:lnTo>
                        <a:pt x="37" y="201"/>
                      </a:lnTo>
                      <a:lnTo>
                        <a:pt x="37" y="197"/>
                      </a:lnTo>
                      <a:lnTo>
                        <a:pt x="37" y="192"/>
                      </a:lnTo>
                      <a:lnTo>
                        <a:pt x="37" y="188"/>
                      </a:lnTo>
                      <a:lnTo>
                        <a:pt x="37" y="183"/>
                      </a:lnTo>
                      <a:lnTo>
                        <a:pt x="37" y="179"/>
                      </a:lnTo>
                      <a:lnTo>
                        <a:pt x="37" y="174"/>
                      </a:lnTo>
                      <a:lnTo>
                        <a:pt x="37" y="170"/>
                      </a:lnTo>
                      <a:lnTo>
                        <a:pt x="36" y="165"/>
                      </a:lnTo>
                      <a:lnTo>
                        <a:pt x="36" y="161"/>
                      </a:lnTo>
                      <a:lnTo>
                        <a:pt x="36" y="157"/>
                      </a:lnTo>
                      <a:lnTo>
                        <a:pt x="36" y="152"/>
                      </a:lnTo>
                      <a:lnTo>
                        <a:pt x="35" y="148"/>
                      </a:lnTo>
                      <a:lnTo>
                        <a:pt x="35" y="144"/>
                      </a:lnTo>
                      <a:lnTo>
                        <a:pt x="35" y="140"/>
                      </a:lnTo>
                      <a:lnTo>
                        <a:pt x="35" y="135"/>
                      </a:lnTo>
                      <a:lnTo>
                        <a:pt x="34" y="131"/>
                      </a:lnTo>
                      <a:lnTo>
                        <a:pt x="34" y="127"/>
                      </a:lnTo>
                      <a:lnTo>
                        <a:pt x="34" y="123"/>
                      </a:lnTo>
                      <a:lnTo>
                        <a:pt x="34" y="119"/>
                      </a:lnTo>
                      <a:lnTo>
                        <a:pt x="33" y="112"/>
                      </a:lnTo>
                      <a:lnTo>
                        <a:pt x="32" y="105"/>
                      </a:lnTo>
                      <a:lnTo>
                        <a:pt x="30" y="101"/>
                      </a:lnTo>
                      <a:lnTo>
                        <a:pt x="29" y="96"/>
                      </a:lnTo>
                      <a:lnTo>
                        <a:pt x="29" y="92"/>
                      </a:lnTo>
                      <a:lnTo>
                        <a:pt x="29" y="89"/>
                      </a:lnTo>
                      <a:lnTo>
                        <a:pt x="27" y="83"/>
                      </a:lnTo>
                      <a:lnTo>
                        <a:pt x="27" y="77"/>
                      </a:lnTo>
                      <a:lnTo>
                        <a:pt x="25" y="71"/>
                      </a:lnTo>
                      <a:lnTo>
                        <a:pt x="25" y="65"/>
                      </a:lnTo>
                      <a:lnTo>
                        <a:pt x="23" y="59"/>
                      </a:lnTo>
                      <a:lnTo>
                        <a:pt x="23" y="54"/>
                      </a:lnTo>
                      <a:lnTo>
                        <a:pt x="21" y="49"/>
                      </a:lnTo>
                      <a:lnTo>
                        <a:pt x="20" y="44"/>
                      </a:lnTo>
                      <a:lnTo>
                        <a:pt x="19" y="40"/>
                      </a:lnTo>
                      <a:lnTo>
                        <a:pt x="18" y="36"/>
                      </a:lnTo>
                      <a:lnTo>
                        <a:pt x="17" y="29"/>
                      </a:lnTo>
                      <a:lnTo>
                        <a:pt x="16" y="23"/>
                      </a:lnTo>
                      <a:lnTo>
                        <a:pt x="14" y="17"/>
                      </a:lnTo>
                      <a:lnTo>
                        <a:pt x="14" y="11"/>
                      </a:lnTo>
                      <a:lnTo>
                        <a:pt x="12" y="7"/>
                      </a:lnTo>
                      <a:lnTo>
                        <a:pt x="12" y="5"/>
                      </a:lnTo>
                      <a:lnTo>
                        <a:pt x="12" y="1"/>
                      </a:lnTo>
                      <a:lnTo>
                        <a:pt x="12" y="0"/>
                      </a:lnTo>
                      <a:lnTo>
                        <a:pt x="0"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9"/>
                <p:cNvSpPr/>
                <p:nvPr/>
              </p:nvSpPr>
              <p:spPr>
                <a:xfrm>
                  <a:off x="3280" y="3213"/>
                  <a:ext cx="21" cy="23"/>
                </a:xfrm>
                <a:custGeom>
                  <a:rect b="b" l="l" r="r" t="t"/>
                  <a:pathLst>
                    <a:path extrusionOk="0" h="94" w="84">
                      <a:moveTo>
                        <a:pt x="53" y="94"/>
                      </a:moveTo>
                      <a:lnTo>
                        <a:pt x="50" y="91"/>
                      </a:lnTo>
                      <a:lnTo>
                        <a:pt x="45" y="85"/>
                      </a:lnTo>
                      <a:lnTo>
                        <a:pt x="41" y="81"/>
                      </a:lnTo>
                      <a:lnTo>
                        <a:pt x="37" y="77"/>
                      </a:lnTo>
                      <a:lnTo>
                        <a:pt x="33" y="72"/>
                      </a:lnTo>
                      <a:lnTo>
                        <a:pt x="28" y="68"/>
                      </a:lnTo>
                      <a:lnTo>
                        <a:pt x="23" y="63"/>
                      </a:lnTo>
                      <a:lnTo>
                        <a:pt x="19" y="58"/>
                      </a:lnTo>
                      <a:lnTo>
                        <a:pt x="14" y="54"/>
                      </a:lnTo>
                      <a:lnTo>
                        <a:pt x="11" y="50"/>
                      </a:lnTo>
                      <a:lnTo>
                        <a:pt x="7" y="45"/>
                      </a:lnTo>
                      <a:lnTo>
                        <a:pt x="4" y="42"/>
                      </a:lnTo>
                      <a:lnTo>
                        <a:pt x="1" y="40"/>
                      </a:lnTo>
                      <a:lnTo>
                        <a:pt x="1" y="38"/>
                      </a:lnTo>
                      <a:lnTo>
                        <a:pt x="0" y="34"/>
                      </a:lnTo>
                      <a:lnTo>
                        <a:pt x="3" y="30"/>
                      </a:lnTo>
                      <a:lnTo>
                        <a:pt x="7" y="23"/>
                      </a:lnTo>
                      <a:lnTo>
                        <a:pt x="15" y="17"/>
                      </a:lnTo>
                      <a:lnTo>
                        <a:pt x="21" y="11"/>
                      </a:lnTo>
                      <a:lnTo>
                        <a:pt x="28" y="4"/>
                      </a:lnTo>
                      <a:lnTo>
                        <a:pt x="34" y="1"/>
                      </a:lnTo>
                      <a:lnTo>
                        <a:pt x="38" y="0"/>
                      </a:lnTo>
                      <a:lnTo>
                        <a:pt x="39" y="0"/>
                      </a:lnTo>
                      <a:lnTo>
                        <a:pt x="41" y="2"/>
                      </a:lnTo>
                      <a:lnTo>
                        <a:pt x="43" y="5"/>
                      </a:lnTo>
                      <a:lnTo>
                        <a:pt x="47" y="11"/>
                      </a:lnTo>
                      <a:lnTo>
                        <a:pt x="50" y="17"/>
                      </a:lnTo>
                      <a:lnTo>
                        <a:pt x="54" y="23"/>
                      </a:lnTo>
                      <a:lnTo>
                        <a:pt x="58" y="30"/>
                      </a:lnTo>
                      <a:lnTo>
                        <a:pt x="62" y="37"/>
                      </a:lnTo>
                      <a:lnTo>
                        <a:pt x="66" y="44"/>
                      </a:lnTo>
                      <a:lnTo>
                        <a:pt x="70" y="51"/>
                      </a:lnTo>
                      <a:lnTo>
                        <a:pt x="73" y="58"/>
                      </a:lnTo>
                      <a:lnTo>
                        <a:pt x="76" y="64"/>
                      </a:lnTo>
                      <a:lnTo>
                        <a:pt x="79" y="68"/>
                      </a:lnTo>
                      <a:lnTo>
                        <a:pt x="82" y="72"/>
                      </a:lnTo>
                      <a:lnTo>
                        <a:pt x="84" y="74"/>
                      </a:lnTo>
                      <a:lnTo>
                        <a:pt x="84" y="76"/>
                      </a:lnTo>
                      <a:lnTo>
                        <a:pt x="74" y="80"/>
                      </a:lnTo>
                      <a:lnTo>
                        <a:pt x="74" y="78"/>
                      </a:lnTo>
                      <a:lnTo>
                        <a:pt x="72" y="76"/>
                      </a:lnTo>
                      <a:lnTo>
                        <a:pt x="70" y="73"/>
                      </a:lnTo>
                      <a:lnTo>
                        <a:pt x="69" y="70"/>
                      </a:lnTo>
                      <a:lnTo>
                        <a:pt x="66" y="64"/>
                      </a:lnTo>
                      <a:lnTo>
                        <a:pt x="63" y="60"/>
                      </a:lnTo>
                      <a:lnTo>
                        <a:pt x="60" y="54"/>
                      </a:lnTo>
                      <a:lnTo>
                        <a:pt x="57" y="47"/>
                      </a:lnTo>
                      <a:lnTo>
                        <a:pt x="53" y="41"/>
                      </a:lnTo>
                      <a:lnTo>
                        <a:pt x="49" y="35"/>
                      </a:lnTo>
                      <a:lnTo>
                        <a:pt x="46" y="30"/>
                      </a:lnTo>
                      <a:lnTo>
                        <a:pt x="44" y="25"/>
                      </a:lnTo>
                      <a:lnTo>
                        <a:pt x="41" y="21"/>
                      </a:lnTo>
                      <a:lnTo>
                        <a:pt x="39" y="18"/>
                      </a:lnTo>
                      <a:lnTo>
                        <a:pt x="36" y="16"/>
                      </a:lnTo>
                      <a:lnTo>
                        <a:pt x="35" y="16"/>
                      </a:lnTo>
                      <a:lnTo>
                        <a:pt x="31" y="16"/>
                      </a:lnTo>
                      <a:lnTo>
                        <a:pt x="28" y="19"/>
                      </a:lnTo>
                      <a:lnTo>
                        <a:pt x="24" y="21"/>
                      </a:lnTo>
                      <a:lnTo>
                        <a:pt x="20" y="25"/>
                      </a:lnTo>
                      <a:lnTo>
                        <a:pt x="16" y="29"/>
                      </a:lnTo>
                      <a:lnTo>
                        <a:pt x="13" y="33"/>
                      </a:lnTo>
                      <a:lnTo>
                        <a:pt x="11" y="35"/>
                      </a:lnTo>
                      <a:lnTo>
                        <a:pt x="11" y="36"/>
                      </a:lnTo>
                      <a:lnTo>
                        <a:pt x="60" y="84"/>
                      </a:lnTo>
                      <a:lnTo>
                        <a:pt x="53" y="94"/>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9"/>
                <p:cNvSpPr/>
                <p:nvPr/>
              </p:nvSpPr>
              <p:spPr>
                <a:xfrm>
                  <a:off x="3298" y="3263"/>
                  <a:ext cx="35" cy="21"/>
                </a:xfrm>
                <a:custGeom>
                  <a:rect b="b" l="l" r="r" t="t"/>
                  <a:pathLst>
                    <a:path extrusionOk="0" h="83" w="144">
                      <a:moveTo>
                        <a:pt x="8" y="31"/>
                      </a:moveTo>
                      <a:lnTo>
                        <a:pt x="9" y="33"/>
                      </a:lnTo>
                      <a:lnTo>
                        <a:pt x="12" y="39"/>
                      </a:lnTo>
                      <a:lnTo>
                        <a:pt x="14" y="42"/>
                      </a:lnTo>
                      <a:lnTo>
                        <a:pt x="17" y="46"/>
                      </a:lnTo>
                      <a:lnTo>
                        <a:pt x="20" y="50"/>
                      </a:lnTo>
                      <a:lnTo>
                        <a:pt x="25" y="56"/>
                      </a:lnTo>
                      <a:lnTo>
                        <a:pt x="29" y="59"/>
                      </a:lnTo>
                      <a:lnTo>
                        <a:pt x="35" y="63"/>
                      </a:lnTo>
                      <a:lnTo>
                        <a:pt x="38" y="65"/>
                      </a:lnTo>
                      <a:lnTo>
                        <a:pt x="41" y="67"/>
                      </a:lnTo>
                      <a:lnTo>
                        <a:pt x="45" y="68"/>
                      </a:lnTo>
                      <a:lnTo>
                        <a:pt x="49" y="70"/>
                      </a:lnTo>
                      <a:lnTo>
                        <a:pt x="53" y="71"/>
                      </a:lnTo>
                      <a:lnTo>
                        <a:pt x="57" y="72"/>
                      </a:lnTo>
                      <a:lnTo>
                        <a:pt x="62" y="72"/>
                      </a:lnTo>
                      <a:lnTo>
                        <a:pt x="66" y="74"/>
                      </a:lnTo>
                      <a:lnTo>
                        <a:pt x="70" y="74"/>
                      </a:lnTo>
                      <a:lnTo>
                        <a:pt x="76" y="74"/>
                      </a:lnTo>
                      <a:lnTo>
                        <a:pt x="81" y="74"/>
                      </a:lnTo>
                      <a:lnTo>
                        <a:pt x="87" y="74"/>
                      </a:lnTo>
                      <a:lnTo>
                        <a:pt x="92" y="72"/>
                      </a:lnTo>
                      <a:lnTo>
                        <a:pt x="98" y="71"/>
                      </a:lnTo>
                      <a:lnTo>
                        <a:pt x="102" y="69"/>
                      </a:lnTo>
                      <a:lnTo>
                        <a:pt x="107" y="67"/>
                      </a:lnTo>
                      <a:lnTo>
                        <a:pt x="110" y="65"/>
                      </a:lnTo>
                      <a:lnTo>
                        <a:pt x="113" y="63"/>
                      </a:lnTo>
                      <a:lnTo>
                        <a:pt x="117" y="60"/>
                      </a:lnTo>
                      <a:lnTo>
                        <a:pt x="120" y="58"/>
                      </a:lnTo>
                      <a:lnTo>
                        <a:pt x="124" y="52"/>
                      </a:lnTo>
                      <a:lnTo>
                        <a:pt x="128" y="46"/>
                      </a:lnTo>
                      <a:lnTo>
                        <a:pt x="131" y="40"/>
                      </a:lnTo>
                      <a:lnTo>
                        <a:pt x="134" y="33"/>
                      </a:lnTo>
                      <a:lnTo>
                        <a:pt x="134" y="27"/>
                      </a:lnTo>
                      <a:lnTo>
                        <a:pt x="135" y="21"/>
                      </a:lnTo>
                      <a:lnTo>
                        <a:pt x="135" y="14"/>
                      </a:lnTo>
                      <a:lnTo>
                        <a:pt x="136" y="9"/>
                      </a:lnTo>
                      <a:lnTo>
                        <a:pt x="135" y="5"/>
                      </a:lnTo>
                      <a:lnTo>
                        <a:pt x="135" y="2"/>
                      </a:lnTo>
                      <a:lnTo>
                        <a:pt x="135" y="0"/>
                      </a:lnTo>
                      <a:lnTo>
                        <a:pt x="144" y="2"/>
                      </a:lnTo>
                      <a:lnTo>
                        <a:pt x="144" y="4"/>
                      </a:lnTo>
                      <a:lnTo>
                        <a:pt x="144" y="7"/>
                      </a:lnTo>
                      <a:lnTo>
                        <a:pt x="144" y="13"/>
                      </a:lnTo>
                      <a:lnTo>
                        <a:pt x="143" y="17"/>
                      </a:lnTo>
                      <a:lnTo>
                        <a:pt x="143" y="23"/>
                      </a:lnTo>
                      <a:lnTo>
                        <a:pt x="142" y="29"/>
                      </a:lnTo>
                      <a:lnTo>
                        <a:pt x="140" y="35"/>
                      </a:lnTo>
                      <a:lnTo>
                        <a:pt x="138" y="42"/>
                      </a:lnTo>
                      <a:lnTo>
                        <a:pt x="134" y="48"/>
                      </a:lnTo>
                      <a:lnTo>
                        <a:pt x="130" y="55"/>
                      </a:lnTo>
                      <a:lnTo>
                        <a:pt x="126" y="62"/>
                      </a:lnTo>
                      <a:lnTo>
                        <a:pt x="123" y="65"/>
                      </a:lnTo>
                      <a:lnTo>
                        <a:pt x="119" y="67"/>
                      </a:lnTo>
                      <a:lnTo>
                        <a:pt x="116" y="70"/>
                      </a:lnTo>
                      <a:lnTo>
                        <a:pt x="113" y="73"/>
                      </a:lnTo>
                      <a:lnTo>
                        <a:pt x="109" y="75"/>
                      </a:lnTo>
                      <a:lnTo>
                        <a:pt x="105" y="77"/>
                      </a:lnTo>
                      <a:lnTo>
                        <a:pt x="100" y="79"/>
                      </a:lnTo>
                      <a:lnTo>
                        <a:pt x="94" y="81"/>
                      </a:lnTo>
                      <a:lnTo>
                        <a:pt x="88" y="82"/>
                      </a:lnTo>
                      <a:lnTo>
                        <a:pt x="83" y="82"/>
                      </a:lnTo>
                      <a:lnTo>
                        <a:pt x="78" y="82"/>
                      </a:lnTo>
                      <a:lnTo>
                        <a:pt x="74" y="83"/>
                      </a:lnTo>
                      <a:lnTo>
                        <a:pt x="68" y="82"/>
                      </a:lnTo>
                      <a:lnTo>
                        <a:pt x="64" y="82"/>
                      </a:lnTo>
                      <a:lnTo>
                        <a:pt x="60" y="81"/>
                      </a:lnTo>
                      <a:lnTo>
                        <a:pt x="56" y="80"/>
                      </a:lnTo>
                      <a:lnTo>
                        <a:pt x="50" y="79"/>
                      </a:lnTo>
                      <a:lnTo>
                        <a:pt x="46" y="78"/>
                      </a:lnTo>
                      <a:lnTo>
                        <a:pt x="42" y="76"/>
                      </a:lnTo>
                      <a:lnTo>
                        <a:pt x="38" y="74"/>
                      </a:lnTo>
                      <a:lnTo>
                        <a:pt x="32" y="70"/>
                      </a:lnTo>
                      <a:lnTo>
                        <a:pt x="26" y="66"/>
                      </a:lnTo>
                      <a:lnTo>
                        <a:pt x="20" y="61"/>
                      </a:lnTo>
                      <a:lnTo>
                        <a:pt x="15" y="57"/>
                      </a:lnTo>
                      <a:lnTo>
                        <a:pt x="10" y="52"/>
                      </a:lnTo>
                      <a:lnTo>
                        <a:pt x="6" y="48"/>
                      </a:lnTo>
                      <a:lnTo>
                        <a:pt x="2" y="42"/>
                      </a:lnTo>
                      <a:lnTo>
                        <a:pt x="0" y="40"/>
                      </a:lnTo>
                      <a:lnTo>
                        <a:pt x="8" y="3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3" name="Google Shape;1353;p9"/>
                <p:cNvSpPr/>
                <p:nvPr/>
              </p:nvSpPr>
              <p:spPr>
                <a:xfrm>
                  <a:off x="3306" y="3263"/>
                  <a:ext cx="18" cy="13"/>
                </a:xfrm>
                <a:custGeom>
                  <a:rect b="b" l="l" r="r" t="t"/>
                  <a:pathLst>
                    <a:path extrusionOk="0" h="53" w="72">
                      <a:moveTo>
                        <a:pt x="0" y="7"/>
                      </a:moveTo>
                      <a:lnTo>
                        <a:pt x="0" y="8"/>
                      </a:lnTo>
                      <a:lnTo>
                        <a:pt x="1" y="14"/>
                      </a:lnTo>
                      <a:lnTo>
                        <a:pt x="3" y="17"/>
                      </a:lnTo>
                      <a:lnTo>
                        <a:pt x="5" y="22"/>
                      </a:lnTo>
                      <a:lnTo>
                        <a:pt x="9" y="26"/>
                      </a:lnTo>
                      <a:lnTo>
                        <a:pt x="14" y="32"/>
                      </a:lnTo>
                      <a:lnTo>
                        <a:pt x="20" y="36"/>
                      </a:lnTo>
                      <a:lnTo>
                        <a:pt x="26" y="41"/>
                      </a:lnTo>
                      <a:lnTo>
                        <a:pt x="32" y="45"/>
                      </a:lnTo>
                      <a:lnTo>
                        <a:pt x="38" y="47"/>
                      </a:lnTo>
                      <a:lnTo>
                        <a:pt x="42" y="49"/>
                      </a:lnTo>
                      <a:lnTo>
                        <a:pt x="47" y="51"/>
                      </a:lnTo>
                      <a:lnTo>
                        <a:pt x="50" y="51"/>
                      </a:lnTo>
                      <a:lnTo>
                        <a:pt x="51" y="53"/>
                      </a:lnTo>
                      <a:lnTo>
                        <a:pt x="52" y="51"/>
                      </a:lnTo>
                      <a:lnTo>
                        <a:pt x="54" y="49"/>
                      </a:lnTo>
                      <a:lnTo>
                        <a:pt x="58" y="47"/>
                      </a:lnTo>
                      <a:lnTo>
                        <a:pt x="63" y="45"/>
                      </a:lnTo>
                      <a:lnTo>
                        <a:pt x="66" y="42"/>
                      </a:lnTo>
                      <a:lnTo>
                        <a:pt x="70" y="39"/>
                      </a:lnTo>
                      <a:lnTo>
                        <a:pt x="72" y="36"/>
                      </a:lnTo>
                      <a:lnTo>
                        <a:pt x="72" y="34"/>
                      </a:lnTo>
                      <a:lnTo>
                        <a:pt x="68" y="30"/>
                      </a:lnTo>
                      <a:lnTo>
                        <a:pt x="60" y="26"/>
                      </a:lnTo>
                      <a:lnTo>
                        <a:pt x="54" y="22"/>
                      </a:lnTo>
                      <a:lnTo>
                        <a:pt x="49" y="19"/>
                      </a:lnTo>
                      <a:lnTo>
                        <a:pt x="46" y="14"/>
                      </a:lnTo>
                      <a:lnTo>
                        <a:pt x="43" y="7"/>
                      </a:lnTo>
                      <a:lnTo>
                        <a:pt x="41" y="2"/>
                      </a:lnTo>
                      <a:lnTo>
                        <a:pt x="40" y="0"/>
                      </a:lnTo>
                      <a:lnTo>
                        <a:pt x="31" y="2"/>
                      </a:lnTo>
                      <a:lnTo>
                        <a:pt x="31" y="4"/>
                      </a:lnTo>
                      <a:lnTo>
                        <a:pt x="33" y="8"/>
                      </a:lnTo>
                      <a:lnTo>
                        <a:pt x="35" y="14"/>
                      </a:lnTo>
                      <a:lnTo>
                        <a:pt x="40" y="21"/>
                      </a:lnTo>
                      <a:lnTo>
                        <a:pt x="44" y="26"/>
                      </a:lnTo>
                      <a:lnTo>
                        <a:pt x="50" y="32"/>
                      </a:lnTo>
                      <a:lnTo>
                        <a:pt x="54" y="35"/>
                      </a:lnTo>
                      <a:lnTo>
                        <a:pt x="57" y="36"/>
                      </a:lnTo>
                      <a:lnTo>
                        <a:pt x="46" y="41"/>
                      </a:lnTo>
                      <a:lnTo>
                        <a:pt x="44" y="41"/>
                      </a:lnTo>
                      <a:lnTo>
                        <a:pt x="42" y="40"/>
                      </a:lnTo>
                      <a:lnTo>
                        <a:pt x="39" y="38"/>
                      </a:lnTo>
                      <a:lnTo>
                        <a:pt x="35" y="36"/>
                      </a:lnTo>
                      <a:lnTo>
                        <a:pt x="31" y="33"/>
                      </a:lnTo>
                      <a:lnTo>
                        <a:pt x="27" y="30"/>
                      </a:lnTo>
                      <a:lnTo>
                        <a:pt x="23" y="27"/>
                      </a:lnTo>
                      <a:lnTo>
                        <a:pt x="20" y="24"/>
                      </a:lnTo>
                      <a:lnTo>
                        <a:pt x="15" y="20"/>
                      </a:lnTo>
                      <a:lnTo>
                        <a:pt x="13" y="16"/>
                      </a:lnTo>
                      <a:lnTo>
                        <a:pt x="11" y="13"/>
                      </a:lnTo>
                      <a:lnTo>
                        <a:pt x="10" y="10"/>
                      </a:lnTo>
                      <a:lnTo>
                        <a:pt x="9" y="6"/>
                      </a:lnTo>
                      <a:lnTo>
                        <a:pt x="9" y="5"/>
                      </a:lnTo>
                      <a:lnTo>
                        <a:pt x="0" y="7"/>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4" name="Google Shape;1354;p9"/>
                <p:cNvSpPr/>
                <p:nvPr/>
              </p:nvSpPr>
              <p:spPr>
                <a:xfrm>
                  <a:off x="3381" y="3243"/>
                  <a:ext cx="9" cy="10"/>
                </a:xfrm>
                <a:custGeom>
                  <a:rect b="b" l="l" r="r" t="t"/>
                  <a:pathLst>
                    <a:path extrusionOk="0" h="39" w="35">
                      <a:moveTo>
                        <a:pt x="26" y="1"/>
                      </a:moveTo>
                      <a:lnTo>
                        <a:pt x="24" y="2"/>
                      </a:lnTo>
                      <a:lnTo>
                        <a:pt x="20" y="6"/>
                      </a:lnTo>
                      <a:lnTo>
                        <a:pt x="16" y="12"/>
                      </a:lnTo>
                      <a:lnTo>
                        <a:pt x="11" y="18"/>
                      </a:lnTo>
                      <a:lnTo>
                        <a:pt x="6" y="24"/>
                      </a:lnTo>
                      <a:lnTo>
                        <a:pt x="2" y="30"/>
                      </a:lnTo>
                      <a:lnTo>
                        <a:pt x="0" y="36"/>
                      </a:lnTo>
                      <a:lnTo>
                        <a:pt x="1" y="39"/>
                      </a:lnTo>
                      <a:lnTo>
                        <a:pt x="4" y="38"/>
                      </a:lnTo>
                      <a:lnTo>
                        <a:pt x="9" y="36"/>
                      </a:lnTo>
                      <a:lnTo>
                        <a:pt x="14" y="30"/>
                      </a:lnTo>
                      <a:lnTo>
                        <a:pt x="20" y="25"/>
                      </a:lnTo>
                      <a:lnTo>
                        <a:pt x="25" y="18"/>
                      </a:lnTo>
                      <a:lnTo>
                        <a:pt x="31" y="13"/>
                      </a:lnTo>
                      <a:lnTo>
                        <a:pt x="34" y="7"/>
                      </a:lnTo>
                      <a:lnTo>
                        <a:pt x="35" y="4"/>
                      </a:lnTo>
                      <a:lnTo>
                        <a:pt x="33" y="1"/>
                      </a:lnTo>
                      <a:lnTo>
                        <a:pt x="30" y="0"/>
                      </a:lnTo>
                      <a:lnTo>
                        <a:pt x="26" y="0"/>
                      </a:lnTo>
                      <a:lnTo>
                        <a:pt x="26"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9"/>
                <p:cNvSpPr/>
                <p:nvPr/>
              </p:nvSpPr>
              <p:spPr>
                <a:xfrm>
                  <a:off x="3393" y="3241"/>
                  <a:ext cx="12" cy="12"/>
                </a:xfrm>
                <a:custGeom>
                  <a:rect b="b" l="l" r="r" t="t"/>
                  <a:pathLst>
                    <a:path extrusionOk="0" h="48" w="47">
                      <a:moveTo>
                        <a:pt x="33" y="8"/>
                      </a:moveTo>
                      <a:lnTo>
                        <a:pt x="31" y="9"/>
                      </a:lnTo>
                      <a:lnTo>
                        <a:pt x="28" y="11"/>
                      </a:lnTo>
                      <a:lnTo>
                        <a:pt x="21" y="15"/>
                      </a:lnTo>
                      <a:lnTo>
                        <a:pt x="16" y="22"/>
                      </a:lnTo>
                      <a:lnTo>
                        <a:pt x="10" y="28"/>
                      </a:lnTo>
                      <a:lnTo>
                        <a:pt x="4" y="34"/>
                      </a:lnTo>
                      <a:lnTo>
                        <a:pt x="1" y="39"/>
                      </a:lnTo>
                      <a:lnTo>
                        <a:pt x="0" y="45"/>
                      </a:lnTo>
                      <a:lnTo>
                        <a:pt x="0" y="47"/>
                      </a:lnTo>
                      <a:lnTo>
                        <a:pt x="2" y="48"/>
                      </a:lnTo>
                      <a:lnTo>
                        <a:pt x="6" y="45"/>
                      </a:lnTo>
                      <a:lnTo>
                        <a:pt x="10" y="43"/>
                      </a:lnTo>
                      <a:lnTo>
                        <a:pt x="15" y="38"/>
                      </a:lnTo>
                      <a:lnTo>
                        <a:pt x="19" y="34"/>
                      </a:lnTo>
                      <a:lnTo>
                        <a:pt x="22" y="29"/>
                      </a:lnTo>
                      <a:lnTo>
                        <a:pt x="27" y="27"/>
                      </a:lnTo>
                      <a:lnTo>
                        <a:pt x="29" y="25"/>
                      </a:lnTo>
                      <a:lnTo>
                        <a:pt x="32" y="22"/>
                      </a:lnTo>
                      <a:lnTo>
                        <a:pt x="36" y="19"/>
                      </a:lnTo>
                      <a:lnTo>
                        <a:pt x="40" y="15"/>
                      </a:lnTo>
                      <a:lnTo>
                        <a:pt x="46" y="7"/>
                      </a:lnTo>
                      <a:lnTo>
                        <a:pt x="47" y="2"/>
                      </a:lnTo>
                      <a:lnTo>
                        <a:pt x="43" y="0"/>
                      </a:lnTo>
                      <a:lnTo>
                        <a:pt x="39" y="3"/>
                      </a:lnTo>
                      <a:lnTo>
                        <a:pt x="34" y="6"/>
                      </a:lnTo>
                      <a:lnTo>
                        <a:pt x="33" y="8"/>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9"/>
                <p:cNvSpPr/>
                <p:nvPr/>
              </p:nvSpPr>
              <p:spPr>
                <a:xfrm>
                  <a:off x="3407" y="3241"/>
                  <a:ext cx="15" cy="15"/>
                </a:xfrm>
                <a:custGeom>
                  <a:rect b="b" l="l" r="r" t="t"/>
                  <a:pathLst>
                    <a:path extrusionOk="0" h="62" w="59">
                      <a:moveTo>
                        <a:pt x="53" y="1"/>
                      </a:moveTo>
                      <a:lnTo>
                        <a:pt x="50" y="2"/>
                      </a:lnTo>
                      <a:lnTo>
                        <a:pt x="46" y="8"/>
                      </a:lnTo>
                      <a:lnTo>
                        <a:pt x="41" y="10"/>
                      </a:lnTo>
                      <a:lnTo>
                        <a:pt x="38" y="14"/>
                      </a:lnTo>
                      <a:lnTo>
                        <a:pt x="34" y="20"/>
                      </a:lnTo>
                      <a:lnTo>
                        <a:pt x="30" y="24"/>
                      </a:lnTo>
                      <a:lnTo>
                        <a:pt x="25" y="28"/>
                      </a:lnTo>
                      <a:lnTo>
                        <a:pt x="20" y="33"/>
                      </a:lnTo>
                      <a:lnTo>
                        <a:pt x="16" y="37"/>
                      </a:lnTo>
                      <a:lnTo>
                        <a:pt x="12" y="42"/>
                      </a:lnTo>
                      <a:lnTo>
                        <a:pt x="8" y="45"/>
                      </a:lnTo>
                      <a:lnTo>
                        <a:pt x="5" y="49"/>
                      </a:lnTo>
                      <a:lnTo>
                        <a:pt x="3" y="52"/>
                      </a:lnTo>
                      <a:lnTo>
                        <a:pt x="2" y="55"/>
                      </a:lnTo>
                      <a:lnTo>
                        <a:pt x="0" y="60"/>
                      </a:lnTo>
                      <a:lnTo>
                        <a:pt x="3" y="62"/>
                      </a:lnTo>
                      <a:lnTo>
                        <a:pt x="6" y="60"/>
                      </a:lnTo>
                      <a:lnTo>
                        <a:pt x="11" y="57"/>
                      </a:lnTo>
                      <a:lnTo>
                        <a:pt x="12" y="54"/>
                      </a:lnTo>
                      <a:lnTo>
                        <a:pt x="16" y="51"/>
                      </a:lnTo>
                      <a:lnTo>
                        <a:pt x="19" y="47"/>
                      </a:lnTo>
                      <a:lnTo>
                        <a:pt x="23" y="44"/>
                      </a:lnTo>
                      <a:lnTo>
                        <a:pt x="27" y="40"/>
                      </a:lnTo>
                      <a:lnTo>
                        <a:pt x="31" y="36"/>
                      </a:lnTo>
                      <a:lnTo>
                        <a:pt x="34" y="32"/>
                      </a:lnTo>
                      <a:lnTo>
                        <a:pt x="37" y="31"/>
                      </a:lnTo>
                      <a:lnTo>
                        <a:pt x="38" y="28"/>
                      </a:lnTo>
                      <a:lnTo>
                        <a:pt x="41" y="26"/>
                      </a:lnTo>
                      <a:lnTo>
                        <a:pt x="45" y="23"/>
                      </a:lnTo>
                      <a:lnTo>
                        <a:pt x="49" y="20"/>
                      </a:lnTo>
                      <a:lnTo>
                        <a:pt x="53" y="14"/>
                      </a:lnTo>
                      <a:lnTo>
                        <a:pt x="56" y="11"/>
                      </a:lnTo>
                      <a:lnTo>
                        <a:pt x="58" y="8"/>
                      </a:lnTo>
                      <a:lnTo>
                        <a:pt x="59" y="6"/>
                      </a:lnTo>
                      <a:lnTo>
                        <a:pt x="57" y="2"/>
                      </a:lnTo>
                      <a:lnTo>
                        <a:pt x="55" y="1"/>
                      </a:lnTo>
                      <a:lnTo>
                        <a:pt x="53" y="0"/>
                      </a:lnTo>
                      <a:lnTo>
                        <a:pt x="53"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7" name="Google Shape;1357;p9"/>
                <p:cNvSpPr/>
                <p:nvPr/>
              </p:nvSpPr>
              <p:spPr>
                <a:xfrm>
                  <a:off x="3436" y="3231"/>
                  <a:ext cx="204" cy="8"/>
                </a:xfrm>
                <a:custGeom>
                  <a:rect b="b" l="l" r="r" t="t"/>
                  <a:pathLst>
                    <a:path extrusionOk="0" h="33" w="814">
                      <a:moveTo>
                        <a:pt x="0" y="6"/>
                      </a:moveTo>
                      <a:lnTo>
                        <a:pt x="0" y="5"/>
                      </a:lnTo>
                      <a:lnTo>
                        <a:pt x="3" y="5"/>
                      </a:lnTo>
                      <a:lnTo>
                        <a:pt x="6" y="5"/>
                      </a:lnTo>
                      <a:lnTo>
                        <a:pt x="12" y="5"/>
                      </a:lnTo>
                      <a:lnTo>
                        <a:pt x="15" y="5"/>
                      </a:lnTo>
                      <a:lnTo>
                        <a:pt x="18" y="5"/>
                      </a:lnTo>
                      <a:lnTo>
                        <a:pt x="22" y="5"/>
                      </a:lnTo>
                      <a:lnTo>
                        <a:pt x="26" y="5"/>
                      </a:lnTo>
                      <a:lnTo>
                        <a:pt x="30" y="5"/>
                      </a:lnTo>
                      <a:lnTo>
                        <a:pt x="36" y="5"/>
                      </a:lnTo>
                      <a:lnTo>
                        <a:pt x="41" y="5"/>
                      </a:lnTo>
                      <a:lnTo>
                        <a:pt x="47" y="5"/>
                      </a:lnTo>
                      <a:lnTo>
                        <a:pt x="52" y="5"/>
                      </a:lnTo>
                      <a:lnTo>
                        <a:pt x="57" y="5"/>
                      </a:lnTo>
                      <a:lnTo>
                        <a:pt x="63" y="5"/>
                      </a:lnTo>
                      <a:lnTo>
                        <a:pt x="69" y="5"/>
                      </a:lnTo>
                      <a:lnTo>
                        <a:pt x="75" y="5"/>
                      </a:lnTo>
                      <a:lnTo>
                        <a:pt x="82" y="5"/>
                      </a:lnTo>
                      <a:lnTo>
                        <a:pt x="89" y="5"/>
                      </a:lnTo>
                      <a:lnTo>
                        <a:pt x="96" y="5"/>
                      </a:lnTo>
                      <a:lnTo>
                        <a:pt x="102" y="5"/>
                      </a:lnTo>
                      <a:lnTo>
                        <a:pt x="109" y="5"/>
                      </a:lnTo>
                      <a:lnTo>
                        <a:pt x="116" y="5"/>
                      </a:lnTo>
                      <a:lnTo>
                        <a:pt x="125" y="5"/>
                      </a:lnTo>
                      <a:lnTo>
                        <a:pt x="132" y="5"/>
                      </a:lnTo>
                      <a:lnTo>
                        <a:pt x="140" y="5"/>
                      </a:lnTo>
                      <a:lnTo>
                        <a:pt x="147" y="5"/>
                      </a:lnTo>
                      <a:lnTo>
                        <a:pt x="155" y="5"/>
                      </a:lnTo>
                      <a:lnTo>
                        <a:pt x="163" y="4"/>
                      </a:lnTo>
                      <a:lnTo>
                        <a:pt x="171" y="4"/>
                      </a:lnTo>
                      <a:lnTo>
                        <a:pt x="179" y="4"/>
                      </a:lnTo>
                      <a:lnTo>
                        <a:pt x="187" y="4"/>
                      </a:lnTo>
                      <a:lnTo>
                        <a:pt x="194" y="4"/>
                      </a:lnTo>
                      <a:lnTo>
                        <a:pt x="202" y="4"/>
                      </a:lnTo>
                      <a:lnTo>
                        <a:pt x="210" y="4"/>
                      </a:lnTo>
                      <a:lnTo>
                        <a:pt x="219" y="4"/>
                      </a:lnTo>
                      <a:lnTo>
                        <a:pt x="226" y="3"/>
                      </a:lnTo>
                      <a:lnTo>
                        <a:pt x="234" y="3"/>
                      </a:lnTo>
                      <a:lnTo>
                        <a:pt x="241" y="3"/>
                      </a:lnTo>
                      <a:lnTo>
                        <a:pt x="248" y="3"/>
                      </a:lnTo>
                      <a:lnTo>
                        <a:pt x="256" y="3"/>
                      </a:lnTo>
                      <a:lnTo>
                        <a:pt x="264" y="3"/>
                      </a:lnTo>
                      <a:lnTo>
                        <a:pt x="272" y="3"/>
                      </a:lnTo>
                      <a:lnTo>
                        <a:pt x="279" y="3"/>
                      </a:lnTo>
                      <a:lnTo>
                        <a:pt x="286" y="3"/>
                      </a:lnTo>
                      <a:lnTo>
                        <a:pt x="293" y="3"/>
                      </a:lnTo>
                      <a:lnTo>
                        <a:pt x="299" y="3"/>
                      </a:lnTo>
                      <a:lnTo>
                        <a:pt x="306" y="3"/>
                      </a:lnTo>
                      <a:lnTo>
                        <a:pt x="312" y="2"/>
                      </a:lnTo>
                      <a:lnTo>
                        <a:pt x="319" y="2"/>
                      </a:lnTo>
                      <a:lnTo>
                        <a:pt x="325" y="2"/>
                      </a:lnTo>
                      <a:lnTo>
                        <a:pt x="331" y="2"/>
                      </a:lnTo>
                      <a:lnTo>
                        <a:pt x="336" y="1"/>
                      </a:lnTo>
                      <a:lnTo>
                        <a:pt x="341" y="1"/>
                      </a:lnTo>
                      <a:lnTo>
                        <a:pt x="346" y="1"/>
                      </a:lnTo>
                      <a:lnTo>
                        <a:pt x="353" y="1"/>
                      </a:lnTo>
                      <a:lnTo>
                        <a:pt x="357" y="1"/>
                      </a:lnTo>
                      <a:lnTo>
                        <a:pt x="361" y="1"/>
                      </a:lnTo>
                      <a:lnTo>
                        <a:pt x="365" y="1"/>
                      </a:lnTo>
                      <a:lnTo>
                        <a:pt x="369" y="1"/>
                      </a:lnTo>
                      <a:lnTo>
                        <a:pt x="372" y="1"/>
                      </a:lnTo>
                      <a:lnTo>
                        <a:pt x="376" y="1"/>
                      </a:lnTo>
                      <a:lnTo>
                        <a:pt x="380" y="1"/>
                      </a:lnTo>
                      <a:lnTo>
                        <a:pt x="386" y="1"/>
                      </a:lnTo>
                      <a:lnTo>
                        <a:pt x="390" y="0"/>
                      </a:lnTo>
                      <a:lnTo>
                        <a:pt x="397" y="0"/>
                      </a:lnTo>
                      <a:lnTo>
                        <a:pt x="403" y="0"/>
                      </a:lnTo>
                      <a:lnTo>
                        <a:pt x="409" y="0"/>
                      </a:lnTo>
                      <a:lnTo>
                        <a:pt x="415" y="0"/>
                      </a:lnTo>
                      <a:lnTo>
                        <a:pt x="421" y="0"/>
                      </a:lnTo>
                      <a:lnTo>
                        <a:pt x="428" y="0"/>
                      </a:lnTo>
                      <a:lnTo>
                        <a:pt x="435" y="0"/>
                      </a:lnTo>
                      <a:lnTo>
                        <a:pt x="443" y="0"/>
                      </a:lnTo>
                      <a:lnTo>
                        <a:pt x="450" y="0"/>
                      </a:lnTo>
                      <a:lnTo>
                        <a:pt x="458" y="0"/>
                      </a:lnTo>
                      <a:lnTo>
                        <a:pt x="467" y="0"/>
                      </a:lnTo>
                      <a:lnTo>
                        <a:pt x="474" y="0"/>
                      </a:lnTo>
                      <a:lnTo>
                        <a:pt x="483" y="0"/>
                      </a:lnTo>
                      <a:lnTo>
                        <a:pt x="491" y="0"/>
                      </a:lnTo>
                      <a:lnTo>
                        <a:pt x="500" y="0"/>
                      </a:lnTo>
                      <a:lnTo>
                        <a:pt x="508" y="0"/>
                      </a:lnTo>
                      <a:lnTo>
                        <a:pt x="517" y="0"/>
                      </a:lnTo>
                      <a:lnTo>
                        <a:pt x="526" y="0"/>
                      </a:lnTo>
                      <a:lnTo>
                        <a:pt x="536" y="0"/>
                      </a:lnTo>
                      <a:lnTo>
                        <a:pt x="545" y="0"/>
                      </a:lnTo>
                      <a:lnTo>
                        <a:pt x="553" y="0"/>
                      </a:lnTo>
                      <a:lnTo>
                        <a:pt x="562" y="0"/>
                      </a:lnTo>
                      <a:lnTo>
                        <a:pt x="573" y="0"/>
                      </a:lnTo>
                      <a:lnTo>
                        <a:pt x="581" y="0"/>
                      </a:lnTo>
                      <a:lnTo>
                        <a:pt x="591" y="0"/>
                      </a:lnTo>
                      <a:lnTo>
                        <a:pt x="600" y="0"/>
                      </a:lnTo>
                      <a:lnTo>
                        <a:pt x="609" y="0"/>
                      </a:lnTo>
                      <a:lnTo>
                        <a:pt x="618" y="0"/>
                      </a:lnTo>
                      <a:lnTo>
                        <a:pt x="627" y="0"/>
                      </a:lnTo>
                      <a:lnTo>
                        <a:pt x="636" y="0"/>
                      </a:lnTo>
                      <a:lnTo>
                        <a:pt x="645" y="0"/>
                      </a:lnTo>
                      <a:lnTo>
                        <a:pt x="653" y="0"/>
                      </a:lnTo>
                      <a:lnTo>
                        <a:pt x="662" y="0"/>
                      </a:lnTo>
                      <a:lnTo>
                        <a:pt x="670" y="0"/>
                      </a:lnTo>
                      <a:lnTo>
                        <a:pt x="679" y="0"/>
                      </a:lnTo>
                      <a:lnTo>
                        <a:pt x="686" y="0"/>
                      </a:lnTo>
                      <a:lnTo>
                        <a:pt x="694" y="0"/>
                      </a:lnTo>
                      <a:lnTo>
                        <a:pt x="702" y="0"/>
                      </a:lnTo>
                      <a:lnTo>
                        <a:pt x="710" y="0"/>
                      </a:lnTo>
                      <a:lnTo>
                        <a:pt x="717" y="0"/>
                      </a:lnTo>
                      <a:lnTo>
                        <a:pt x="724" y="0"/>
                      </a:lnTo>
                      <a:lnTo>
                        <a:pt x="731" y="0"/>
                      </a:lnTo>
                      <a:lnTo>
                        <a:pt x="738" y="1"/>
                      </a:lnTo>
                      <a:lnTo>
                        <a:pt x="743" y="1"/>
                      </a:lnTo>
                      <a:lnTo>
                        <a:pt x="749" y="1"/>
                      </a:lnTo>
                      <a:lnTo>
                        <a:pt x="755" y="1"/>
                      </a:lnTo>
                      <a:lnTo>
                        <a:pt x="761" y="1"/>
                      </a:lnTo>
                      <a:lnTo>
                        <a:pt x="766" y="1"/>
                      </a:lnTo>
                      <a:lnTo>
                        <a:pt x="770" y="1"/>
                      </a:lnTo>
                      <a:lnTo>
                        <a:pt x="774" y="1"/>
                      </a:lnTo>
                      <a:lnTo>
                        <a:pt x="778" y="1"/>
                      </a:lnTo>
                      <a:lnTo>
                        <a:pt x="784" y="1"/>
                      </a:lnTo>
                      <a:lnTo>
                        <a:pt x="790" y="1"/>
                      </a:lnTo>
                      <a:lnTo>
                        <a:pt x="793" y="1"/>
                      </a:lnTo>
                      <a:lnTo>
                        <a:pt x="794" y="1"/>
                      </a:lnTo>
                      <a:lnTo>
                        <a:pt x="797" y="3"/>
                      </a:lnTo>
                      <a:lnTo>
                        <a:pt x="802" y="7"/>
                      </a:lnTo>
                      <a:lnTo>
                        <a:pt x="808" y="12"/>
                      </a:lnTo>
                      <a:lnTo>
                        <a:pt x="812" y="20"/>
                      </a:lnTo>
                      <a:lnTo>
                        <a:pt x="814" y="25"/>
                      </a:lnTo>
                      <a:lnTo>
                        <a:pt x="814" y="29"/>
                      </a:lnTo>
                      <a:lnTo>
                        <a:pt x="813" y="31"/>
                      </a:lnTo>
                      <a:lnTo>
                        <a:pt x="813" y="33"/>
                      </a:lnTo>
                      <a:lnTo>
                        <a:pt x="806" y="32"/>
                      </a:lnTo>
                      <a:lnTo>
                        <a:pt x="805" y="29"/>
                      </a:lnTo>
                      <a:lnTo>
                        <a:pt x="803" y="24"/>
                      </a:lnTo>
                      <a:lnTo>
                        <a:pt x="799" y="18"/>
                      </a:lnTo>
                      <a:lnTo>
                        <a:pt x="792" y="14"/>
                      </a:lnTo>
                      <a:lnTo>
                        <a:pt x="790" y="13"/>
                      </a:lnTo>
                      <a:lnTo>
                        <a:pt x="787" y="12"/>
                      </a:lnTo>
                      <a:lnTo>
                        <a:pt x="783" y="12"/>
                      </a:lnTo>
                      <a:lnTo>
                        <a:pt x="780" y="12"/>
                      </a:lnTo>
                      <a:lnTo>
                        <a:pt x="774" y="11"/>
                      </a:lnTo>
                      <a:lnTo>
                        <a:pt x="768" y="11"/>
                      </a:lnTo>
                      <a:lnTo>
                        <a:pt x="761" y="11"/>
                      </a:lnTo>
                      <a:lnTo>
                        <a:pt x="754" y="11"/>
                      </a:lnTo>
                      <a:lnTo>
                        <a:pt x="748" y="10"/>
                      </a:lnTo>
                      <a:lnTo>
                        <a:pt x="744" y="10"/>
                      </a:lnTo>
                      <a:lnTo>
                        <a:pt x="740" y="10"/>
                      </a:lnTo>
                      <a:lnTo>
                        <a:pt x="736" y="10"/>
                      </a:lnTo>
                      <a:lnTo>
                        <a:pt x="731" y="10"/>
                      </a:lnTo>
                      <a:lnTo>
                        <a:pt x="727" y="10"/>
                      </a:lnTo>
                      <a:lnTo>
                        <a:pt x="722" y="10"/>
                      </a:lnTo>
                      <a:lnTo>
                        <a:pt x="718" y="10"/>
                      </a:lnTo>
                      <a:lnTo>
                        <a:pt x="713" y="9"/>
                      </a:lnTo>
                      <a:lnTo>
                        <a:pt x="708" y="9"/>
                      </a:lnTo>
                      <a:lnTo>
                        <a:pt x="702" y="9"/>
                      </a:lnTo>
                      <a:lnTo>
                        <a:pt x="697" y="9"/>
                      </a:lnTo>
                      <a:lnTo>
                        <a:pt x="691" y="9"/>
                      </a:lnTo>
                      <a:lnTo>
                        <a:pt x="686" y="9"/>
                      </a:lnTo>
                      <a:lnTo>
                        <a:pt x="681" y="9"/>
                      </a:lnTo>
                      <a:lnTo>
                        <a:pt x="676" y="9"/>
                      </a:lnTo>
                      <a:lnTo>
                        <a:pt x="670" y="8"/>
                      </a:lnTo>
                      <a:lnTo>
                        <a:pt x="664" y="8"/>
                      </a:lnTo>
                      <a:lnTo>
                        <a:pt x="658" y="8"/>
                      </a:lnTo>
                      <a:lnTo>
                        <a:pt x="653" y="8"/>
                      </a:lnTo>
                      <a:lnTo>
                        <a:pt x="647" y="8"/>
                      </a:lnTo>
                      <a:lnTo>
                        <a:pt x="641" y="8"/>
                      </a:lnTo>
                      <a:lnTo>
                        <a:pt x="636" y="8"/>
                      </a:lnTo>
                      <a:lnTo>
                        <a:pt x="630" y="8"/>
                      </a:lnTo>
                      <a:lnTo>
                        <a:pt x="624" y="8"/>
                      </a:lnTo>
                      <a:lnTo>
                        <a:pt x="619" y="8"/>
                      </a:lnTo>
                      <a:lnTo>
                        <a:pt x="613" y="8"/>
                      </a:lnTo>
                      <a:lnTo>
                        <a:pt x="607" y="8"/>
                      </a:lnTo>
                      <a:lnTo>
                        <a:pt x="602" y="8"/>
                      </a:lnTo>
                      <a:lnTo>
                        <a:pt x="596" y="8"/>
                      </a:lnTo>
                      <a:lnTo>
                        <a:pt x="591" y="8"/>
                      </a:lnTo>
                      <a:lnTo>
                        <a:pt x="586" y="8"/>
                      </a:lnTo>
                      <a:lnTo>
                        <a:pt x="580" y="8"/>
                      </a:lnTo>
                      <a:lnTo>
                        <a:pt x="575" y="8"/>
                      </a:lnTo>
                      <a:lnTo>
                        <a:pt x="569" y="8"/>
                      </a:lnTo>
                      <a:lnTo>
                        <a:pt x="564" y="8"/>
                      </a:lnTo>
                      <a:lnTo>
                        <a:pt x="560" y="8"/>
                      </a:lnTo>
                      <a:lnTo>
                        <a:pt x="555" y="8"/>
                      </a:lnTo>
                      <a:lnTo>
                        <a:pt x="550" y="8"/>
                      </a:lnTo>
                      <a:lnTo>
                        <a:pt x="546" y="8"/>
                      </a:lnTo>
                      <a:lnTo>
                        <a:pt x="541" y="8"/>
                      </a:lnTo>
                      <a:lnTo>
                        <a:pt x="537" y="8"/>
                      </a:lnTo>
                      <a:lnTo>
                        <a:pt x="533" y="8"/>
                      </a:lnTo>
                      <a:lnTo>
                        <a:pt x="529" y="9"/>
                      </a:lnTo>
                      <a:lnTo>
                        <a:pt x="524" y="9"/>
                      </a:lnTo>
                      <a:lnTo>
                        <a:pt x="520" y="9"/>
                      </a:lnTo>
                      <a:lnTo>
                        <a:pt x="517" y="9"/>
                      </a:lnTo>
                      <a:lnTo>
                        <a:pt x="514" y="10"/>
                      </a:lnTo>
                      <a:lnTo>
                        <a:pt x="510" y="10"/>
                      </a:lnTo>
                      <a:lnTo>
                        <a:pt x="507" y="10"/>
                      </a:lnTo>
                      <a:lnTo>
                        <a:pt x="503" y="10"/>
                      </a:lnTo>
                      <a:lnTo>
                        <a:pt x="499" y="10"/>
                      </a:lnTo>
                      <a:lnTo>
                        <a:pt x="494" y="10"/>
                      </a:lnTo>
                      <a:lnTo>
                        <a:pt x="490" y="10"/>
                      </a:lnTo>
                      <a:lnTo>
                        <a:pt x="486" y="10"/>
                      </a:lnTo>
                      <a:lnTo>
                        <a:pt x="481" y="10"/>
                      </a:lnTo>
                      <a:lnTo>
                        <a:pt x="476" y="10"/>
                      </a:lnTo>
                      <a:lnTo>
                        <a:pt x="471" y="10"/>
                      </a:lnTo>
                      <a:lnTo>
                        <a:pt x="467" y="10"/>
                      </a:lnTo>
                      <a:lnTo>
                        <a:pt x="462" y="10"/>
                      </a:lnTo>
                      <a:lnTo>
                        <a:pt x="456" y="10"/>
                      </a:lnTo>
                      <a:lnTo>
                        <a:pt x="452" y="10"/>
                      </a:lnTo>
                      <a:lnTo>
                        <a:pt x="446" y="10"/>
                      </a:lnTo>
                      <a:lnTo>
                        <a:pt x="442" y="10"/>
                      </a:lnTo>
                      <a:lnTo>
                        <a:pt x="434" y="10"/>
                      </a:lnTo>
                      <a:lnTo>
                        <a:pt x="429" y="10"/>
                      </a:lnTo>
                      <a:lnTo>
                        <a:pt x="424" y="10"/>
                      </a:lnTo>
                      <a:lnTo>
                        <a:pt x="418" y="10"/>
                      </a:lnTo>
                      <a:lnTo>
                        <a:pt x="412" y="10"/>
                      </a:lnTo>
                      <a:lnTo>
                        <a:pt x="407" y="10"/>
                      </a:lnTo>
                      <a:lnTo>
                        <a:pt x="401" y="10"/>
                      </a:lnTo>
                      <a:lnTo>
                        <a:pt x="396" y="11"/>
                      </a:lnTo>
                      <a:lnTo>
                        <a:pt x="389" y="11"/>
                      </a:lnTo>
                      <a:lnTo>
                        <a:pt x="384" y="11"/>
                      </a:lnTo>
                      <a:lnTo>
                        <a:pt x="378" y="11"/>
                      </a:lnTo>
                      <a:lnTo>
                        <a:pt x="373" y="11"/>
                      </a:lnTo>
                      <a:lnTo>
                        <a:pt x="367" y="11"/>
                      </a:lnTo>
                      <a:lnTo>
                        <a:pt x="361" y="11"/>
                      </a:lnTo>
                      <a:lnTo>
                        <a:pt x="356" y="11"/>
                      </a:lnTo>
                      <a:lnTo>
                        <a:pt x="350" y="12"/>
                      </a:lnTo>
                      <a:lnTo>
                        <a:pt x="343" y="12"/>
                      </a:lnTo>
                      <a:lnTo>
                        <a:pt x="338" y="12"/>
                      </a:lnTo>
                      <a:lnTo>
                        <a:pt x="333" y="12"/>
                      </a:lnTo>
                      <a:lnTo>
                        <a:pt x="327" y="12"/>
                      </a:lnTo>
                      <a:lnTo>
                        <a:pt x="321" y="12"/>
                      </a:lnTo>
                      <a:lnTo>
                        <a:pt x="317" y="12"/>
                      </a:lnTo>
                      <a:lnTo>
                        <a:pt x="311" y="12"/>
                      </a:lnTo>
                      <a:lnTo>
                        <a:pt x="306" y="12"/>
                      </a:lnTo>
                      <a:lnTo>
                        <a:pt x="300" y="12"/>
                      </a:lnTo>
                      <a:lnTo>
                        <a:pt x="295" y="12"/>
                      </a:lnTo>
                      <a:lnTo>
                        <a:pt x="290" y="12"/>
                      </a:lnTo>
                      <a:lnTo>
                        <a:pt x="286" y="12"/>
                      </a:lnTo>
                      <a:lnTo>
                        <a:pt x="281" y="12"/>
                      </a:lnTo>
                      <a:lnTo>
                        <a:pt x="277" y="12"/>
                      </a:lnTo>
                      <a:lnTo>
                        <a:pt x="273" y="12"/>
                      </a:lnTo>
                      <a:lnTo>
                        <a:pt x="270" y="12"/>
                      </a:lnTo>
                      <a:lnTo>
                        <a:pt x="266" y="12"/>
                      </a:lnTo>
                      <a:lnTo>
                        <a:pt x="262" y="12"/>
                      </a:lnTo>
                      <a:lnTo>
                        <a:pt x="257" y="12"/>
                      </a:lnTo>
                      <a:lnTo>
                        <a:pt x="253" y="12"/>
                      </a:lnTo>
                      <a:lnTo>
                        <a:pt x="247" y="12"/>
                      </a:lnTo>
                      <a:lnTo>
                        <a:pt x="242" y="13"/>
                      </a:lnTo>
                      <a:lnTo>
                        <a:pt x="236" y="13"/>
                      </a:lnTo>
                      <a:lnTo>
                        <a:pt x="233" y="13"/>
                      </a:lnTo>
                      <a:lnTo>
                        <a:pt x="229" y="13"/>
                      </a:lnTo>
                      <a:lnTo>
                        <a:pt x="228" y="14"/>
                      </a:lnTo>
                      <a:lnTo>
                        <a:pt x="226" y="14"/>
                      </a:lnTo>
                      <a:lnTo>
                        <a:pt x="223" y="14"/>
                      </a:lnTo>
                      <a:lnTo>
                        <a:pt x="218" y="14"/>
                      </a:lnTo>
                      <a:lnTo>
                        <a:pt x="214" y="14"/>
                      </a:lnTo>
                      <a:lnTo>
                        <a:pt x="207" y="14"/>
                      </a:lnTo>
                      <a:lnTo>
                        <a:pt x="201" y="14"/>
                      </a:lnTo>
                      <a:lnTo>
                        <a:pt x="193" y="14"/>
                      </a:lnTo>
                      <a:lnTo>
                        <a:pt x="187" y="14"/>
                      </a:lnTo>
                      <a:lnTo>
                        <a:pt x="182" y="14"/>
                      </a:lnTo>
                      <a:lnTo>
                        <a:pt x="178" y="14"/>
                      </a:lnTo>
                      <a:lnTo>
                        <a:pt x="174" y="14"/>
                      </a:lnTo>
                      <a:lnTo>
                        <a:pt x="170" y="14"/>
                      </a:lnTo>
                      <a:lnTo>
                        <a:pt x="164" y="14"/>
                      </a:lnTo>
                      <a:lnTo>
                        <a:pt x="159" y="14"/>
                      </a:lnTo>
                      <a:lnTo>
                        <a:pt x="155" y="14"/>
                      </a:lnTo>
                      <a:lnTo>
                        <a:pt x="151" y="14"/>
                      </a:lnTo>
                      <a:lnTo>
                        <a:pt x="145" y="14"/>
                      </a:lnTo>
                      <a:lnTo>
                        <a:pt x="141" y="14"/>
                      </a:lnTo>
                      <a:lnTo>
                        <a:pt x="136" y="14"/>
                      </a:lnTo>
                      <a:lnTo>
                        <a:pt x="132" y="16"/>
                      </a:lnTo>
                      <a:lnTo>
                        <a:pt x="126" y="16"/>
                      </a:lnTo>
                      <a:lnTo>
                        <a:pt x="121" y="16"/>
                      </a:lnTo>
                      <a:lnTo>
                        <a:pt x="116" y="16"/>
                      </a:lnTo>
                      <a:lnTo>
                        <a:pt x="112" y="17"/>
                      </a:lnTo>
                      <a:lnTo>
                        <a:pt x="106" y="17"/>
                      </a:lnTo>
                      <a:lnTo>
                        <a:pt x="102" y="17"/>
                      </a:lnTo>
                      <a:lnTo>
                        <a:pt x="96" y="17"/>
                      </a:lnTo>
                      <a:lnTo>
                        <a:pt x="92" y="17"/>
                      </a:lnTo>
                      <a:lnTo>
                        <a:pt x="87" y="17"/>
                      </a:lnTo>
                      <a:lnTo>
                        <a:pt x="82" y="17"/>
                      </a:lnTo>
                      <a:lnTo>
                        <a:pt x="76" y="17"/>
                      </a:lnTo>
                      <a:lnTo>
                        <a:pt x="72" y="17"/>
                      </a:lnTo>
                      <a:lnTo>
                        <a:pt x="68" y="17"/>
                      </a:lnTo>
                      <a:lnTo>
                        <a:pt x="63" y="17"/>
                      </a:lnTo>
                      <a:lnTo>
                        <a:pt x="59" y="17"/>
                      </a:lnTo>
                      <a:lnTo>
                        <a:pt x="55" y="17"/>
                      </a:lnTo>
                      <a:lnTo>
                        <a:pt x="50" y="17"/>
                      </a:lnTo>
                      <a:lnTo>
                        <a:pt x="46" y="17"/>
                      </a:lnTo>
                      <a:lnTo>
                        <a:pt x="43" y="17"/>
                      </a:lnTo>
                      <a:lnTo>
                        <a:pt x="39" y="17"/>
                      </a:lnTo>
                      <a:lnTo>
                        <a:pt x="31" y="17"/>
                      </a:lnTo>
                      <a:lnTo>
                        <a:pt x="25" y="17"/>
                      </a:lnTo>
                      <a:lnTo>
                        <a:pt x="20" y="17"/>
                      </a:lnTo>
                      <a:lnTo>
                        <a:pt x="15" y="18"/>
                      </a:lnTo>
                      <a:lnTo>
                        <a:pt x="11" y="18"/>
                      </a:lnTo>
                      <a:lnTo>
                        <a:pt x="9" y="18"/>
                      </a:lnTo>
                      <a:lnTo>
                        <a:pt x="7" y="18"/>
                      </a:lnTo>
                      <a:lnTo>
                        <a:pt x="7" y="19"/>
                      </a:lnTo>
                      <a:lnTo>
                        <a:pt x="0" y="6"/>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8" name="Google Shape;1358;p9"/>
                <p:cNvSpPr/>
                <p:nvPr/>
              </p:nvSpPr>
              <p:spPr>
                <a:xfrm>
                  <a:off x="3438" y="3239"/>
                  <a:ext cx="206" cy="14"/>
                </a:xfrm>
                <a:custGeom>
                  <a:rect b="b" l="l" r="r" t="t"/>
                  <a:pathLst>
                    <a:path extrusionOk="0" h="55" w="824">
                      <a:moveTo>
                        <a:pt x="0" y="6"/>
                      </a:moveTo>
                      <a:lnTo>
                        <a:pt x="0" y="6"/>
                      </a:lnTo>
                      <a:lnTo>
                        <a:pt x="3" y="6"/>
                      </a:lnTo>
                      <a:lnTo>
                        <a:pt x="7" y="6"/>
                      </a:lnTo>
                      <a:lnTo>
                        <a:pt x="14" y="6"/>
                      </a:lnTo>
                      <a:lnTo>
                        <a:pt x="17" y="6"/>
                      </a:lnTo>
                      <a:lnTo>
                        <a:pt x="21" y="6"/>
                      </a:lnTo>
                      <a:lnTo>
                        <a:pt x="25" y="6"/>
                      </a:lnTo>
                      <a:lnTo>
                        <a:pt x="31" y="6"/>
                      </a:lnTo>
                      <a:lnTo>
                        <a:pt x="36" y="6"/>
                      </a:lnTo>
                      <a:lnTo>
                        <a:pt x="41" y="6"/>
                      </a:lnTo>
                      <a:lnTo>
                        <a:pt x="47" y="6"/>
                      </a:lnTo>
                      <a:lnTo>
                        <a:pt x="53" y="6"/>
                      </a:lnTo>
                      <a:lnTo>
                        <a:pt x="59" y="6"/>
                      </a:lnTo>
                      <a:lnTo>
                        <a:pt x="65" y="6"/>
                      </a:lnTo>
                      <a:lnTo>
                        <a:pt x="73" y="6"/>
                      </a:lnTo>
                      <a:lnTo>
                        <a:pt x="80" y="6"/>
                      </a:lnTo>
                      <a:lnTo>
                        <a:pt x="86" y="6"/>
                      </a:lnTo>
                      <a:lnTo>
                        <a:pt x="93" y="6"/>
                      </a:lnTo>
                      <a:lnTo>
                        <a:pt x="101" y="6"/>
                      </a:lnTo>
                      <a:lnTo>
                        <a:pt x="110" y="6"/>
                      </a:lnTo>
                      <a:lnTo>
                        <a:pt x="118" y="6"/>
                      </a:lnTo>
                      <a:lnTo>
                        <a:pt x="126" y="6"/>
                      </a:lnTo>
                      <a:lnTo>
                        <a:pt x="134" y="6"/>
                      </a:lnTo>
                      <a:lnTo>
                        <a:pt x="142" y="6"/>
                      </a:lnTo>
                      <a:lnTo>
                        <a:pt x="150" y="6"/>
                      </a:lnTo>
                      <a:lnTo>
                        <a:pt x="159" y="6"/>
                      </a:lnTo>
                      <a:lnTo>
                        <a:pt x="169" y="6"/>
                      </a:lnTo>
                      <a:lnTo>
                        <a:pt x="178" y="7"/>
                      </a:lnTo>
                      <a:lnTo>
                        <a:pt x="186" y="7"/>
                      </a:lnTo>
                      <a:lnTo>
                        <a:pt x="195" y="7"/>
                      </a:lnTo>
                      <a:lnTo>
                        <a:pt x="203" y="7"/>
                      </a:lnTo>
                      <a:lnTo>
                        <a:pt x="213" y="7"/>
                      </a:lnTo>
                      <a:lnTo>
                        <a:pt x="221" y="7"/>
                      </a:lnTo>
                      <a:lnTo>
                        <a:pt x="231" y="7"/>
                      </a:lnTo>
                      <a:lnTo>
                        <a:pt x="239" y="7"/>
                      </a:lnTo>
                      <a:lnTo>
                        <a:pt x="248" y="7"/>
                      </a:lnTo>
                      <a:lnTo>
                        <a:pt x="257" y="7"/>
                      </a:lnTo>
                      <a:lnTo>
                        <a:pt x="266" y="7"/>
                      </a:lnTo>
                      <a:lnTo>
                        <a:pt x="274" y="7"/>
                      </a:lnTo>
                      <a:lnTo>
                        <a:pt x="283" y="7"/>
                      </a:lnTo>
                      <a:lnTo>
                        <a:pt x="291" y="7"/>
                      </a:lnTo>
                      <a:lnTo>
                        <a:pt x="300" y="7"/>
                      </a:lnTo>
                      <a:lnTo>
                        <a:pt x="308" y="7"/>
                      </a:lnTo>
                      <a:lnTo>
                        <a:pt x="316" y="7"/>
                      </a:lnTo>
                      <a:lnTo>
                        <a:pt x="324" y="6"/>
                      </a:lnTo>
                      <a:lnTo>
                        <a:pt x="331" y="6"/>
                      </a:lnTo>
                      <a:lnTo>
                        <a:pt x="339" y="6"/>
                      </a:lnTo>
                      <a:lnTo>
                        <a:pt x="347" y="6"/>
                      </a:lnTo>
                      <a:lnTo>
                        <a:pt x="354" y="6"/>
                      </a:lnTo>
                      <a:lnTo>
                        <a:pt x="360" y="6"/>
                      </a:lnTo>
                      <a:lnTo>
                        <a:pt x="366" y="6"/>
                      </a:lnTo>
                      <a:lnTo>
                        <a:pt x="373" y="6"/>
                      </a:lnTo>
                      <a:lnTo>
                        <a:pt x="379" y="6"/>
                      </a:lnTo>
                      <a:lnTo>
                        <a:pt x="386" y="6"/>
                      </a:lnTo>
                      <a:lnTo>
                        <a:pt x="390" y="6"/>
                      </a:lnTo>
                      <a:lnTo>
                        <a:pt x="396" y="6"/>
                      </a:lnTo>
                      <a:lnTo>
                        <a:pt x="401" y="6"/>
                      </a:lnTo>
                      <a:lnTo>
                        <a:pt x="405" y="6"/>
                      </a:lnTo>
                      <a:lnTo>
                        <a:pt x="409" y="6"/>
                      </a:lnTo>
                      <a:lnTo>
                        <a:pt x="413" y="6"/>
                      </a:lnTo>
                      <a:lnTo>
                        <a:pt x="416" y="6"/>
                      </a:lnTo>
                      <a:lnTo>
                        <a:pt x="420" y="6"/>
                      </a:lnTo>
                      <a:lnTo>
                        <a:pt x="424" y="5"/>
                      </a:lnTo>
                      <a:lnTo>
                        <a:pt x="429" y="5"/>
                      </a:lnTo>
                      <a:lnTo>
                        <a:pt x="435" y="4"/>
                      </a:lnTo>
                      <a:lnTo>
                        <a:pt x="440" y="4"/>
                      </a:lnTo>
                      <a:lnTo>
                        <a:pt x="445" y="4"/>
                      </a:lnTo>
                      <a:lnTo>
                        <a:pt x="451" y="4"/>
                      </a:lnTo>
                      <a:lnTo>
                        <a:pt x="457" y="4"/>
                      </a:lnTo>
                      <a:lnTo>
                        <a:pt x="463" y="4"/>
                      </a:lnTo>
                      <a:lnTo>
                        <a:pt x="470" y="4"/>
                      </a:lnTo>
                      <a:lnTo>
                        <a:pt x="477" y="4"/>
                      </a:lnTo>
                      <a:lnTo>
                        <a:pt x="483" y="3"/>
                      </a:lnTo>
                      <a:lnTo>
                        <a:pt x="491" y="3"/>
                      </a:lnTo>
                      <a:lnTo>
                        <a:pt x="498" y="3"/>
                      </a:lnTo>
                      <a:lnTo>
                        <a:pt x="506" y="3"/>
                      </a:lnTo>
                      <a:lnTo>
                        <a:pt x="513" y="2"/>
                      </a:lnTo>
                      <a:lnTo>
                        <a:pt x="522" y="2"/>
                      </a:lnTo>
                      <a:lnTo>
                        <a:pt x="529" y="2"/>
                      </a:lnTo>
                      <a:lnTo>
                        <a:pt x="537" y="2"/>
                      </a:lnTo>
                      <a:lnTo>
                        <a:pt x="545" y="2"/>
                      </a:lnTo>
                      <a:lnTo>
                        <a:pt x="553" y="2"/>
                      </a:lnTo>
                      <a:lnTo>
                        <a:pt x="561" y="2"/>
                      </a:lnTo>
                      <a:lnTo>
                        <a:pt x="570" y="2"/>
                      </a:lnTo>
                      <a:lnTo>
                        <a:pt x="578" y="2"/>
                      </a:lnTo>
                      <a:lnTo>
                        <a:pt x="587" y="2"/>
                      </a:lnTo>
                      <a:lnTo>
                        <a:pt x="595" y="2"/>
                      </a:lnTo>
                      <a:lnTo>
                        <a:pt x="603" y="2"/>
                      </a:lnTo>
                      <a:lnTo>
                        <a:pt x="613" y="2"/>
                      </a:lnTo>
                      <a:lnTo>
                        <a:pt x="621" y="2"/>
                      </a:lnTo>
                      <a:lnTo>
                        <a:pt x="629" y="2"/>
                      </a:lnTo>
                      <a:lnTo>
                        <a:pt x="638" y="2"/>
                      </a:lnTo>
                      <a:lnTo>
                        <a:pt x="645" y="1"/>
                      </a:lnTo>
                      <a:lnTo>
                        <a:pt x="653" y="1"/>
                      </a:lnTo>
                      <a:lnTo>
                        <a:pt x="662" y="1"/>
                      </a:lnTo>
                      <a:lnTo>
                        <a:pt x="670" y="1"/>
                      </a:lnTo>
                      <a:lnTo>
                        <a:pt x="678" y="0"/>
                      </a:lnTo>
                      <a:lnTo>
                        <a:pt x="685" y="0"/>
                      </a:lnTo>
                      <a:lnTo>
                        <a:pt x="692" y="0"/>
                      </a:lnTo>
                      <a:lnTo>
                        <a:pt x="702" y="0"/>
                      </a:lnTo>
                      <a:lnTo>
                        <a:pt x="708" y="0"/>
                      </a:lnTo>
                      <a:lnTo>
                        <a:pt x="715" y="0"/>
                      </a:lnTo>
                      <a:lnTo>
                        <a:pt x="722" y="0"/>
                      </a:lnTo>
                      <a:lnTo>
                        <a:pt x="729" y="0"/>
                      </a:lnTo>
                      <a:lnTo>
                        <a:pt x="735" y="0"/>
                      </a:lnTo>
                      <a:lnTo>
                        <a:pt x="741" y="0"/>
                      </a:lnTo>
                      <a:lnTo>
                        <a:pt x="748" y="0"/>
                      </a:lnTo>
                      <a:lnTo>
                        <a:pt x="755" y="0"/>
                      </a:lnTo>
                      <a:lnTo>
                        <a:pt x="760" y="0"/>
                      </a:lnTo>
                      <a:lnTo>
                        <a:pt x="765" y="0"/>
                      </a:lnTo>
                      <a:lnTo>
                        <a:pt x="770" y="0"/>
                      </a:lnTo>
                      <a:lnTo>
                        <a:pt x="775" y="0"/>
                      </a:lnTo>
                      <a:lnTo>
                        <a:pt x="779" y="0"/>
                      </a:lnTo>
                      <a:lnTo>
                        <a:pt x="783" y="0"/>
                      </a:lnTo>
                      <a:lnTo>
                        <a:pt x="787" y="0"/>
                      </a:lnTo>
                      <a:lnTo>
                        <a:pt x="792" y="0"/>
                      </a:lnTo>
                      <a:lnTo>
                        <a:pt x="797" y="0"/>
                      </a:lnTo>
                      <a:lnTo>
                        <a:pt x="802" y="0"/>
                      </a:lnTo>
                      <a:lnTo>
                        <a:pt x="805" y="0"/>
                      </a:lnTo>
                      <a:lnTo>
                        <a:pt x="806" y="0"/>
                      </a:lnTo>
                      <a:lnTo>
                        <a:pt x="808" y="2"/>
                      </a:lnTo>
                      <a:lnTo>
                        <a:pt x="811" y="4"/>
                      </a:lnTo>
                      <a:lnTo>
                        <a:pt x="815" y="8"/>
                      </a:lnTo>
                      <a:lnTo>
                        <a:pt x="818" y="12"/>
                      </a:lnTo>
                      <a:lnTo>
                        <a:pt x="820" y="18"/>
                      </a:lnTo>
                      <a:lnTo>
                        <a:pt x="822" y="24"/>
                      </a:lnTo>
                      <a:lnTo>
                        <a:pt x="824" y="30"/>
                      </a:lnTo>
                      <a:lnTo>
                        <a:pt x="823" y="36"/>
                      </a:lnTo>
                      <a:lnTo>
                        <a:pt x="822" y="40"/>
                      </a:lnTo>
                      <a:lnTo>
                        <a:pt x="821" y="44"/>
                      </a:lnTo>
                      <a:lnTo>
                        <a:pt x="820" y="48"/>
                      </a:lnTo>
                      <a:lnTo>
                        <a:pt x="817" y="53"/>
                      </a:lnTo>
                      <a:lnTo>
                        <a:pt x="816" y="55"/>
                      </a:lnTo>
                      <a:lnTo>
                        <a:pt x="807" y="53"/>
                      </a:lnTo>
                      <a:lnTo>
                        <a:pt x="807" y="51"/>
                      </a:lnTo>
                      <a:lnTo>
                        <a:pt x="809" y="48"/>
                      </a:lnTo>
                      <a:lnTo>
                        <a:pt x="810" y="42"/>
                      </a:lnTo>
                      <a:lnTo>
                        <a:pt x="812" y="36"/>
                      </a:lnTo>
                      <a:lnTo>
                        <a:pt x="812" y="28"/>
                      </a:lnTo>
                      <a:lnTo>
                        <a:pt x="811" y="21"/>
                      </a:lnTo>
                      <a:lnTo>
                        <a:pt x="809" y="15"/>
                      </a:lnTo>
                      <a:lnTo>
                        <a:pt x="804" y="12"/>
                      </a:lnTo>
                      <a:lnTo>
                        <a:pt x="802" y="11"/>
                      </a:lnTo>
                      <a:lnTo>
                        <a:pt x="800" y="11"/>
                      </a:lnTo>
                      <a:lnTo>
                        <a:pt x="797" y="10"/>
                      </a:lnTo>
                      <a:lnTo>
                        <a:pt x="793" y="10"/>
                      </a:lnTo>
                      <a:lnTo>
                        <a:pt x="789" y="10"/>
                      </a:lnTo>
                      <a:lnTo>
                        <a:pt x="783" y="10"/>
                      </a:lnTo>
                      <a:lnTo>
                        <a:pt x="777" y="10"/>
                      </a:lnTo>
                      <a:lnTo>
                        <a:pt x="772" y="10"/>
                      </a:lnTo>
                      <a:lnTo>
                        <a:pt x="765" y="10"/>
                      </a:lnTo>
                      <a:lnTo>
                        <a:pt x="758" y="10"/>
                      </a:lnTo>
                      <a:lnTo>
                        <a:pt x="754" y="10"/>
                      </a:lnTo>
                      <a:lnTo>
                        <a:pt x="750" y="10"/>
                      </a:lnTo>
                      <a:lnTo>
                        <a:pt x="746" y="10"/>
                      </a:lnTo>
                      <a:lnTo>
                        <a:pt x="742" y="10"/>
                      </a:lnTo>
                      <a:lnTo>
                        <a:pt x="737" y="10"/>
                      </a:lnTo>
                      <a:lnTo>
                        <a:pt x="733" y="10"/>
                      </a:lnTo>
                      <a:lnTo>
                        <a:pt x="729" y="10"/>
                      </a:lnTo>
                      <a:lnTo>
                        <a:pt x="725" y="10"/>
                      </a:lnTo>
                      <a:lnTo>
                        <a:pt x="720" y="10"/>
                      </a:lnTo>
                      <a:lnTo>
                        <a:pt x="716" y="10"/>
                      </a:lnTo>
                      <a:lnTo>
                        <a:pt x="712" y="10"/>
                      </a:lnTo>
                      <a:lnTo>
                        <a:pt x="708" y="10"/>
                      </a:lnTo>
                      <a:lnTo>
                        <a:pt x="702" y="10"/>
                      </a:lnTo>
                      <a:lnTo>
                        <a:pt x="697" y="10"/>
                      </a:lnTo>
                      <a:lnTo>
                        <a:pt x="692" y="10"/>
                      </a:lnTo>
                      <a:lnTo>
                        <a:pt x="688" y="10"/>
                      </a:lnTo>
                      <a:lnTo>
                        <a:pt x="682" y="10"/>
                      </a:lnTo>
                      <a:lnTo>
                        <a:pt x="678" y="10"/>
                      </a:lnTo>
                      <a:lnTo>
                        <a:pt x="673" y="10"/>
                      </a:lnTo>
                      <a:lnTo>
                        <a:pt x="669" y="10"/>
                      </a:lnTo>
                      <a:lnTo>
                        <a:pt x="663" y="10"/>
                      </a:lnTo>
                      <a:lnTo>
                        <a:pt x="659" y="10"/>
                      </a:lnTo>
                      <a:lnTo>
                        <a:pt x="653" y="10"/>
                      </a:lnTo>
                      <a:lnTo>
                        <a:pt x="649" y="10"/>
                      </a:lnTo>
                      <a:lnTo>
                        <a:pt x="644" y="10"/>
                      </a:lnTo>
                      <a:lnTo>
                        <a:pt x="640" y="10"/>
                      </a:lnTo>
                      <a:lnTo>
                        <a:pt x="635" y="10"/>
                      </a:lnTo>
                      <a:lnTo>
                        <a:pt x="631" y="10"/>
                      </a:lnTo>
                      <a:lnTo>
                        <a:pt x="626" y="10"/>
                      </a:lnTo>
                      <a:lnTo>
                        <a:pt x="621" y="10"/>
                      </a:lnTo>
                      <a:lnTo>
                        <a:pt x="617" y="10"/>
                      </a:lnTo>
                      <a:lnTo>
                        <a:pt x="613" y="10"/>
                      </a:lnTo>
                      <a:lnTo>
                        <a:pt x="607" y="10"/>
                      </a:lnTo>
                      <a:lnTo>
                        <a:pt x="603" y="10"/>
                      </a:lnTo>
                      <a:lnTo>
                        <a:pt x="599" y="10"/>
                      </a:lnTo>
                      <a:lnTo>
                        <a:pt x="595" y="10"/>
                      </a:lnTo>
                      <a:lnTo>
                        <a:pt x="591" y="10"/>
                      </a:lnTo>
                      <a:lnTo>
                        <a:pt x="587" y="10"/>
                      </a:lnTo>
                      <a:lnTo>
                        <a:pt x="583" y="10"/>
                      </a:lnTo>
                      <a:lnTo>
                        <a:pt x="579" y="11"/>
                      </a:lnTo>
                      <a:lnTo>
                        <a:pt x="572" y="11"/>
                      </a:lnTo>
                      <a:lnTo>
                        <a:pt x="566" y="12"/>
                      </a:lnTo>
                      <a:lnTo>
                        <a:pt x="561" y="12"/>
                      </a:lnTo>
                      <a:lnTo>
                        <a:pt x="557" y="12"/>
                      </a:lnTo>
                      <a:lnTo>
                        <a:pt x="553" y="12"/>
                      </a:lnTo>
                      <a:lnTo>
                        <a:pt x="549" y="12"/>
                      </a:lnTo>
                      <a:lnTo>
                        <a:pt x="545" y="12"/>
                      </a:lnTo>
                      <a:lnTo>
                        <a:pt x="540" y="12"/>
                      </a:lnTo>
                      <a:lnTo>
                        <a:pt x="536" y="12"/>
                      </a:lnTo>
                      <a:lnTo>
                        <a:pt x="532" y="12"/>
                      </a:lnTo>
                      <a:lnTo>
                        <a:pt x="527" y="12"/>
                      </a:lnTo>
                      <a:lnTo>
                        <a:pt x="522" y="12"/>
                      </a:lnTo>
                      <a:lnTo>
                        <a:pt x="516" y="12"/>
                      </a:lnTo>
                      <a:lnTo>
                        <a:pt x="512" y="12"/>
                      </a:lnTo>
                      <a:lnTo>
                        <a:pt x="506" y="12"/>
                      </a:lnTo>
                      <a:lnTo>
                        <a:pt x="501" y="12"/>
                      </a:lnTo>
                      <a:lnTo>
                        <a:pt x="496" y="12"/>
                      </a:lnTo>
                      <a:lnTo>
                        <a:pt x="491" y="13"/>
                      </a:lnTo>
                      <a:lnTo>
                        <a:pt x="485" y="13"/>
                      </a:lnTo>
                      <a:lnTo>
                        <a:pt x="479" y="13"/>
                      </a:lnTo>
                      <a:lnTo>
                        <a:pt x="472" y="13"/>
                      </a:lnTo>
                      <a:lnTo>
                        <a:pt x="467" y="13"/>
                      </a:lnTo>
                      <a:lnTo>
                        <a:pt x="461" y="13"/>
                      </a:lnTo>
                      <a:lnTo>
                        <a:pt x="455" y="13"/>
                      </a:lnTo>
                      <a:lnTo>
                        <a:pt x="450" y="13"/>
                      </a:lnTo>
                      <a:lnTo>
                        <a:pt x="445" y="13"/>
                      </a:lnTo>
                      <a:lnTo>
                        <a:pt x="439" y="13"/>
                      </a:lnTo>
                      <a:lnTo>
                        <a:pt x="433" y="13"/>
                      </a:lnTo>
                      <a:lnTo>
                        <a:pt x="425" y="13"/>
                      </a:lnTo>
                      <a:lnTo>
                        <a:pt x="420" y="14"/>
                      </a:lnTo>
                      <a:lnTo>
                        <a:pt x="414" y="14"/>
                      </a:lnTo>
                      <a:lnTo>
                        <a:pt x="409" y="14"/>
                      </a:lnTo>
                      <a:lnTo>
                        <a:pt x="403" y="14"/>
                      </a:lnTo>
                      <a:lnTo>
                        <a:pt x="398" y="14"/>
                      </a:lnTo>
                      <a:lnTo>
                        <a:pt x="392" y="14"/>
                      </a:lnTo>
                      <a:lnTo>
                        <a:pt x="386" y="14"/>
                      </a:lnTo>
                      <a:lnTo>
                        <a:pt x="379" y="14"/>
                      </a:lnTo>
                      <a:lnTo>
                        <a:pt x="374" y="14"/>
                      </a:lnTo>
                      <a:lnTo>
                        <a:pt x="368" y="14"/>
                      </a:lnTo>
                      <a:lnTo>
                        <a:pt x="363" y="14"/>
                      </a:lnTo>
                      <a:lnTo>
                        <a:pt x="358" y="14"/>
                      </a:lnTo>
                      <a:lnTo>
                        <a:pt x="353" y="15"/>
                      </a:lnTo>
                      <a:lnTo>
                        <a:pt x="347" y="15"/>
                      </a:lnTo>
                      <a:lnTo>
                        <a:pt x="342" y="15"/>
                      </a:lnTo>
                      <a:lnTo>
                        <a:pt x="336" y="15"/>
                      </a:lnTo>
                      <a:lnTo>
                        <a:pt x="332" y="15"/>
                      </a:lnTo>
                      <a:lnTo>
                        <a:pt x="327" y="15"/>
                      </a:lnTo>
                      <a:lnTo>
                        <a:pt x="323" y="15"/>
                      </a:lnTo>
                      <a:lnTo>
                        <a:pt x="319" y="15"/>
                      </a:lnTo>
                      <a:lnTo>
                        <a:pt x="315" y="16"/>
                      </a:lnTo>
                      <a:lnTo>
                        <a:pt x="311" y="16"/>
                      </a:lnTo>
                      <a:lnTo>
                        <a:pt x="307" y="16"/>
                      </a:lnTo>
                      <a:lnTo>
                        <a:pt x="303" y="16"/>
                      </a:lnTo>
                      <a:lnTo>
                        <a:pt x="299" y="16"/>
                      </a:lnTo>
                      <a:lnTo>
                        <a:pt x="292" y="16"/>
                      </a:lnTo>
                      <a:lnTo>
                        <a:pt x="286" y="16"/>
                      </a:lnTo>
                      <a:lnTo>
                        <a:pt x="281" y="16"/>
                      </a:lnTo>
                      <a:lnTo>
                        <a:pt x="277" y="16"/>
                      </a:lnTo>
                      <a:lnTo>
                        <a:pt x="275" y="16"/>
                      </a:lnTo>
                      <a:lnTo>
                        <a:pt x="273" y="16"/>
                      </a:lnTo>
                      <a:lnTo>
                        <a:pt x="271" y="16"/>
                      </a:lnTo>
                      <a:lnTo>
                        <a:pt x="267" y="16"/>
                      </a:lnTo>
                      <a:lnTo>
                        <a:pt x="263" y="16"/>
                      </a:lnTo>
                      <a:lnTo>
                        <a:pt x="257" y="16"/>
                      </a:lnTo>
                      <a:lnTo>
                        <a:pt x="254" y="16"/>
                      </a:lnTo>
                      <a:lnTo>
                        <a:pt x="250" y="16"/>
                      </a:lnTo>
                      <a:lnTo>
                        <a:pt x="245" y="16"/>
                      </a:lnTo>
                      <a:lnTo>
                        <a:pt x="242" y="16"/>
                      </a:lnTo>
                      <a:lnTo>
                        <a:pt x="237" y="16"/>
                      </a:lnTo>
                      <a:lnTo>
                        <a:pt x="233" y="16"/>
                      </a:lnTo>
                      <a:lnTo>
                        <a:pt x="229" y="16"/>
                      </a:lnTo>
                      <a:lnTo>
                        <a:pt x="225" y="16"/>
                      </a:lnTo>
                      <a:lnTo>
                        <a:pt x="219" y="16"/>
                      </a:lnTo>
                      <a:lnTo>
                        <a:pt x="214" y="16"/>
                      </a:lnTo>
                      <a:lnTo>
                        <a:pt x="209" y="16"/>
                      </a:lnTo>
                      <a:lnTo>
                        <a:pt x="203" y="16"/>
                      </a:lnTo>
                      <a:lnTo>
                        <a:pt x="197" y="16"/>
                      </a:lnTo>
                      <a:lnTo>
                        <a:pt x="193" y="16"/>
                      </a:lnTo>
                      <a:lnTo>
                        <a:pt x="186" y="16"/>
                      </a:lnTo>
                      <a:lnTo>
                        <a:pt x="182" y="16"/>
                      </a:lnTo>
                      <a:lnTo>
                        <a:pt x="176" y="16"/>
                      </a:lnTo>
                      <a:lnTo>
                        <a:pt x="170" y="16"/>
                      </a:lnTo>
                      <a:lnTo>
                        <a:pt x="164" y="16"/>
                      </a:lnTo>
                      <a:lnTo>
                        <a:pt x="158" y="16"/>
                      </a:lnTo>
                      <a:lnTo>
                        <a:pt x="152" y="16"/>
                      </a:lnTo>
                      <a:lnTo>
                        <a:pt x="146" y="16"/>
                      </a:lnTo>
                      <a:lnTo>
                        <a:pt x="140" y="16"/>
                      </a:lnTo>
                      <a:lnTo>
                        <a:pt x="135" y="16"/>
                      </a:lnTo>
                      <a:lnTo>
                        <a:pt x="129" y="16"/>
                      </a:lnTo>
                      <a:lnTo>
                        <a:pt x="123" y="16"/>
                      </a:lnTo>
                      <a:lnTo>
                        <a:pt x="117" y="16"/>
                      </a:lnTo>
                      <a:lnTo>
                        <a:pt x="110" y="16"/>
                      </a:lnTo>
                      <a:lnTo>
                        <a:pt x="104" y="16"/>
                      </a:lnTo>
                      <a:lnTo>
                        <a:pt x="98" y="16"/>
                      </a:lnTo>
                      <a:lnTo>
                        <a:pt x="93" y="16"/>
                      </a:lnTo>
                      <a:lnTo>
                        <a:pt x="87" y="16"/>
                      </a:lnTo>
                      <a:lnTo>
                        <a:pt x="81" y="16"/>
                      </a:lnTo>
                      <a:lnTo>
                        <a:pt x="77" y="16"/>
                      </a:lnTo>
                      <a:lnTo>
                        <a:pt x="70" y="16"/>
                      </a:lnTo>
                      <a:lnTo>
                        <a:pt x="65" y="16"/>
                      </a:lnTo>
                      <a:lnTo>
                        <a:pt x="60" y="16"/>
                      </a:lnTo>
                      <a:lnTo>
                        <a:pt x="55" y="16"/>
                      </a:lnTo>
                      <a:lnTo>
                        <a:pt x="51" y="16"/>
                      </a:lnTo>
                      <a:lnTo>
                        <a:pt x="47" y="16"/>
                      </a:lnTo>
                      <a:lnTo>
                        <a:pt x="43" y="16"/>
                      </a:lnTo>
                      <a:lnTo>
                        <a:pt x="38" y="16"/>
                      </a:lnTo>
                      <a:lnTo>
                        <a:pt x="34" y="16"/>
                      </a:lnTo>
                      <a:lnTo>
                        <a:pt x="31" y="16"/>
                      </a:lnTo>
                      <a:lnTo>
                        <a:pt x="24" y="16"/>
                      </a:lnTo>
                      <a:lnTo>
                        <a:pt x="19" y="16"/>
                      </a:lnTo>
                      <a:lnTo>
                        <a:pt x="14" y="16"/>
                      </a:lnTo>
                      <a:lnTo>
                        <a:pt x="10" y="16"/>
                      </a:lnTo>
                      <a:lnTo>
                        <a:pt x="8" y="16"/>
                      </a:lnTo>
                      <a:lnTo>
                        <a:pt x="0" y="6"/>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9" name="Google Shape;1359;p9"/>
                <p:cNvSpPr/>
                <p:nvPr/>
              </p:nvSpPr>
              <p:spPr>
                <a:xfrm>
                  <a:off x="3437" y="3250"/>
                  <a:ext cx="207" cy="7"/>
                </a:xfrm>
                <a:custGeom>
                  <a:rect b="b" l="l" r="r" t="t"/>
                  <a:pathLst>
                    <a:path extrusionOk="0" h="27" w="826">
                      <a:moveTo>
                        <a:pt x="819" y="1"/>
                      </a:moveTo>
                      <a:lnTo>
                        <a:pt x="817" y="1"/>
                      </a:lnTo>
                      <a:lnTo>
                        <a:pt x="815" y="1"/>
                      </a:lnTo>
                      <a:lnTo>
                        <a:pt x="812" y="1"/>
                      </a:lnTo>
                      <a:lnTo>
                        <a:pt x="808" y="1"/>
                      </a:lnTo>
                      <a:lnTo>
                        <a:pt x="802" y="1"/>
                      </a:lnTo>
                      <a:lnTo>
                        <a:pt x="796" y="2"/>
                      </a:lnTo>
                      <a:lnTo>
                        <a:pt x="791" y="2"/>
                      </a:lnTo>
                      <a:lnTo>
                        <a:pt x="787" y="2"/>
                      </a:lnTo>
                      <a:lnTo>
                        <a:pt x="783" y="2"/>
                      </a:lnTo>
                      <a:lnTo>
                        <a:pt x="779" y="3"/>
                      </a:lnTo>
                      <a:lnTo>
                        <a:pt x="775" y="3"/>
                      </a:lnTo>
                      <a:lnTo>
                        <a:pt x="770" y="3"/>
                      </a:lnTo>
                      <a:lnTo>
                        <a:pt x="765" y="3"/>
                      </a:lnTo>
                      <a:lnTo>
                        <a:pt x="761" y="4"/>
                      </a:lnTo>
                      <a:lnTo>
                        <a:pt x="755" y="4"/>
                      </a:lnTo>
                      <a:lnTo>
                        <a:pt x="750" y="4"/>
                      </a:lnTo>
                      <a:lnTo>
                        <a:pt x="743" y="4"/>
                      </a:lnTo>
                      <a:lnTo>
                        <a:pt x="739" y="5"/>
                      </a:lnTo>
                      <a:lnTo>
                        <a:pt x="733" y="5"/>
                      </a:lnTo>
                      <a:lnTo>
                        <a:pt x="727" y="6"/>
                      </a:lnTo>
                      <a:lnTo>
                        <a:pt x="721" y="6"/>
                      </a:lnTo>
                      <a:lnTo>
                        <a:pt x="716" y="6"/>
                      </a:lnTo>
                      <a:lnTo>
                        <a:pt x="710" y="6"/>
                      </a:lnTo>
                      <a:lnTo>
                        <a:pt x="704" y="7"/>
                      </a:lnTo>
                      <a:lnTo>
                        <a:pt x="696" y="8"/>
                      </a:lnTo>
                      <a:lnTo>
                        <a:pt x="691" y="8"/>
                      </a:lnTo>
                      <a:lnTo>
                        <a:pt x="684" y="8"/>
                      </a:lnTo>
                      <a:lnTo>
                        <a:pt x="678" y="8"/>
                      </a:lnTo>
                      <a:lnTo>
                        <a:pt x="672" y="8"/>
                      </a:lnTo>
                      <a:lnTo>
                        <a:pt x="666" y="9"/>
                      </a:lnTo>
                      <a:lnTo>
                        <a:pt x="660" y="9"/>
                      </a:lnTo>
                      <a:lnTo>
                        <a:pt x="653" y="10"/>
                      </a:lnTo>
                      <a:lnTo>
                        <a:pt x="647" y="10"/>
                      </a:lnTo>
                      <a:lnTo>
                        <a:pt x="642" y="11"/>
                      </a:lnTo>
                      <a:lnTo>
                        <a:pt x="635" y="11"/>
                      </a:lnTo>
                      <a:lnTo>
                        <a:pt x="629" y="11"/>
                      </a:lnTo>
                      <a:lnTo>
                        <a:pt x="624" y="11"/>
                      </a:lnTo>
                      <a:lnTo>
                        <a:pt x="619" y="12"/>
                      </a:lnTo>
                      <a:lnTo>
                        <a:pt x="611" y="12"/>
                      </a:lnTo>
                      <a:lnTo>
                        <a:pt x="607" y="12"/>
                      </a:lnTo>
                      <a:lnTo>
                        <a:pt x="601" y="13"/>
                      </a:lnTo>
                      <a:lnTo>
                        <a:pt x="597" y="13"/>
                      </a:lnTo>
                      <a:lnTo>
                        <a:pt x="591" y="13"/>
                      </a:lnTo>
                      <a:lnTo>
                        <a:pt x="587" y="13"/>
                      </a:lnTo>
                      <a:lnTo>
                        <a:pt x="581" y="13"/>
                      </a:lnTo>
                      <a:lnTo>
                        <a:pt x="577" y="14"/>
                      </a:lnTo>
                      <a:lnTo>
                        <a:pt x="573" y="14"/>
                      </a:lnTo>
                      <a:lnTo>
                        <a:pt x="569" y="14"/>
                      </a:lnTo>
                      <a:lnTo>
                        <a:pt x="564" y="14"/>
                      </a:lnTo>
                      <a:lnTo>
                        <a:pt x="561" y="15"/>
                      </a:lnTo>
                      <a:lnTo>
                        <a:pt x="557" y="15"/>
                      </a:lnTo>
                      <a:lnTo>
                        <a:pt x="553" y="15"/>
                      </a:lnTo>
                      <a:lnTo>
                        <a:pt x="550" y="15"/>
                      </a:lnTo>
                      <a:lnTo>
                        <a:pt x="548" y="15"/>
                      </a:lnTo>
                      <a:lnTo>
                        <a:pt x="543" y="15"/>
                      </a:lnTo>
                      <a:lnTo>
                        <a:pt x="540" y="16"/>
                      </a:lnTo>
                      <a:lnTo>
                        <a:pt x="535" y="15"/>
                      </a:lnTo>
                      <a:lnTo>
                        <a:pt x="530" y="15"/>
                      </a:lnTo>
                      <a:lnTo>
                        <a:pt x="523" y="15"/>
                      </a:lnTo>
                      <a:lnTo>
                        <a:pt x="516" y="15"/>
                      </a:lnTo>
                      <a:lnTo>
                        <a:pt x="511" y="15"/>
                      </a:lnTo>
                      <a:lnTo>
                        <a:pt x="507" y="15"/>
                      </a:lnTo>
                      <a:lnTo>
                        <a:pt x="502" y="15"/>
                      </a:lnTo>
                      <a:lnTo>
                        <a:pt x="498" y="15"/>
                      </a:lnTo>
                      <a:lnTo>
                        <a:pt x="492" y="15"/>
                      </a:lnTo>
                      <a:lnTo>
                        <a:pt x="487" y="15"/>
                      </a:lnTo>
                      <a:lnTo>
                        <a:pt x="481" y="15"/>
                      </a:lnTo>
                      <a:lnTo>
                        <a:pt x="476" y="15"/>
                      </a:lnTo>
                      <a:lnTo>
                        <a:pt x="470" y="15"/>
                      </a:lnTo>
                      <a:lnTo>
                        <a:pt x="464" y="15"/>
                      </a:lnTo>
                      <a:lnTo>
                        <a:pt x="457" y="15"/>
                      </a:lnTo>
                      <a:lnTo>
                        <a:pt x="451" y="15"/>
                      </a:lnTo>
                      <a:lnTo>
                        <a:pt x="445" y="15"/>
                      </a:lnTo>
                      <a:lnTo>
                        <a:pt x="439" y="15"/>
                      </a:lnTo>
                      <a:lnTo>
                        <a:pt x="431" y="15"/>
                      </a:lnTo>
                      <a:lnTo>
                        <a:pt x="425" y="15"/>
                      </a:lnTo>
                      <a:lnTo>
                        <a:pt x="417" y="15"/>
                      </a:lnTo>
                      <a:lnTo>
                        <a:pt x="411" y="15"/>
                      </a:lnTo>
                      <a:lnTo>
                        <a:pt x="404" y="15"/>
                      </a:lnTo>
                      <a:lnTo>
                        <a:pt x="398" y="15"/>
                      </a:lnTo>
                      <a:lnTo>
                        <a:pt x="390" y="15"/>
                      </a:lnTo>
                      <a:lnTo>
                        <a:pt x="383" y="15"/>
                      </a:lnTo>
                      <a:lnTo>
                        <a:pt x="376" y="15"/>
                      </a:lnTo>
                      <a:lnTo>
                        <a:pt x="370" y="15"/>
                      </a:lnTo>
                      <a:lnTo>
                        <a:pt x="362" y="15"/>
                      </a:lnTo>
                      <a:lnTo>
                        <a:pt x="356" y="15"/>
                      </a:lnTo>
                      <a:lnTo>
                        <a:pt x="348" y="15"/>
                      </a:lnTo>
                      <a:lnTo>
                        <a:pt x="340" y="15"/>
                      </a:lnTo>
                      <a:lnTo>
                        <a:pt x="334" y="15"/>
                      </a:lnTo>
                      <a:lnTo>
                        <a:pt x="327" y="15"/>
                      </a:lnTo>
                      <a:lnTo>
                        <a:pt x="321" y="15"/>
                      </a:lnTo>
                      <a:lnTo>
                        <a:pt x="315" y="15"/>
                      </a:lnTo>
                      <a:lnTo>
                        <a:pt x="308" y="15"/>
                      </a:lnTo>
                      <a:lnTo>
                        <a:pt x="301" y="15"/>
                      </a:lnTo>
                      <a:lnTo>
                        <a:pt x="294" y="15"/>
                      </a:lnTo>
                      <a:lnTo>
                        <a:pt x="289" y="15"/>
                      </a:lnTo>
                      <a:lnTo>
                        <a:pt x="283" y="15"/>
                      </a:lnTo>
                      <a:lnTo>
                        <a:pt x="277" y="15"/>
                      </a:lnTo>
                      <a:lnTo>
                        <a:pt x="271" y="15"/>
                      </a:lnTo>
                      <a:lnTo>
                        <a:pt x="267" y="15"/>
                      </a:lnTo>
                      <a:lnTo>
                        <a:pt x="261" y="15"/>
                      </a:lnTo>
                      <a:lnTo>
                        <a:pt x="256" y="15"/>
                      </a:lnTo>
                      <a:lnTo>
                        <a:pt x="250" y="15"/>
                      </a:lnTo>
                      <a:lnTo>
                        <a:pt x="246" y="15"/>
                      </a:lnTo>
                      <a:lnTo>
                        <a:pt x="242" y="15"/>
                      </a:lnTo>
                      <a:lnTo>
                        <a:pt x="238" y="15"/>
                      </a:lnTo>
                      <a:lnTo>
                        <a:pt x="234" y="15"/>
                      </a:lnTo>
                      <a:lnTo>
                        <a:pt x="231" y="15"/>
                      </a:lnTo>
                      <a:lnTo>
                        <a:pt x="224" y="15"/>
                      </a:lnTo>
                      <a:lnTo>
                        <a:pt x="220" y="15"/>
                      </a:lnTo>
                      <a:lnTo>
                        <a:pt x="216" y="15"/>
                      </a:lnTo>
                      <a:lnTo>
                        <a:pt x="215" y="16"/>
                      </a:lnTo>
                      <a:lnTo>
                        <a:pt x="212" y="15"/>
                      </a:lnTo>
                      <a:lnTo>
                        <a:pt x="209" y="15"/>
                      </a:lnTo>
                      <a:lnTo>
                        <a:pt x="205" y="15"/>
                      </a:lnTo>
                      <a:lnTo>
                        <a:pt x="201" y="15"/>
                      </a:lnTo>
                      <a:lnTo>
                        <a:pt x="194" y="15"/>
                      </a:lnTo>
                      <a:lnTo>
                        <a:pt x="189" y="15"/>
                      </a:lnTo>
                      <a:lnTo>
                        <a:pt x="182" y="15"/>
                      </a:lnTo>
                      <a:lnTo>
                        <a:pt x="176" y="15"/>
                      </a:lnTo>
                      <a:lnTo>
                        <a:pt x="172" y="15"/>
                      </a:lnTo>
                      <a:lnTo>
                        <a:pt x="168" y="15"/>
                      </a:lnTo>
                      <a:lnTo>
                        <a:pt x="162" y="15"/>
                      </a:lnTo>
                      <a:lnTo>
                        <a:pt x="158" y="15"/>
                      </a:lnTo>
                      <a:lnTo>
                        <a:pt x="154" y="15"/>
                      </a:lnTo>
                      <a:lnTo>
                        <a:pt x="150" y="15"/>
                      </a:lnTo>
                      <a:lnTo>
                        <a:pt x="145" y="15"/>
                      </a:lnTo>
                      <a:lnTo>
                        <a:pt x="141" y="15"/>
                      </a:lnTo>
                      <a:lnTo>
                        <a:pt x="136" y="15"/>
                      </a:lnTo>
                      <a:lnTo>
                        <a:pt x="131" y="15"/>
                      </a:lnTo>
                      <a:lnTo>
                        <a:pt x="127" y="15"/>
                      </a:lnTo>
                      <a:lnTo>
                        <a:pt x="123" y="15"/>
                      </a:lnTo>
                      <a:lnTo>
                        <a:pt x="117" y="15"/>
                      </a:lnTo>
                      <a:lnTo>
                        <a:pt x="113" y="15"/>
                      </a:lnTo>
                      <a:lnTo>
                        <a:pt x="108" y="15"/>
                      </a:lnTo>
                      <a:lnTo>
                        <a:pt x="104" y="15"/>
                      </a:lnTo>
                      <a:lnTo>
                        <a:pt x="99" y="14"/>
                      </a:lnTo>
                      <a:lnTo>
                        <a:pt x="94" y="14"/>
                      </a:lnTo>
                      <a:lnTo>
                        <a:pt x="89" y="14"/>
                      </a:lnTo>
                      <a:lnTo>
                        <a:pt x="85" y="14"/>
                      </a:lnTo>
                      <a:lnTo>
                        <a:pt x="81" y="14"/>
                      </a:lnTo>
                      <a:lnTo>
                        <a:pt x="75" y="14"/>
                      </a:lnTo>
                      <a:lnTo>
                        <a:pt x="71" y="14"/>
                      </a:lnTo>
                      <a:lnTo>
                        <a:pt x="67" y="14"/>
                      </a:lnTo>
                      <a:lnTo>
                        <a:pt x="62" y="14"/>
                      </a:lnTo>
                      <a:lnTo>
                        <a:pt x="58" y="14"/>
                      </a:lnTo>
                      <a:lnTo>
                        <a:pt x="54" y="14"/>
                      </a:lnTo>
                      <a:lnTo>
                        <a:pt x="51" y="14"/>
                      </a:lnTo>
                      <a:lnTo>
                        <a:pt x="47" y="14"/>
                      </a:lnTo>
                      <a:lnTo>
                        <a:pt x="42" y="14"/>
                      </a:lnTo>
                      <a:lnTo>
                        <a:pt x="39" y="14"/>
                      </a:lnTo>
                      <a:lnTo>
                        <a:pt x="36" y="14"/>
                      </a:lnTo>
                      <a:lnTo>
                        <a:pt x="28" y="14"/>
                      </a:lnTo>
                      <a:lnTo>
                        <a:pt x="23" y="14"/>
                      </a:lnTo>
                      <a:lnTo>
                        <a:pt x="17" y="14"/>
                      </a:lnTo>
                      <a:lnTo>
                        <a:pt x="13" y="14"/>
                      </a:lnTo>
                      <a:lnTo>
                        <a:pt x="7" y="14"/>
                      </a:lnTo>
                      <a:lnTo>
                        <a:pt x="6" y="14"/>
                      </a:lnTo>
                      <a:lnTo>
                        <a:pt x="0" y="24"/>
                      </a:lnTo>
                      <a:lnTo>
                        <a:pt x="2" y="24"/>
                      </a:lnTo>
                      <a:lnTo>
                        <a:pt x="5" y="24"/>
                      </a:lnTo>
                      <a:lnTo>
                        <a:pt x="10" y="24"/>
                      </a:lnTo>
                      <a:lnTo>
                        <a:pt x="14" y="24"/>
                      </a:lnTo>
                      <a:lnTo>
                        <a:pt x="21" y="24"/>
                      </a:lnTo>
                      <a:lnTo>
                        <a:pt x="24" y="24"/>
                      </a:lnTo>
                      <a:lnTo>
                        <a:pt x="28" y="24"/>
                      </a:lnTo>
                      <a:lnTo>
                        <a:pt x="33" y="24"/>
                      </a:lnTo>
                      <a:lnTo>
                        <a:pt x="37" y="25"/>
                      </a:lnTo>
                      <a:lnTo>
                        <a:pt x="41" y="25"/>
                      </a:lnTo>
                      <a:lnTo>
                        <a:pt x="45" y="25"/>
                      </a:lnTo>
                      <a:lnTo>
                        <a:pt x="49" y="25"/>
                      </a:lnTo>
                      <a:lnTo>
                        <a:pt x="54" y="25"/>
                      </a:lnTo>
                      <a:lnTo>
                        <a:pt x="58" y="25"/>
                      </a:lnTo>
                      <a:lnTo>
                        <a:pt x="63" y="25"/>
                      </a:lnTo>
                      <a:lnTo>
                        <a:pt x="68" y="25"/>
                      </a:lnTo>
                      <a:lnTo>
                        <a:pt x="74" y="25"/>
                      </a:lnTo>
                      <a:lnTo>
                        <a:pt x="80" y="25"/>
                      </a:lnTo>
                      <a:lnTo>
                        <a:pt x="85" y="25"/>
                      </a:lnTo>
                      <a:lnTo>
                        <a:pt x="90" y="25"/>
                      </a:lnTo>
                      <a:lnTo>
                        <a:pt x="96" y="26"/>
                      </a:lnTo>
                      <a:lnTo>
                        <a:pt x="101" y="26"/>
                      </a:lnTo>
                      <a:lnTo>
                        <a:pt x="107" y="26"/>
                      </a:lnTo>
                      <a:lnTo>
                        <a:pt x="112" y="26"/>
                      </a:lnTo>
                      <a:lnTo>
                        <a:pt x="118" y="26"/>
                      </a:lnTo>
                      <a:lnTo>
                        <a:pt x="125" y="26"/>
                      </a:lnTo>
                      <a:lnTo>
                        <a:pt x="130" y="26"/>
                      </a:lnTo>
                      <a:lnTo>
                        <a:pt x="135" y="26"/>
                      </a:lnTo>
                      <a:lnTo>
                        <a:pt x="141" y="26"/>
                      </a:lnTo>
                      <a:lnTo>
                        <a:pt x="146" y="26"/>
                      </a:lnTo>
                      <a:lnTo>
                        <a:pt x="152" y="26"/>
                      </a:lnTo>
                      <a:lnTo>
                        <a:pt x="157" y="26"/>
                      </a:lnTo>
                      <a:lnTo>
                        <a:pt x="163" y="26"/>
                      </a:lnTo>
                      <a:lnTo>
                        <a:pt x="169" y="26"/>
                      </a:lnTo>
                      <a:lnTo>
                        <a:pt x="174" y="26"/>
                      </a:lnTo>
                      <a:lnTo>
                        <a:pt x="179" y="26"/>
                      </a:lnTo>
                      <a:lnTo>
                        <a:pt x="184" y="26"/>
                      </a:lnTo>
                      <a:lnTo>
                        <a:pt x="189" y="26"/>
                      </a:lnTo>
                      <a:lnTo>
                        <a:pt x="194" y="26"/>
                      </a:lnTo>
                      <a:lnTo>
                        <a:pt x="199" y="26"/>
                      </a:lnTo>
                      <a:lnTo>
                        <a:pt x="204" y="27"/>
                      </a:lnTo>
                      <a:lnTo>
                        <a:pt x="208" y="26"/>
                      </a:lnTo>
                      <a:lnTo>
                        <a:pt x="213" y="26"/>
                      </a:lnTo>
                      <a:lnTo>
                        <a:pt x="217" y="26"/>
                      </a:lnTo>
                      <a:lnTo>
                        <a:pt x="221" y="26"/>
                      </a:lnTo>
                      <a:lnTo>
                        <a:pt x="224" y="26"/>
                      </a:lnTo>
                      <a:lnTo>
                        <a:pt x="229" y="26"/>
                      </a:lnTo>
                      <a:lnTo>
                        <a:pt x="232" y="26"/>
                      </a:lnTo>
                      <a:lnTo>
                        <a:pt x="236" y="26"/>
                      </a:lnTo>
                      <a:lnTo>
                        <a:pt x="241" y="26"/>
                      </a:lnTo>
                      <a:lnTo>
                        <a:pt x="246" y="26"/>
                      </a:lnTo>
                      <a:lnTo>
                        <a:pt x="249" y="26"/>
                      </a:lnTo>
                      <a:lnTo>
                        <a:pt x="253" y="26"/>
                      </a:lnTo>
                      <a:lnTo>
                        <a:pt x="254" y="26"/>
                      </a:lnTo>
                      <a:lnTo>
                        <a:pt x="259" y="26"/>
                      </a:lnTo>
                      <a:lnTo>
                        <a:pt x="263" y="25"/>
                      </a:lnTo>
                      <a:lnTo>
                        <a:pt x="268" y="25"/>
                      </a:lnTo>
                      <a:lnTo>
                        <a:pt x="273" y="25"/>
                      </a:lnTo>
                      <a:lnTo>
                        <a:pt x="280" y="25"/>
                      </a:lnTo>
                      <a:lnTo>
                        <a:pt x="284" y="25"/>
                      </a:lnTo>
                      <a:lnTo>
                        <a:pt x="288" y="25"/>
                      </a:lnTo>
                      <a:lnTo>
                        <a:pt x="292" y="25"/>
                      </a:lnTo>
                      <a:lnTo>
                        <a:pt x="296" y="25"/>
                      </a:lnTo>
                      <a:lnTo>
                        <a:pt x="301" y="25"/>
                      </a:lnTo>
                      <a:lnTo>
                        <a:pt x="305" y="25"/>
                      </a:lnTo>
                      <a:lnTo>
                        <a:pt x="309" y="25"/>
                      </a:lnTo>
                      <a:lnTo>
                        <a:pt x="315" y="25"/>
                      </a:lnTo>
                      <a:lnTo>
                        <a:pt x="319" y="25"/>
                      </a:lnTo>
                      <a:lnTo>
                        <a:pt x="324" y="25"/>
                      </a:lnTo>
                      <a:lnTo>
                        <a:pt x="329" y="25"/>
                      </a:lnTo>
                      <a:lnTo>
                        <a:pt x="335" y="25"/>
                      </a:lnTo>
                      <a:lnTo>
                        <a:pt x="340" y="25"/>
                      </a:lnTo>
                      <a:lnTo>
                        <a:pt x="346" y="25"/>
                      </a:lnTo>
                      <a:lnTo>
                        <a:pt x="352" y="25"/>
                      </a:lnTo>
                      <a:lnTo>
                        <a:pt x="358" y="25"/>
                      </a:lnTo>
                      <a:lnTo>
                        <a:pt x="364" y="25"/>
                      </a:lnTo>
                      <a:lnTo>
                        <a:pt x="370" y="25"/>
                      </a:lnTo>
                      <a:lnTo>
                        <a:pt x="376" y="25"/>
                      </a:lnTo>
                      <a:lnTo>
                        <a:pt x="382" y="26"/>
                      </a:lnTo>
                      <a:lnTo>
                        <a:pt x="387" y="26"/>
                      </a:lnTo>
                      <a:lnTo>
                        <a:pt x="394" y="26"/>
                      </a:lnTo>
                      <a:lnTo>
                        <a:pt x="400" y="26"/>
                      </a:lnTo>
                      <a:lnTo>
                        <a:pt x="407" y="26"/>
                      </a:lnTo>
                      <a:lnTo>
                        <a:pt x="413" y="26"/>
                      </a:lnTo>
                      <a:lnTo>
                        <a:pt x="419" y="26"/>
                      </a:lnTo>
                      <a:lnTo>
                        <a:pt x="425" y="26"/>
                      </a:lnTo>
                      <a:lnTo>
                        <a:pt x="432" y="26"/>
                      </a:lnTo>
                      <a:lnTo>
                        <a:pt x="439" y="26"/>
                      </a:lnTo>
                      <a:lnTo>
                        <a:pt x="445" y="26"/>
                      </a:lnTo>
                      <a:lnTo>
                        <a:pt x="451" y="26"/>
                      </a:lnTo>
                      <a:lnTo>
                        <a:pt x="458" y="26"/>
                      </a:lnTo>
                      <a:lnTo>
                        <a:pt x="464" y="26"/>
                      </a:lnTo>
                      <a:lnTo>
                        <a:pt x="471" y="26"/>
                      </a:lnTo>
                      <a:lnTo>
                        <a:pt x="477" y="26"/>
                      </a:lnTo>
                      <a:lnTo>
                        <a:pt x="485" y="26"/>
                      </a:lnTo>
                      <a:lnTo>
                        <a:pt x="491" y="25"/>
                      </a:lnTo>
                      <a:lnTo>
                        <a:pt x="497" y="25"/>
                      </a:lnTo>
                      <a:lnTo>
                        <a:pt x="503" y="25"/>
                      </a:lnTo>
                      <a:lnTo>
                        <a:pt x="509" y="25"/>
                      </a:lnTo>
                      <a:lnTo>
                        <a:pt x="515" y="25"/>
                      </a:lnTo>
                      <a:lnTo>
                        <a:pt x="521" y="25"/>
                      </a:lnTo>
                      <a:lnTo>
                        <a:pt x="528" y="25"/>
                      </a:lnTo>
                      <a:lnTo>
                        <a:pt x="534" y="25"/>
                      </a:lnTo>
                      <a:lnTo>
                        <a:pt x="540" y="24"/>
                      </a:lnTo>
                      <a:lnTo>
                        <a:pt x="546" y="24"/>
                      </a:lnTo>
                      <a:lnTo>
                        <a:pt x="551" y="24"/>
                      </a:lnTo>
                      <a:lnTo>
                        <a:pt x="557" y="24"/>
                      </a:lnTo>
                      <a:lnTo>
                        <a:pt x="563" y="24"/>
                      </a:lnTo>
                      <a:lnTo>
                        <a:pt x="569" y="24"/>
                      </a:lnTo>
                      <a:lnTo>
                        <a:pt x="574" y="24"/>
                      </a:lnTo>
                      <a:lnTo>
                        <a:pt x="581" y="24"/>
                      </a:lnTo>
                      <a:lnTo>
                        <a:pt x="585" y="23"/>
                      </a:lnTo>
                      <a:lnTo>
                        <a:pt x="590" y="23"/>
                      </a:lnTo>
                      <a:lnTo>
                        <a:pt x="595" y="22"/>
                      </a:lnTo>
                      <a:lnTo>
                        <a:pt x="600" y="22"/>
                      </a:lnTo>
                      <a:lnTo>
                        <a:pt x="605" y="22"/>
                      </a:lnTo>
                      <a:lnTo>
                        <a:pt x="610" y="22"/>
                      </a:lnTo>
                      <a:lnTo>
                        <a:pt x="616" y="22"/>
                      </a:lnTo>
                      <a:lnTo>
                        <a:pt x="621" y="22"/>
                      </a:lnTo>
                      <a:lnTo>
                        <a:pt x="626" y="21"/>
                      </a:lnTo>
                      <a:lnTo>
                        <a:pt x="631" y="21"/>
                      </a:lnTo>
                      <a:lnTo>
                        <a:pt x="636" y="19"/>
                      </a:lnTo>
                      <a:lnTo>
                        <a:pt x="642" y="19"/>
                      </a:lnTo>
                      <a:lnTo>
                        <a:pt x="646" y="19"/>
                      </a:lnTo>
                      <a:lnTo>
                        <a:pt x="652" y="19"/>
                      </a:lnTo>
                      <a:lnTo>
                        <a:pt x="656" y="19"/>
                      </a:lnTo>
                      <a:lnTo>
                        <a:pt x="663" y="19"/>
                      </a:lnTo>
                      <a:lnTo>
                        <a:pt x="667" y="18"/>
                      </a:lnTo>
                      <a:lnTo>
                        <a:pt x="672" y="18"/>
                      </a:lnTo>
                      <a:lnTo>
                        <a:pt x="676" y="17"/>
                      </a:lnTo>
                      <a:lnTo>
                        <a:pt x="682" y="17"/>
                      </a:lnTo>
                      <a:lnTo>
                        <a:pt x="686" y="17"/>
                      </a:lnTo>
                      <a:lnTo>
                        <a:pt x="691" y="17"/>
                      </a:lnTo>
                      <a:lnTo>
                        <a:pt x="696" y="17"/>
                      </a:lnTo>
                      <a:lnTo>
                        <a:pt x="701" y="17"/>
                      </a:lnTo>
                      <a:lnTo>
                        <a:pt x="706" y="17"/>
                      </a:lnTo>
                      <a:lnTo>
                        <a:pt x="711" y="17"/>
                      </a:lnTo>
                      <a:lnTo>
                        <a:pt x="715" y="16"/>
                      </a:lnTo>
                      <a:lnTo>
                        <a:pt x="720" y="16"/>
                      </a:lnTo>
                      <a:lnTo>
                        <a:pt x="724" y="16"/>
                      </a:lnTo>
                      <a:lnTo>
                        <a:pt x="728" y="16"/>
                      </a:lnTo>
                      <a:lnTo>
                        <a:pt x="733" y="16"/>
                      </a:lnTo>
                      <a:lnTo>
                        <a:pt x="738" y="16"/>
                      </a:lnTo>
                      <a:lnTo>
                        <a:pt x="741" y="15"/>
                      </a:lnTo>
                      <a:lnTo>
                        <a:pt x="745" y="15"/>
                      </a:lnTo>
                      <a:lnTo>
                        <a:pt x="750" y="15"/>
                      </a:lnTo>
                      <a:lnTo>
                        <a:pt x="754" y="15"/>
                      </a:lnTo>
                      <a:lnTo>
                        <a:pt x="761" y="14"/>
                      </a:lnTo>
                      <a:lnTo>
                        <a:pt x="769" y="13"/>
                      </a:lnTo>
                      <a:lnTo>
                        <a:pt x="775" y="13"/>
                      </a:lnTo>
                      <a:lnTo>
                        <a:pt x="782" y="12"/>
                      </a:lnTo>
                      <a:lnTo>
                        <a:pt x="788" y="11"/>
                      </a:lnTo>
                      <a:lnTo>
                        <a:pt x="795" y="11"/>
                      </a:lnTo>
                      <a:lnTo>
                        <a:pt x="800" y="11"/>
                      </a:lnTo>
                      <a:lnTo>
                        <a:pt x="805" y="10"/>
                      </a:lnTo>
                      <a:lnTo>
                        <a:pt x="809" y="9"/>
                      </a:lnTo>
                      <a:lnTo>
                        <a:pt x="813" y="9"/>
                      </a:lnTo>
                      <a:lnTo>
                        <a:pt x="818" y="8"/>
                      </a:lnTo>
                      <a:lnTo>
                        <a:pt x="822" y="7"/>
                      </a:lnTo>
                      <a:lnTo>
                        <a:pt x="825" y="4"/>
                      </a:lnTo>
                      <a:lnTo>
                        <a:pt x="826" y="3"/>
                      </a:lnTo>
                      <a:lnTo>
                        <a:pt x="826" y="1"/>
                      </a:lnTo>
                      <a:lnTo>
                        <a:pt x="824" y="1"/>
                      </a:lnTo>
                      <a:lnTo>
                        <a:pt x="820" y="0"/>
                      </a:lnTo>
                      <a:lnTo>
                        <a:pt x="819"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9"/>
                <p:cNvSpPr/>
                <p:nvPr/>
              </p:nvSpPr>
              <p:spPr>
                <a:xfrm>
                  <a:off x="3302" y="3263"/>
                  <a:ext cx="27" cy="15"/>
                </a:xfrm>
                <a:custGeom>
                  <a:rect b="b" l="l" r="r" t="t"/>
                  <a:pathLst>
                    <a:path extrusionOk="0" h="62" w="104">
                      <a:moveTo>
                        <a:pt x="8" y="20"/>
                      </a:moveTo>
                      <a:lnTo>
                        <a:pt x="7" y="20"/>
                      </a:lnTo>
                      <a:lnTo>
                        <a:pt x="7" y="23"/>
                      </a:lnTo>
                      <a:lnTo>
                        <a:pt x="7" y="26"/>
                      </a:lnTo>
                      <a:lnTo>
                        <a:pt x="10" y="32"/>
                      </a:lnTo>
                      <a:lnTo>
                        <a:pt x="12" y="36"/>
                      </a:lnTo>
                      <a:lnTo>
                        <a:pt x="18" y="42"/>
                      </a:lnTo>
                      <a:lnTo>
                        <a:pt x="22" y="44"/>
                      </a:lnTo>
                      <a:lnTo>
                        <a:pt x="27" y="46"/>
                      </a:lnTo>
                      <a:lnTo>
                        <a:pt x="33" y="48"/>
                      </a:lnTo>
                      <a:lnTo>
                        <a:pt x="40" y="52"/>
                      </a:lnTo>
                      <a:lnTo>
                        <a:pt x="46" y="52"/>
                      </a:lnTo>
                      <a:lnTo>
                        <a:pt x="52" y="54"/>
                      </a:lnTo>
                      <a:lnTo>
                        <a:pt x="57" y="54"/>
                      </a:lnTo>
                      <a:lnTo>
                        <a:pt x="62" y="54"/>
                      </a:lnTo>
                      <a:lnTo>
                        <a:pt x="66" y="52"/>
                      </a:lnTo>
                      <a:lnTo>
                        <a:pt x="70" y="52"/>
                      </a:lnTo>
                      <a:lnTo>
                        <a:pt x="73" y="49"/>
                      </a:lnTo>
                      <a:lnTo>
                        <a:pt x="78" y="47"/>
                      </a:lnTo>
                      <a:lnTo>
                        <a:pt x="83" y="42"/>
                      </a:lnTo>
                      <a:lnTo>
                        <a:pt x="88" y="37"/>
                      </a:lnTo>
                      <a:lnTo>
                        <a:pt x="91" y="32"/>
                      </a:lnTo>
                      <a:lnTo>
                        <a:pt x="93" y="28"/>
                      </a:lnTo>
                      <a:lnTo>
                        <a:pt x="94" y="22"/>
                      </a:lnTo>
                      <a:lnTo>
                        <a:pt x="95" y="18"/>
                      </a:lnTo>
                      <a:lnTo>
                        <a:pt x="94" y="13"/>
                      </a:lnTo>
                      <a:lnTo>
                        <a:pt x="94" y="8"/>
                      </a:lnTo>
                      <a:lnTo>
                        <a:pt x="93" y="2"/>
                      </a:lnTo>
                      <a:lnTo>
                        <a:pt x="93" y="0"/>
                      </a:lnTo>
                      <a:lnTo>
                        <a:pt x="103" y="3"/>
                      </a:lnTo>
                      <a:lnTo>
                        <a:pt x="103" y="4"/>
                      </a:lnTo>
                      <a:lnTo>
                        <a:pt x="104" y="7"/>
                      </a:lnTo>
                      <a:lnTo>
                        <a:pt x="104" y="12"/>
                      </a:lnTo>
                      <a:lnTo>
                        <a:pt x="104" y="19"/>
                      </a:lnTo>
                      <a:lnTo>
                        <a:pt x="103" y="22"/>
                      </a:lnTo>
                      <a:lnTo>
                        <a:pt x="102" y="26"/>
                      </a:lnTo>
                      <a:lnTo>
                        <a:pt x="101" y="30"/>
                      </a:lnTo>
                      <a:lnTo>
                        <a:pt x="99" y="34"/>
                      </a:lnTo>
                      <a:lnTo>
                        <a:pt x="97" y="38"/>
                      </a:lnTo>
                      <a:lnTo>
                        <a:pt x="94" y="43"/>
                      </a:lnTo>
                      <a:lnTo>
                        <a:pt x="90" y="47"/>
                      </a:lnTo>
                      <a:lnTo>
                        <a:pt x="87" y="53"/>
                      </a:lnTo>
                      <a:lnTo>
                        <a:pt x="81" y="56"/>
                      </a:lnTo>
                      <a:lnTo>
                        <a:pt x="75" y="59"/>
                      </a:lnTo>
                      <a:lnTo>
                        <a:pt x="69" y="60"/>
                      </a:lnTo>
                      <a:lnTo>
                        <a:pt x="64" y="62"/>
                      </a:lnTo>
                      <a:lnTo>
                        <a:pt x="58" y="62"/>
                      </a:lnTo>
                      <a:lnTo>
                        <a:pt x="53" y="62"/>
                      </a:lnTo>
                      <a:lnTo>
                        <a:pt x="46" y="60"/>
                      </a:lnTo>
                      <a:lnTo>
                        <a:pt x="41" y="60"/>
                      </a:lnTo>
                      <a:lnTo>
                        <a:pt x="35" y="58"/>
                      </a:lnTo>
                      <a:lnTo>
                        <a:pt x="29" y="56"/>
                      </a:lnTo>
                      <a:lnTo>
                        <a:pt x="24" y="54"/>
                      </a:lnTo>
                      <a:lnTo>
                        <a:pt x="20" y="52"/>
                      </a:lnTo>
                      <a:lnTo>
                        <a:pt x="15" y="49"/>
                      </a:lnTo>
                      <a:lnTo>
                        <a:pt x="12" y="47"/>
                      </a:lnTo>
                      <a:lnTo>
                        <a:pt x="9" y="45"/>
                      </a:lnTo>
                      <a:lnTo>
                        <a:pt x="8" y="44"/>
                      </a:lnTo>
                      <a:lnTo>
                        <a:pt x="3" y="38"/>
                      </a:lnTo>
                      <a:lnTo>
                        <a:pt x="0" y="32"/>
                      </a:lnTo>
                      <a:lnTo>
                        <a:pt x="0" y="28"/>
                      </a:lnTo>
                      <a:lnTo>
                        <a:pt x="0" y="26"/>
                      </a:lnTo>
                      <a:lnTo>
                        <a:pt x="8" y="2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9"/>
                <p:cNvSpPr/>
                <p:nvPr/>
              </p:nvSpPr>
              <p:spPr>
                <a:xfrm>
                  <a:off x="3286" y="3262"/>
                  <a:ext cx="11" cy="9"/>
                </a:xfrm>
                <a:custGeom>
                  <a:rect b="b" l="l" r="r" t="t"/>
                  <a:pathLst>
                    <a:path extrusionOk="0" h="36" w="44">
                      <a:moveTo>
                        <a:pt x="39" y="1"/>
                      </a:moveTo>
                      <a:lnTo>
                        <a:pt x="35" y="4"/>
                      </a:lnTo>
                      <a:lnTo>
                        <a:pt x="29" y="8"/>
                      </a:lnTo>
                      <a:lnTo>
                        <a:pt x="22" y="12"/>
                      </a:lnTo>
                      <a:lnTo>
                        <a:pt x="16" y="18"/>
                      </a:lnTo>
                      <a:lnTo>
                        <a:pt x="10" y="22"/>
                      </a:lnTo>
                      <a:lnTo>
                        <a:pt x="5" y="25"/>
                      </a:lnTo>
                      <a:lnTo>
                        <a:pt x="1" y="27"/>
                      </a:lnTo>
                      <a:lnTo>
                        <a:pt x="1" y="28"/>
                      </a:lnTo>
                      <a:lnTo>
                        <a:pt x="0" y="30"/>
                      </a:lnTo>
                      <a:lnTo>
                        <a:pt x="0" y="33"/>
                      </a:lnTo>
                      <a:lnTo>
                        <a:pt x="1" y="36"/>
                      </a:lnTo>
                      <a:lnTo>
                        <a:pt x="3" y="36"/>
                      </a:lnTo>
                      <a:lnTo>
                        <a:pt x="5" y="34"/>
                      </a:lnTo>
                      <a:lnTo>
                        <a:pt x="12" y="32"/>
                      </a:lnTo>
                      <a:lnTo>
                        <a:pt x="17" y="28"/>
                      </a:lnTo>
                      <a:lnTo>
                        <a:pt x="24" y="24"/>
                      </a:lnTo>
                      <a:lnTo>
                        <a:pt x="31" y="18"/>
                      </a:lnTo>
                      <a:lnTo>
                        <a:pt x="37" y="13"/>
                      </a:lnTo>
                      <a:lnTo>
                        <a:pt x="41" y="9"/>
                      </a:lnTo>
                      <a:lnTo>
                        <a:pt x="44" y="6"/>
                      </a:lnTo>
                      <a:lnTo>
                        <a:pt x="44" y="2"/>
                      </a:lnTo>
                      <a:lnTo>
                        <a:pt x="43" y="0"/>
                      </a:lnTo>
                      <a:lnTo>
                        <a:pt x="40" y="0"/>
                      </a:lnTo>
                      <a:lnTo>
                        <a:pt x="39"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9"/>
                <p:cNvSpPr/>
                <p:nvPr/>
              </p:nvSpPr>
              <p:spPr>
                <a:xfrm>
                  <a:off x="3248" y="3277"/>
                  <a:ext cx="27" cy="14"/>
                </a:xfrm>
                <a:custGeom>
                  <a:rect b="b" l="l" r="r" t="t"/>
                  <a:pathLst>
                    <a:path extrusionOk="0" h="56" w="105">
                      <a:moveTo>
                        <a:pt x="98" y="0"/>
                      </a:moveTo>
                      <a:lnTo>
                        <a:pt x="93" y="2"/>
                      </a:lnTo>
                      <a:lnTo>
                        <a:pt x="87" y="5"/>
                      </a:lnTo>
                      <a:lnTo>
                        <a:pt x="83" y="7"/>
                      </a:lnTo>
                      <a:lnTo>
                        <a:pt x="79" y="9"/>
                      </a:lnTo>
                      <a:lnTo>
                        <a:pt x="75" y="11"/>
                      </a:lnTo>
                      <a:lnTo>
                        <a:pt x="72" y="14"/>
                      </a:lnTo>
                      <a:lnTo>
                        <a:pt x="67" y="16"/>
                      </a:lnTo>
                      <a:lnTo>
                        <a:pt x="63" y="18"/>
                      </a:lnTo>
                      <a:lnTo>
                        <a:pt x="59" y="20"/>
                      </a:lnTo>
                      <a:lnTo>
                        <a:pt x="55" y="22"/>
                      </a:lnTo>
                      <a:lnTo>
                        <a:pt x="48" y="26"/>
                      </a:lnTo>
                      <a:lnTo>
                        <a:pt x="43" y="30"/>
                      </a:lnTo>
                      <a:lnTo>
                        <a:pt x="37" y="32"/>
                      </a:lnTo>
                      <a:lnTo>
                        <a:pt x="30" y="36"/>
                      </a:lnTo>
                      <a:lnTo>
                        <a:pt x="23" y="38"/>
                      </a:lnTo>
                      <a:lnTo>
                        <a:pt x="17" y="41"/>
                      </a:lnTo>
                      <a:lnTo>
                        <a:pt x="11" y="42"/>
                      </a:lnTo>
                      <a:lnTo>
                        <a:pt x="7" y="44"/>
                      </a:lnTo>
                      <a:lnTo>
                        <a:pt x="3" y="45"/>
                      </a:lnTo>
                      <a:lnTo>
                        <a:pt x="3" y="46"/>
                      </a:lnTo>
                      <a:lnTo>
                        <a:pt x="1" y="47"/>
                      </a:lnTo>
                      <a:lnTo>
                        <a:pt x="0" y="50"/>
                      </a:lnTo>
                      <a:lnTo>
                        <a:pt x="0" y="54"/>
                      </a:lnTo>
                      <a:lnTo>
                        <a:pt x="5" y="56"/>
                      </a:lnTo>
                      <a:lnTo>
                        <a:pt x="9" y="54"/>
                      </a:lnTo>
                      <a:lnTo>
                        <a:pt x="15" y="52"/>
                      </a:lnTo>
                      <a:lnTo>
                        <a:pt x="19" y="50"/>
                      </a:lnTo>
                      <a:lnTo>
                        <a:pt x="23" y="49"/>
                      </a:lnTo>
                      <a:lnTo>
                        <a:pt x="29" y="47"/>
                      </a:lnTo>
                      <a:lnTo>
                        <a:pt x="33" y="46"/>
                      </a:lnTo>
                      <a:lnTo>
                        <a:pt x="37" y="43"/>
                      </a:lnTo>
                      <a:lnTo>
                        <a:pt x="42" y="41"/>
                      </a:lnTo>
                      <a:lnTo>
                        <a:pt x="46" y="39"/>
                      </a:lnTo>
                      <a:lnTo>
                        <a:pt x="51" y="37"/>
                      </a:lnTo>
                      <a:lnTo>
                        <a:pt x="55" y="34"/>
                      </a:lnTo>
                      <a:lnTo>
                        <a:pt x="59" y="32"/>
                      </a:lnTo>
                      <a:lnTo>
                        <a:pt x="62" y="30"/>
                      </a:lnTo>
                      <a:lnTo>
                        <a:pt x="66" y="28"/>
                      </a:lnTo>
                      <a:lnTo>
                        <a:pt x="73" y="24"/>
                      </a:lnTo>
                      <a:lnTo>
                        <a:pt x="79" y="20"/>
                      </a:lnTo>
                      <a:lnTo>
                        <a:pt x="85" y="16"/>
                      </a:lnTo>
                      <a:lnTo>
                        <a:pt x="91" y="13"/>
                      </a:lnTo>
                      <a:lnTo>
                        <a:pt x="96" y="9"/>
                      </a:lnTo>
                      <a:lnTo>
                        <a:pt x="101" y="7"/>
                      </a:lnTo>
                      <a:lnTo>
                        <a:pt x="104" y="5"/>
                      </a:lnTo>
                      <a:lnTo>
                        <a:pt x="105" y="5"/>
                      </a:lnTo>
                      <a:lnTo>
                        <a:pt x="98"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3" name="Google Shape;1363;p9"/>
                <p:cNvSpPr/>
                <p:nvPr/>
              </p:nvSpPr>
              <p:spPr>
                <a:xfrm>
                  <a:off x="3216" y="3295"/>
                  <a:ext cx="19" cy="8"/>
                </a:xfrm>
                <a:custGeom>
                  <a:rect b="b" l="l" r="r" t="t"/>
                  <a:pathLst>
                    <a:path extrusionOk="0" h="34" w="76">
                      <a:moveTo>
                        <a:pt x="73" y="0"/>
                      </a:moveTo>
                      <a:lnTo>
                        <a:pt x="70" y="0"/>
                      </a:lnTo>
                      <a:lnTo>
                        <a:pt x="66" y="2"/>
                      </a:lnTo>
                      <a:lnTo>
                        <a:pt x="61" y="4"/>
                      </a:lnTo>
                      <a:lnTo>
                        <a:pt x="57" y="7"/>
                      </a:lnTo>
                      <a:lnTo>
                        <a:pt x="53" y="9"/>
                      </a:lnTo>
                      <a:lnTo>
                        <a:pt x="49" y="11"/>
                      </a:lnTo>
                      <a:lnTo>
                        <a:pt x="43" y="12"/>
                      </a:lnTo>
                      <a:lnTo>
                        <a:pt x="38" y="14"/>
                      </a:lnTo>
                      <a:lnTo>
                        <a:pt x="34" y="16"/>
                      </a:lnTo>
                      <a:lnTo>
                        <a:pt x="30" y="18"/>
                      </a:lnTo>
                      <a:lnTo>
                        <a:pt x="26" y="19"/>
                      </a:lnTo>
                      <a:lnTo>
                        <a:pt x="23" y="20"/>
                      </a:lnTo>
                      <a:lnTo>
                        <a:pt x="20" y="21"/>
                      </a:lnTo>
                      <a:lnTo>
                        <a:pt x="18" y="22"/>
                      </a:lnTo>
                      <a:lnTo>
                        <a:pt x="15" y="22"/>
                      </a:lnTo>
                      <a:lnTo>
                        <a:pt x="11" y="24"/>
                      </a:lnTo>
                      <a:lnTo>
                        <a:pt x="8" y="25"/>
                      </a:lnTo>
                      <a:lnTo>
                        <a:pt x="4" y="27"/>
                      </a:lnTo>
                      <a:lnTo>
                        <a:pt x="0" y="30"/>
                      </a:lnTo>
                      <a:lnTo>
                        <a:pt x="0" y="34"/>
                      </a:lnTo>
                      <a:lnTo>
                        <a:pt x="2" y="34"/>
                      </a:lnTo>
                      <a:lnTo>
                        <a:pt x="6" y="34"/>
                      </a:lnTo>
                      <a:lnTo>
                        <a:pt x="9" y="34"/>
                      </a:lnTo>
                      <a:lnTo>
                        <a:pt x="14" y="33"/>
                      </a:lnTo>
                      <a:lnTo>
                        <a:pt x="17" y="32"/>
                      </a:lnTo>
                      <a:lnTo>
                        <a:pt x="21" y="31"/>
                      </a:lnTo>
                      <a:lnTo>
                        <a:pt x="24" y="30"/>
                      </a:lnTo>
                      <a:lnTo>
                        <a:pt x="29" y="30"/>
                      </a:lnTo>
                      <a:lnTo>
                        <a:pt x="33" y="28"/>
                      </a:lnTo>
                      <a:lnTo>
                        <a:pt x="37" y="26"/>
                      </a:lnTo>
                      <a:lnTo>
                        <a:pt x="41" y="24"/>
                      </a:lnTo>
                      <a:lnTo>
                        <a:pt x="45" y="23"/>
                      </a:lnTo>
                      <a:lnTo>
                        <a:pt x="49" y="21"/>
                      </a:lnTo>
                      <a:lnTo>
                        <a:pt x="53" y="19"/>
                      </a:lnTo>
                      <a:lnTo>
                        <a:pt x="56" y="18"/>
                      </a:lnTo>
                      <a:lnTo>
                        <a:pt x="60" y="17"/>
                      </a:lnTo>
                      <a:lnTo>
                        <a:pt x="66" y="13"/>
                      </a:lnTo>
                      <a:lnTo>
                        <a:pt x="71" y="11"/>
                      </a:lnTo>
                      <a:lnTo>
                        <a:pt x="75" y="9"/>
                      </a:lnTo>
                      <a:lnTo>
                        <a:pt x="76" y="9"/>
                      </a:lnTo>
                      <a:lnTo>
                        <a:pt x="73"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9"/>
                <p:cNvSpPr/>
                <p:nvPr/>
              </p:nvSpPr>
              <p:spPr>
                <a:xfrm>
                  <a:off x="3473" y="3249"/>
                  <a:ext cx="14" cy="2"/>
                </a:xfrm>
                <a:custGeom>
                  <a:rect b="b" l="l" r="r" t="t"/>
                  <a:pathLst>
                    <a:path extrusionOk="0" h="9" w="56">
                      <a:moveTo>
                        <a:pt x="44" y="0"/>
                      </a:moveTo>
                      <a:lnTo>
                        <a:pt x="41" y="0"/>
                      </a:lnTo>
                      <a:lnTo>
                        <a:pt x="38" y="0"/>
                      </a:lnTo>
                      <a:lnTo>
                        <a:pt x="35" y="0"/>
                      </a:lnTo>
                      <a:lnTo>
                        <a:pt x="31" y="0"/>
                      </a:lnTo>
                      <a:lnTo>
                        <a:pt x="24" y="0"/>
                      </a:lnTo>
                      <a:lnTo>
                        <a:pt x="16" y="0"/>
                      </a:lnTo>
                      <a:lnTo>
                        <a:pt x="9" y="1"/>
                      </a:lnTo>
                      <a:lnTo>
                        <a:pt x="4" y="2"/>
                      </a:lnTo>
                      <a:lnTo>
                        <a:pt x="0" y="4"/>
                      </a:lnTo>
                      <a:lnTo>
                        <a:pt x="1" y="6"/>
                      </a:lnTo>
                      <a:lnTo>
                        <a:pt x="1" y="7"/>
                      </a:lnTo>
                      <a:lnTo>
                        <a:pt x="3" y="8"/>
                      </a:lnTo>
                      <a:lnTo>
                        <a:pt x="6" y="8"/>
                      </a:lnTo>
                      <a:lnTo>
                        <a:pt x="10" y="8"/>
                      </a:lnTo>
                      <a:lnTo>
                        <a:pt x="14" y="8"/>
                      </a:lnTo>
                      <a:lnTo>
                        <a:pt x="19" y="8"/>
                      </a:lnTo>
                      <a:lnTo>
                        <a:pt x="25" y="8"/>
                      </a:lnTo>
                      <a:lnTo>
                        <a:pt x="30" y="9"/>
                      </a:lnTo>
                      <a:lnTo>
                        <a:pt x="34" y="8"/>
                      </a:lnTo>
                      <a:lnTo>
                        <a:pt x="39" y="8"/>
                      </a:lnTo>
                      <a:lnTo>
                        <a:pt x="43" y="7"/>
                      </a:lnTo>
                      <a:lnTo>
                        <a:pt x="47" y="7"/>
                      </a:lnTo>
                      <a:lnTo>
                        <a:pt x="51" y="6"/>
                      </a:lnTo>
                      <a:lnTo>
                        <a:pt x="54" y="6"/>
                      </a:lnTo>
                      <a:lnTo>
                        <a:pt x="55" y="5"/>
                      </a:lnTo>
                      <a:lnTo>
                        <a:pt x="56" y="5"/>
                      </a:lnTo>
                      <a:lnTo>
                        <a:pt x="54" y="2"/>
                      </a:lnTo>
                      <a:lnTo>
                        <a:pt x="49" y="1"/>
                      </a:lnTo>
                      <a:lnTo>
                        <a:pt x="45" y="0"/>
                      </a:lnTo>
                      <a:lnTo>
                        <a:pt x="44"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9"/>
                <p:cNvSpPr/>
                <p:nvPr/>
              </p:nvSpPr>
              <p:spPr>
                <a:xfrm>
                  <a:off x="3505" y="3248"/>
                  <a:ext cx="28" cy="3"/>
                </a:xfrm>
                <a:custGeom>
                  <a:rect b="b" l="l" r="r" t="t"/>
                  <a:pathLst>
                    <a:path extrusionOk="0" h="9" w="112">
                      <a:moveTo>
                        <a:pt x="61" y="1"/>
                      </a:moveTo>
                      <a:lnTo>
                        <a:pt x="56" y="1"/>
                      </a:lnTo>
                      <a:lnTo>
                        <a:pt x="51" y="1"/>
                      </a:lnTo>
                      <a:lnTo>
                        <a:pt x="47" y="1"/>
                      </a:lnTo>
                      <a:lnTo>
                        <a:pt x="42" y="1"/>
                      </a:lnTo>
                      <a:lnTo>
                        <a:pt x="36" y="1"/>
                      </a:lnTo>
                      <a:lnTo>
                        <a:pt x="32" y="1"/>
                      </a:lnTo>
                      <a:lnTo>
                        <a:pt x="25" y="1"/>
                      </a:lnTo>
                      <a:lnTo>
                        <a:pt x="21" y="1"/>
                      </a:lnTo>
                      <a:lnTo>
                        <a:pt x="17" y="1"/>
                      </a:lnTo>
                      <a:lnTo>
                        <a:pt x="12" y="1"/>
                      </a:lnTo>
                      <a:lnTo>
                        <a:pt x="8" y="1"/>
                      </a:lnTo>
                      <a:lnTo>
                        <a:pt x="6" y="1"/>
                      </a:lnTo>
                      <a:lnTo>
                        <a:pt x="1" y="2"/>
                      </a:lnTo>
                      <a:lnTo>
                        <a:pt x="0" y="4"/>
                      </a:lnTo>
                      <a:lnTo>
                        <a:pt x="0" y="5"/>
                      </a:lnTo>
                      <a:lnTo>
                        <a:pt x="2" y="5"/>
                      </a:lnTo>
                      <a:lnTo>
                        <a:pt x="4" y="6"/>
                      </a:lnTo>
                      <a:lnTo>
                        <a:pt x="8" y="7"/>
                      </a:lnTo>
                      <a:lnTo>
                        <a:pt x="11" y="7"/>
                      </a:lnTo>
                      <a:lnTo>
                        <a:pt x="16" y="8"/>
                      </a:lnTo>
                      <a:lnTo>
                        <a:pt x="21" y="8"/>
                      </a:lnTo>
                      <a:lnTo>
                        <a:pt x="26" y="9"/>
                      </a:lnTo>
                      <a:lnTo>
                        <a:pt x="32" y="9"/>
                      </a:lnTo>
                      <a:lnTo>
                        <a:pt x="37" y="9"/>
                      </a:lnTo>
                      <a:lnTo>
                        <a:pt x="42" y="9"/>
                      </a:lnTo>
                      <a:lnTo>
                        <a:pt x="47" y="9"/>
                      </a:lnTo>
                      <a:lnTo>
                        <a:pt x="51" y="8"/>
                      </a:lnTo>
                      <a:lnTo>
                        <a:pt x="55" y="8"/>
                      </a:lnTo>
                      <a:lnTo>
                        <a:pt x="58" y="8"/>
                      </a:lnTo>
                      <a:lnTo>
                        <a:pt x="61" y="8"/>
                      </a:lnTo>
                      <a:lnTo>
                        <a:pt x="65" y="7"/>
                      </a:lnTo>
                      <a:lnTo>
                        <a:pt x="73" y="8"/>
                      </a:lnTo>
                      <a:lnTo>
                        <a:pt x="77" y="8"/>
                      </a:lnTo>
                      <a:lnTo>
                        <a:pt x="81" y="8"/>
                      </a:lnTo>
                      <a:lnTo>
                        <a:pt x="85" y="8"/>
                      </a:lnTo>
                      <a:lnTo>
                        <a:pt x="89" y="9"/>
                      </a:lnTo>
                      <a:lnTo>
                        <a:pt x="93" y="9"/>
                      </a:lnTo>
                      <a:lnTo>
                        <a:pt x="97" y="9"/>
                      </a:lnTo>
                      <a:lnTo>
                        <a:pt x="100" y="9"/>
                      </a:lnTo>
                      <a:lnTo>
                        <a:pt x="104" y="9"/>
                      </a:lnTo>
                      <a:lnTo>
                        <a:pt x="110" y="7"/>
                      </a:lnTo>
                      <a:lnTo>
                        <a:pt x="112" y="6"/>
                      </a:lnTo>
                      <a:lnTo>
                        <a:pt x="110" y="3"/>
                      </a:lnTo>
                      <a:lnTo>
                        <a:pt x="108" y="2"/>
                      </a:lnTo>
                      <a:lnTo>
                        <a:pt x="103" y="1"/>
                      </a:lnTo>
                      <a:lnTo>
                        <a:pt x="97" y="1"/>
                      </a:lnTo>
                      <a:lnTo>
                        <a:pt x="93" y="0"/>
                      </a:lnTo>
                      <a:lnTo>
                        <a:pt x="89" y="0"/>
                      </a:lnTo>
                      <a:lnTo>
                        <a:pt x="85" y="0"/>
                      </a:lnTo>
                      <a:lnTo>
                        <a:pt x="81" y="0"/>
                      </a:lnTo>
                      <a:lnTo>
                        <a:pt x="76" y="0"/>
                      </a:lnTo>
                      <a:lnTo>
                        <a:pt x="70" y="1"/>
                      </a:lnTo>
                      <a:lnTo>
                        <a:pt x="65" y="1"/>
                      </a:lnTo>
                      <a:lnTo>
                        <a:pt x="61"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9"/>
                <p:cNvSpPr/>
                <p:nvPr/>
              </p:nvSpPr>
              <p:spPr>
                <a:xfrm>
                  <a:off x="3557" y="3247"/>
                  <a:ext cx="10" cy="3"/>
                </a:xfrm>
                <a:custGeom>
                  <a:rect b="b" l="l" r="r" t="t"/>
                  <a:pathLst>
                    <a:path extrusionOk="0" h="9" w="36">
                      <a:moveTo>
                        <a:pt x="29" y="1"/>
                      </a:moveTo>
                      <a:lnTo>
                        <a:pt x="24" y="0"/>
                      </a:lnTo>
                      <a:lnTo>
                        <a:pt x="18" y="0"/>
                      </a:lnTo>
                      <a:lnTo>
                        <a:pt x="12" y="0"/>
                      </a:lnTo>
                      <a:lnTo>
                        <a:pt x="8" y="0"/>
                      </a:lnTo>
                      <a:lnTo>
                        <a:pt x="4" y="0"/>
                      </a:lnTo>
                      <a:lnTo>
                        <a:pt x="1" y="1"/>
                      </a:lnTo>
                      <a:lnTo>
                        <a:pt x="0" y="3"/>
                      </a:lnTo>
                      <a:lnTo>
                        <a:pt x="1" y="5"/>
                      </a:lnTo>
                      <a:lnTo>
                        <a:pt x="3" y="7"/>
                      </a:lnTo>
                      <a:lnTo>
                        <a:pt x="8" y="8"/>
                      </a:lnTo>
                      <a:lnTo>
                        <a:pt x="14" y="9"/>
                      </a:lnTo>
                      <a:lnTo>
                        <a:pt x="20" y="9"/>
                      </a:lnTo>
                      <a:lnTo>
                        <a:pt x="25" y="8"/>
                      </a:lnTo>
                      <a:lnTo>
                        <a:pt x="30" y="7"/>
                      </a:lnTo>
                      <a:lnTo>
                        <a:pt x="34" y="6"/>
                      </a:lnTo>
                      <a:lnTo>
                        <a:pt x="36" y="5"/>
                      </a:lnTo>
                      <a:lnTo>
                        <a:pt x="34" y="1"/>
                      </a:lnTo>
                      <a:lnTo>
                        <a:pt x="32" y="1"/>
                      </a:lnTo>
                      <a:lnTo>
                        <a:pt x="30" y="0"/>
                      </a:lnTo>
                      <a:lnTo>
                        <a:pt x="29"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9"/>
                <p:cNvSpPr/>
                <p:nvPr/>
              </p:nvSpPr>
              <p:spPr>
                <a:xfrm>
                  <a:off x="3604" y="3246"/>
                  <a:ext cx="17" cy="3"/>
                </a:xfrm>
                <a:custGeom>
                  <a:rect b="b" l="l" r="r" t="t"/>
                  <a:pathLst>
                    <a:path extrusionOk="0" h="9" w="67">
                      <a:moveTo>
                        <a:pt x="41" y="0"/>
                      </a:moveTo>
                      <a:lnTo>
                        <a:pt x="37" y="0"/>
                      </a:lnTo>
                      <a:lnTo>
                        <a:pt x="32" y="0"/>
                      </a:lnTo>
                      <a:lnTo>
                        <a:pt x="27" y="0"/>
                      </a:lnTo>
                      <a:lnTo>
                        <a:pt x="22" y="0"/>
                      </a:lnTo>
                      <a:lnTo>
                        <a:pt x="17" y="0"/>
                      </a:lnTo>
                      <a:lnTo>
                        <a:pt x="12" y="1"/>
                      </a:lnTo>
                      <a:lnTo>
                        <a:pt x="7" y="2"/>
                      </a:lnTo>
                      <a:lnTo>
                        <a:pt x="3" y="5"/>
                      </a:lnTo>
                      <a:lnTo>
                        <a:pt x="0" y="6"/>
                      </a:lnTo>
                      <a:lnTo>
                        <a:pt x="3" y="7"/>
                      </a:lnTo>
                      <a:lnTo>
                        <a:pt x="6" y="8"/>
                      </a:lnTo>
                      <a:lnTo>
                        <a:pt x="12" y="9"/>
                      </a:lnTo>
                      <a:lnTo>
                        <a:pt x="18" y="9"/>
                      </a:lnTo>
                      <a:lnTo>
                        <a:pt x="25" y="9"/>
                      </a:lnTo>
                      <a:lnTo>
                        <a:pt x="31" y="9"/>
                      </a:lnTo>
                      <a:lnTo>
                        <a:pt x="37" y="9"/>
                      </a:lnTo>
                      <a:lnTo>
                        <a:pt x="40" y="8"/>
                      </a:lnTo>
                      <a:lnTo>
                        <a:pt x="44" y="8"/>
                      </a:lnTo>
                      <a:lnTo>
                        <a:pt x="49" y="8"/>
                      </a:lnTo>
                      <a:lnTo>
                        <a:pt x="54" y="9"/>
                      </a:lnTo>
                      <a:lnTo>
                        <a:pt x="58" y="8"/>
                      </a:lnTo>
                      <a:lnTo>
                        <a:pt x="62" y="7"/>
                      </a:lnTo>
                      <a:lnTo>
                        <a:pt x="65" y="6"/>
                      </a:lnTo>
                      <a:lnTo>
                        <a:pt x="67" y="5"/>
                      </a:lnTo>
                      <a:lnTo>
                        <a:pt x="66" y="2"/>
                      </a:lnTo>
                      <a:lnTo>
                        <a:pt x="63" y="0"/>
                      </a:lnTo>
                      <a:lnTo>
                        <a:pt x="59" y="0"/>
                      </a:lnTo>
                      <a:lnTo>
                        <a:pt x="54" y="0"/>
                      </a:lnTo>
                      <a:lnTo>
                        <a:pt x="49" y="0"/>
                      </a:lnTo>
                      <a:lnTo>
                        <a:pt x="45" y="0"/>
                      </a:lnTo>
                      <a:lnTo>
                        <a:pt x="41"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8" name="Google Shape;1368;p9"/>
                <p:cNvSpPr/>
                <p:nvPr/>
              </p:nvSpPr>
              <p:spPr>
                <a:xfrm>
                  <a:off x="3480" y="3236"/>
                  <a:ext cx="19" cy="2"/>
                </a:xfrm>
                <a:custGeom>
                  <a:rect b="b" l="l" r="r" t="t"/>
                  <a:pathLst>
                    <a:path extrusionOk="0" h="9" w="72">
                      <a:moveTo>
                        <a:pt x="42" y="1"/>
                      </a:moveTo>
                      <a:lnTo>
                        <a:pt x="35" y="0"/>
                      </a:lnTo>
                      <a:lnTo>
                        <a:pt x="29" y="0"/>
                      </a:lnTo>
                      <a:lnTo>
                        <a:pt x="22" y="0"/>
                      </a:lnTo>
                      <a:lnTo>
                        <a:pt x="15" y="1"/>
                      </a:lnTo>
                      <a:lnTo>
                        <a:pt x="8" y="1"/>
                      </a:lnTo>
                      <a:lnTo>
                        <a:pt x="3" y="3"/>
                      </a:lnTo>
                      <a:lnTo>
                        <a:pt x="0" y="4"/>
                      </a:lnTo>
                      <a:lnTo>
                        <a:pt x="0" y="6"/>
                      </a:lnTo>
                      <a:lnTo>
                        <a:pt x="1" y="7"/>
                      </a:lnTo>
                      <a:lnTo>
                        <a:pt x="5" y="8"/>
                      </a:lnTo>
                      <a:lnTo>
                        <a:pt x="10" y="9"/>
                      </a:lnTo>
                      <a:lnTo>
                        <a:pt x="16" y="9"/>
                      </a:lnTo>
                      <a:lnTo>
                        <a:pt x="23" y="9"/>
                      </a:lnTo>
                      <a:lnTo>
                        <a:pt x="29" y="9"/>
                      </a:lnTo>
                      <a:lnTo>
                        <a:pt x="35" y="9"/>
                      </a:lnTo>
                      <a:lnTo>
                        <a:pt x="42" y="9"/>
                      </a:lnTo>
                      <a:lnTo>
                        <a:pt x="46" y="9"/>
                      </a:lnTo>
                      <a:lnTo>
                        <a:pt x="50" y="9"/>
                      </a:lnTo>
                      <a:lnTo>
                        <a:pt x="54" y="8"/>
                      </a:lnTo>
                      <a:lnTo>
                        <a:pt x="59" y="8"/>
                      </a:lnTo>
                      <a:lnTo>
                        <a:pt x="62" y="7"/>
                      </a:lnTo>
                      <a:lnTo>
                        <a:pt x="66" y="6"/>
                      </a:lnTo>
                      <a:lnTo>
                        <a:pt x="69" y="5"/>
                      </a:lnTo>
                      <a:lnTo>
                        <a:pt x="72" y="4"/>
                      </a:lnTo>
                      <a:lnTo>
                        <a:pt x="72" y="3"/>
                      </a:lnTo>
                      <a:lnTo>
                        <a:pt x="71" y="2"/>
                      </a:lnTo>
                      <a:lnTo>
                        <a:pt x="68" y="2"/>
                      </a:lnTo>
                      <a:lnTo>
                        <a:pt x="65" y="2"/>
                      </a:lnTo>
                      <a:lnTo>
                        <a:pt x="59" y="1"/>
                      </a:lnTo>
                      <a:lnTo>
                        <a:pt x="54" y="1"/>
                      </a:lnTo>
                      <a:lnTo>
                        <a:pt x="48" y="1"/>
                      </a:lnTo>
                      <a:lnTo>
                        <a:pt x="42"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9"/>
                <p:cNvSpPr/>
                <p:nvPr/>
              </p:nvSpPr>
              <p:spPr>
                <a:xfrm>
                  <a:off x="3545" y="3236"/>
                  <a:ext cx="13" cy="2"/>
                </a:xfrm>
                <a:custGeom>
                  <a:rect b="b" l="l" r="r" t="t"/>
                  <a:pathLst>
                    <a:path extrusionOk="0" h="8" w="50">
                      <a:moveTo>
                        <a:pt x="33" y="0"/>
                      </a:moveTo>
                      <a:lnTo>
                        <a:pt x="29" y="0"/>
                      </a:lnTo>
                      <a:lnTo>
                        <a:pt x="24" y="0"/>
                      </a:lnTo>
                      <a:lnTo>
                        <a:pt x="18" y="0"/>
                      </a:lnTo>
                      <a:lnTo>
                        <a:pt x="13" y="2"/>
                      </a:lnTo>
                      <a:lnTo>
                        <a:pt x="8" y="2"/>
                      </a:lnTo>
                      <a:lnTo>
                        <a:pt x="4" y="3"/>
                      </a:lnTo>
                      <a:lnTo>
                        <a:pt x="0" y="4"/>
                      </a:lnTo>
                      <a:lnTo>
                        <a:pt x="0" y="5"/>
                      </a:lnTo>
                      <a:lnTo>
                        <a:pt x="2" y="6"/>
                      </a:lnTo>
                      <a:lnTo>
                        <a:pt x="8" y="7"/>
                      </a:lnTo>
                      <a:lnTo>
                        <a:pt x="11" y="7"/>
                      </a:lnTo>
                      <a:lnTo>
                        <a:pt x="15" y="8"/>
                      </a:lnTo>
                      <a:lnTo>
                        <a:pt x="19" y="8"/>
                      </a:lnTo>
                      <a:lnTo>
                        <a:pt x="24" y="8"/>
                      </a:lnTo>
                      <a:lnTo>
                        <a:pt x="28" y="8"/>
                      </a:lnTo>
                      <a:lnTo>
                        <a:pt x="32" y="8"/>
                      </a:lnTo>
                      <a:lnTo>
                        <a:pt x="36" y="8"/>
                      </a:lnTo>
                      <a:lnTo>
                        <a:pt x="40" y="8"/>
                      </a:lnTo>
                      <a:lnTo>
                        <a:pt x="45" y="6"/>
                      </a:lnTo>
                      <a:lnTo>
                        <a:pt x="50" y="5"/>
                      </a:lnTo>
                      <a:lnTo>
                        <a:pt x="50" y="2"/>
                      </a:lnTo>
                      <a:lnTo>
                        <a:pt x="47" y="1"/>
                      </a:lnTo>
                      <a:lnTo>
                        <a:pt x="40" y="0"/>
                      </a:lnTo>
                      <a:lnTo>
                        <a:pt x="33"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p9"/>
                <p:cNvSpPr/>
                <p:nvPr/>
              </p:nvSpPr>
              <p:spPr>
                <a:xfrm>
                  <a:off x="3309" y="3232"/>
                  <a:ext cx="15" cy="3"/>
                </a:xfrm>
                <a:custGeom>
                  <a:rect b="b" l="l" r="r" t="t"/>
                  <a:pathLst>
                    <a:path extrusionOk="0" h="10" w="61">
                      <a:moveTo>
                        <a:pt x="44" y="0"/>
                      </a:moveTo>
                      <a:lnTo>
                        <a:pt x="46" y="0"/>
                      </a:lnTo>
                      <a:lnTo>
                        <a:pt x="44" y="0"/>
                      </a:lnTo>
                      <a:lnTo>
                        <a:pt x="41" y="0"/>
                      </a:lnTo>
                      <a:lnTo>
                        <a:pt x="38" y="0"/>
                      </a:lnTo>
                      <a:lnTo>
                        <a:pt x="34" y="0"/>
                      </a:lnTo>
                      <a:lnTo>
                        <a:pt x="30" y="0"/>
                      </a:lnTo>
                      <a:lnTo>
                        <a:pt x="24" y="0"/>
                      </a:lnTo>
                      <a:lnTo>
                        <a:pt x="20" y="0"/>
                      </a:lnTo>
                      <a:lnTo>
                        <a:pt x="16" y="0"/>
                      </a:lnTo>
                      <a:lnTo>
                        <a:pt x="12" y="0"/>
                      </a:lnTo>
                      <a:lnTo>
                        <a:pt x="7" y="0"/>
                      </a:lnTo>
                      <a:lnTo>
                        <a:pt x="3" y="1"/>
                      </a:lnTo>
                      <a:lnTo>
                        <a:pt x="1" y="2"/>
                      </a:lnTo>
                      <a:lnTo>
                        <a:pt x="0" y="4"/>
                      </a:lnTo>
                      <a:lnTo>
                        <a:pt x="1" y="6"/>
                      </a:lnTo>
                      <a:lnTo>
                        <a:pt x="6" y="8"/>
                      </a:lnTo>
                      <a:lnTo>
                        <a:pt x="10" y="8"/>
                      </a:lnTo>
                      <a:lnTo>
                        <a:pt x="15" y="9"/>
                      </a:lnTo>
                      <a:lnTo>
                        <a:pt x="20" y="9"/>
                      </a:lnTo>
                      <a:lnTo>
                        <a:pt x="26" y="10"/>
                      </a:lnTo>
                      <a:lnTo>
                        <a:pt x="31" y="9"/>
                      </a:lnTo>
                      <a:lnTo>
                        <a:pt x="37" y="9"/>
                      </a:lnTo>
                      <a:lnTo>
                        <a:pt x="41" y="9"/>
                      </a:lnTo>
                      <a:lnTo>
                        <a:pt x="47" y="9"/>
                      </a:lnTo>
                      <a:lnTo>
                        <a:pt x="51" y="9"/>
                      </a:lnTo>
                      <a:lnTo>
                        <a:pt x="56" y="8"/>
                      </a:lnTo>
                      <a:lnTo>
                        <a:pt x="59" y="7"/>
                      </a:lnTo>
                      <a:lnTo>
                        <a:pt x="61" y="7"/>
                      </a:lnTo>
                      <a:lnTo>
                        <a:pt x="60" y="3"/>
                      </a:lnTo>
                      <a:lnTo>
                        <a:pt x="54" y="0"/>
                      </a:lnTo>
                      <a:lnTo>
                        <a:pt x="49" y="0"/>
                      </a:lnTo>
                      <a:lnTo>
                        <a:pt x="47" y="0"/>
                      </a:lnTo>
                      <a:lnTo>
                        <a:pt x="44"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9"/>
                <p:cNvSpPr/>
                <p:nvPr/>
              </p:nvSpPr>
              <p:spPr>
                <a:xfrm>
                  <a:off x="3641" y="3215"/>
                  <a:ext cx="13" cy="15"/>
                </a:xfrm>
                <a:custGeom>
                  <a:rect b="b" l="l" r="r" t="t"/>
                  <a:pathLst>
                    <a:path extrusionOk="0" h="60" w="52">
                      <a:moveTo>
                        <a:pt x="46" y="0"/>
                      </a:moveTo>
                      <a:lnTo>
                        <a:pt x="45" y="0"/>
                      </a:lnTo>
                      <a:lnTo>
                        <a:pt x="43" y="2"/>
                      </a:lnTo>
                      <a:lnTo>
                        <a:pt x="40" y="5"/>
                      </a:lnTo>
                      <a:lnTo>
                        <a:pt x="37" y="9"/>
                      </a:lnTo>
                      <a:lnTo>
                        <a:pt x="32" y="13"/>
                      </a:lnTo>
                      <a:lnTo>
                        <a:pt x="29" y="18"/>
                      </a:lnTo>
                      <a:lnTo>
                        <a:pt x="24" y="23"/>
                      </a:lnTo>
                      <a:lnTo>
                        <a:pt x="19" y="29"/>
                      </a:lnTo>
                      <a:lnTo>
                        <a:pt x="14" y="34"/>
                      </a:lnTo>
                      <a:lnTo>
                        <a:pt x="10" y="40"/>
                      </a:lnTo>
                      <a:lnTo>
                        <a:pt x="6" y="45"/>
                      </a:lnTo>
                      <a:lnTo>
                        <a:pt x="3" y="50"/>
                      </a:lnTo>
                      <a:lnTo>
                        <a:pt x="0" y="53"/>
                      </a:lnTo>
                      <a:lnTo>
                        <a:pt x="0" y="57"/>
                      </a:lnTo>
                      <a:lnTo>
                        <a:pt x="0" y="58"/>
                      </a:lnTo>
                      <a:lnTo>
                        <a:pt x="2" y="60"/>
                      </a:lnTo>
                      <a:lnTo>
                        <a:pt x="4" y="59"/>
                      </a:lnTo>
                      <a:lnTo>
                        <a:pt x="7" y="57"/>
                      </a:lnTo>
                      <a:lnTo>
                        <a:pt x="10" y="55"/>
                      </a:lnTo>
                      <a:lnTo>
                        <a:pt x="14" y="51"/>
                      </a:lnTo>
                      <a:lnTo>
                        <a:pt x="18" y="47"/>
                      </a:lnTo>
                      <a:lnTo>
                        <a:pt x="23" y="43"/>
                      </a:lnTo>
                      <a:lnTo>
                        <a:pt x="27" y="37"/>
                      </a:lnTo>
                      <a:lnTo>
                        <a:pt x="32" y="32"/>
                      </a:lnTo>
                      <a:lnTo>
                        <a:pt x="35" y="27"/>
                      </a:lnTo>
                      <a:lnTo>
                        <a:pt x="39" y="22"/>
                      </a:lnTo>
                      <a:lnTo>
                        <a:pt x="43" y="17"/>
                      </a:lnTo>
                      <a:lnTo>
                        <a:pt x="46" y="13"/>
                      </a:lnTo>
                      <a:lnTo>
                        <a:pt x="50" y="7"/>
                      </a:lnTo>
                      <a:lnTo>
                        <a:pt x="52" y="5"/>
                      </a:lnTo>
                      <a:lnTo>
                        <a:pt x="46"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2" name="Google Shape;1372;p9"/>
                <p:cNvSpPr/>
                <p:nvPr/>
              </p:nvSpPr>
              <p:spPr>
                <a:xfrm>
                  <a:off x="3649" y="3230"/>
                  <a:ext cx="16" cy="6"/>
                </a:xfrm>
                <a:custGeom>
                  <a:rect b="b" l="l" r="r" t="t"/>
                  <a:pathLst>
                    <a:path extrusionOk="0" h="24" w="64">
                      <a:moveTo>
                        <a:pt x="59" y="0"/>
                      </a:moveTo>
                      <a:lnTo>
                        <a:pt x="58" y="0"/>
                      </a:lnTo>
                      <a:lnTo>
                        <a:pt x="56" y="0"/>
                      </a:lnTo>
                      <a:lnTo>
                        <a:pt x="53" y="0"/>
                      </a:lnTo>
                      <a:lnTo>
                        <a:pt x="49" y="1"/>
                      </a:lnTo>
                      <a:lnTo>
                        <a:pt x="45" y="2"/>
                      </a:lnTo>
                      <a:lnTo>
                        <a:pt x="40" y="3"/>
                      </a:lnTo>
                      <a:lnTo>
                        <a:pt x="35" y="4"/>
                      </a:lnTo>
                      <a:lnTo>
                        <a:pt x="28" y="6"/>
                      </a:lnTo>
                      <a:lnTo>
                        <a:pt x="22" y="8"/>
                      </a:lnTo>
                      <a:lnTo>
                        <a:pt x="17" y="10"/>
                      </a:lnTo>
                      <a:lnTo>
                        <a:pt x="13" y="12"/>
                      </a:lnTo>
                      <a:lnTo>
                        <a:pt x="9" y="14"/>
                      </a:lnTo>
                      <a:lnTo>
                        <a:pt x="5" y="15"/>
                      </a:lnTo>
                      <a:lnTo>
                        <a:pt x="2" y="17"/>
                      </a:lnTo>
                      <a:lnTo>
                        <a:pt x="0" y="19"/>
                      </a:lnTo>
                      <a:lnTo>
                        <a:pt x="0" y="22"/>
                      </a:lnTo>
                      <a:lnTo>
                        <a:pt x="0" y="23"/>
                      </a:lnTo>
                      <a:lnTo>
                        <a:pt x="3" y="24"/>
                      </a:lnTo>
                      <a:lnTo>
                        <a:pt x="5" y="24"/>
                      </a:lnTo>
                      <a:lnTo>
                        <a:pt x="10" y="24"/>
                      </a:lnTo>
                      <a:lnTo>
                        <a:pt x="14" y="22"/>
                      </a:lnTo>
                      <a:lnTo>
                        <a:pt x="19" y="21"/>
                      </a:lnTo>
                      <a:lnTo>
                        <a:pt x="26" y="19"/>
                      </a:lnTo>
                      <a:lnTo>
                        <a:pt x="32" y="18"/>
                      </a:lnTo>
                      <a:lnTo>
                        <a:pt x="38" y="16"/>
                      </a:lnTo>
                      <a:lnTo>
                        <a:pt x="44" y="15"/>
                      </a:lnTo>
                      <a:lnTo>
                        <a:pt x="49" y="13"/>
                      </a:lnTo>
                      <a:lnTo>
                        <a:pt x="54" y="11"/>
                      </a:lnTo>
                      <a:lnTo>
                        <a:pt x="58" y="10"/>
                      </a:lnTo>
                      <a:lnTo>
                        <a:pt x="61" y="9"/>
                      </a:lnTo>
                      <a:lnTo>
                        <a:pt x="63" y="8"/>
                      </a:lnTo>
                      <a:lnTo>
                        <a:pt x="64" y="8"/>
                      </a:lnTo>
                      <a:lnTo>
                        <a:pt x="59"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3" name="Google Shape;1373;p9"/>
                <p:cNvSpPr/>
                <p:nvPr/>
              </p:nvSpPr>
              <p:spPr>
                <a:xfrm>
                  <a:off x="3650" y="3244"/>
                  <a:ext cx="18" cy="4"/>
                </a:xfrm>
                <a:custGeom>
                  <a:rect b="b" l="l" r="r" t="t"/>
                  <a:pathLst>
                    <a:path extrusionOk="0" h="19" w="71">
                      <a:moveTo>
                        <a:pt x="67" y="8"/>
                      </a:moveTo>
                      <a:lnTo>
                        <a:pt x="65" y="7"/>
                      </a:lnTo>
                      <a:lnTo>
                        <a:pt x="64" y="7"/>
                      </a:lnTo>
                      <a:lnTo>
                        <a:pt x="61" y="5"/>
                      </a:lnTo>
                      <a:lnTo>
                        <a:pt x="57" y="5"/>
                      </a:lnTo>
                      <a:lnTo>
                        <a:pt x="52" y="3"/>
                      </a:lnTo>
                      <a:lnTo>
                        <a:pt x="47" y="3"/>
                      </a:lnTo>
                      <a:lnTo>
                        <a:pt x="42" y="2"/>
                      </a:lnTo>
                      <a:lnTo>
                        <a:pt x="36" y="2"/>
                      </a:lnTo>
                      <a:lnTo>
                        <a:pt x="30" y="1"/>
                      </a:lnTo>
                      <a:lnTo>
                        <a:pt x="23" y="0"/>
                      </a:lnTo>
                      <a:lnTo>
                        <a:pt x="17" y="0"/>
                      </a:lnTo>
                      <a:lnTo>
                        <a:pt x="13" y="0"/>
                      </a:lnTo>
                      <a:lnTo>
                        <a:pt x="8" y="0"/>
                      </a:lnTo>
                      <a:lnTo>
                        <a:pt x="5" y="1"/>
                      </a:lnTo>
                      <a:lnTo>
                        <a:pt x="2" y="1"/>
                      </a:lnTo>
                      <a:lnTo>
                        <a:pt x="1" y="3"/>
                      </a:lnTo>
                      <a:lnTo>
                        <a:pt x="0" y="4"/>
                      </a:lnTo>
                      <a:lnTo>
                        <a:pt x="2" y="7"/>
                      </a:lnTo>
                      <a:lnTo>
                        <a:pt x="4" y="8"/>
                      </a:lnTo>
                      <a:lnTo>
                        <a:pt x="8" y="10"/>
                      </a:lnTo>
                      <a:lnTo>
                        <a:pt x="13" y="11"/>
                      </a:lnTo>
                      <a:lnTo>
                        <a:pt x="19" y="12"/>
                      </a:lnTo>
                      <a:lnTo>
                        <a:pt x="25" y="13"/>
                      </a:lnTo>
                      <a:lnTo>
                        <a:pt x="34" y="15"/>
                      </a:lnTo>
                      <a:lnTo>
                        <a:pt x="40" y="15"/>
                      </a:lnTo>
                      <a:lnTo>
                        <a:pt x="46" y="16"/>
                      </a:lnTo>
                      <a:lnTo>
                        <a:pt x="53" y="17"/>
                      </a:lnTo>
                      <a:lnTo>
                        <a:pt x="59" y="17"/>
                      </a:lnTo>
                      <a:lnTo>
                        <a:pt x="63" y="17"/>
                      </a:lnTo>
                      <a:lnTo>
                        <a:pt x="67" y="18"/>
                      </a:lnTo>
                      <a:lnTo>
                        <a:pt x="69" y="18"/>
                      </a:lnTo>
                      <a:lnTo>
                        <a:pt x="71" y="19"/>
                      </a:lnTo>
                      <a:lnTo>
                        <a:pt x="67" y="8"/>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9"/>
                <p:cNvSpPr/>
                <p:nvPr/>
              </p:nvSpPr>
              <p:spPr>
                <a:xfrm>
                  <a:off x="3646" y="3252"/>
                  <a:ext cx="17" cy="8"/>
                </a:xfrm>
                <a:custGeom>
                  <a:rect b="b" l="l" r="r" t="t"/>
                  <a:pathLst>
                    <a:path extrusionOk="0" h="32" w="67">
                      <a:moveTo>
                        <a:pt x="7" y="0"/>
                      </a:moveTo>
                      <a:lnTo>
                        <a:pt x="10" y="0"/>
                      </a:lnTo>
                      <a:lnTo>
                        <a:pt x="16" y="2"/>
                      </a:lnTo>
                      <a:lnTo>
                        <a:pt x="20" y="3"/>
                      </a:lnTo>
                      <a:lnTo>
                        <a:pt x="24" y="5"/>
                      </a:lnTo>
                      <a:lnTo>
                        <a:pt x="29" y="7"/>
                      </a:lnTo>
                      <a:lnTo>
                        <a:pt x="34" y="9"/>
                      </a:lnTo>
                      <a:lnTo>
                        <a:pt x="39" y="11"/>
                      </a:lnTo>
                      <a:lnTo>
                        <a:pt x="45" y="14"/>
                      </a:lnTo>
                      <a:lnTo>
                        <a:pt x="50" y="17"/>
                      </a:lnTo>
                      <a:lnTo>
                        <a:pt x="55" y="19"/>
                      </a:lnTo>
                      <a:lnTo>
                        <a:pt x="58" y="21"/>
                      </a:lnTo>
                      <a:lnTo>
                        <a:pt x="62" y="24"/>
                      </a:lnTo>
                      <a:lnTo>
                        <a:pt x="65" y="27"/>
                      </a:lnTo>
                      <a:lnTo>
                        <a:pt x="67" y="29"/>
                      </a:lnTo>
                      <a:lnTo>
                        <a:pt x="66" y="31"/>
                      </a:lnTo>
                      <a:lnTo>
                        <a:pt x="65" y="32"/>
                      </a:lnTo>
                      <a:lnTo>
                        <a:pt x="62" y="31"/>
                      </a:lnTo>
                      <a:lnTo>
                        <a:pt x="58" y="31"/>
                      </a:lnTo>
                      <a:lnTo>
                        <a:pt x="53" y="29"/>
                      </a:lnTo>
                      <a:lnTo>
                        <a:pt x="48" y="27"/>
                      </a:lnTo>
                      <a:lnTo>
                        <a:pt x="40" y="25"/>
                      </a:lnTo>
                      <a:lnTo>
                        <a:pt x="34" y="23"/>
                      </a:lnTo>
                      <a:lnTo>
                        <a:pt x="28" y="20"/>
                      </a:lnTo>
                      <a:lnTo>
                        <a:pt x="22" y="18"/>
                      </a:lnTo>
                      <a:lnTo>
                        <a:pt x="16" y="15"/>
                      </a:lnTo>
                      <a:lnTo>
                        <a:pt x="11" y="12"/>
                      </a:lnTo>
                      <a:lnTo>
                        <a:pt x="6" y="9"/>
                      </a:lnTo>
                      <a:lnTo>
                        <a:pt x="3" y="7"/>
                      </a:lnTo>
                      <a:lnTo>
                        <a:pt x="0" y="5"/>
                      </a:lnTo>
                      <a:lnTo>
                        <a:pt x="0" y="1"/>
                      </a:lnTo>
                      <a:lnTo>
                        <a:pt x="4" y="0"/>
                      </a:lnTo>
                      <a:lnTo>
                        <a:pt x="6" y="0"/>
                      </a:lnTo>
                      <a:lnTo>
                        <a:pt x="7"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9"/>
                <p:cNvSpPr/>
                <p:nvPr/>
              </p:nvSpPr>
              <p:spPr>
                <a:xfrm>
                  <a:off x="3642" y="3260"/>
                  <a:ext cx="5" cy="9"/>
                </a:xfrm>
                <a:custGeom>
                  <a:rect b="b" l="l" r="r" t="t"/>
                  <a:pathLst>
                    <a:path extrusionOk="0" h="36" w="18">
                      <a:moveTo>
                        <a:pt x="0" y="7"/>
                      </a:moveTo>
                      <a:lnTo>
                        <a:pt x="0" y="8"/>
                      </a:lnTo>
                      <a:lnTo>
                        <a:pt x="1" y="12"/>
                      </a:lnTo>
                      <a:lnTo>
                        <a:pt x="3" y="16"/>
                      </a:lnTo>
                      <a:lnTo>
                        <a:pt x="5" y="24"/>
                      </a:lnTo>
                      <a:lnTo>
                        <a:pt x="7" y="28"/>
                      </a:lnTo>
                      <a:lnTo>
                        <a:pt x="9" y="33"/>
                      </a:lnTo>
                      <a:lnTo>
                        <a:pt x="11" y="36"/>
                      </a:lnTo>
                      <a:lnTo>
                        <a:pt x="15" y="36"/>
                      </a:lnTo>
                      <a:lnTo>
                        <a:pt x="18" y="34"/>
                      </a:lnTo>
                      <a:lnTo>
                        <a:pt x="18" y="29"/>
                      </a:lnTo>
                      <a:lnTo>
                        <a:pt x="17" y="23"/>
                      </a:lnTo>
                      <a:lnTo>
                        <a:pt x="15" y="16"/>
                      </a:lnTo>
                      <a:lnTo>
                        <a:pt x="12" y="9"/>
                      </a:lnTo>
                      <a:lnTo>
                        <a:pt x="9" y="4"/>
                      </a:lnTo>
                      <a:lnTo>
                        <a:pt x="7" y="0"/>
                      </a:lnTo>
                      <a:lnTo>
                        <a:pt x="5" y="0"/>
                      </a:lnTo>
                      <a:lnTo>
                        <a:pt x="0" y="5"/>
                      </a:lnTo>
                      <a:lnTo>
                        <a:pt x="0" y="7"/>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9"/>
                <p:cNvSpPr/>
                <p:nvPr/>
              </p:nvSpPr>
              <p:spPr>
                <a:xfrm>
                  <a:off x="3192" y="3226"/>
                  <a:ext cx="15" cy="3"/>
                </a:xfrm>
                <a:custGeom>
                  <a:rect b="b" l="l" r="r" t="t"/>
                  <a:pathLst>
                    <a:path extrusionOk="0" h="14" w="59">
                      <a:moveTo>
                        <a:pt x="42" y="1"/>
                      </a:moveTo>
                      <a:lnTo>
                        <a:pt x="36" y="0"/>
                      </a:lnTo>
                      <a:lnTo>
                        <a:pt x="30" y="0"/>
                      </a:lnTo>
                      <a:lnTo>
                        <a:pt x="22" y="0"/>
                      </a:lnTo>
                      <a:lnTo>
                        <a:pt x="15" y="0"/>
                      </a:lnTo>
                      <a:lnTo>
                        <a:pt x="8" y="0"/>
                      </a:lnTo>
                      <a:lnTo>
                        <a:pt x="3" y="2"/>
                      </a:lnTo>
                      <a:lnTo>
                        <a:pt x="0" y="4"/>
                      </a:lnTo>
                      <a:lnTo>
                        <a:pt x="0" y="8"/>
                      </a:lnTo>
                      <a:lnTo>
                        <a:pt x="0" y="9"/>
                      </a:lnTo>
                      <a:lnTo>
                        <a:pt x="2" y="10"/>
                      </a:lnTo>
                      <a:lnTo>
                        <a:pt x="6" y="12"/>
                      </a:lnTo>
                      <a:lnTo>
                        <a:pt x="10" y="13"/>
                      </a:lnTo>
                      <a:lnTo>
                        <a:pt x="14" y="13"/>
                      </a:lnTo>
                      <a:lnTo>
                        <a:pt x="19" y="13"/>
                      </a:lnTo>
                      <a:lnTo>
                        <a:pt x="23" y="13"/>
                      </a:lnTo>
                      <a:lnTo>
                        <a:pt x="30" y="14"/>
                      </a:lnTo>
                      <a:lnTo>
                        <a:pt x="35" y="13"/>
                      </a:lnTo>
                      <a:lnTo>
                        <a:pt x="40" y="12"/>
                      </a:lnTo>
                      <a:lnTo>
                        <a:pt x="44" y="12"/>
                      </a:lnTo>
                      <a:lnTo>
                        <a:pt x="49" y="12"/>
                      </a:lnTo>
                      <a:lnTo>
                        <a:pt x="52" y="10"/>
                      </a:lnTo>
                      <a:lnTo>
                        <a:pt x="55" y="10"/>
                      </a:lnTo>
                      <a:lnTo>
                        <a:pt x="57" y="9"/>
                      </a:lnTo>
                      <a:lnTo>
                        <a:pt x="59" y="8"/>
                      </a:lnTo>
                      <a:lnTo>
                        <a:pt x="56" y="4"/>
                      </a:lnTo>
                      <a:lnTo>
                        <a:pt x="50" y="2"/>
                      </a:lnTo>
                      <a:lnTo>
                        <a:pt x="44" y="1"/>
                      </a:lnTo>
                      <a:lnTo>
                        <a:pt x="42"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9"/>
                <p:cNvSpPr/>
                <p:nvPr/>
              </p:nvSpPr>
              <p:spPr>
                <a:xfrm>
                  <a:off x="3265" y="3206"/>
                  <a:ext cx="8" cy="9"/>
                </a:xfrm>
                <a:custGeom>
                  <a:rect b="b" l="l" r="r" t="t"/>
                  <a:pathLst>
                    <a:path extrusionOk="0" h="36" w="32">
                      <a:moveTo>
                        <a:pt x="23" y="1"/>
                      </a:moveTo>
                      <a:lnTo>
                        <a:pt x="19" y="3"/>
                      </a:lnTo>
                      <a:lnTo>
                        <a:pt x="16" y="7"/>
                      </a:lnTo>
                      <a:lnTo>
                        <a:pt x="11" y="12"/>
                      </a:lnTo>
                      <a:lnTo>
                        <a:pt x="7" y="17"/>
                      </a:lnTo>
                      <a:lnTo>
                        <a:pt x="3" y="22"/>
                      </a:lnTo>
                      <a:lnTo>
                        <a:pt x="0" y="28"/>
                      </a:lnTo>
                      <a:lnTo>
                        <a:pt x="0" y="31"/>
                      </a:lnTo>
                      <a:lnTo>
                        <a:pt x="3" y="34"/>
                      </a:lnTo>
                      <a:lnTo>
                        <a:pt x="6" y="36"/>
                      </a:lnTo>
                      <a:lnTo>
                        <a:pt x="11" y="34"/>
                      </a:lnTo>
                      <a:lnTo>
                        <a:pt x="15" y="30"/>
                      </a:lnTo>
                      <a:lnTo>
                        <a:pt x="20" y="26"/>
                      </a:lnTo>
                      <a:lnTo>
                        <a:pt x="23" y="21"/>
                      </a:lnTo>
                      <a:lnTo>
                        <a:pt x="28" y="16"/>
                      </a:lnTo>
                      <a:lnTo>
                        <a:pt x="30" y="11"/>
                      </a:lnTo>
                      <a:lnTo>
                        <a:pt x="32" y="7"/>
                      </a:lnTo>
                      <a:lnTo>
                        <a:pt x="30" y="3"/>
                      </a:lnTo>
                      <a:lnTo>
                        <a:pt x="30" y="1"/>
                      </a:lnTo>
                      <a:lnTo>
                        <a:pt x="28" y="0"/>
                      </a:lnTo>
                      <a:lnTo>
                        <a:pt x="27" y="0"/>
                      </a:lnTo>
                      <a:lnTo>
                        <a:pt x="24" y="1"/>
                      </a:lnTo>
                      <a:lnTo>
                        <a:pt x="23"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9"/>
                <p:cNvSpPr/>
                <p:nvPr/>
              </p:nvSpPr>
              <p:spPr>
                <a:xfrm>
                  <a:off x="3313" y="3214"/>
                  <a:ext cx="8" cy="3"/>
                </a:xfrm>
                <a:custGeom>
                  <a:rect b="b" l="l" r="r" t="t"/>
                  <a:pathLst>
                    <a:path extrusionOk="0" h="13" w="31">
                      <a:moveTo>
                        <a:pt x="27" y="0"/>
                      </a:moveTo>
                      <a:lnTo>
                        <a:pt x="22" y="0"/>
                      </a:lnTo>
                      <a:lnTo>
                        <a:pt x="17" y="0"/>
                      </a:lnTo>
                      <a:lnTo>
                        <a:pt x="11" y="0"/>
                      </a:lnTo>
                      <a:lnTo>
                        <a:pt x="6" y="1"/>
                      </a:lnTo>
                      <a:lnTo>
                        <a:pt x="2" y="1"/>
                      </a:lnTo>
                      <a:lnTo>
                        <a:pt x="0" y="2"/>
                      </a:lnTo>
                      <a:lnTo>
                        <a:pt x="0" y="4"/>
                      </a:lnTo>
                      <a:lnTo>
                        <a:pt x="2" y="7"/>
                      </a:lnTo>
                      <a:lnTo>
                        <a:pt x="8" y="11"/>
                      </a:lnTo>
                      <a:lnTo>
                        <a:pt x="14" y="13"/>
                      </a:lnTo>
                      <a:lnTo>
                        <a:pt x="16" y="12"/>
                      </a:lnTo>
                      <a:lnTo>
                        <a:pt x="19" y="12"/>
                      </a:lnTo>
                      <a:lnTo>
                        <a:pt x="23" y="11"/>
                      </a:lnTo>
                      <a:lnTo>
                        <a:pt x="27" y="9"/>
                      </a:lnTo>
                      <a:lnTo>
                        <a:pt x="30" y="6"/>
                      </a:lnTo>
                      <a:lnTo>
                        <a:pt x="31" y="3"/>
                      </a:lnTo>
                      <a:lnTo>
                        <a:pt x="31" y="1"/>
                      </a:lnTo>
                      <a:lnTo>
                        <a:pt x="29" y="0"/>
                      </a:lnTo>
                      <a:lnTo>
                        <a:pt x="27"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9"/>
                <p:cNvSpPr/>
                <p:nvPr/>
              </p:nvSpPr>
              <p:spPr>
                <a:xfrm>
                  <a:off x="3379" y="3214"/>
                  <a:ext cx="16" cy="4"/>
                </a:xfrm>
                <a:custGeom>
                  <a:rect b="b" l="l" r="r" t="t"/>
                  <a:pathLst>
                    <a:path extrusionOk="0" h="15" w="64">
                      <a:moveTo>
                        <a:pt x="53" y="3"/>
                      </a:moveTo>
                      <a:lnTo>
                        <a:pt x="49" y="1"/>
                      </a:lnTo>
                      <a:lnTo>
                        <a:pt x="45" y="0"/>
                      </a:lnTo>
                      <a:lnTo>
                        <a:pt x="40" y="0"/>
                      </a:lnTo>
                      <a:lnTo>
                        <a:pt x="34" y="0"/>
                      </a:lnTo>
                      <a:lnTo>
                        <a:pt x="28" y="0"/>
                      </a:lnTo>
                      <a:lnTo>
                        <a:pt x="23" y="0"/>
                      </a:lnTo>
                      <a:lnTo>
                        <a:pt x="18" y="0"/>
                      </a:lnTo>
                      <a:lnTo>
                        <a:pt x="15" y="0"/>
                      </a:lnTo>
                      <a:lnTo>
                        <a:pt x="10" y="0"/>
                      </a:lnTo>
                      <a:lnTo>
                        <a:pt x="7" y="0"/>
                      </a:lnTo>
                      <a:lnTo>
                        <a:pt x="4" y="0"/>
                      </a:lnTo>
                      <a:lnTo>
                        <a:pt x="2" y="1"/>
                      </a:lnTo>
                      <a:lnTo>
                        <a:pt x="0" y="3"/>
                      </a:lnTo>
                      <a:lnTo>
                        <a:pt x="1" y="7"/>
                      </a:lnTo>
                      <a:lnTo>
                        <a:pt x="2" y="10"/>
                      </a:lnTo>
                      <a:lnTo>
                        <a:pt x="7" y="12"/>
                      </a:lnTo>
                      <a:lnTo>
                        <a:pt x="10" y="12"/>
                      </a:lnTo>
                      <a:lnTo>
                        <a:pt x="14" y="12"/>
                      </a:lnTo>
                      <a:lnTo>
                        <a:pt x="16" y="12"/>
                      </a:lnTo>
                      <a:lnTo>
                        <a:pt x="19" y="12"/>
                      </a:lnTo>
                      <a:lnTo>
                        <a:pt x="23" y="12"/>
                      </a:lnTo>
                      <a:lnTo>
                        <a:pt x="27" y="13"/>
                      </a:lnTo>
                      <a:lnTo>
                        <a:pt x="33" y="12"/>
                      </a:lnTo>
                      <a:lnTo>
                        <a:pt x="40" y="12"/>
                      </a:lnTo>
                      <a:lnTo>
                        <a:pt x="45" y="13"/>
                      </a:lnTo>
                      <a:lnTo>
                        <a:pt x="50" y="14"/>
                      </a:lnTo>
                      <a:lnTo>
                        <a:pt x="56" y="15"/>
                      </a:lnTo>
                      <a:lnTo>
                        <a:pt x="62" y="14"/>
                      </a:lnTo>
                      <a:lnTo>
                        <a:pt x="64" y="10"/>
                      </a:lnTo>
                      <a:lnTo>
                        <a:pt x="63" y="7"/>
                      </a:lnTo>
                      <a:lnTo>
                        <a:pt x="59" y="4"/>
                      </a:lnTo>
                      <a:lnTo>
                        <a:pt x="53" y="3"/>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9"/>
                <p:cNvSpPr/>
                <p:nvPr/>
              </p:nvSpPr>
              <p:spPr>
                <a:xfrm>
                  <a:off x="3455" y="3221"/>
                  <a:ext cx="10" cy="3"/>
                </a:xfrm>
                <a:custGeom>
                  <a:rect b="b" l="l" r="r" t="t"/>
                  <a:pathLst>
                    <a:path extrusionOk="0" h="13" w="40">
                      <a:moveTo>
                        <a:pt x="32" y="1"/>
                      </a:moveTo>
                      <a:lnTo>
                        <a:pt x="27" y="1"/>
                      </a:lnTo>
                      <a:lnTo>
                        <a:pt x="22" y="1"/>
                      </a:lnTo>
                      <a:lnTo>
                        <a:pt x="16" y="1"/>
                      </a:lnTo>
                      <a:lnTo>
                        <a:pt x="12" y="1"/>
                      </a:lnTo>
                      <a:lnTo>
                        <a:pt x="6" y="1"/>
                      </a:lnTo>
                      <a:lnTo>
                        <a:pt x="2" y="3"/>
                      </a:lnTo>
                      <a:lnTo>
                        <a:pt x="0" y="5"/>
                      </a:lnTo>
                      <a:lnTo>
                        <a:pt x="2" y="7"/>
                      </a:lnTo>
                      <a:lnTo>
                        <a:pt x="6" y="9"/>
                      </a:lnTo>
                      <a:lnTo>
                        <a:pt x="11" y="11"/>
                      </a:lnTo>
                      <a:lnTo>
                        <a:pt x="16" y="12"/>
                      </a:lnTo>
                      <a:lnTo>
                        <a:pt x="24" y="13"/>
                      </a:lnTo>
                      <a:lnTo>
                        <a:pt x="29" y="13"/>
                      </a:lnTo>
                      <a:lnTo>
                        <a:pt x="35" y="13"/>
                      </a:lnTo>
                      <a:lnTo>
                        <a:pt x="39" y="11"/>
                      </a:lnTo>
                      <a:lnTo>
                        <a:pt x="40" y="9"/>
                      </a:lnTo>
                      <a:lnTo>
                        <a:pt x="39" y="5"/>
                      </a:lnTo>
                      <a:lnTo>
                        <a:pt x="38" y="3"/>
                      </a:lnTo>
                      <a:lnTo>
                        <a:pt x="37" y="1"/>
                      </a:lnTo>
                      <a:lnTo>
                        <a:pt x="36" y="1"/>
                      </a:lnTo>
                      <a:lnTo>
                        <a:pt x="33" y="0"/>
                      </a:lnTo>
                      <a:lnTo>
                        <a:pt x="32"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1" name="Google Shape;1381;p9"/>
                <p:cNvSpPr/>
                <p:nvPr/>
              </p:nvSpPr>
              <p:spPr>
                <a:xfrm>
                  <a:off x="3553" y="3220"/>
                  <a:ext cx="12" cy="3"/>
                </a:xfrm>
                <a:custGeom>
                  <a:rect b="b" l="l" r="r" t="t"/>
                  <a:pathLst>
                    <a:path extrusionOk="0" h="12" w="47">
                      <a:moveTo>
                        <a:pt x="30" y="1"/>
                      </a:moveTo>
                      <a:lnTo>
                        <a:pt x="23" y="1"/>
                      </a:lnTo>
                      <a:lnTo>
                        <a:pt x="18" y="1"/>
                      </a:lnTo>
                      <a:lnTo>
                        <a:pt x="12" y="1"/>
                      </a:lnTo>
                      <a:lnTo>
                        <a:pt x="8" y="3"/>
                      </a:lnTo>
                      <a:lnTo>
                        <a:pt x="4" y="3"/>
                      </a:lnTo>
                      <a:lnTo>
                        <a:pt x="2" y="5"/>
                      </a:lnTo>
                      <a:lnTo>
                        <a:pt x="0" y="7"/>
                      </a:lnTo>
                      <a:lnTo>
                        <a:pt x="1" y="9"/>
                      </a:lnTo>
                      <a:lnTo>
                        <a:pt x="3" y="10"/>
                      </a:lnTo>
                      <a:lnTo>
                        <a:pt x="9" y="11"/>
                      </a:lnTo>
                      <a:lnTo>
                        <a:pt x="12" y="11"/>
                      </a:lnTo>
                      <a:lnTo>
                        <a:pt x="17" y="11"/>
                      </a:lnTo>
                      <a:lnTo>
                        <a:pt x="21" y="11"/>
                      </a:lnTo>
                      <a:lnTo>
                        <a:pt x="26" y="12"/>
                      </a:lnTo>
                      <a:lnTo>
                        <a:pt x="30" y="11"/>
                      </a:lnTo>
                      <a:lnTo>
                        <a:pt x="34" y="11"/>
                      </a:lnTo>
                      <a:lnTo>
                        <a:pt x="38" y="10"/>
                      </a:lnTo>
                      <a:lnTo>
                        <a:pt x="42" y="10"/>
                      </a:lnTo>
                      <a:lnTo>
                        <a:pt x="46" y="8"/>
                      </a:lnTo>
                      <a:lnTo>
                        <a:pt x="47" y="7"/>
                      </a:lnTo>
                      <a:lnTo>
                        <a:pt x="42" y="3"/>
                      </a:lnTo>
                      <a:lnTo>
                        <a:pt x="36" y="1"/>
                      </a:lnTo>
                      <a:lnTo>
                        <a:pt x="32" y="0"/>
                      </a:lnTo>
                      <a:lnTo>
                        <a:pt x="30"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2" name="Google Shape;1382;p9"/>
                <p:cNvSpPr/>
                <p:nvPr/>
              </p:nvSpPr>
              <p:spPr>
                <a:xfrm>
                  <a:off x="3611" y="3262"/>
                  <a:ext cx="12" cy="3"/>
                </a:xfrm>
                <a:custGeom>
                  <a:rect b="b" l="l" r="r" t="t"/>
                  <a:pathLst>
                    <a:path extrusionOk="0" h="14" w="48">
                      <a:moveTo>
                        <a:pt x="33" y="0"/>
                      </a:moveTo>
                      <a:lnTo>
                        <a:pt x="27" y="0"/>
                      </a:lnTo>
                      <a:lnTo>
                        <a:pt x="21" y="1"/>
                      </a:lnTo>
                      <a:lnTo>
                        <a:pt x="14" y="2"/>
                      </a:lnTo>
                      <a:lnTo>
                        <a:pt x="9" y="4"/>
                      </a:lnTo>
                      <a:lnTo>
                        <a:pt x="3" y="6"/>
                      </a:lnTo>
                      <a:lnTo>
                        <a:pt x="0" y="8"/>
                      </a:lnTo>
                      <a:lnTo>
                        <a:pt x="0" y="10"/>
                      </a:lnTo>
                      <a:lnTo>
                        <a:pt x="4" y="12"/>
                      </a:lnTo>
                      <a:lnTo>
                        <a:pt x="9" y="12"/>
                      </a:lnTo>
                      <a:lnTo>
                        <a:pt x="16" y="14"/>
                      </a:lnTo>
                      <a:lnTo>
                        <a:pt x="22" y="14"/>
                      </a:lnTo>
                      <a:lnTo>
                        <a:pt x="29" y="14"/>
                      </a:lnTo>
                      <a:lnTo>
                        <a:pt x="35" y="12"/>
                      </a:lnTo>
                      <a:lnTo>
                        <a:pt x="41" y="11"/>
                      </a:lnTo>
                      <a:lnTo>
                        <a:pt x="45" y="9"/>
                      </a:lnTo>
                      <a:lnTo>
                        <a:pt x="48" y="7"/>
                      </a:lnTo>
                      <a:lnTo>
                        <a:pt x="47" y="2"/>
                      </a:lnTo>
                      <a:lnTo>
                        <a:pt x="42" y="0"/>
                      </a:lnTo>
                      <a:lnTo>
                        <a:pt x="36" y="0"/>
                      </a:lnTo>
                      <a:lnTo>
                        <a:pt x="33"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3" name="Google Shape;1383;p9"/>
                <p:cNvSpPr/>
                <p:nvPr/>
              </p:nvSpPr>
              <p:spPr>
                <a:xfrm>
                  <a:off x="3504" y="3266"/>
                  <a:ext cx="19" cy="3"/>
                </a:xfrm>
                <a:custGeom>
                  <a:rect b="b" l="l" r="r" t="t"/>
                  <a:pathLst>
                    <a:path extrusionOk="0" h="12" w="76">
                      <a:moveTo>
                        <a:pt x="61" y="1"/>
                      </a:moveTo>
                      <a:lnTo>
                        <a:pt x="56" y="0"/>
                      </a:lnTo>
                      <a:lnTo>
                        <a:pt x="52" y="0"/>
                      </a:lnTo>
                      <a:lnTo>
                        <a:pt x="48" y="0"/>
                      </a:lnTo>
                      <a:lnTo>
                        <a:pt x="44" y="0"/>
                      </a:lnTo>
                      <a:lnTo>
                        <a:pt x="39" y="0"/>
                      </a:lnTo>
                      <a:lnTo>
                        <a:pt x="35" y="0"/>
                      </a:lnTo>
                      <a:lnTo>
                        <a:pt x="31" y="0"/>
                      </a:lnTo>
                      <a:lnTo>
                        <a:pt x="26" y="0"/>
                      </a:lnTo>
                      <a:lnTo>
                        <a:pt x="22" y="0"/>
                      </a:lnTo>
                      <a:lnTo>
                        <a:pt x="18" y="0"/>
                      </a:lnTo>
                      <a:lnTo>
                        <a:pt x="14" y="0"/>
                      </a:lnTo>
                      <a:lnTo>
                        <a:pt x="11" y="0"/>
                      </a:lnTo>
                      <a:lnTo>
                        <a:pt x="5" y="1"/>
                      </a:lnTo>
                      <a:lnTo>
                        <a:pt x="1" y="4"/>
                      </a:lnTo>
                      <a:lnTo>
                        <a:pt x="0" y="4"/>
                      </a:lnTo>
                      <a:lnTo>
                        <a:pt x="1" y="6"/>
                      </a:lnTo>
                      <a:lnTo>
                        <a:pt x="3" y="7"/>
                      </a:lnTo>
                      <a:lnTo>
                        <a:pt x="7" y="8"/>
                      </a:lnTo>
                      <a:lnTo>
                        <a:pt x="11" y="9"/>
                      </a:lnTo>
                      <a:lnTo>
                        <a:pt x="18" y="10"/>
                      </a:lnTo>
                      <a:lnTo>
                        <a:pt x="24" y="10"/>
                      </a:lnTo>
                      <a:lnTo>
                        <a:pt x="32" y="12"/>
                      </a:lnTo>
                      <a:lnTo>
                        <a:pt x="38" y="12"/>
                      </a:lnTo>
                      <a:lnTo>
                        <a:pt x="45" y="12"/>
                      </a:lnTo>
                      <a:lnTo>
                        <a:pt x="51" y="12"/>
                      </a:lnTo>
                      <a:lnTo>
                        <a:pt x="58" y="12"/>
                      </a:lnTo>
                      <a:lnTo>
                        <a:pt x="62" y="11"/>
                      </a:lnTo>
                      <a:lnTo>
                        <a:pt x="67" y="10"/>
                      </a:lnTo>
                      <a:lnTo>
                        <a:pt x="70" y="9"/>
                      </a:lnTo>
                      <a:lnTo>
                        <a:pt x="75" y="8"/>
                      </a:lnTo>
                      <a:lnTo>
                        <a:pt x="76" y="4"/>
                      </a:lnTo>
                      <a:lnTo>
                        <a:pt x="76" y="1"/>
                      </a:lnTo>
                      <a:lnTo>
                        <a:pt x="73" y="0"/>
                      </a:lnTo>
                      <a:lnTo>
                        <a:pt x="70" y="0"/>
                      </a:lnTo>
                      <a:lnTo>
                        <a:pt x="67" y="0"/>
                      </a:lnTo>
                      <a:lnTo>
                        <a:pt x="64" y="0"/>
                      </a:lnTo>
                      <a:lnTo>
                        <a:pt x="62" y="0"/>
                      </a:lnTo>
                      <a:lnTo>
                        <a:pt x="61" y="1"/>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4" name="Google Shape;1384;p9"/>
                <p:cNvSpPr/>
                <p:nvPr/>
              </p:nvSpPr>
              <p:spPr>
                <a:xfrm>
                  <a:off x="3173" y="3305"/>
                  <a:ext cx="6" cy="14"/>
                </a:xfrm>
                <a:custGeom>
                  <a:rect b="b" l="l" r="r" t="t"/>
                  <a:pathLst>
                    <a:path extrusionOk="0" h="56" w="23">
                      <a:moveTo>
                        <a:pt x="0" y="9"/>
                      </a:moveTo>
                      <a:lnTo>
                        <a:pt x="0" y="14"/>
                      </a:lnTo>
                      <a:lnTo>
                        <a:pt x="2" y="21"/>
                      </a:lnTo>
                      <a:lnTo>
                        <a:pt x="3" y="25"/>
                      </a:lnTo>
                      <a:lnTo>
                        <a:pt x="4" y="29"/>
                      </a:lnTo>
                      <a:lnTo>
                        <a:pt x="5" y="33"/>
                      </a:lnTo>
                      <a:lnTo>
                        <a:pt x="7" y="37"/>
                      </a:lnTo>
                      <a:lnTo>
                        <a:pt x="10" y="44"/>
                      </a:lnTo>
                      <a:lnTo>
                        <a:pt x="14" y="50"/>
                      </a:lnTo>
                      <a:lnTo>
                        <a:pt x="17" y="54"/>
                      </a:lnTo>
                      <a:lnTo>
                        <a:pt x="21" y="56"/>
                      </a:lnTo>
                      <a:lnTo>
                        <a:pt x="23" y="55"/>
                      </a:lnTo>
                      <a:lnTo>
                        <a:pt x="23" y="51"/>
                      </a:lnTo>
                      <a:lnTo>
                        <a:pt x="22" y="47"/>
                      </a:lnTo>
                      <a:lnTo>
                        <a:pt x="21" y="40"/>
                      </a:lnTo>
                      <a:lnTo>
                        <a:pt x="19" y="33"/>
                      </a:lnTo>
                      <a:lnTo>
                        <a:pt x="17" y="28"/>
                      </a:lnTo>
                      <a:lnTo>
                        <a:pt x="15" y="23"/>
                      </a:lnTo>
                      <a:lnTo>
                        <a:pt x="13" y="19"/>
                      </a:lnTo>
                      <a:lnTo>
                        <a:pt x="12" y="15"/>
                      </a:lnTo>
                      <a:lnTo>
                        <a:pt x="12" y="11"/>
                      </a:lnTo>
                      <a:lnTo>
                        <a:pt x="12" y="8"/>
                      </a:lnTo>
                      <a:lnTo>
                        <a:pt x="12" y="6"/>
                      </a:lnTo>
                      <a:lnTo>
                        <a:pt x="10" y="1"/>
                      </a:lnTo>
                      <a:lnTo>
                        <a:pt x="8" y="0"/>
                      </a:lnTo>
                      <a:lnTo>
                        <a:pt x="3" y="3"/>
                      </a:lnTo>
                      <a:lnTo>
                        <a:pt x="1" y="5"/>
                      </a:lnTo>
                      <a:lnTo>
                        <a:pt x="0" y="8"/>
                      </a:lnTo>
                      <a:lnTo>
                        <a:pt x="0" y="9"/>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9"/>
                <p:cNvSpPr/>
                <p:nvPr/>
              </p:nvSpPr>
              <p:spPr>
                <a:xfrm>
                  <a:off x="3208" y="3326"/>
                  <a:ext cx="14" cy="8"/>
                </a:xfrm>
                <a:custGeom>
                  <a:rect b="b" l="l" r="r" t="t"/>
                  <a:pathLst>
                    <a:path extrusionOk="0" h="28" w="56">
                      <a:moveTo>
                        <a:pt x="39" y="3"/>
                      </a:moveTo>
                      <a:lnTo>
                        <a:pt x="35" y="4"/>
                      </a:lnTo>
                      <a:lnTo>
                        <a:pt x="29" y="7"/>
                      </a:lnTo>
                      <a:lnTo>
                        <a:pt x="26" y="9"/>
                      </a:lnTo>
                      <a:lnTo>
                        <a:pt x="22" y="10"/>
                      </a:lnTo>
                      <a:lnTo>
                        <a:pt x="18" y="12"/>
                      </a:lnTo>
                      <a:lnTo>
                        <a:pt x="16" y="14"/>
                      </a:lnTo>
                      <a:lnTo>
                        <a:pt x="8" y="17"/>
                      </a:lnTo>
                      <a:lnTo>
                        <a:pt x="2" y="21"/>
                      </a:lnTo>
                      <a:lnTo>
                        <a:pt x="0" y="24"/>
                      </a:lnTo>
                      <a:lnTo>
                        <a:pt x="1" y="27"/>
                      </a:lnTo>
                      <a:lnTo>
                        <a:pt x="4" y="28"/>
                      </a:lnTo>
                      <a:lnTo>
                        <a:pt x="11" y="27"/>
                      </a:lnTo>
                      <a:lnTo>
                        <a:pt x="15" y="25"/>
                      </a:lnTo>
                      <a:lnTo>
                        <a:pt x="19" y="24"/>
                      </a:lnTo>
                      <a:lnTo>
                        <a:pt x="23" y="23"/>
                      </a:lnTo>
                      <a:lnTo>
                        <a:pt x="28" y="21"/>
                      </a:lnTo>
                      <a:lnTo>
                        <a:pt x="32" y="19"/>
                      </a:lnTo>
                      <a:lnTo>
                        <a:pt x="36" y="17"/>
                      </a:lnTo>
                      <a:lnTo>
                        <a:pt x="40" y="15"/>
                      </a:lnTo>
                      <a:lnTo>
                        <a:pt x="44" y="14"/>
                      </a:lnTo>
                      <a:lnTo>
                        <a:pt x="50" y="10"/>
                      </a:lnTo>
                      <a:lnTo>
                        <a:pt x="55" y="7"/>
                      </a:lnTo>
                      <a:lnTo>
                        <a:pt x="56" y="3"/>
                      </a:lnTo>
                      <a:lnTo>
                        <a:pt x="55" y="1"/>
                      </a:lnTo>
                      <a:lnTo>
                        <a:pt x="52" y="0"/>
                      </a:lnTo>
                      <a:lnTo>
                        <a:pt x="49" y="0"/>
                      </a:lnTo>
                      <a:lnTo>
                        <a:pt x="45" y="0"/>
                      </a:lnTo>
                      <a:lnTo>
                        <a:pt x="42" y="1"/>
                      </a:lnTo>
                      <a:lnTo>
                        <a:pt x="40" y="2"/>
                      </a:lnTo>
                      <a:lnTo>
                        <a:pt x="39" y="3"/>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6" name="Google Shape;1386;p9"/>
                <p:cNvSpPr/>
                <p:nvPr/>
              </p:nvSpPr>
              <p:spPr>
                <a:xfrm>
                  <a:off x="3280" y="3293"/>
                  <a:ext cx="10" cy="6"/>
                </a:xfrm>
                <a:custGeom>
                  <a:rect b="b" l="l" r="r" t="t"/>
                  <a:pathLst>
                    <a:path extrusionOk="0" h="28" w="37">
                      <a:moveTo>
                        <a:pt x="27" y="2"/>
                      </a:moveTo>
                      <a:lnTo>
                        <a:pt x="23" y="4"/>
                      </a:lnTo>
                      <a:lnTo>
                        <a:pt x="18" y="8"/>
                      </a:lnTo>
                      <a:lnTo>
                        <a:pt x="13" y="11"/>
                      </a:lnTo>
                      <a:lnTo>
                        <a:pt x="8" y="16"/>
                      </a:lnTo>
                      <a:lnTo>
                        <a:pt x="3" y="19"/>
                      </a:lnTo>
                      <a:lnTo>
                        <a:pt x="1" y="23"/>
                      </a:lnTo>
                      <a:lnTo>
                        <a:pt x="0" y="25"/>
                      </a:lnTo>
                      <a:lnTo>
                        <a:pt x="3" y="28"/>
                      </a:lnTo>
                      <a:lnTo>
                        <a:pt x="6" y="28"/>
                      </a:lnTo>
                      <a:lnTo>
                        <a:pt x="11" y="27"/>
                      </a:lnTo>
                      <a:lnTo>
                        <a:pt x="17" y="24"/>
                      </a:lnTo>
                      <a:lnTo>
                        <a:pt x="22" y="21"/>
                      </a:lnTo>
                      <a:lnTo>
                        <a:pt x="26" y="16"/>
                      </a:lnTo>
                      <a:lnTo>
                        <a:pt x="32" y="11"/>
                      </a:lnTo>
                      <a:lnTo>
                        <a:pt x="35" y="7"/>
                      </a:lnTo>
                      <a:lnTo>
                        <a:pt x="37" y="4"/>
                      </a:lnTo>
                      <a:lnTo>
                        <a:pt x="35" y="0"/>
                      </a:lnTo>
                      <a:lnTo>
                        <a:pt x="33" y="0"/>
                      </a:lnTo>
                      <a:lnTo>
                        <a:pt x="28" y="1"/>
                      </a:lnTo>
                      <a:lnTo>
                        <a:pt x="27" y="2"/>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7" name="Google Shape;1387;p9"/>
                <p:cNvSpPr/>
                <p:nvPr/>
              </p:nvSpPr>
              <p:spPr>
                <a:xfrm>
                  <a:off x="3401" y="3273"/>
                  <a:ext cx="13" cy="4"/>
                </a:xfrm>
                <a:custGeom>
                  <a:rect b="b" l="l" r="r" t="t"/>
                  <a:pathLst>
                    <a:path extrusionOk="0" h="14" w="53">
                      <a:moveTo>
                        <a:pt x="36" y="0"/>
                      </a:moveTo>
                      <a:lnTo>
                        <a:pt x="32" y="0"/>
                      </a:lnTo>
                      <a:lnTo>
                        <a:pt x="29" y="0"/>
                      </a:lnTo>
                      <a:lnTo>
                        <a:pt x="25" y="0"/>
                      </a:lnTo>
                      <a:lnTo>
                        <a:pt x="21" y="0"/>
                      </a:lnTo>
                      <a:lnTo>
                        <a:pt x="17" y="0"/>
                      </a:lnTo>
                      <a:lnTo>
                        <a:pt x="14" y="0"/>
                      </a:lnTo>
                      <a:lnTo>
                        <a:pt x="10" y="0"/>
                      </a:lnTo>
                      <a:lnTo>
                        <a:pt x="8" y="0"/>
                      </a:lnTo>
                      <a:lnTo>
                        <a:pt x="3" y="0"/>
                      </a:lnTo>
                      <a:lnTo>
                        <a:pt x="0" y="2"/>
                      </a:lnTo>
                      <a:lnTo>
                        <a:pt x="0" y="3"/>
                      </a:lnTo>
                      <a:lnTo>
                        <a:pt x="3" y="6"/>
                      </a:lnTo>
                      <a:lnTo>
                        <a:pt x="7" y="10"/>
                      </a:lnTo>
                      <a:lnTo>
                        <a:pt x="13" y="12"/>
                      </a:lnTo>
                      <a:lnTo>
                        <a:pt x="19" y="13"/>
                      </a:lnTo>
                      <a:lnTo>
                        <a:pt x="26" y="14"/>
                      </a:lnTo>
                      <a:lnTo>
                        <a:pt x="32" y="13"/>
                      </a:lnTo>
                      <a:lnTo>
                        <a:pt x="39" y="12"/>
                      </a:lnTo>
                      <a:lnTo>
                        <a:pt x="45" y="10"/>
                      </a:lnTo>
                      <a:lnTo>
                        <a:pt x="51" y="6"/>
                      </a:lnTo>
                      <a:lnTo>
                        <a:pt x="53" y="3"/>
                      </a:lnTo>
                      <a:lnTo>
                        <a:pt x="53" y="1"/>
                      </a:lnTo>
                      <a:lnTo>
                        <a:pt x="51" y="0"/>
                      </a:lnTo>
                      <a:lnTo>
                        <a:pt x="48" y="0"/>
                      </a:lnTo>
                      <a:lnTo>
                        <a:pt x="44" y="0"/>
                      </a:lnTo>
                      <a:lnTo>
                        <a:pt x="40" y="0"/>
                      </a:lnTo>
                      <a:lnTo>
                        <a:pt x="37" y="0"/>
                      </a:lnTo>
                      <a:lnTo>
                        <a:pt x="36" y="0"/>
                      </a:lnTo>
                      <a:close/>
                    </a:path>
                  </a:pathLst>
                </a:custGeom>
                <a:solidFill>
                  <a:srgbClr val="FFC9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88" name="Google Shape;1388;p9"/>
              <p:cNvGrpSpPr/>
              <p:nvPr/>
            </p:nvGrpSpPr>
            <p:grpSpPr>
              <a:xfrm>
                <a:off x="2276475" y="5429250"/>
                <a:ext cx="628650" cy="714375"/>
                <a:chOff x="1512" y="2880"/>
                <a:chExt cx="396" cy="450"/>
              </a:xfrm>
            </p:grpSpPr>
            <p:sp>
              <p:nvSpPr>
                <p:cNvPr id="1389" name="Google Shape;1389;p9"/>
                <p:cNvSpPr/>
                <p:nvPr/>
              </p:nvSpPr>
              <p:spPr>
                <a:xfrm>
                  <a:off x="1540" y="3159"/>
                  <a:ext cx="3" cy="4"/>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390" name="Google Shape;1390;p9"/>
                <p:cNvCxnSpPr/>
                <p:nvPr/>
              </p:nvCxnSpPr>
              <p:spPr>
                <a:xfrm>
                  <a:off x="1540" y="3159"/>
                  <a:ext cx="3" cy="1"/>
                </a:xfrm>
                <a:prstGeom prst="straightConnector1">
                  <a:avLst/>
                </a:prstGeom>
                <a:noFill/>
                <a:ln cap="flat" cmpd="sng" w="9525">
                  <a:solidFill>
                    <a:srgbClr val="000000"/>
                  </a:solidFill>
                  <a:prstDash val="solid"/>
                  <a:round/>
                  <a:headEnd len="med" w="med" type="none"/>
                  <a:tailEnd len="med" w="med" type="none"/>
                </a:ln>
              </p:spPr>
            </p:cxnSp>
            <p:cxnSp>
              <p:nvCxnSpPr>
                <p:cNvPr id="1391" name="Google Shape;1391;p9"/>
                <p:cNvCxnSpPr/>
                <p:nvPr/>
              </p:nvCxnSpPr>
              <p:spPr>
                <a:xfrm>
                  <a:off x="1540" y="3159"/>
                  <a:ext cx="1" cy="4"/>
                </a:xfrm>
                <a:prstGeom prst="straightConnector1">
                  <a:avLst/>
                </a:prstGeom>
                <a:noFill/>
                <a:ln cap="flat" cmpd="sng" w="9525">
                  <a:solidFill>
                    <a:srgbClr val="000000"/>
                  </a:solidFill>
                  <a:prstDash val="solid"/>
                  <a:round/>
                  <a:headEnd len="med" w="med" type="none"/>
                  <a:tailEnd len="med" w="med" type="none"/>
                </a:ln>
              </p:spPr>
            </p:cxnSp>
            <p:sp>
              <p:nvSpPr>
                <p:cNvPr id="1392" name="Google Shape;1392;p9"/>
                <p:cNvSpPr/>
                <p:nvPr/>
              </p:nvSpPr>
              <p:spPr>
                <a:xfrm>
                  <a:off x="1540" y="3159"/>
                  <a:ext cx="3" cy="4"/>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393" name="Google Shape;1393;p9"/>
                <p:cNvCxnSpPr/>
                <p:nvPr/>
              </p:nvCxnSpPr>
              <p:spPr>
                <a:xfrm>
                  <a:off x="1540" y="3159"/>
                  <a:ext cx="3" cy="1"/>
                </a:xfrm>
                <a:prstGeom prst="straightConnector1">
                  <a:avLst/>
                </a:prstGeom>
                <a:noFill/>
                <a:ln cap="flat" cmpd="sng" w="9525">
                  <a:solidFill>
                    <a:srgbClr val="000000"/>
                  </a:solidFill>
                  <a:prstDash val="solid"/>
                  <a:round/>
                  <a:headEnd len="med" w="med" type="none"/>
                  <a:tailEnd len="med" w="med" type="none"/>
                </a:ln>
              </p:spPr>
            </p:cxnSp>
            <p:cxnSp>
              <p:nvCxnSpPr>
                <p:cNvPr id="1394" name="Google Shape;1394;p9"/>
                <p:cNvCxnSpPr/>
                <p:nvPr/>
              </p:nvCxnSpPr>
              <p:spPr>
                <a:xfrm>
                  <a:off x="1540" y="3159"/>
                  <a:ext cx="1" cy="4"/>
                </a:xfrm>
                <a:prstGeom prst="straightConnector1">
                  <a:avLst/>
                </a:prstGeom>
                <a:noFill/>
                <a:ln cap="flat" cmpd="sng" w="9525">
                  <a:solidFill>
                    <a:srgbClr val="000000"/>
                  </a:solidFill>
                  <a:prstDash val="solid"/>
                  <a:round/>
                  <a:headEnd len="med" w="med" type="none"/>
                  <a:tailEnd len="med" w="med" type="none"/>
                </a:ln>
              </p:spPr>
            </p:cxnSp>
            <p:sp>
              <p:nvSpPr>
                <p:cNvPr id="1395" name="Google Shape;1395;p9"/>
                <p:cNvSpPr/>
                <p:nvPr/>
              </p:nvSpPr>
              <p:spPr>
                <a:xfrm>
                  <a:off x="1513" y="3203"/>
                  <a:ext cx="102" cy="52"/>
                </a:xfrm>
                <a:custGeom>
                  <a:rect b="b" l="l" r="r" t="t"/>
                  <a:pathLst>
                    <a:path extrusionOk="0" h="52" w="102">
                      <a:moveTo>
                        <a:pt x="5" y="36"/>
                      </a:moveTo>
                      <a:lnTo>
                        <a:pt x="11" y="33"/>
                      </a:lnTo>
                      <a:lnTo>
                        <a:pt x="47" y="5"/>
                      </a:lnTo>
                      <a:lnTo>
                        <a:pt x="69" y="0"/>
                      </a:lnTo>
                      <a:lnTo>
                        <a:pt x="102" y="2"/>
                      </a:lnTo>
                      <a:lnTo>
                        <a:pt x="94" y="22"/>
                      </a:lnTo>
                      <a:lnTo>
                        <a:pt x="88" y="10"/>
                      </a:lnTo>
                      <a:lnTo>
                        <a:pt x="69" y="13"/>
                      </a:lnTo>
                      <a:lnTo>
                        <a:pt x="53" y="14"/>
                      </a:lnTo>
                      <a:lnTo>
                        <a:pt x="30" y="30"/>
                      </a:lnTo>
                      <a:lnTo>
                        <a:pt x="19" y="44"/>
                      </a:lnTo>
                      <a:lnTo>
                        <a:pt x="0" y="52"/>
                      </a:lnTo>
                      <a:lnTo>
                        <a:pt x="5" y="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6" name="Google Shape;1396;p9"/>
                <p:cNvSpPr/>
                <p:nvPr/>
              </p:nvSpPr>
              <p:spPr>
                <a:xfrm>
                  <a:off x="1608" y="3000"/>
                  <a:ext cx="57" cy="80"/>
                </a:xfrm>
                <a:custGeom>
                  <a:rect b="b" l="l" r="r" t="t"/>
                  <a:pathLst>
                    <a:path extrusionOk="0" h="80" w="57">
                      <a:moveTo>
                        <a:pt x="52" y="0"/>
                      </a:moveTo>
                      <a:lnTo>
                        <a:pt x="41" y="0"/>
                      </a:lnTo>
                      <a:lnTo>
                        <a:pt x="11" y="3"/>
                      </a:lnTo>
                      <a:lnTo>
                        <a:pt x="0" y="22"/>
                      </a:lnTo>
                      <a:lnTo>
                        <a:pt x="5" y="42"/>
                      </a:lnTo>
                      <a:lnTo>
                        <a:pt x="22" y="66"/>
                      </a:lnTo>
                      <a:lnTo>
                        <a:pt x="38" y="80"/>
                      </a:lnTo>
                      <a:lnTo>
                        <a:pt x="53" y="74"/>
                      </a:lnTo>
                      <a:lnTo>
                        <a:pt x="57" y="21"/>
                      </a:lnTo>
                      <a:lnTo>
                        <a:pt x="5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p9"/>
                <p:cNvSpPr/>
                <p:nvPr/>
              </p:nvSpPr>
              <p:spPr>
                <a:xfrm>
                  <a:off x="1646" y="2911"/>
                  <a:ext cx="90" cy="124"/>
                </a:xfrm>
                <a:custGeom>
                  <a:rect b="b" l="l" r="r" t="t"/>
                  <a:pathLst>
                    <a:path extrusionOk="0" h="124" w="90">
                      <a:moveTo>
                        <a:pt x="1" y="18"/>
                      </a:moveTo>
                      <a:lnTo>
                        <a:pt x="15" y="2"/>
                      </a:lnTo>
                      <a:lnTo>
                        <a:pt x="59" y="0"/>
                      </a:lnTo>
                      <a:lnTo>
                        <a:pt x="75" y="4"/>
                      </a:lnTo>
                      <a:lnTo>
                        <a:pt x="78" y="11"/>
                      </a:lnTo>
                      <a:lnTo>
                        <a:pt x="83" y="25"/>
                      </a:lnTo>
                      <a:lnTo>
                        <a:pt x="83" y="38"/>
                      </a:lnTo>
                      <a:lnTo>
                        <a:pt x="83" y="36"/>
                      </a:lnTo>
                      <a:lnTo>
                        <a:pt x="84" y="36"/>
                      </a:lnTo>
                      <a:lnTo>
                        <a:pt x="86" y="38"/>
                      </a:lnTo>
                      <a:lnTo>
                        <a:pt x="89" y="38"/>
                      </a:lnTo>
                      <a:lnTo>
                        <a:pt x="90" y="38"/>
                      </a:lnTo>
                      <a:lnTo>
                        <a:pt x="90" y="39"/>
                      </a:lnTo>
                      <a:lnTo>
                        <a:pt x="90" y="43"/>
                      </a:lnTo>
                      <a:lnTo>
                        <a:pt x="87" y="63"/>
                      </a:lnTo>
                      <a:lnTo>
                        <a:pt x="83" y="82"/>
                      </a:lnTo>
                      <a:lnTo>
                        <a:pt x="79" y="102"/>
                      </a:lnTo>
                      <a:lnTo>
                        <a:pt x="58" y="124"/>
                      </a:lnTo>
                      <a:lnTo>
                        <a:pt x="22" y="117"/>
                      </a:lnTo>
                      <a:lnTo>
                        <a:pt x="17" y="103"/>
                      </a:lnTo>
                      <a:lnTo>
                        <a:pt x="14" y="89"/>
                      </a:lnTo>
                      <a:lnTo>
                        <a:pt x="12" y="85"/>
                      </a:lnTo>
                      <a:lnTo>
                        <a:pt x="11" y="83"/>
                      </a:lnTo>
                      <a:lnTo>
                        <a:pt x="11" y="82"/>
                      </a:lnTo>
                      <a:lnTo>
                        <a:pt x="9" y="80"/>
                      </a:lnTo>
                      <a:lnTo>
                        <a:pt x="8" y="77"/>
                      </a:lnTo>
                      <a:lnTo>
                        <a:pt x="6" y="74"/>
                      </a:lnTo>
                      <a:lnTo>
                        <a:pt x="6" y="69"/>
                      </a:lnTo>
                      <a:lnTo>
                        <a:pt x="5" y="66"/>
                      </a:lnTo>
                      <a:lnTo>
                        <a:pt x="0" y="46"/>
                      </a:lnTo>
                      <a:lnTo>
                        <a:pt x="3" y="33"/>
                      </a:lnTo>
                      <a:lnTo>
                        <a:pt x="1"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8" name="Google Shape;1398;p9"/>
                <p:cNvSpPr/>
                <p:nvPr/>
              </p:nvSpPr>
              <p:spPr>
                <a:xfrm>
                  <a:off x="1512" y="2880"/>
                  <a:ext cx="371" cy="432"/>
                </a:xfrm>
                <a:custGeom>
                  <a:rect b="b" l="l" r="r" t="t"/>
                  <a:pathLst>
                    <a:path extrusionOk="0" h="432" w="371">
                      <a:moveTo>
                        <a:pt x="262" y="150"/>
                      </a:moveTo>
                      <a:lnTo>
                        <a:pt x="259" y="150"/>
                      </a:lnTo>
                      <a:lnTo>
                        <a:pt x="259" y="155"/>
                      </a:lnTo>
                      <a:lnTo>
                        <a:pt x="257" y="159"/>
                      </a:lnTo>
                      <a:lnTo>
                        <a:pt x="257" y="164"/>
                      </a:lnTo>
                      <a:lnTo>
                        <a:pt x="256" y="170"/>
                      </a:lnTo>
                      <a:lnTo>
                        <a:pt x="257" y="170"/>
                      </a:lnTo>
                      <a:lnTo>
                        <a:pt x="257" y="167"/>
                      </a:lnTo>
                      <a:lnTo>
                        <a:pt x="257" y="164"/>
                      </a:lnTo>
                      <a:lnTo>
                        <a:pt x="259" y="162"/>
                      </a:lnTo>
                      <a:lnTo>
                        <a:pt x="259" y="159"/>
                      </a:lnTo>
                      <a:lnTo>
                        <a:pt x="260" y="158"/>
                      </a:lnTo>
                      <a:lnTo>
                        <a:pt x="262" y="156"/>
                      </a:lnTo>
                      <a:lnTo>
                        <a:pt x="262" y="153"/>
                      </a:lnTo>
                      <a:lnTo>
                        <a:pt x="262" y="150"/>
                      </a:lnTo>
                      <a:lnTo>
                        <a:pt x="290" y="189"/>
                      </a:lnTo>
                      <a:lnTo>
                        <a:pt x="288" y="189"/>
                      </a:lnTo>
                      <a:lnTo>
                        <a:pt x="287" y="191"/>
                      </a:lnTo>
                      <a:lnTo>
                        <a:pt x="285" y="192"/>
                      </a:lnTo>
                      <a:lnTo>
                        <a:pt x="284" y="194"/>
                      </a:lnTo>
                      <a:lnTo>
                        <a:pt x="280" y="195"/>
                      </a:lnTo>
                      <a:lnTo>
                        <a:pt x="279" y="197"/>
                      </a:lnTo>
                      <a:lnTo>
                        <a:pt x="277" y="198"/>
                      </a:lnTo>
                      <a:lnTo>
                        <a:pt x="277" y="200"/>
                      </a:lnTo>
                      <a:lnTo>
                        <a:pt x="277" y="201"/>
                      </a:lnTo>
                      <a:lnTo>
                        <a:pt x="279" y="201"/>
                      </a:lnTo>
                      <a:lnTo>
                        <a:pt x="282" y="203"/>
                      </a:lnTo>
                      <a:lnTo>
                        <a:pt x="285" y="205"/>
                      </a:lnTo>
                      <a:lnTo>
                        <a:pt x="288" y="206"/>
                      </a:lnTo>
                      <a:lnTo>
                        <a:pt x="290" y="209"/>
                      </a:lnTo>
                      <a:lnTo>
                        <a:pt x="293" y="211"/>
                      </a:lnTo>
                      <a:lnTo>
                        <a:pt x="296" y="212"/>
                      </a:lnTo>
                      <a:lnTo>
                        <a:pt x="298" y="214"/>
                      </a:lnTo>
                      <a:lnTo>
                        <a:pt x="301" y="217"/>
                      </a:lnTo>
                      <a:lnTo>
                        <a:pt x="304" y="219"/>
                      </a:lnTo>
                      <a:lnTo>
                        <a:pt x="305" y="222"/>
                      </a:lnTo>
                      <a:lnTo>
                        <a:pt x="309" y="223"/>
                      </a:lnTo>
                      <a:lnTo>
                        <a:pt x="310" y="226"/>
                      </a:lnTo>
                      <a:lnTo>
                        <a:pt x="312" y="230"/>
                      </a:lnTo>
                      <a:lnTo>
                        <a:pt x="313" y="231"/>
                      </a:lnTo>
                      <a:lnTo>
                        <a:pt x="315" y="236"/>
                      </a:lnTo>
                      <a:lnTo>
                        <a:pt x="315" y="239"/>
                      </a:lnTo>
                      <a:lnTo>
                        <a:pt x="315" y="242"/>
                      </a:lnTo>
                      <a:lnTo>
                        <a:pt x="315" y="247"/>
                      </a:lnTo>
                      <a:lnTo>
                        <a:pt x="313" y="250"/>
                      </a:lnTo>
                      <a:lnTo>
                        <a:pt x="312" y="254"/>
                      </a:lnTo>
                      <a:lnTo>
                        <a:pt x="310" y="258"/>
                      </a:lnTo>
                      <a:lnTo>
                        <a:pt x="310" y="261"/>
                      </a:lnTo>
                      <a:lnTo>
                        <a:pt x="307" y="264"/>
                      </a:lnTo>
                      <a:lnTo>
                        <a:pt x="305" y="267"/>
                      </a:lnTo>
                      <a:lnTo>
                        <a:pt x="302" y="270"/>
                      </a:lnTo>
                      <a:lnTo>
                        <a:pt x="301" y="273"/>
                      </a:lnTo>
                      <a:lnTo>
                        <a:pt x="299" y="275"/>
                      </a:lnTo>
                      <a:lnTo>
                        <a:pt x="299" y="279"/>
                      </a:lnTo>
                      <a:lnTo>
                        <a:pt x="301" y="284"/>
                      </a:lnTo>
                      <a:lnTo>
                        <a:pt x="302" y="284"/>
                      </a:lnTo>
                      <a:lnTo>
                        <a:pt x="304" y="286"/>
                      </a:lnTo>
                      <a:lnTo>
                        <a:pt x="304" y="287"/>
                      </a:lnTo>
                      <a:lnTo>
                        <a:pt x="305" y="287"/>
                      </a:lnTo>
                      <a:lnTo>
                        <a:pt x="305" y="289"/>
                      </a:lnTo>
                      <a:lnTo>
                        <a:pt x="307" y="290"/>
                      </a:lnTo>
                      <a:lnTo>
                        <a:pt x="309" y="292"/>
                      </a:lnTo>
                      <a:lnTo>
                        <a:pt x="310" y="292"/>
                      </a:lnTo>
                      <a:lnTo>
                        <a:pt x="312" y="290"/>
                      </a:lnTo>
                      <a:lnTo>
                        <a:pt x="315" y="289"/>
                      </a:lnTo>
                      <a:lnTo>
                        <a:pt x="318" y="287"/>
                      </a:lnTo>
                      <a:lnTo>
                        <a:pt x="323" y="286"/>
                      </a:lnTo>
                      <a:lnTo>
                        <a:pt x="326" y="284"/>
                      </a:lnTo>
                      <a:lnTo>
                        <a:pt x="330" y="283"/>
                      </a:lnTo>
                      <a:lnTo>
                        <a:pt x="335" y="281"/>
                      </a:lnTo>
                      <a:lnTo>
                        <a:pt x="340" y="278"/>
                      </a:lnTo>
                      <a:lnTo>
                        <a:pt x="344" y="276"/>
                      </a:lnTo>
                      <a:lnTo>
                        <a:pt x="349" y="275"/>
                      </a:lnTo>
                      <a:lnTo>
                        <a:pt x="354" y="273"/>
                      </a:lnTo>
                      <a:lnTo>
                        <a:pt x="357" y="272"/>
                      </a:lnTo>
                      <a:lnTo>
                        <a:pt x="362" y="270"/>
                      </a:lnTo>
                      <a:lnTo>
                        <a:pt x="365" y="270"/>
                      </a:lnTo>
                      <a:lnTo>
                        <a:pt x="368" y="269"/>
                      </a:lnTo>
                      <a:lnTo>
                        <a:pt x="368" y="272"/>
                      </a:lnTo>
                      <a:lnTo>
                        <a:pt x="368" y="273"/>
                      </a:lnTo>
                      <a:lnTo>
                        <a:pt x="366" y="273"/>
                      </a:lnTo>
                      <a:lnTo>
                        <a:pt x="365" y="273"/>
                      </a:lnTo>
                      <a:lnTo>
                        <a:pt x="363" y="275"/>
                      </a:lnTo>
                      <a:lnTo>
                        <a:pt x="360" y="275"/>
                      </a:lnTo>
                      <a:lnTo>
                        <a:pt x="358" y="275"/>
                      </a:lnTo>
                      <a:lnTo>
                        <a:pt x="357" y="275"/>
                      </a:lnTo>
                      <a:lnTo>
                        <a:pt x="354" y="276"/>
                      </a:lnTo>
                      <a:lnTo>
                        <a:pt x="351" y="278"/>
                      </a:lnTo>
                      <a:lnTo>
                        <a:pt x="348" y="279"/>
                      </a:lnTo>
                      <a:lnTo>
                        <a:pt x="344" y="281"/>
                      </a:lnTo>
                      <a:lnTo>
                        <a:pt x="340" y="283"/>
                      </a:lnTo>
                      <a:lnTo>
                        <a:pt x="337" y="284"/>
                      </a:lnTo>
                      <a:lnTo>
                        <a:pt x="334" y="286"/>
                      </a:lnTo>
                      <a:lnTo>
                        <a:pt x="329" y="287"/>
                      </a:lnTo>
                      <a:lnTo>
                        <a:pt x="326" y="289"/>
                      </a:lnTo>
                      <a:lnTo>
                        <a:pt x="323" y="290"/>
                      </a:lnTo>
                      <a:lnTo>
                        <a:pt x="319" y="292"/>
                      </a:lnTo>
                      <a:lnTo>
                        <a:pt x="318" y="294"/>
                      </a:lnTo>
                      <a:lnTo>
                        <a:pt x="316" y="294"/>
                      </a:lnTo>
                      <a:lnTo>
                        <a:pt x="315" y="295"/>
                      </a:lnTo>
                      <a:lnTo>
                        <a:pt x="313" y="295"/>
                      </a:lnTo>
                      <a:lnTo>
                        <a:pt x="313" y="297"/>
                      </a:lnTo>
                      <a:lnTo>
                        <a:pt x="313" y="300"/>
                      </a:lnTo>
                      <a:lnTo>
                        <a:pt x="316" y="301"/>
                      </a:lnTo>
                      <a:lnTo>
                        <a:pt x="316" y="306"/>
                      </a:lnTo>
                      <a:lnTo>
                        <a:pt x="316" y="309"/>
                      </a:lnTo>
                      <a:lnTo>
                        <a:pt x="316" y="312"/>
                      </a:lnTo>
                      <a:lnTo>
                        <a:pt x="315" y="315"/>
                      </a:lnTo>
                      <a:lnTo>
                        <a:pt x="313" y="318"/>
                      </a:lnTo>
                      <a:lnTo>
                        <a:pt x="315" y="320"/>
                      </a:lnTo>
                      <a:lnTo>
                        <a:pt x="316" y="320"/>
                      </a:lnTo>
                      <a:lnTo>
                        <a:pt x="318" y="320"/>
                      </a:lnTo>
                      <a:lnTo>
                        <a:pt x="321" y="318"/>
                      </a:lnTo>
                      <a:lnTo>
                        <a:pt x="324" y="318"/>
                      </a:lnTo>
                      <a:lnTo>
                        <a:pt x="327" y="318"/>
                      </a:lnTo>
                      <a:lnTo>
                        <a:pt x="330" y="317"/>
                      </a:lnTo>
                      <a:lnTo>
                        <a:pt x="334" y="317"/>
                      </a:lnTo>
                      <a:lnTo>
                        <a:pt x="338" y="315"/>
                      </a:lnTo>
                      <a:lnTo>
                        <a:pt x="341" y="314"/>
                      </a:lnTo>
                      <a:lnTo>
                        <a:pt x="344" y="314"/>
                      </a:lnTo>
                      <a:lnTo>
                        <a:pt x="349" y="312"/>
                      </a:lnTo>
                      <a:lnTo>
                        <a:pt x="352" y="312"/>
                      </a:lnTo>
                      <a:lnTo>
                        <a:pt x="355" y="311"/>
                      </a:lnTo>
                      <a:lnTo>
                        <a:pt x="357" y="311"/>
                      </a:lnTo>
                      <a:lnTo>
                        <a:pt x="360" y="309"/>
                      </a:lnTo>
                      <a:lnTo>
                        <a:pt x="362" y="309"/>
                      </a:lnTo>
                      <a:lnTo>
                        <a:pt x="363" y="309"/>
                      </a:lnTo>
                      <a:lnTo>
                        <a:pt x="365" y="308"/>
                      </a:lnTo>
                      <a:lnTo>
                        <a:pt x="366" y="308"/>
                      </a:lnTo>
                      <a:lnTo>
                        <a:pt x="368" y="308"/>
                      </a:lnTo>
                      <a:lnTo>
                        <a:pt x="369" y="308"/>
                      </a:lnTo>
                      <a:lnTo>
                        <a:pt x="369" y="309"/>
                      </a:lnTo>
                      <a:lnTo>
                        <a:pt x="371" y="311"/>
                      </a:lnTo>
                      <a:lnTo>
                        <a:pt x="369" y="311"/>
                      </a:lnTo>
                      <a:lnTo>
                        <a:pt x="369" y="312"/>
                      </a:lnTo>
                      <a:lnTo>
                        <a:pt x="366" y="312"/>
                      </a:lnTo>
                      <a:lnTo>
                        <a:pt x="365" y="314"/>
                      </a:lnTo>
                      <a:lnTo>
                        <a:pt x="362" y="315"/>
                      </a:lnTo>
                      <a:lnTo>
                        <a:pt x="357" y="315"/>
                      </a:lnTo>
                      <a:lnTo>
                        <a:pt x="354" y="317"/>
                      </a:lnTo>
                      <a:lnTo>
                        <a:pt x="349" y="318"/>
                      </a:lnTo>
                      <a:lnTo>
                        <a:pt x="344" y="318"/>
                      </a:lnTo>
                      <a:lnTo>
                        <a:pt x="340" y="320"/>
                      </a:lnTo>
                      <a:lnTo>
                        <a:pt x="335" y="320"/>
                      </a:lnTo>
                      <a:lnTo>
                        <a:pt x="330" y="322"/>
                      </a:lnTo>
                      <a:lnTo>
                        <a:pt x="326" y="323"/>
                      </a:lnTo>
                      <a:lnTo>
                        <a:pt x="321" y="323"/>
                      </a:lnTo>
                      <a:lnTo>
                        <a:pt x="316" y="325"/>
                      </a:lnTo>
                      <a:lnTo>
                        <a:pt x="312" y="325"/>
                      </a:lnTo>
                      <a:lnTo>
                        <a:pt x="310" y="328"/>
                      </a:lnTo>
                      <a:lnTo>
                        <a:pt x="310" y="331"/>
                      </a:lnTo>
                      <a:lnTo>
                        <a:pt x="307" y="334"/>
                      </a:lnTo>
                      <a:lnTo>
                        <a:pt x="305" y="337"/>
                      </a:lnTo>
                      <a:lnTo>
                        <a:pt x="304" y="340"/>
                      </a:lnTo>
                      <a:lnTo>
                        <a:pt x="302" y="343"/>
                      </a:lnTo>
                      <a:lnTo>
                        <a:pt x="301" y="347"/>
                      </a:lnTo>
                      <a:lnTo>
                        <a:pt x="299" y="350"/>
                      </a:lnTo>
                      <a:lnTo>
                        <a:pt x="299" y="351"/>
                      </a:lnTo>
                      <a:lnTo>
                        <a:pt x="301" y="353"/>
                      </a:lnTo>
                      <a:lnTo>
                        <a:pt x="302" y="354"/>
                      </a:lnTo>
                      <a:lnTo>
                        <a:pt x="302" y="356"/>
                      </a:lnTo>
                      <a:lnTo>
                        <a:pt x="304" y="357"/>
                      </a:lnTo>
                      <a:lnTo>
                        <a:pt x="305" y="359"/>
                      </a:lnTo>
                      <a:lnTo>
                        <a:pt x="305" y="362"/>
                      </a:lnTo>
                      <a:lnTo>
                        <a:pt x="305" y="364"/>
                      </a:lnTo>
                      <a:lnTo>
                        <a:pt x="304" y="368"/>
                      </a:lnTo>
                      <a:lnTo>
                        <a:pt x="302" y="373"/>
                      </a:lnTo>
                      <a:lnTo>
                        <a:pt x="302" y="378"/>
                      </a:lnTo>
                      <a:lnTo>
                        <a:pt x="302" y="382"/>
                      </a:lnTo>
                      <a:lnTo>
                        <a:pt x="304" y="381"/>
                      </a:lnTo>
                      <a:lnTo>
                        <a:pt x="307" y="381"/>
                      </a:lnTo>
                      <a:lnTo>
                        <a:pt x="309" y="379"/>
                      </a:lnTo>
                      <a:lnTo>
                        <a:pt x="310" y="378"/>
                      </a:lnTo>
                      <a:lnTo>
                        <a:pt x="313" y="376"/>
                      </a:lnTo>
                      <a:lnTo>
                        <a:pt x="315" y="375"/>
                      </a:lnTo>
                      <a:lnTo>
                        <a:pt x="316" y="372"/>
                      </a:lnTo>
                      <a:lnTo>
                        <a:pt x="318" y="370"/>
                      </a:lnTo>
                      <a:lnTo>
                        <a:pt x="319" y="370"/>
                      </a:lnTo>
                      <a:lnTo>
                        <a:pt x="323" y="368"/>
                      </a:lnTo>
                      <a:lnTo>
                        <a:pt x="324" y="367"/>
                      </a:lnTo>
                      <a:lnTo>
                        <a:pt x="327" y="365"/>
                      </a:lnTo>
                      <a:lnTo>
                        <a:pt x="329" y="364"/>
                      </a:lnTo>
                      <a:lnTo>
                        <a:pt x="332" y="364"/>
                      </a:lnTo>
                      <a:lnTo>
                        <a:pt x="334" y="365"/>
                      </a:lnTo>
                      <a:lnTo>
                        <a:pt x="335" y="367"/>
                      </a:lnTo>
                      <a:lnTo>
                        <a:pt x="334" y="373"/>
                      </a:lnTo>
                      <a:lnTo>
                        <a:pt x="330" y="378"/>
                      </a:lnTo>
                      <a:lnTo>
                        <a:pt x="327" y="381"/>
                      </a:lnTo>
                      <a:lnTo>
                        <a:pt x="323" y="384"/>
                      </a:lnTo>
                      <a:lnTo>
                        <a:pt x="318" y="387"/>
                      </a:lnTo>
                      <a:lnTo>
                        <a:pt x="315" y="390"/>
                      </a:lnTo>
                      <a:lnTo>
                        <a:pt x="310" y="393"/>
                      </a:lnTo>
                      <a:lnTo>
                        <a:pt x="305" y="398"/>
                      </a:lnTo>
                      <a:lnTo>
                        <a:pt x="304" y="400"/>
                      </a:lnTo>
                      <a:lnTo>
                        <a:pt x="304" y="401"/>
                      </a:lnTo>
                      <a:lnTo>
                        <a:pt x="304" y="404"/>
                      </a:lnTo>
                      <a:lnTo>
                        <a:pt x="304" y="407"/>
                      </a:lnTo>
                      <a:lnTo>
                        <a:pt x="305" y="407"/>
                      </a:lnTo>
                      <a:lnTo>
                        <a:pt x="307" y="409"/>
                      </a:lnTo>
                      <a:lnTo>
                        <a:pt x="307" y="412"/>
                      </a:lnTo>
                      <a:lnTo>
                        <a:pt x="305" y="412"/>
                      </a:lnTo>
                      <a:lnTo>
                        <a:pt x="304" y="414"/>
                      </a:lnTo>
                      <a:lnTo>
                        <a:pt x="304" y="415"/>
                      </a:lnTo>
                      <a:lnTo>
                        <a:pt x="302" y="415"/>
                      </a:lnTo>
                      <a:lnTo>
                        <a:pt x="301" y="417"/>
                      </a:lnTo>
                      <a:lnTo>
                        <a:pt x="299" y="418"/>
                      </a:lnTo>
                      <a:lnTo>
                        <a:pt x="298" y="418"/>
                      </a:lnTo>
                      <a:lnTo>
                        <a:pt x="296" y="420"/>
                      </a:lnTo>
                      <a:lnTo>
                        <a:pt x="295" y="417"/>
                      </a:lnTo>
                      <a:lnTo>
                        <a:pt x="293" y="414"/>
                      </a:lnTo>
                      <a:lnTo>
                        <a:pt x="291" y="411"/>
                      </a:lnTo>
                      <a:lnTo>
                        <a:pt x="290" y="407"/>
                      </a:lnTo>
                      <a:lnTo>
                        <a:pt x="288" y="404"/>
                      </a:lnTo>
                      <a:lnTo>
                        <a:pt x="287" y="401"/>
                      </a:lnTo>
                      <a:lnTo>
                        <a:pt x="284" y="400"/>
                      </a:lnTo>
                      <a:lnTo>
                        <a:pt x="282" y="396"/>
                      </a:lnTo>
                      <a:lnTo>
                        <a:pt x="279" y="395"/>
                      </a:lnTo>
                      <a:lnTo>
                        <a:pt x="277" y="392"/>
                      </a:lnTo>
                      <a:lnTo>
                        <a:pt x="274" y="390"/>
                      </a:lnTo>
                      <a:lnTo>
                        <a:pt x="271" y="389"/>
                      </a:lnTo>
                      <a:lnTo>
                        <a:pt x="270" y="387"/>
                      </a:lnTo>
                      <a:lnTo>
                        <a:pt x="266" y="384"/>
                      </a:lnTo>
                      <a:lnTo>
                        <a:pt x="263" y="382"/>
                      </a:lnTo>
                      <a:lnTo>
                        <a:pt x="262" y="381"/>
                      </a:lnTo>
                      <a:lnTo>
                        <a:pt x="260" y="379"/>
                      </a:lnTo>
                      <a:lnTo>
                        <a:pt x="259" y="376"/>
                      </a:lnTo>
                      <a:lnTo>
                        <a:pt x="257" y="375"/>
                      </a:lnTo>
                      <a:lnTo>
                        <a:pt x="257" y="372"/>
                      </a:lnTo>
                      <a:lnTo>
                        <a:pt x="257" y="370"/>
                      </a:lnTo>
                      <a:lnTo>
                        <a:pt x="257" y="368"/>
                      </a:lnTo>
                      <a:lnTo>
                        <a:pt x="257" y="365"/>
                      </a:lnTo>
                      <a:lnTo>
                        <a:pt x="259" y="362"/>
                      </a:lnTo>
                      <a:lnTo>
                        <a:pt x="259" y="359"/>
                      </a:lnTo>
                      <a:lnTo>
                        <a:pt x="260" y="356"/>
                      </a:lnTo>
                      <a:lnTo>
                        <a:pt x="262" y="353"/>
                      </a:lnTo>
                      <a:lnTo>
                        <a:pt x="265" y="350"/>
                      </a:lnTo>
                      <a:lnTo>
                        <a:pt x="266" y="348"/>
                      </a:lnTo>
                      <a:lnTo>
                        <a:pt x="268" y="345"/>
                      </a:lnTo>
                      <a:lnTo>
                        <a:pt x="268" y="342"/>
                      </a:lnTo>
                      <a:lnTo>
                        <a:pt x="268" y="337"/>
                      </a:lnTo>
                      <a:lnTo>
                        <a:pt x="260" y="337"/>
                      </a:lnTo>
                      <a:lnTo>
                        <a:pt x="262" y="336"/>
                      </a:lnTo>
                      <a:lnTo>
                        <a:pt x="263" y="336"/>
                      </a:lnTo>
                      <a:lnTo>
                        <a:pt x="265" y="334"/>
                      </a:lnTo>
                      <a:lnTo>
                        <a:pt x="265" y="333"/>
                      </a:lnTo>
                      <a:lnTo>
                        <a:pt x="263" y="329"/>
                      </a:lnTo>
                      <a:lnTo>
                        <a:pt x="262" y="328"/>
                      </a:lnTo>
                      <a:lnTo>
                        <a:pt x="262" y="326"/>
                      </a:lnTo>
                      <a:lnTo>
                        <a:pt x="260" y="326"/>
                      </a:lnTo>
                      <a:lnTo>
                        <a:pt x="259" y="325"/>
                      </a:lnTo>
                      <a:lnTo>
                        <a:pt x="259" y="323"/>
                      </a:lnTo>
                      <a:lnTo>
                        <a:pt x="257" y="322"/>
                      </a:lnTo>
                      <a:lnTo>
                        <a:pt x="254" y="320"/>
                      </a:lnTo>
                      <a:lnTo>
                        <a:pt x="252" y="322"/>
                      </a:lnTo>
                      <a:lnTo>
                        <a:pt x="249" y="322"/>
                      </a:lnTo>
                      <a:lnTo>
                        <a:pt x="248" y="323"/>
                      </a:lnTo>
                      <a:lnTo>
                        <a:pt x="245" y="325"/>
                      </a:lnTo>
                      <a:lnTo>
                        <a:pt x="243" y="326"/>
                      </a:lnTo>
                      <a:lnTo>
                        <a:pt x="240" y="326"/>
                      </a:lnTo>
                      <a:lnTo>
                        <a:pt x="238" y="328"/>
                      </a:lnTo>
                      <a:lnTo>
                        <a:pt x="235" y="328"/>
                      </a:lnTo>
                      <a:lnTo>
                        <a:pt x="237" y="326"/>
                      </a:lnTo>
                      <a:lnTo>
                        <a:pt x="238" y="325"/>
                      </a:lnTo>
                      <a:lnTo>
                        <a:pt x="240" y="323"/>
                      </a:lnTo>
                      <a:lnTo>
                        <a:pt x="242" y="322"/>
                      </a:lnTo>
                      <a:lnTo>
                        <a:pt x="245" y="322"/>
                      </a:lnTo>
                      <a:lnTo>
                        <a:pt x="246" y="320"/>
                      </a:lnTo>
                      <a:lnTo>
                        <a:pt x="248" y="318"/>
                      </a:lnTo>
                      <a:lnTo>
                        <a:pt x="249" y="317"/>
                      </a:lnTo>
                      <a:lnTo>
                        <a:pt x="248" y="315"/>
                      </a:lnTo>
                      <a:lnTo>
                        <a:pt x="246" y="314"/>
                      </a:lnTo>
                      <a:lnTo>
                        <a:pt x="246" y="312"/>
                      </a:lnTo>
                      <a:lnTo>
                        <a:pt x="245" y="311"/>
                      </a:lnTo>
                      <a:lnTo>
                        <a:pt x="243" y="309"/>
                      </a:lnTo>
                      <a:lnTo>
                        <a:pt x="243" y="308"/>
                      </a:lnTo>
                      <a:lnTo>
                        <a:pt x="242" y="306"/>
                      </a:lnTo>
                      <a:lnTo>
                        <a:pt x="242" y="303"/>
                      </a:lnTo>
                      <a:lnTo>
                        <a:pt x="240" y="303"/>
                      </a:lnTo>
                      <a:lnTo>
                        <a:pt x="240" y="301"/>
                      </a:lnTo>
                      <a:lnTo>
                        <a:pt x="238" y="301"/>
                      </a:lnTo>
                      <a:lnTo>
                        <a:pt x="237" y="303"/>
                      </a:lnTo>
                      <a:lnTo>
                        <a:pt x="235" y="304"/>
                      </a:lnTo>
                      <a:lnTo>
                        <a:pt x="232" y="308"/>
                      </a:lnTo>
                      <a:lnTo>
                        <a:pt x="231" y="309"/>
                      </a:lnTo>
                      <a:lnTo>
                        <a:pt x="229" y="312"/>
                      </a:lnTo>
                      <a:lnTo>
                        <a:pt x="227" y="314"/>
                      </a:lnTo>
                      <a:lnTo>
                        <a:pt x="227" y="317"/>
                      </a:lnTo>
                      <a:lnTo>
                        <a:pt x="226" y="318"/>
                      </a:lnTo>
                      <a:lnTo>
                        <a:pt x="224" y="322"/>
                      </a:lnTo>
                      <a:lnTo>
                        <a:pt x="223" y="323"/>
                      </a:lnTo>
                      <a:lnTo>
                        <a:pt x="221" y="326"/>
                      </a:lnTo>
                      <a:lnTo>
                        <a:pt x="221" y="329"/>
                      </a:lnTo>
                      <a:lnTo>
                        <a:pt x="220" y="333"/>
                      </a:lnTo>
                      <a:lnTo>
                        <a:pt x="220" y="337"/>
                      </a:lnTo>
                      <a:lnTo>
                        <a:pt x="218" y="340"/>
                      </a:lnTo>
                      <a:lnTo>
                        <a:pt x="218" y="343"/>
                      </a:lnTo>
                      <a:lnTo>
                        <a:pt x="218" y="347"/>
                      </a:lnTo>
                      <a:lnTo>
                        <a:pt x="220" y="348"/>
                      </a:lnTo>
                      <a:lnTo>
                        <a:pt x="220" y="350"/>
                      </a:lnTo>
                      <a:lnTo>
                        <a:pt x="221" y="350"/>
                      </a:lnTo>
                      <a:lnTo>
                        <a:pt x="223" y="351"/>
                      </a:lnTo>
                      <a:lnTo>
                        <a:pt x="224" y="353"/>
                      </a:lnTo>
                      <a:lnTo>
                        <a:pt x="226" y="354"/>
                      </a:lnTo>
                      <a:lnTo>
                        <a:pt x="226" y="356"/>
                      </a:lnTo>
                      <a:lnTo>
                        <a:pt x="223" y="364"/>
                      </a:lnTo>
                      <a:lnTo>
                        <a:pt x="221" y="372"/>
                      </a:lnTo>
                      <a:lnTo>
                        <a:pt x="221" y="381"/>
                      </a:lnTo>
                      <a:lnTo>
                        <a:pt x="223" y="389"/>
                      </a:lnTo>
                      <a:lnTo>
                        <a:pt x="223" y="393"/>
                      </a:lnTo>
                      <a:lnTo>
                        <a:pt x="224" y="398"/>
                      </a:lnTo>
                      <a:lnTo>
                        <a:pt x="224" y="401"/>
                      </a:lnTo>
                      <a:lnTo>
                        <a:pt x="223" y="407"/>
                      </a:lnTo>
                      <a:lnTo>
                        <a:pt x="223" y="409"/>
                      </a:lnTo>
                      <a:lnTo>
                        <a:pt x="221" y="409"/>
                      </a:lnTo>
                      <a:lnTo>
                        <a:pt x="220" y="409"/>
                      </a:lnTo>
                      <a:lnTo>
                        <a:pt x="218" y="411"/>
                      </a:lnTo>
                      <a:lnTo>
                        <a:pt x="217" y="411"/>
                      </a:lnTo>
                      <a:lnTo>
                        <a:pt x="215" y="411"/>
                      </a:lnTo>
                      <a:lnTo>
                        <a:pt x="213" y="411"/>
                      </a:lnTo>
                      <a:lnTo>
                        <a:pt x="213" y="412"/>
                      </a:lnTo>
                      <a:lnTo>
                        <a:pt x="212" y="409"/>
                      </a:lnTo>
                      <a:lnTo>
                        <a:pt x="212" y="407"/>
                      </a:lnTo>
                      <a:lnTo>
                        <a:pt x="212" y="404"/>
                      </a:lnTo>
                      <a:lnTo>
                        <a:pt x="212" y="403"/>
                      </a:lnTo>
                      <a:lnTo>
                        <a:pt x="212" y="400"/>
                      </a:lnTo>
                      <a:lnTo>
                        <a:pt x="210" y="398"/>
                      </a:lnTo>
                      <a:lnTo>
                        <a:pt x="209" y="398"/>
                      </a:lnTo>
                      <a:lnTo>
                        <a:pt x="207" y="398"/>
                      </a:lnTo>
                      <a:lnTo>
                        <a:pt x="206" y="400"/>
                      </a:lnTo>
                      <a:lnTo>
                        <a:pt x="203" y="400"/>
                      </a:lnTo>
                      <a:lnTo>
                        <a:pt x="201" y="403"/>
                      </a:lnTo>
                      <a:lnTo>
                        <a:pt x="199" y="404"/>
                      </a:lnTo>
                      <a:lnTo>
                        <a:pt x="198" y="406"/>
                      </a:lnTo>
                      <a:lnTo>
                        <a:pt x="195" y="406"/>
                      </a:lnTo>
                      <a:lnTo>
                        <a:pt x="193" y="407"/>
                      </a:lnTo>
                      <a:lnTo>
                        <a:pt x="192" y="407"/>
                      </a:lnTo>
                      <a:lnTo>
                        <a:pt x="192" y="414"/>
                      </a:lnTo>
                      <a:lnTo>
                        <a:pt x="192" y="421"/>
                      </a:lnTo>
                      <a:lnTo>
                        <a:pt x="192" y="429"/>
                      </a:lnTo>
                      <a:lnTo>
                        <a:pt x="192" y="431"/>
                      </a:lnTo>
                      <a:lnTo>
                        <a:pt x="190" y="432"/>
                      </a:lnTo>
                      <a:lnTo>
                        <a:pt x="188" y="432"/>
                      </a:lnTo>
                      <a:lnTo>
                        <a:pt x="185" y="432"/>
                      </a:lnTo>
                      <a:lnTo>
                        <a:pt x="184" y="432"/>
                      </a:lnTo>
                      <a:lnTo>
                        <a:pt x="182" y="432"/>
                      </a:lnTo>
                      <a:lnTo>
                        <a:pt x="181" y="387"/>
                      </a:lnTo>
                      <a:lnTo>
                        <a:pt x="181" y="384"/>
                      </a:lnTo>
                      <a:lnTo>
                        <a:pt x="179" y="382"/>
                      </a:lnTo>
                      <a:lnTo>
                        <a:pt x="178" y="381"/>
                      </a:lnTo>
                      <a:lnTo>
                        <a:pt x="176" y="381"/>
                      </a:lnTo>
                      <a:lnTo>
                        <a:pt x="174" y="379"/>
                      </a:lnTo>
                      <a:lnTo>
                        <a:pt x="173" y="379"/>
                      </a:lnTo>
                      <a:lnTo>
                        <a:pt x="171" y="378"/>
                      </a:lnTo>
                      <a:lnTo>
                        <a:pt x="170" y="375"/>
                      </a:lnTo>
                      <a:lnTo>
                        <a:pt x="173" y="373"/>
                      </a:lnTo>
                      <a:lnTo>
                        <a:pt x="173" y="370"/>
                      </a:lnTo>
                      <a:lnTo>
                        <a:pt x="171" y="367"/>
                      </a:lnTo>
                      <a:lnTo>
                        <a:pt x="170" y="365"/>
                      </a:lnTo>
                      <a:lnTo>
                        <a:pt x="171" y="356"/>
                      </a:lnTo>
                      <a:lnTo>
                        <a:pt x="173" y="342"/>
                      </a:lnTo>
                      <a:lnTo>
                        <a:pt x="173" y="331"/>
                      </a:lnTo>
                      <a:lnTo>
                        <a:pt x="171" y="326"/>
                      </a:lnTo>
                      <a:lnTo>
                        <a:pt x="173" y="301"/>
                      </a:lnTo>
                      <a:lnTo>
                        <a:pt x="173" y="300"/>
                      </a:lnTo>
                      <a:lnTo>
                        <a:pt x="171" y="300"/>
                      </a:lnTo>
                      <a:lnTo>
                        <a:pt x="170" y="298"/>
                      </a:lnTo>
                      <a:lnTo>
                        <a:pt x="168" y="298"/>
                      </a:lnTo>
                      <a:lnTo>
                        <a:pt x="167" y="298"/>
                      </a:lnTo>
                      <a:lnTo>
                        <a:pt x="165" y="300"/>
                      </a:lnTo>
                      <a:lnTo>
                        <a:pt x="164" y="303"/>
                      </a:lnTo>
                      <a:lnTo>
                        <a:pt x="164" y="306"/>
                      </a:lnTo>
                      <a:lnTo>
                        <a:pt x="162" y="308"/>
                      </a:lnTo>
                      <a:lnTo>
                        <a:pt x="162" y="311"/>
                      </a:lnTo>
                      <a:lnTo>
                        <a:pt x="160" y="314"/>
                      </a:lnTo>
                      <a:lnTo>
                        <a:pt x="160" y="317"/>
                      </a:lnTo>
                      <a:lnTo>
                        <a:pt x="162" y="320"/>
                      </a:lnTo>
                      <a:lnTo>
                        <a:pt x="164" y="322"/>
                      </a:lnTo>
                      <a:lnTo>
                        <a:pt x="165" y="323"/>
                      </a:lnTo>
                      <a:lnTo>
                        <a:pt x="167" y="326"/>
                      </a:lnTo>
                      <a:lnTo>
                        <a:pt x="168" y="328"/>
                      </a:lnTo>
                      <a:lnTo>
                        <a:pt x="168" y="331"/>
                      </a:lnTo>
                      <a:lnTo>
                        <a:pt x="170" y="334"/>
                      </a:lnTo>
                      <a:lnTo>
                        <a:pt x="170" y="337"/>
                      </a:lnTo>
                      <a:lnTo>
                        <a:pt x="170" y="340"/>
                      </a:lnTo>
                      <a:lnTo>
                        <a:pt x="170" y="342"/>
                      </a:lnTo>
                      <a:lnTo>
                        <a:pt x="168" y="343"/>
                      </a:lnTo>
                      <a:lnTo>
                        <a:pt x="167" y="343"/>
                      </a:lnTo>
                      <a:lnTo>
                        <a:pt x="167" y="345"/>
                      </a:lnTo>
                      <a:lnTo>
                        <a:pt x="165" y="345"/>
                      </a:lnTo>
                      <a:lnTo>
                        <a:pt x="164" y="345"/>
                      </a:lnTo>
                      <a:lnTo>
                        <a:pt x="162" y="345"/>
                      </a:lnTo>
                      <a:lnTo>
                        <a:pt x="160" y="345"/>
                      </a:lnTo>
                      <a:lnTo>
                        <a:pt x="159" y="345"/>
                      </a:lnTo>
                      <a:lnTo>
                        <a:pt x="157" y="345"/>
                      </a:lnTo>
                      <a:lnTo>
                        <a:pt x="156" y="343"/>
                      </a:lnTo>
                      <a:lnTo>
                        <a:pt x="154" y="342"/>
                      </a:lnTo>
                      <a:lnTo>
                        <a:pt x="153" y="340"/>
                      </a:lnTo>
                      <a:lnTo>
                        <a:pt x="151" y="339"/>
                      </a:lnTo>
                      <a:lnTo>
                        <a:pt x="149" y="336"/>
                      </a:lnTo>
                      <a:lnTo>
                        <a:pt x="149" y="334"/>
                      </a:lnTo>
                      <a:lnTo>
                        <a:pt x="148" y="331"/>
                      </a:lnTo>
                      <a:lnTo>
                        <a:pt x="148" y="328"/>
                      </a:lnTo>
                      <a:lnTo>
                        <a:pt x="146" y="326"/>
                      </a:lnTo>
                      <a:lnTo>
                        <a:pt x="145" y="326"/>
                      </a:lnTo>
                      <a:lnTo>
                        <a:pt x="142" y="326"/>
                      </a:lnTo>
                      <a:lnTo>
                        <a:pt x="139" y="326"/>
                      </a:lnTo>
                      <a:lnTo>
                        <a:pt x="134" y="326"/>
                      </a:lnTo>
                      <a:lnTo>
                        <a:pt x="131" y="326"/>
                      </a:lnTo>
                      <a:lnTo>
                        <a:pt x="126" y="326"/>
                      </a:lnTo>
                      <a:lnTo>
                        <a:pt x="123" y="328"/>
                      </a:lnTo>
                      <a:lnTo>
                        <a:pt x="118" y="328"/>
                      </a:lnTo>
                      <a:lnTo>
                        <a:pt x="115" y="329"/>
                      </a:lnTo>
                      <a:lnTo>
                        <a:pt x="111" y="331"/>
                      </a:lnTo>
                      <a:lnTo>
                        <a:pt x="112" y="333"/>
                      </a:lnTo>
                      <a:lnTo>
                        <a:pt x="114" y="336"/>
                      </a:lnTo>
                      <a:lnTo>
                        <a:pt x="115" y="337"/>
                      </a:lnTo>
                      <a:lnTo>
                        <a:pt x="117" y="340"/>
                      </a:lnTo>
                      <a:lnTo>
                        <a:pt x="118" y="342"/>
                      </a:lnTo>
                      <a:lnTo>
                        <a:pt x="118" y="345"/>
                      </a:lnTo>
                      <a:lnTo>
                        <a:pt x="118" y="348"/>
                      </a:lnTo>
                      <a:lnTo>
                        <a:pt x="120" y="351"/>
                      </a:lnTo>
                      <a:lnTo>
                        <a:pt x="120" y="356"/>
                      </a:lnTo>
                      <a:lnTo>
                        <a:pt x="120" y="362"/>
                      </a:lnTo>
                      <a:lnTo>
                        <a:pt x="118" y="368"/>
                      </a:lnTo>
                      <a:lnTo>
                        <a:pt x="117" y="373"/>
                      </a:lnTo>
                      <a:lnTo>
                        <a:pt x="114" y="379"/>
                      </a:lnTo>
                      <a:lnTo>
                        <a:pt x="109" y="382"/>
                      </a:lnTo>
                      <a:lnTo>
                        <a:pt x="103" y="384"/>
                      </a:lnTo>
                      <a:lnTo>
                        <a:pt x="96" y="384"/>
                      </a:lnTo>
                      <a:lnTo>
                        <a:pt x="103" y="368"/>
                      </a:lnTo>
                      <a:lnTo>
                        <a:pt x="106" y="365"/>
                      </a:lnTo>
                      <a:lnTo>
                        <a:pt x="106" y="357"/>
                      </a:lnTo>
                      <a:lnTo>
                        <a:pt x="104" y="351"/>
                      </a:lnTo>
                      <a:lnTo>
                        <a:pt x="101" y="345"/>
                      </a:lnTo>
                      <a:lnTo>
                        <a:pt x="100" y="347"/>
                      </a:lnTo>
                      <a:lnTo>
                        <a:pt x="98" y="350"/>
                      </a:lnTo>
                      <a:lnTo>
                        <a:pt x="98" y="353"/>
                      </a:lnTo>
                      <a:lnTo>
                        <a:pt x="98" y="357"/>
                      </a:lnTo>
                      <a:lnTo>
                        <a:pt x="98" y="361"/>
                      </a:lnTo>
                      <a:lnTo>
                        <a:pt x="98" y="365"/>
                      </a:lnTo>
                      <a:lnTo>
                        <a:pt x="100" y="367"/>
                      </a:lnTo>
                      <a:lnTo>
                        <a:pt x="103" y="368"/>
                      </a:lnTo>
                      <a:lnTo>
                        <a:pt x="96" y="384"/>
                      </a:lnTo>
                      <a:lnTo>
                        <a:pt x="90" y="381"/>
                      </a:lnTo>
                      <a:lnTo>
                        <a:pt x="86" y="376"/>
                      </a:lnTo>
                      <a:lnTo>
                        <a:pt x="82" y="370"/>
                      </a:lnTo>
                      <a:lnTo>
                        <a:pt x="81" y="364"/>
                      </a:lnTo>
                      <a:lnTo>
                        <a:pt x="81" y="357"/>
                      </a:lnTo>
                      <a:lnTo>
                        <a:pt x="82" y="351"/>
                      </a:lnTo>
                      <a:lnTo>
                        <a:pt x="84" y="345"/>
                      </a:lnTo>
                      <a:lnTo>
                        <a:pt x="86" y="339"/>
                      </a:lnTo>
                      <a:lnTo>
                        <a:pt x="82" y="337"/>
                      </a:lnTo>
                      <a:lnTo>
                        <a:pt x="79" y="337"/>
                      </a:lnTo>
                      <a:lnTo>
                        <a:pt x="76" y="337"/>
                      </a:lnTo>
                      <a:lnTo>
                        <a:pt x="73" y="337"/>
                      </a:lnTo>
                      <a:lnTo>
                        <a:pt x="70" y="339"/>
                      </a:lnTo>
                      <a:lnTo>
                        <a:pt x="67" y="339"/>
                      </a:lnTo>
                      <a:lnTo>
                        <a:pt x="64" y="340"/>
                      </a:lnTo>
                      <a:lnTo>
                        <a:pt x="59" y="340"/>
                      </a:lnTo>
                      <a:lnTo>
                        <a:pt x="56" y="342"/>
                      </a:lnTo>
                      <a:lnTo>
                        <a:pt x="51" y="343"/>
                      </a:lnTo>
                      <a:lnTo>
                        <a:pt x="47" y="345"/>
                      </a:lnTo>
                      <a:lnTo>
                        <a:pt x="43" y="347"/>
                      </a:lnTo>
                      <a:lnTo>
                        <a:pt x="40" y="350"/>
                      </a:lnTo>
                      <a:lnTo>
                        <a:pt x="37" y="353"/>
                      </a:lnTo>
                      <a:lnTo>
                        <a:pt x="34" y="356"/>
                      </a:lnTo>
                      <a:lnTo>
                        <a:pt x="31" y="359"/>
                      </a:lnTo>
                      <a:lnTo>
                        <a:pt x="28" y="362"/>
                      </a:lnTo>
                      <a:lnTo>
                        <a:pt x="25" y="365"/>
                      </a:lnTo>
                      <a:lnTo>
                        <a:pt x="22" y="368"/>
                      </a:lnTo>
                      <a:lnTo>
                        <a:pt x="19" y="372"/>
                      </a:lnTo>
                      <a:lnTo>
                        <a:pt x="15" y="373"/>
                      </a:lnTo>
                      <a:lnTo>
                        <a:pt x="12" y="376"/>
                      </a:lnTo>
                      <a:lnTo>
                        <a:pt x="8" y="378"/>
                      </a:lnTo>
                      <a:lnTo>
                        <a:pt x="3" y="379"/>
                      </a:lnTo>
                      <a:lnTo>
                        <a:pt x="1" y="379"/>
                      </a:lnTo>
                      <a:lnTo>
                        <a:pt x="0" y="378"/>
                      </a:lnTo>
                      <a:lnTo>
                        <a:pt x="0" y="375"/>
                      </a:lnTo>
                      <a:lnTo>
                        <a:pt x="1" y="373"/>
                      </a:lnTo>
                      <a:lnTo>
                        <a:pt x="4" y="372"/>
                      </a:lnTo>
                      <a:lnTo>
                        <a:pt x="6" y="370"/>
                      </a:lnTo>
                      <a:lnTo>
                        <a:pt x="9" y="368"/>
                      </a:lnTo>
                      <a:lnTo>
                        <a:pt x="12" y="367"/>
                      </a:lnTo>
                      <a:lnTo>
                        <a:pt x="15" y="365"/>
                      </a:lnTo>
                      <a:lnTo>
                        <a:pt x="19" y="364"/>
                      </a:lnTo>
                      <a:lnTo>
                        <a:pt x="20" y="362"/>
                      </a:lnTo>
                      <a:lnTo>
                        <a:pt x="22" y="359"/>
                      </a:lnTo>
                      <a:lnTo>
                        <a:pt x="25" y="357"/>
                      </a:lnTo>
                      <a:lnTo>
                        <a:pt x="28" y="354"/>
                      </a:lnTo>
                      <a:lnTo>
                        <a:pt x="31" y="351"/>
                      </a:lnTo>
                      <a:lnTo>
                        <a:pt x="34" y="348"/>
                      </a:lnTo>
                      <a:lnTo>
                        <a:pt x="39" y="345"/>
                      </a:lnTo>
                      <a:lnTo>
                        <a:pt x="43" y="342"/>
                      </a:lnTo>
                      <a:lnTo>
                        <a:pt x="48" y="339"/>
                      </a:lnTo>
                      <a:lnTo>
                        <a:pt x="53" y="336"/>
                      </a:lnTo>
                      <a:lnTo>
                        <a:pt x="57" y="334"/>
                      </a:lnTo>
                      <a:lnTo>
                        <a:pt x="64" y="333"/>
                      </a:lnTo>
                      <a:lnTo>
                        <a:pt x="70" y="331"/>
                      </a:lnTo>
                      <a:lnTo>
                        <a:pt x="76" y="331"/>
                      </a:lnTo>
                      <a:lnTo>
                        <a:pt x="82" y="331"/>
                      </a:lnTo>
                      <a:lnTo>
                        <a:pt x="89" y="333"/>
                      </a:lnTo>
                      <a:lnTo>
                        <a:pt x="90" y="333"/>
                      </a:lnTo>
                      <a:lnTo>
                        <a:pt x="92" y="331"/>
                      </a:lnTo>
                      <a:lnTo>
                        <a:pt x="93" y="329"/>
                      </a:lnTo>
                      <a:lnTo>
                        <a:pt x="93" y="328"/>
                      </a:lnTo>
                      <a:lnTo>
                        <a:pt x="92" y="326"/>
                      </a:lnTo>
                      <a:lnTo>
                        <a:pt x="87" y="325"/>
                      </a:lnTo>
                      <a:lnTo>
                        <a:pt x="82" y="325"/>
                      </a:lnTo>
                      <a:lnTo>
                        <a:pt x="78" y="325"/>
                      </a:lnTo>
                      <a:lnTo>
                        <a:pt x="73" y="325"/>
                      </a:lnTo>
                      <a:lnTo>
                        <a:pt x="68" y="325"/>
                      </a:lnTo>
                      <a:lnTo>
                        <a:pt x="64" y="326"/>
                      </a:lnTo>
                      <a:lnTo>
                        <a:pt x="59" y="328"/>
                      </a:lnTo>
                      <a:lnTo>
                        <a:pt x="54" y="328"/>
                      </a:lnTo>
                      <a:lnTo>
                        <a:pt x="51" y="329"/>
                      </a:lnTo>
                      <a:lnTo>
                        <a:pt x="47" y="333"/>
                      </a:lnTo>
                      <a:lnTo>
                        <a:pt x="42" y="334"/>
                      </a:lnTo>
                      <a:lnTo>
                        <a:pt x="37" y="337"/>
                      </a:lnTo>
                      <a:lnTo>
                        <a:pt x="34" y="340"/>
                      </a:lnTo>
                      <a:lnTo>
                        <a:pt x="29" y="343"/>
                      </a:lnTo>
                      <a:lnTo>
                        <a:pt x="26" y="347"/>
                      </a:lnTo>
                      <a:lnTo>
                        <a:pt x="23" y="350"/>
                      </a:lnTo>
                      <a:lnTo>
                        <a:pt x="22" y="353"/>
                      </a:lnTo>
                      <a:lnTo>
                        <a:pt x="19" y="354"/>
                      </a:lnTo>
                      <a:lnTo>
                        <a:pt x="17" y="357"/>
                      </a:lnTo>
                      <a:lnTo>
                        <a:pt x="14" y="361"/>
                      </a:lnTo>
                      <a:lnTo>
                        <a:pt x="11" y="362"/>
                      </a:lnTo>
                      <a:lnTo>
                        <a:pt x="9" y="364"/>
                      </a:lnTo>
                      <a:lnTo>
                        <a:pt x="6" y="364"/>
                      </a:lnTo>
                      <a:lnTo>
                        <a:pt x="1" y="364"/>
                      </a:lnTo>
                      <a:lnTo>
                        <a:pt x="1" y="362"/>
                      </a:lnTo>
                      <a:lnTo>
                        <a:pt x="3" y="361"/>
                      </a:lnTo>
                      <a:lnTo>
                        <a:pt x="4" y="359"/>
                      </a:lnTo>
                      <a:lnTo>
                        <a:pt x="6" y="359"/>
                      </a:lnTo>
                      <a:lnTo>
                        <a:pt x="8" y="359"/>
                      </a:lnTo>
                      <a:lnTo>
                        <a:pt x="9" y="357"/>
                      </a:lnTo>
                      <a:lnTo>
                        <a:pt x="11" y="357"/>
                      </a:lnTo>
                      <a:lnTo>
                        <a:pt x="12" y="356"/>
                      </a:lnTo>
                      <a:lnTo>
                        <a:pt x="14" y="353"/>
                      </a:lnTo>
                      <a:lnTo>
                        <a:pt x="17" y="351"/>
                      </a:lnTo>
                      <a:lnTo>
                        <a:pt x="20" y="348"/>
                      </a:lnTo>
                      <a:lnTo>
                        <a:pt x="22" y="345"/>
                      </a:lnTo>
                      <a:lnTo>
                        <a:pt x="25" y="342"/>
                      </a:lnTo>
                      <a:lnTo>
                        <a:pt x="26" y="340"/>
                      </a:lnTo>
                      <a:lnTo>
                        <a:pt x="29" y="337"/>
                      </a:lnTo>
                      <a:lnTo>
                        <a:pt x="33" y="336"/>
                      </a:lnTo>
                      <a:lnTo>
                        <a:pt x="36" y="333"/>
                      </a:lnTo>
                      <a:lnTo>
                        <a:pt x="40" y="331"/>
                      </a:lnTo>
                      <a:lnTo>
                        <a:pt x="43" y="328"/>
                      </a:lnTo>
                      <a:lnTo>
                        <a:pt x="48" y="326"/>
                      </a:lnTo>
                      <a:lnTo>
                        <a:pt x="51" y="325"/>
                      </a:lnTo>
                      <a:lnTo>
                        <a:pt x="54" y="323"/>
                      </a:lnTo>
                      <a:lnTo>
                        <a:pt x="59" y="323"/>
                      </a:lnTo>
                      <a:lnTo>
                        <a:pt x="62" y="322"/>
                      </a:lnTo>
                      <a:lnTo>
                        <a:pt x="67" y="322"/>
                      </a:lnTo>
                      <a:lnTo>
                        <a:pt x="72" y="320"/>
                      </a:lnTo>
                      <a:lnTo>
                        <a:pt x="75" y="320"/>
                      </a:lnTo>
                      <a:lnTo>
                        <a:pt x="79" y="322"/>
                      </a:lnTo>
                      <a:lnTo>
                        <a:pt x="84" y="322"/>
                      </a:lnTo>
                      <a:lnTo>
                        <a:pt x="89" y="322"/>
                      </a:lnTo>
                      <a:lnTo>
                        <a:pt x="93" y="323"/>
                      </a:lnTo>
                      <a:lnTo>
                        <a:pt x="98" y="325"/>
                      </a:lnTo>
                      <a:lnTo>
                        <a:pt x="101" y="322"/>
                      </a:lnTo>
                      <a:lnTo>
                        <a:pt x="103" y="320"/>
                      </a:lnTo>
                      <a:lnTo>
                        <a:pt x="106" y="318"/>
                      </a:lnTo>
                      <a:lnTo>
                        <a:pt x="109" y="317"/>
                      </a:lnTo>
                      <a:lnTo>
                        <a:pt x="112" y="315"/>
                      </a:lnTo>
                      <a:lnTo>
                        <a:pt x="115" y="314"/>
                      </a:lnTo>
                      <a:lnTo>
                        <a:pt x="118" y="314"/>
                      </a:lnTo>
                      <a:lnTo>
                        <a:pt x="121" y="312"/>
                      </a:lnTo>
                      <a:lnTo>
                        <a:pt x="123" y="312"/>
                      </a:lnTo>
                      <a:lnTo>
                        <a:pt x="126" y="312"/>
                      </a:lnTo>
                      <a:lnTo>
                        <a:pt x="129" y="312"/>
                      </a:lnTo>
                      <a:lnTo>
                        <a:pt x="134" y="312"/>
                      </a:lnTo>
                      <a:lnTo>
                        <a:pt x="137" y="312"/>
                      </a:lnTo>
                      <a:lnTo>
                        <a:pt x="140" y="312"/>
                      </a:lnTo>
                      <a:lnTo>
                        <a:pt x="143" y="312"/>
                      </a:lnTo>
                      <a:lnTo>
                        <a:pt x="146" y="312"/>
                      </a:lnTo>
                      <a:lnTo>
                        <a:pt x="146" y="309"/>
                      </a:lnTo>
                      <a:lnTo>
                        <a:pt x="148" y="308"/>
                      </a:lnTo>
                      <a:lnTo>
                        <a:pt x="149" y="304"/>
                      </a:lnTo>
                      <a:lnTo>
                        <a:pt x="149" y="301"/>
                      </a:lnTo>
                      <a:lnTo>
                        <a:pt x="151" y="300"/>
                      </a:lnTo>
                      <a:lnTo>
                        <a:pt x="153" y="297"/>
                      </a:lnTo>
                      <a:lnTo>
                        <a:pt x="153" y="295"/>
                      </a:lnTo>
                      <a:lnTo>
                        <a:pt x="154" y="292"/>
                      </a:lnTo>
                      <a:lnTo>
                        <a:pt x="149" y="287"/>
                      </a:lnTo>
                      <a:lnTo>
                        <a:pt x="151" y="283"/>
                      </a:lnTo>
                      <a:lnTo>
                        <a:pt x="154" y="279"/>
                      </a:lnTo>
                      <a:lnTo>
                        <a:pt x="156" y="276"/>
                      </a:lnTo>
                      <a:lnTo>
                        <a:pt x="157" y="272"/>
                      </a:lnTo>
                      <a:lnTo>
                        <a:pt x="157" y="269"/>
                      </a:lnTo>
                      <a:lnTo>
                        <a:pt x="159" y="264"/>
                      </a:lnTo>
                      <a:lnTo>
                        <a:pt x="160" y="261"/>
                      </a:lnTo>
                      <a:lnTo>
                        <a:pt x="164" y="256"/>
                      </a:lnTo>
                      <a:lnTo>
                        <a:pt x="164" y="254"/>
                      </a:lnTo>
                      <a:lnTo>
                        <a:pt x="165" y="251"/>
                      </a:lnTo>
                      <a:lnTo>
                        <a:pt x="165" y="250"/>
                      </a:lnTo>
                      <a:lnTo>
                        <a:pt x="164" y="247"/>
                      </a:lnTo>
                      <a:lnTo>
                        <a:pt x="162" y="245"/>
                      </a:lnTo>
                      <a:lnTo>
                        <a:pt x="159" y="245"/>
                      </a:lnTo>
                      <a:lnTo>
                        <a:pt x="157" y="245"/>
                      </a:lnTo>
                      <a:lnTo>
                        <a:pt x="154" y="247"/>
                      </a:lnTo>
                      <a:lnTo>
                        <a:pt x="151" y="247"/>
                      </a:lnTo>
                      <a:lnTo>
                        <a:pt x="148" y="247"/>
                      </a:lnTo>
                      <a:lnTo>
                        <a:pt x="145" y="247"/>
                      </a:lnTo>
                      <a:lnTo>
                        <a:pt x="143" y="247"/>
                      </a:lnTo>
                      <a:lnTo>
                        <a:pt x="142" y="245"/>
                      </a:lnTo>
                      <a:lnTo>
                        <a:pt x="139" y="245"/>
                      </a:lnTo>
                      <a:lnTo>
                        <a:pt x="137" y="244"/>
                      </a:lnTo>
                      <a:lnTo>
                        <a:pt x="135" y="244"/>
                      </a:lnTo>
                      <a:lnTo>
                        <a:pt x="132" y="244"/>
                      </a:lnTo>
                      <a:lnTo>
                        <a:pt x="131" y="244"/>
                      </a:lnTo>
                      <a:lnTo>
                        <a:pt x="129" y="242"/>
                      </a:lnTo>
                      <a:lnTo>
                        <a:pt x="129" y="239"/>
                      </a:lnTo>
                      <a:lnTo>
                        <a:pt x="128" y="237"/>
                      </a:lnTo>
                      <a:lnTo>
                        <a:pt x="128" y="234"/>
                      </a:lnTo>
                      <a:lnTo>
                        <a:pt x="128" y="233"/>
                      </a:lnTo>
                      <a:lnTo>
                        <a:pt x="128" y="230"/>
                      </a:lnTo>
                      <a:lnTo>
                        <a:pt x="128" y="226"/>
                      </a:lnTo>
                      <a:lnTo>
                        <a:pt x="129" y="225"/>
                      </a:lnTo>
                      <a:lnTo>
                        <a:pt x="129" y="222"/>
                      </a:lnTo>
                      <a:lnTo>
                        <a:pt x="131" y="220"/>
                      </a:lnTo>
                      <a:lnTo>
                        <a:pt x="132" y="219"/>
                      </a:lnTo>
                      <a:lnTo>
                        <a:pt x="132" y="217"/>
                      </a:lnTo>
                      <a:lnTo>
                        <a:pt x="131" y="214"/>
                      </a:lnTo>
                      <a:lnTo>
                        <a:pt x="129" y="211"/>
                      </a:lnTo>
                      <a:lnTo>
                        <a:pt x="129" y="208"/>
                      </a:lnTo>
                      <a:lnTo>
                        <a:pt x="128" y="205"/>
                      </a:lnTo>
                      <a:lnTo>
                        <a:pt x="126" y="203"/>
                      </a:lnTo>
                      <a:lnTo>
                        <a:pt x="126" y="200"/>
                      </a:lnTo>
                      <a:lnTo>
                        <a:pt x="125" y="197"/>
                      </a:lnTo>
                      <a:lnTo>
                        <a:pt x="125" y="192"/>
                      </a:lnTo>
                      <a:lnTo>
                        <a:pt x="118" y="189"/>
                      </a:lnTo>
                      <a:lnTo>
                        <a:pt x="114" y="184"/>
                      </a:lnTo>
                      <a:lnTo>
                        <a:pt x="109" y="178"/>
                      </a:lnTo>
                      <a:lnTo>
                        <a:pt x="104" y="173"/>
                      </a:lnTo>
                      <a:lnTo>
                        <a:pt x="100" y="167"/>
                      </a:lnTo>
                      <a:lnTo>
                        <a:pt x="96" y="159"/>
                      </a:lnTo>
                      <a:lnTo>
                        <a:pt x="95" y="153"/>
                      </a:lnTo>
                      <a:lnTo>
                        <a:pt x="95" y="144"/>
                      </a:lnTo>
                      <a:lnTo>
                        <a:pt x="95" y="141"/>
                      </a:lnTo>
                      <a:lnTo>
                        <a:pt x="95" y="137"/>
                      </a:lnTo>
                      <a:lnTo>
                        <a:pt x="96" y="134"/>
                      </a:lnTo>
                      <a:lnTo>
                        <a:pt x="98" y="131"/>
                      </a:lnTo>
                      <a:lnTo>
                        <a:pt x="98" y="128"/>
                      </a:lnTo>
                      <a:lnTo>
                        <a:pt x="100" y="125"/>
                      </a:lnTo>
                      <a:lnTo>
                        <a:pt x="103" y="123"/>
                      </a:lnTo>
                      <a:lnTo>
                        <a:pt x="106" y="122"/>
                      </a:lnTo>
                      <a:lnTo>
                        <a:pt x="107" y="120"/>
                      </a:lnTo>
                      <a:lnTo>
                        <a:pt x="109" y="120"/>
                      </a:lnTo>
                      <a:lnTo>
                        <a:pt x="112" y="119"/>
                      </a:lnTo>
                      <a:lnTo>
                        <a:pt x="114" y="117"/>
                      </a:lnTo>
                      <a:lnTo>
                        <a:pt x="117" y="117"/>
                      </a:lnTo>
                      <a:lnTo>
                        <a:pt x="118" y="117"/>
                      </a:lnTo>
                      <a:lnTo>
                        <a:pt x="121" y="116"/>
                      </a:lnTo>
                      <a:lnTo>
                        <a:pt x="123" y="116"/>
                      </a:lnTo>
                      <a:lnTo>
                        <a:pt x="126" y="116"/>
                      </a:lnTo>
                      <a:lnTo>
                        <a:pt x="128" y="116"/>
                      </a:lnTo>
                      <a:lnTo>
                        <a:pt x="131" y="117"/>
                      </a:lnTo>
                      <a:lnTo>
                        <a:pt x="132" y="117"/>
                      </a:lnTo>
                      <a:lnTo>
                        <a:pt x="135" y="117"/>
                      </a:lnTo>
                      <a:lnTo>
                        <a:pt x="137" y="117"/>
                      </a:lnTo>
                      <a:lnTo>
                        <a:pt x="140" y="119"/>
                      </a:lnTo>
                      <a:lnTo>
                        <a:pt x="142" y="119"/>
                      </a:lnTo>
                      <a:lnTo>
                        <a:pt x="142" y="120"/>
                      </a:lnTo>
                      <a:lnTo>
                        <a:pt x="140" y="120"/>
                      </a:lnTo>
                      <a:lnTo>
                        <a:pt x="137" y="122"/>
                      </a:lnTo>
                      <a:lnTo>
                        <a:pt x="135" y="122"/>
                      </a:lnTo>
                      <a:lnTo>
                        <a:pt x="132" y="122"/>
                      </a:lnTo>
                      <a:lnTo>
                        <a:pt x="129" y="122"/>
                      </a:lnTo>
                      <a:lnTo>
                        <a:pt x="128" y="122"/>
                      </a:lnTo>
                      <a:lnTo>
                        <a:pt x="125" y="122"/>
                      </a:lnTo>
                      <a:lnTo>
                        <a:pt x="123" y="122"/>
                      </a:lnTo>
                      <a:lnTo>
                        <a:pt x="120" y="122"/>
                      </a:lnTo>
                      <a:lnTo>
                        <a:pt x="118" y="123"/>
                      </a:lnTo>
                      <a:lnTo>
                        <a:pt x="115" y="123"/>
                      </a:lnTo>
                      <a:lnTo>
                        <a:pt x="114" y="123"/>
                      </a:lnTo>
                      <a:lnTo>
                        <a:pt x="112" y="125"/>
                      </a:lnTo>
                      <a:lnTo>
                        <a:pt x="111" y="127"/>
                      </a:lnTo>
                      <a:lnTo>
                        <a:pt x="109" y="128"/>
                      </a:lnTo>
                      <a:lnTo>
                        <a:pt x="107" y="130"/>
                      </a:lnTo>
                      <a:lnTo>
                        <a:pt x="106" y="133"/>
                      </a:lnTo>
                      <a:lnTo>
                        <a:pt x="104" y="136"/>
                      </a:lnTo>
                      <a:lnTo>
                        <a:pt x="103" y="139"/>
                      </a:lnTo>
                      <a:lnTo>
                        <a:pt x="101" y="144"/>
                      </a:lnTo>
                      <a:lnTo>
                        <a:pt x="101" y="147"/>
                      </a:lnTo>
                      <a:lnTo>
                        <a:pt x="101" y="152"/>
                      </a:lnTo>
                      <a:lnTo>
                        <a:pt x="101" y="155"/>
                      </a:lnTo>
                      <a:lnTo>
                        <a:pt x="103" y="159"/>
                      </a:lnTo>
                      <a:lnTo>
                        <a:pt x="106" y="162"/>
                      </a:lnTo>
                      <a:lnTo>
                        <a:pt x="107" y="167"/>
                      </a:lnTo>
                      <a:lnTo>
                        <a:pt x="111" y="170"/>
                      </a:lnTo>
                      <a:lnTo>
                        <a:pt x="114" y="173"/>
                      </a:lnTo>
                      <a:lnTo>
                        <a:pt x="117" y="176"/>
                      </a:lnTo>
                      <a:lnTo>
                        <a:pt x="120" y="180"/>
                      </a:lnTo>
                      <a:lnTo>
                        <a:pt x="123" y="183"/>
                      </a:lnTo>
                      <a:lnTo>
                        <a:pt x="126" y="186"/>
                      </a:lnTo>
                      <a:lnTo>
                        <a:pt x="128" y="189"/>
                      </a:lnTo>
                      <a:lnTo>
                        <a:pt x="128" y="192"/>
                      </a:lnTo>
                      <a:lnTo>
                        <a:pt x="128" y="194"/>
                      </a:lnTo>
                      <a:lnTo>
                        <a:pt x="129" y="194"/>
                      </a:lnTo>
                      <a:lnTo>
                        <a:pt x="132" y="194"/>
                      </a:lnTo>
                      <a:lnTo>
                        <a:pt x="134" y="194"/>
                      </a:lnTo>
                      <a:lnTo>
                        <a:pt x="135" y="194"/>
                      </a:lnTo>
                      <a:lnTo>
                        <a:pt x="137" y="194"/>
                      </a:lnTo>
                      <a:lnTo>
                        <a:pt x="140" y="192"/>
                      </a:lnTo>
                      <a:lnTo>
                        <a:pt x="142" y="192"/>
                      </a:lnTo>
                      <a:lnTo>
                        <a:pt x="143" y="191"/>
                      </a:lnTo>
                      <a:lnTo>
                        <a:pt x="145" y="189"/>
                      </a:lnTo>
                      <a:lnTo>
                        <a:pt x="143" y="183"/>
                      </a:lnTo>
                      <a:lnTo>
                        <a:pt x="143" y="175"/>
                      </a:lnTo>
                      <a:lnTo>
                        <a:pt x="142" y="169"/>
                      </a:lnTo>
                      <a:lnTo>
                        <a:pt x="142" y="161"/>
                      </a:lnTo>
                      <a:lnTo>
                        <a:pt x="142" y="153"/>
                      </a:lnTo>
                      <a:lnTo>
                        <a:pt x="143" y="145"/>
                      </a:lnTo>
                      <a:lnTo>
                        <a:pt x="145" y="139"/>
                      </a:lnTo>
                      <a:lnTo>
                        <a:pt x="148" y="133"/>
                      </a:lnTo>
                      <a:lnTo>
                        <a:pt x="148" y="128"/>
                      </a:lnTo>
                      <a:lnTo>
                        <a:pt x="146" y="125"/>
                      </a:lnTo>
                      <a:lnTo>
                        <a:pt x="146" y="120"/>
                      </a:lnTo>
                      <a:lnTo>
                        <a:pt x="146" y="116"/>
                      </a:lnTo>
                      <a:lnTo>
                        <a:pt x="148" y="117"/>
                      </a:lnTo>
                      <a:lnTo>
                        <a:pt x="149" y="119"/>
                      </a:lnTo>
                      <a:lnTo>
                        <a:pt x="149" y="120"/>
                      </a:lnTo>
                      <a:lnTo>
                        <a:pt x="151" y="122"/>
                      </a:lnTo>
                      <a:lnTo>
                        <a:pt x="151" y="125"/>
                      </a:lnTo>
                      <a:lnTo>
                        <a:pt x="151" y="128"/>
                      </a:lnTo>
                      <a:lnTo>
                        <a:pt x="153" y="131"/>
                      </a:lnTo>
                      <a:lnTo>
                        <a:pt x="154" y="133"/>
                      </a:lnTo>
                      <a:lnTo>
                        <a:pt x="154" y="136"/>
                      </a:lnTo>
                      <a:lnTo>
                        <a:pt x="157" y="137"/>
                      </a:lnTo>
                      <a:lnTo>
                        <a:pt x="159" y="139"/>
                      </a:lnTo>
                      <a:lnTo>
                        <a:pt x="160" y="141"/>
                      </a:lnTo>
                      <a:lnTo>
                        <a:pt x="164" y="141"/>
                      </a:lnTo>
                      <a:lnTo>
                        <a:pt x="165" y="142"/>
                      </a:lnTo>
                      <a:lnTo>
                        <a:pt x="168" y="142"/>
                      </a:lnTo>
                      <a:lnTo>
                        <a:pt x="170" y="142"/>
                      </a:lnTo>
                      <a:lnTo>
                        <a:pt x="173" y="142"/>
                      </a:lnTo>
                      <a:lnTo>
                        <a:pt x="174" y="144"/>
                      </a:lnTo>
                      <a:lnTo>
                        <a:pt x="176" y="145"/>
                      </a:lnTo>
                      <a:lnTo>
                        <a:pt x="179" y="147"/>
                      </a:lnTo>
                      <a:lnTo>
                        <a:pt x="181" y="147"/>
                      </a:lnTo>
                      <a:lnTo>
                        <a:pt x="184" y="147"/>
                      </a:lnTo>
                      <a:lnTo>
                        <a:pt x="187" y="145"/>
                      </a:lnTo>
                      <a:lnTo>
                        <a:pt x="190" y="145"/>
                      </a:lnTo>
                      <a:lnTo>
                        <a:pt x="193" y="144"/>
                      </a:lnTo>
                      <a:lnTo>
                        <a:pt x="195" y="142"/>
                      </a:lnTo>
                      <a:lnTo>
                        <a:pt x="196" y="141"/>
                      </a:lnTo>
                      <a:lnTo>
                        <a:pt x="198" y="137"/>
                      </a:lnTo>
                      <a:lnTo>
                        <a:pt x="199" y="134"/>
                      </a:lnTo>
                      <a:lnTo>
                        <a:pt x="203" y="131"/>
                      </a:lnTo>
                      <a:lnTo>
                        <a:pt x="204" y="130"/>
                      </a:lnTo>
                      <a:lnTo>
                        <a:pt x="207" y="127"/>
                      </a:lnTo>
                      <a:lnTo>
                        <a:pt x="210" y="125"/>
                      </a:lnTo>
                      <a:lnTo>
                        <a:pt x="212" y="122"/>
                      </a:lnTo>
                      <a:lnTo>
                        <a:pt x="213" y="119"/>
                      </a:lnTo>
                      <a:lnTo>
                        <a:pt x="213" y="116"/>
                      </a:lnTo>
                      <a:lnTo>
                        <a:pt x="215" y="114"/>
                      </a:lnTo>
                      <a:lnTo>
                        <a:pt x="213" y="114"/>
                      </a:lnTo>
                      <a:lnTo>
                        <a:pt x="213" y="113"/>
                      </a:lnTo>
                      <a:lnTo>
                        <a:pt x="213" y="109"/>
                      </a:lnTo>
                      <a:lnTo>
                        <a:pt x="213" y="108"/>
                      </a:lnTo>
                      <a:lnTo>
                        <a:pt x="213" y="106"/>
                      </a:lnTo>
                      <a:lnTo>
                        <a:pt x="212" y="105"/>
                      </a:lnTo>
                      <a:lnTo>
                        <a:pt x="212" y="102"/>
                      </a:lnTo>
                      <a:lnTo>
                        <a:pt x="210" y="100"/>
                      </a:lnTo>
                      <a:lnTo>
                        <a:pt x="210" y="98"/>
                      </a:lnTo>
                      <a:lnTo>
                        <a:pt x="210" y="97"/>
                      </a:lnTo>
                      <a:lnTo>
                        <a:pt x="212" y="97"/>
                      </a:lnTo>
                      <a:lnTo>
                        <a:pt x="215" y="95"/>
                      </a:lnTo>
                      <a:lnTo>
                        <a:pt x="217" y="95"/>
                      </a:lnTo>
                      <a:lnTo>
                        <a:pt x="218" y="92"/>
                      </a:lnTo>
                      <a:lnTo>
                        <a:pt x="218" y="91"/>
                      </a:lnTo>
                      <a:lnTo>
                        <a:pt x="220" y="89"/>
                      </a:lnTo>
                      <a:lnTo>
                        <a:pt x="221" y="86"/>
                      </a:lnTo>
                      <a:lnTo>
                        <a:pt x="221" y="84"/>
                      </a:lnTo>
                      <a:lnTo>
                        <a:pt x="223" y="81"/>
                      </a:lnTo>
                      <a:lnTo>
                        <a:pt x="223" y="78"/>
                      </a:lnTo>
                      <a:lnTo>
                        <a:pt x="224" y="75"/>
                      </a:lnTo>
                      <a:lnTo>
                        <a:pt x="223" y="72"/>
                      </a:lnTo>
                      <a:lnTo>
                        <a:pt x="221" y="70"/>
                      </a:lnTo>
                      <a:lnTo>
                        <a:pt x="220" y="70"/>
                      </a:lnTo>
                      <a:lnTo>
                        <a:pt x="218" y="70"/>
                      </a:lnTo>
                      <a:lnTo>
                        <a:pt x="217" y="70"/>
                      </a:lnTo>
                      <a:lnTo>
                        <a:pt x="217" y="72"/>
                      </a:lnTo>
                      <a:lnTo>
                        <a:pt x="215" y="72"/>
                      </a:lnTo>
                      <a:lnTo>
                        <a:pt x="213" y="74"/>
                      </a:lnTo>
                      <a:lnTo>
                        <a:pt x="212" y="74"/>
                      </a:lnTo>
                      <a:lnTo>
                        <a:pt x="210" y="74"/>
                      </a:lnTo>
                      <a:lnTo>
                        <a:pt x="210" y="75"/>
                      </a:lnTo>
                      <a:lnTo>
                        <a:pt x="209" y="75"/>
                      </a:lnTo>
                      <a:lnTo>
                        <a:pt x="209" y="77"/>
                      </a:lnTo>
                      <a:lnTo>
                        <a:pt x="207" y="77"/>
                      </a:lnTo>
                      <a:lnTo>
                        <a:pt x="207" y="75"/>
                      </a:lnTo>
                      <a:lnTo>
                        <a:pt x="207" y="74"/>
                      </a:lnTo>
                      <a:lnTo>
                        <a:pt x="209" y="72"/>
                      </a:lnTo>
                      <a:lnTo>
                        <a:pt x="210" y="70"/>
                      </a:lnTo>
                      <a:lnTo>
                        <a:pt x="212" y="70"/>
                      </a:lnTo>
                      <a:lnTo>
                        <a:pt x="212" y="69"/>
                      </a:lnTo>
                      <a:lnTo>
                        <a:pt x="212" y="67"/>
                      </a:lnTo>
                      <a:lnTo>
                        <a:pt x="212" y="59"/>
                      </a:lnTo>
                      <a:lnTo>
                        <a:pt x="210" y="59"/>
                      </a:lnTo>
                      <a:lnTo>
                        <a:pt x="209" y="61"/>
                      </a:lnTo>
                      <a:lnTo>
                        <a:pt x="207" y="63"/>
                      </a:lnTo>
                      <a:lnTo>
                        <a:pt x="204" y="64"/>
                      </a:lnTo>
                      <a:lnTo>
                        <a:pt x="203" y="64"/>
                      </a:lnTo>
                      <a:lnTo>
                        <a:pt x="201" y="66"/>
                      </a:lnTo>
                      <a:lnTo>
                        <a:pt x="199" y="67"/>
                      </a:lnTo>
                      <a:lnTo>
                        <a:pt x="198" y="67"/>
                      </a:lnTo>
                      <a:lnTo>
                        <a:pt x="196" y="69"/>
                      </a:lnTo>
                      <a:lnTo>
                        <a:pt x="195" y="70"/>
                      </a:lnTo>
                      <a:lnTo>
                        <a:pt x="195" y="69"/>
                      </a:lnTo>
                      <a:lnTo>
                        <a:pt x="193" y="67"/>
                      </a:lnTo>
                      <a:lnTo>
                        <a:pt x="193" y="66"/>
                      </a:lnTo>
                      <a:lnTo>
                        <a:pt x="193" y="64"/>
                      </a:lnTo>
                      <a:lnTo>
                        <a:pt x="192" y="63"/>
                      </a:lnTo>
                      <a:lnTo>
                        <a:pt x="192" y="61"/>
                      </a:lnTo>
                      <a:lnTo>
                        <a:pt x="190" y="61"/>
                      </a:lnTo>
                      <a:lnTo>
                        <a:pt x="188" y="59"/>
                      </a:lnTo>
                      <a:lnTo>
                        <a:pt x="187" y="56"/>
                      </a:lnTo>
                      <a:lnTo>
                        <a:pt x="188" y="55"/>
                      </a:lnTo>
                      <a:lnTo>
                        <a:pt x="192" y="53"/>
                      </a:lnTo>
                      <a:lnTo>
                        <a:pt x="193" y="52"/>
                      </a:lnTo>
                      <a:lnTo>
                        <a:pt x="196" y="50"/>
                      </a:lnTo>
                      <a:lnTo>
                        <a:pt x="198" y="49"/>
                      </a:lnTo>
                      <a:lnTo>
                        <a:pt x="201" y="47"/>
                      </a:lnTo>
                      <a:lnTo>
                        <a:pt x="203" y="47"/>
                      </a:lnTo>
                      <a:lnTo>
                        <a:pt x="204" y="49"/>
                      </a:lnTo>
                      <a:lnTo>
                        <a:pt x="204" y="50"/>
                      </a:lnTo>
                      <a:lnTo>
                        <a:pt x="203" y="52"/>
                      </a:lnTo>
                      <a:lnTo>
                        <a:pt x="201" y="52"/>
                      </a:lnTo>
                      <a:lnTo>
                        <a:pt x="201" y="53"/>
                      </a:lnTo>
                      <a:lnTo>
                        <a:pt x="199" y="53"/>
                      </a:lnTo>
                      <a:lnTo>
                        <a:pt x="199" y="55"/>
                      </a:lnTo>
                      <a:lnTo>
                        <a:pt x="199" y="56"/>
                      </a:lnTo>
                      <a:lnTo>
                        <a:pt x="201" y="56"/>
                      </a:lnTo>
                      <a:lnTo>
                        <a:pt x="203" y="55"/>
                      </a:lnTo>
                      <a:lnTo>
                        <a:pt x="204" y="53"/>
                      </a:lnTo>
                      <a:lnTo>
                        <a:pt x="206" y="53"/>
                      </a:lnTo>
                      <a:lnTo>
                        <a:pt x="207" y="52"/>
                      </a:lnTo>
                      <a:lnTo>
                        <a:pt x="209" y="52"/>
                      </a:lnTo>
                      <a:lnTo>
                        <a:pt x="212" y="53"/>
                      </a:lnTo>
                      <a:lnTo>
                        <a:pt x="212" y="55"/>
                      </a:lnTo>
                      <a:lnTo>
                        <a:pt x="213" y="53"/>
                      </a:lnTo>
                      <a:lnTo>
                        <a:pt x="213" y="52"/>
                      </a:lnTo>
                      <a:lnTo>
                        <a:pt x="213" y="49"/>
                      </a:lnTo>
                      <a:lnTo>
                        <a:pt x="212" y="47"/>
                      </a:lnTo>
                      <a:lnTo>
                        <a:pt x="212" y="45"/>
                      </a:lnTo>
                      <a:lnTo>
                        <a:pt x="210" y="45"/>
                      </a:lnTo>
                      <a:lnTo>
                        <a:pt x="210" y="44"/>
                      </a:lnTo>
                      <a:lnTo>
                        <a:pt x="209" y="42"/>
                      </a:lnTo>
                      <a:lnTo>
                        <a:pt x="207" y="41"/>
                      </a:lnTo>
                      <a:lnTo>
                        <a:pt x="206" y="41"/>
                      </a:lnTo>
                      <a:lnTo>
                        <a:pt x="201" y="42"/>
                      </a:lnTo>
                      <a:lnTo>
                        <a:pt x="182" y="42"/>
                      </a:lnTo>
                      <a:lnTo>
                        <a:pt x="181" y="44"/>
                      </a:lnTo>
                      <a:lnTo>
                        <a:pt x="181" y="45"/>
                      </a:lnTo>
                      <a:lnTo>
                        <a:pt x="181" y="47"/>
                      </a:lnTo>
                      <a:lnTo>
                        <a:pt x="181" y="49"/>
                      </a:lnTo>
                      <a:lnTo>
                        <a:pt x="179" y="50"/>
                      </a:lnTo>
                      <a:lnTo>
                        <a:pt x="176" y="52"/>
                      </a:lnTo>
                      <a:lnTo>
                        <a:pt x="174" y="53"/>
                      </a:lnTo>
                      <a:lnTo>
                        <a:pt x="171" y="55"/>
                      </a:lnTo>
                      <a:lnTo>
                        <a:pt x="170" y="56"/>
                      </a:lnTo>
                      <a:lnTo>
                        <a:pt x="168" y="58"/>
                      </a:lnTo>
                      <a:lnTo>
                        <a:pt x="167" y="61"/>
                      </a:lnTo>
                      <a:lnTo>
                        <a:pt x="165" y="63"/>
                      </a:lnTo>
                      <a:lnTo>
                        <a:pt x="164" y="63"/>
                      </a:lnTo>
                      <a:lnTo>
                        <a:pt x="162" y="61"/>
                      </a:lnTo>
                      <a:lnTo>
                        <a:pt x="162" y="59"/>
                      </a:lnTo>
                      <a:lnTo>
                        <a:pt x="162" y="58"/>
                      </a:lnTo>
                      <a:lnTo>
                        <a:pt x="164" y="56"/>
                      </a:lnTo>
                      <a:lnTo>
                        <a:pt x="167" y="55"/>
                      </a:lnTo>
                      <a:lnTo>
                        <a:pt x="168" y="53"/>
                      </a:lnTo>
                      <a:lnTo>
                        <a:pt x="170" y="52"/>
                      </a:lnTo>
                      <a:lnTo>
                        <a:pt x="171" y="50"/>
                      </a:lnTo>
                      <a:lnTo>
                        <a:pt x="174" y="49"/>
                      </a:lnTo>
                      <a:lnTo>
                        <a:pt x="176" y="47"/>
                      </a:lnTo>
                      <a:lnTo>
                        <a:pt x="179" y="45"/>
                      </a:lnTo>
                      <a:lnTo>
                        <a:pt x="176" y="42"/>
                      </a:lnTo>
                      <a:lnTo>
                        <a:pt x="173" y="44"/>
                      </a:lnTo>
                      <a:lnTo>
                        <a:pt x="170" y="44"/>
                      </a:lnTo>
                      <a:lnTo>
                        <a:pt x="165" y="44"/>
                      </a:lnTo>
                      <a:lnTo>
                        <a:pt x="162" y="42"/>
                      </a:lnTo>
                      <a:lnTo>
                        <a:pt x="159" y="42"/>
                      </a:lnTo>
                      <a:lnTo>
                        <a:pt x="156" y="44"/>
                      </a:lnTo>
                      <a:lnTo>
                        <a:pt x="153" y="44"/>
                      </a:lnTo>
                      <a:lnTo>
                        <a:pt x="149" y="45"/>
                      </a:lnTo>
                      <a:lnTo>
                        <a:pt x="149" y="49"/>
                      </a:lnTo>
                      <a:lnTo>
                        <a:pt x="149" y="52"/>
                      </a:lnTo>
                      <a:lnTo>
                        <a:pt x="149" y="55"/>
                      </a:lnTo>
                      <a:lnTo>
                        <a:pt x="151" y="56"/>
                      </a:lnTo>
                      <a:lnTo>
                        <a:pt x="153" y="59"/>
                      </a:lnTo>
                      <a:lnTo>
                        <a:pt x="154" y="61"/>
                      </a:lnTo>
                      <a:lnTo>
                        <a:pt x="156" y="64"/>
                      </a:lnTo>
                      <a:lnTo>
                        <a:pt x="156" y="66"/>
                      </a:lnTo>
                      <a:lnTo>
                        <a:pt x="154" y="67"/>
                      </a:lnTo>
                      <a:lnTo>
                        <a:pt x="153" y="66"/>
                      </a:lnTo>
                      <a:lnTo>
                        <a:pt x="151" y="66"/>
                      </a:lnTo>
                      <a:lnTo>
                        <a:pt x="149" y="61"/>
                      </a:lnTo>
                      <a:lnTo>
                        <a:pt x="148" y="58"/>
                      </a:lnTo>
                      <a:lnTo>
                        <a:pt x="146" y="55"/>
                      </a:lnTo>
                      <a:lnTo>
                        <a:pt x="146" y="50"/>
                      </a:lnTo>
                      <a:lnTo>
                        <a:pt x="145" y="50"/>
                      </a:lnTo>
                      <a:lnTo>
                        <a:pt x="145" y="55"/>
                      </a:lnTo>
                      <a:lnTo>
                        <a:pt x="145" y="58"/>
                      </a:lnTo>
                      <a:lnTo>
                        <a:pt x="146" y="59"/>
                      </a:lnTo>
                      <a:lnTo>
                        <a:pt x="146" y="63"/>
                      </a:lnTo>
                      <a:lnTo>
                        <a:pt x="148" y="64"/>
                      </a:lnTo>
                      <a:lnTo>
                        <a:pt x="149" y="67"/>
                      </a:lnTo>
                      <a:lnTo>
                        <a:pt x="149" y="69"/>
                      </a:lnTo>
                      <a:lnTo>
                        <a:pt x="149" y="72"/>
                      </a:lnTo>
                      <a:lnTo>
                        <a:pt x="149" y="70"/>
                      </a:lnTo>
                      <a:lnTo>
                        <a:pt x="148" y="70"/>
                      </a:lnTo>
                      <a:lnTo>
                        <a:pt x="146" y="70"/>
                      </a:lnTo>
                      <a:lnTo>
                        <a:pt x="145" y="70"/>
                      </a:lnTo>
                      <a:lnTo>
                        <a:pt x="143" y="70"/>
                      </a:lnTo>
                      <a:lnTo>
                        <a:pt x="143" y="69"/>
                      </a:lnTo>
                      <a:lnTo>
                        <a:pt x="142" y="69"/>
                      </a:lnTo>
                      <a:lnTo>
                        <a:pt x="140" y="69"/>
                      </a:lnTo>
                      <a:lnTo>
                        <a:pt x="139" y="70"/>
                      </a:lnTo>
                      <a:lnTo>
                        <a:pt x="137" y="72"/>
                      </a:lnTo>
                      <a:lnTo>
                        <a:pt x="137" y="74"/>
                      </a:lnTo>
                      <a:lnTo>
                        <a:pt x="135" y="78"/>
                      </a:lnTo>
                      <a:lnTo>
                        <a:pt x="137" y="83"/>
                      </a:lnTo>
                      <a:lnTo>
                        <a:pt x="139" y="88"/>
                      </a:lnTo>
                      <a:lnTo>
                        <a:pt x="140" y="92"/>
                      </a:lnTo>
                      <a:lnTo>
                        <a:pt x="142" y="92"/>
                      </a:lnTo>
                      <a:lnTo>
                        <a:pt x="143" y="92"/>
                      </a:lnTo>
                      <a:lnTo>
                        <a:pt x="145" y="92"/>
                      </a:lnTo>
                      <a:lnTo>
                        <a:pt x="146" y="92"/>
                      </a:lnTo>
                      <a:lnTo>
                        <a:pt x="146" y="94"/>
                      </a:lnTo>
                      <a:lnTo>
                        <a:pt x="148" y="94"/>
                      </a:lnTo>
                      <a:lnTo>
                        <a:pt x="149" y="94"/>
                      </a:lnTo>
                      <a:lnTo>
                        <a:pt x="151" y="95"/>
                      </a:lnTo>
                      <a:lnTo>
                        <a:pt x="151" y="97"/>
                      </a:lnTo>
                      <a:lnTo>
                        <a:pt x="153" y="97"/>
                      </a:lnTo>
                      <a:lnTo>
                        <a:pt x="153" y="98"/>
                      </a:lnTo>
                      <a:lnTo>
                        <a:pt x="151" y="100"/>
                      </a:lnTo>
                      <a:lnTo>
                        <a:pt x="148" y="100"/>
                      </a:lnTo>
                      <a:lnTo>
                        <a:pt x="146" y="100"/>
                      </a:lnTo>
                      <a:lnTo>
                        <a:pt x="145" y="100"/>
                      </a:lnTo>
                      <a:lnTo>
                        <a:pt x="143" y="98"/>
                      </a:lnTo>
                      <a:lnTo>
                        <a:pt x="142" y="98"/>
                      </a:lnTo>
                      <a:lnTo>
                        <a:pt x="140" y="98"/>
                      </a:lnTo>
                      <a:lnTo>
                        <a:pt x="139" y="98"/>
                      </a:lnTo>
                      <a:lnTo>
                        <a:pt x="134" y="92"/>
                      </a:lnTo>
                      <a:lnTo>
                        <a:pt x="132" y="86"/>
                      </a:lnTo>
                      <a:lnTo>
                        <a:pt x="132" y="81"/>
                      </a:lnTo>
                      <a:lnTo>
                        <a:pt x="132" y="77"/>
                      </a:lnTo>
                      <a:lnTo>
                        <a:pt x="132" y="72"/>
                      </a:lnTo>
                      <a:lnTo>
                        <a:pt x="134" y="69"/>
                      </a:lnTo>
                      <a:lnTo>
                        <a:pt x="134" y="66"/>
                      </a:lnTo>
                      <a:lnTo>
                        <a:pt x="132" y="64"/>
                      </a:lnTo>
                      <a:lnTo>
                        <a:pt x="131" y="59"/>
                      </a:lnTo>
                      <a:lnTo>
                        <a:pt x="131" y="56"/>
                      </a:lnTo>
                      <a:lnTo>
                        <a:pt x="131" y="52"/>
                      </a:lnTo>
                      <a:lnTo>
                        <a:pt x="132" y="49"/>
                      </a:lnTo>
                      <a:lnTo>
                        <a:pt x="131" y="47"/>
                      </a:lnTo>
                      <a:lnTo>
                        <a:pt x="129" y="47"/>
                      </a:lnTo>
                      <a:lnTo>
                        <a:pt x="126" y="47"/>
                      </a:lnTo>
                      <a:lnTo>
                        <a:pt x="125" y="47"/>
                      </a:lnTo>
                      <a:lnTo>
                        <a:pt x="121" y="47"/>
                      </a:lnTo>
                      <a:lnTo>
                        <a:pt x="120" y="45"/>
                      </a:lnTo>
                      <a:lnTo>
                        <a:pt x="118" y="45"/>
                      </a:lnTo>
                      <a:lnTo>
                        <a:pt x="115" y="44"/>
                      </a:lnTo>
                      <a:lnTo>
                        <a:pt x="114" y="42"/>
                      </a:lnTo>
                      <a:lnTo>
                        <a:pt x="114" y="41"/>
                      </a:lnTo>
                      <a:lnTo>
                        <a:pt x="114" y="38"/>
                      </a:lnTo>
                      <a:lnTo>
                        <a:pt x="115" y="36"/>
                      </a:lnTo>
                      <a:lnTo>
                        <a:pt x="118" y="35"/>
                      </a:lnTo>
                      <a:lnTo>
                        <a:pt x="120" y="33"/>
                      </a:lnTo>
                      <a:lnTo>
                        <a:pt x="123" y="31"/>
                      </a:lnTo>
                      <a:lnTo>
                        <a:pt x="126" y="30"/>
                      </a:lnTo>
                      <a:lnTo>
                        <a:pt x="129" y="30"/>
                      </a:lnTo>
                      <a:lnTo>
                        <a:pt x="132" y="28"/>
                      </a:lnTo>
                      <a:lnTo>
                        <a:pt x="137" y="28"/>
                      </a:lnTo>
                      <a:lnTo>
                        <a:pt x="140" y="28"/>
                      </a:lnTo>
                      <a:lnTo>
                        <a:pt x="140" y="24"/>
                      </a:lnTo>
                      <a:lnTo>
                        <a:pt x="140" y="17"/>
                      </a:lnTo>
                      <a:lnTo>
                        <a:pt x="140" y="13"/>
                      </a:lnTo>
                      <a:lnTo>
                        <a:pt x="140" y="8"/>
                      </a:lnTo>
                      <a:lnTo>
                        <a:pt x="143" y="6"/>
                      </a:lnTo>
                      <a:lnTo>
                        <a:pt x="145" y="6"/>
                      </a:lnTo>
                      <a:lnTo>
                        <a:pt x="146" y="6"/>
                      </a:lnTo>
                      <a:lnTo>
                        <a:pt x="149" y="6"/>
                      </a:lnTo>
                      <a:lnTo>
                        <a:pt x="151" y="8"/>
                      </a:lnTo>
                      <a:lnTo>
                        <a:pt x="154" y="8"/>
                      </a:lnTo>
                      <a:lnTo>
                        <a:pt x="156" y="8"/>
                      </a:lnTo>
                      <a:lnTo>
                        <a:pt x="157" y="8"/>
                      </a:lnTo>
                      <a:lnTo>
                        <a:pt x="160" y="6"/>
                      </a:lnTo>
                      <a:lnTo>
                        <a:pt x="162" y="5"/>
                      </a:lnTo>
                      <a:lnTo>
                        <a:pt x="165" y="3"/>
                      </a:lnTo>
                      <a:lnTo>
                        <a:pt x="167" y="2"/>
                      </a:lnTo>
                      <a:lnTo>
                        <a:pt x="170" y="0"/>
                      </a:lnTo>
                      <a:lnTo>
                        <a:pt x="173" y="0"/>
                      </a:lnTo>
                      <a:lnTo>
                        <a:pt x="174" y="0"/>
                      </a:lnTo>
                      <a:lnTo>
                        <a:pt x="178" y="2"/>
                      </a:lnTo>
                      <a:lnTo>
                        <a:pt x="178" y="3"/>
                      </a:lnTo>
                      <a:lnTo>
                        <a:pt x="178" y="5"/>
                      </a:lnTo>
                      <a:lnTo>
                        <a:pt x="179" y="6"/>
                      </a:lnTo>
                      <a:lnTo>
                        <a:pt x="181" y="6"/>
                      </a:lnTo>
                      <a:lnTo>
                        <a:pt x="182" y="6"/>
                      </a:lnTo>
                      <a:lnTo>
                        <a:pt x="184" y="6"/>
                      </a:lnTo>
                      <a:lnTo>
                        <a:pt x="185" y="6"/>
                      </a:lnTo>
                      <a:lnTo>
                        <a:pt x="187" y="5"/>
                      </a:lnTo>
                      <a:lnTo>
                        <a:pt x="188" y="5"/>
                      </a:lnTo>
                      <a:lnTo>
                        <a:pt x="190" y="3"/>
                      </a:lnTo>
                      <a:lnTo>
                        <a:pt x="192" y="3"/>
                      </a:lnTo>
                      <a:lnTo>
                        <a:pt x="193" y="3"/>
                      </a:lnTo>
                      <a:lnTo>
                        <a:pt x="195" y="5"/>
                      </a:lnTo>
                      <a:lnTo>
                        <a:pt x="196" y="5"/>
                      </a:lnTo>
                      <a:lnTo>
                        <a:pt x="199" y="5"/>
                      </a:lnTo>
                      <a:lnTo>
                        <a:pt x="199" y="6"/>
                      </a:lnTo>
                      <a:lnTo>
                        <a:pt x="199" y="8"/>
                      </a:lnTo>
                      <a:lnTo>
                        <a:pt x="201" y="10"/>
                      </a:lnTo>
                      <a:lnTo>
                        <a:pt x="201" y="11"/>
                      </a:lnTo>
                      <a:lnTo>
                        <a:pt x="201" y="13"/>
                      </a:lnTo>
                      <a:lnTo>
                        <a:pt x="201" y="16"/>
                      </a:lnTo>
                      <a:lnTo>
                        <a:pt x="201" y="19"/>
                      </a:lnTo>
                      <a:lnTo>
                        <a:pt x="201" y="20"/>
                      </a:lnTo>
                      <a:lnTo>
                        <a:pt x="201" y="24"/>
                      </a:lnTo>
                      <a:lnTo>
                        <a:pt x="204" y="22"/>
                      </a:lnTo>
                      <a:lnTo>
                        <a:pt x="207" y="22"/>
                      </a:lnTo>
                      <a:lnTo>
                        <a:pt x="209" y="22"/>
                      </a:lnTo>
                      <a:lnTo>
                        <a:pt x="212" y="22"/>
                      </a:lnTo>
                      <a:lnTo>
                        <a:pt x="215" y="22"/>
                      </a:lnTo>
                      <a:lnTo>
                        <a:pt x="218" y="22"/>
                      </a:lnTo>
                      <a:lnTo>
                        <a:pt x="221" y="24"/>
                      </a:lnTo>
                      <a:lnTo>
                        <a:pt x="224" y="24"/>
                      </a:lnTo>
                      <a:lnTo>
                        <a:pt x="224" y="27"/>
                      </a:lnTo>
                      <a:lnTo>
                        <a:pt x="223" y="28"/>
                      </a:lnTo>
                      <a:lnTo>
                        <a:pt x="223" y="30"/>
                      </a:lnTo>
                      <a:lnTo>
                        <a:pt x="221" y="31"/>
                      </a:lnTo>
                      <a:lnTo>
                        <a:pt x="220" y="35"/>
                      </a:lnTo>
                      <a:lnTo>
                        <a:pt x="218" y="35"/>
                      </a:lnTo>
                      <a:lnTo>
                        <a:pt x="217" y="36"/>
                      </a:lnTo>
                      <a:lnTo>
                        <a:pt x="215" y="38"/>
                      </a:lnTo>
                      <a:lnTo>
                        <a:pt x="213" y="38"/>
                      </a:lnTo>
                      <a:lnTo>
                        <a:pt x="213" y="39"/>
                      </a:lnTo>
                      <a:lnTo>
                        <a:pt x="213" y="41"/>
                      </a:lnTo>
                      <a:lnTo>
                        <a:pt x="213" y="42"/>
                      </a:lnTo>
                      <a:lnTo>
                        <a:pt x="215" y="44"/>
                      </a:lnTo>
                      <a:lnTo>
                        <a:pt x="217" y="45"/>
                      </a:lnTo>
                      <a:lnTo>
                        <a:pt x="218" y="47"/>
                      </a:lnTo>
                      <a:lnTo>
                        <a:pt x="218" y="49"/>
                      </a:lnTo>
                      <a:lnTo>
                        <a:pt x="218" y="50"/>
                      </a:lnTo>
                      <a:lnTo>
                        <a:pt x="220" y="52"/>
                      </a:lnTo>
                      <a:lnTo>
                        <a:pt x="218" y="55"/>
                      </a:lnTo>
                      <a:lnTo>
                        <a:pt x="218" y="56"/>
                      </a:lnTo>
                      <a:lnTo>
                        <a:pt x="218" y="59"/>
                      </a:lnTo>
                      <a:lnTo>
                        <a:pt x="218" y="61"/>
                      </a:lnTo>
                      <a:lnTo>
                        <a:pt x="218" y="63"/>
                      </a:lnTo>
                      <a:lnTo>
                        <a:pt x="218" y="66"/>
                      </a:lnTo>
                      <a:lnTo>
                        <a:pt x="220" y="66"/>
                      </a:lnTo>
                      <a:lnTo>
                        <a:pt x="223" y="66"/>
                      </a:lnTo>
                      <a:lnTo>
                        <a:pt x="224" y="69"/>
                      </a:lnTo>
                      <a:lnTo>
                        <a:pt x="226" y="70"/>
                      </a:lnTo>
                      <a:lnTo>
                        <a:pt x="226" y="74"/>
                      </a:lnTo>
                      <a:lnTo>
                        <a:pt x="226" y="78"/>
                      </a:lnTo>
                      <a:lnTo>
                        <a:pt x="226" y="81"/>
                      </a:lnTo>
                      <a:lnTo>
                        <a:pt x="224" y="86"/>
                      </a:lnTo>
                      <a:lnTo>
                        <a:pt x="224" y="89"/>
                      </a:lnTo>
                      <a:lnTo>
                        <a:pt x="223" y="92"/>
                      </a:lnTo>
                      <a:lnTo>
                        <a:pt x="226" y="91"/>
                      </a:lnTo>
                      <a:lnTo>
                        <a:pt x="231" y="89"/>
                      </a:lnTo>
                      <a:lnTo>
                        <a:pt x="234" y="88"/>
                      </a:lnTo>
                      <a:lnTo>
                        <a:pt x="237" y="86"/>
                      </a:lnTo>
                      <a:lnTo>
                        <a:pt x="240" y="84"/>
                      </a:lnTo>
                      <a:lnTo>
                        <a:pt x="245" y="83"/>
                      </a:lnTo>
                      <a:lnTo>
                        <a:pt x="248" y="83"/>
                      </a:lnTo>
                      <a:lnTo>
                        <a:pt x="252" y="83"/>
                      </a:lnTo>
                      <a:lnTo>
                        <a:pt x="257" y="86"/>
                      </a:lnTo>
                      <a:lnTo>
                        <a:pt x="262" y="88"/>
                      </a:lnTo>
                      <a:lnTo>
                        <a:pt x="266" y="89"/>
                      </a:lnTo>
                      <a:lnTo>
                        <a:pt x="271" y="91"/>
                      </a:lnTo>
                      <a:lnTo>
                        <a:pt x="276" y="92"/>
                      </a:lnTo>
                      <a:lnTo>
                        <a:pt x="280" y="95"/>
                      </a:lnTo>
                      <a:lnTo>
                        <a:pt x="285" y="97"/>
                      </a:lnTo>
                      <a:lnTo>
                        <a:pt x="288" y="98"/>
                      </a:lnTo>
                      <a:lnTo>
                        <a:pt x="293" y="102"/>
                      </a:lnTo>
                      <a:lnTo>
                        <a:pt x="298" y="105"/>
                      </a:lnTo>
                      <a:lnTo>
                        <a:pt x="301" y="106"/>
                      </a:lnTo>
                      <a:lnTo>
                        <a:pt x="304" y="109"/>
                      </a:lnTo>
                      <a:lnTo>
                        <a:pt x="309" y="113"/>
                      </a:lnTo>
                      <a:lnTo>
                        <a:pt x="312" y="117"/>
                      </a:lnTo>
                      <a:lnTo>
                        <a:pt x="315" y="120"/>
                      </a:lnTo>
                      <a:lnTo>
                        <a:pt x="318" y="125"/>
                      </a:lnTo>
                      <a:lnTo>
                        <a:pt x="318" y="131"/>
                      </a:lnTo>
                      <a:lnTo>
                        <a:pt x="319" y="136"/>
                      </a:lnTo>
                      <a:lnTo>
                        <a:pt x="318" y="141"/>
                      </a:lnTo>
                      <a:lnTo>
                        <a:pt x="318" y="145"/>
                      </a:lnTo>
                      <a:lnTo>
                        <a:pt x="316" y="150"/>
                      </a:lnTo>
                      <a:lnTo>
                        <a:pt x="315" y="155"/>
                      </a:lnTo>
                      <a:lnTo>
                        <a:pt x="312" y="158"/>
                      </a:lnTo>
                      <a:lnTo>
                        <a:pt x="310" y="161"/>
                      </a:lnTo>
                      <a:lnTo>
                        <a:pt x="307" y="166"/>
                      </a:lnTo>
                      <a:lnTo>
                        <a:pt x="305" y="169"/>
                      </a:lnTo>
                      <a:lnTo>
                        <a:pt x="302" y="173"/>
                      </a:lnTo>
                      <a:lnTo>
                        <a:pt x="301" y="176"/>
                      </a:lnTo>
                      <a:lnTo>
                        <a:pt x="298" y="180"/>
                      </a:lnTo>
                      <a:lnTo>
                        <a:pt x="296" y="183"/>
                      </a:lnTo>
                      <a:lnTo>
                        <a:pt x="293" y="186"/>
                      </a:lnTo>
                      <a:lnTo>
                        <a:pt x="290" y="189"/>
                      </a:lnTo>
                      <a:lnTo>
                        <a:pt x="262" y="1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9" name="Google Shape;1399;p9"/>
                <p:cNvSpPr/>
                <p:nvPr/>
              </p:nvSpPr>
              <p:spPr>
                <a:xfrm>
                  <a:off x="1660" y="2886"/>
                  <a:ext cx="48" cy="24"/>
                </a:xfrm>
                <a:custGeom>
                  <a:rect b="b" l="l" r="r" t="t"/>
                  <a:pathLst>
                    <a:path extrusionOk="0" h="24" w="48">
                      <a:moveTo>
                        <a:pt x="31" y="7"/>
                      </a:moveTo>
                      <a:lnTo>
                        <a:pt x="34" y="7"/>
                      </a:lnTo>
                      <a:lnTo>
                        <a:pt x="36" y="5"/>
                      </a:lnTo>
                      <a:lnTo>
                        <a:pt x="37" y="4"/>
                      </a:lnTo>
                      <a:lnTo>
                        <a:pt x="40" y="4"/>
                      </a:lnTo>
                      <a:lnTo>
                        <a:pt x="42" y="2"/>
                      </a:lnTo>
                      <a:lnTo>
                        <a:pt x="45" y="2"/>
                      </a:lnTo>
                      <a:lnTo>
                        <a:pt x="47" y="2"/>
                      </a:lnTo>
                      <a:lnTo>
                        <a:pt x="48" y="4"/>
                      </a:lnTo>
                      <a:lnTo>
                        <a:pt x="48" y="7"/>
                      </a:lnTo>
                      <a:lnTo>
                        <a:pt x="48" y="11"/>
                      </a:lnTo>
                      <a:lnTo>
                        <a:pt x="48" y="16"/>
                      </a:lnTo>
                      <a:lnTo>
                        <a:pt x="48" y="19"/>
                      </a:lnTo>
                      <a:lnTo>
                        <a:pt x="45" y="21"/>
                      </a:lnTo>
                      <a:lnTo>
                        <a:pt x="44" y="21"/>
                      </a:lnTo>
                      <a:lnTo>
                        <a:pt x="40" y="21"/>
                      </a:lnTo>
                      <a:lnTo>
                        <a:pt x="37" y="22"/>
                      </a:lnTo>
                      <a:lnTo>
                        <a:pt x="34" y="22"/>
                      </a:lnTo>
                      <a:lnTo>
                        <a:pt x="31" y="22"/>
                      </a:lnTo>
                      <a:lnTo>
                        <a:pt x="28" y="22"/>
                      </a:lnTo>
                      <a:lnTo>
                        <a:pt x="25" y="24"/>
                      </a:lnTo>
                      <a:lnTo>
                        <a:pt x="22" y="24"/>
                      </a:lnTo>
                      <a:lnTo>
                        <a:pt x="19" y="24"/>
                      </a:lnTo>
                      <a:lnTo>
                        <a:pt x="16" y="24"/>
                      </a:lnTo>
                      <a:lnTo>
                        <a:pt x="12" y="24"/>
                      </a:lnTo>
                      <a:lnTo>
                        <a:pt x="11" y="24"/>
                      </a:lnTo>
                      <a:lnTo>
                        <a:pt x="8" y="24"/>
                      </a:lnTo>
                      <a:lnTo>
                        <a:pt x="5" y="24"/>
                      </a:lnTo>
                      <a:lnTo>
                        <a:pt x="1" y="24"/>
                      </a:lnTo>
                      <a:lnTo>
                        <a:pt x="0" y="22"/>
                      </a:lnTo>
                      <a:lnTo>
                        <a:pt x="0" y="7"/>
                      </a:lnTo>
                      <a:lnTo>
                        <a:pt x="3" y="8"/>
                      </a:lnTo>
                      <a:lnTo>
                        <a:pt x="6" y="8"/>
                      </a:lnTo>
                      <a:lnTo>
                        <a:pt x="9" y="8"/>
                      </a:lnTo>
                      <a:lnTo>
                        <a:pt x="12" y="7"/>
                      </a:lnTo>
                      <a:lnTo>
                        <a:pt x="16" y="5"/>
                      </a:lnTo>
                      <a:lnTo>
                        <a:pt x="19" y="4"/>
                      </a:lnTo>
                      <a:lnTo>
                        <a:pt x="22" y="2"/>
                      </a:lnTo>
                      <a:lnTo>
                        <a:pt x="25" y="0"/>
                      </a:lnTo>
                      <a:lnTo>
                        <a:pt x="26" y="2"/>
                      </a:lnTo>
                      <a:lnTo>
                        <a:pt x="28" y="2"/>
                      </a:lnTo>
                      <a:lnTo>
                        <a:pt x="28" y="4"/>
                      </a:lnTo>
                      <a:lnTo>
                        <a:pt x="30" y="4"/>
                      </a:lnTo>
                      <a:lnTo>
                        <a:pt x="30" y="5"/>
                      </a:lnTo>
                      <a:lnTo>
                        <a:pt x="31" y="5"/>
                      </a:lnTo>
                      <a:lnTo>
                        <a:pt x="31"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0" name="Google Shape;1400;p9"/>
                <p:cNvSpPr/>
                <p:nvPr/>
              </p:nvSpPr>
              <p:spPr>
                <a:xfrm>
                  <a:off x="1686" y="2907"/>
                  <a:ext cx="44" cy="12"/>
                </a:xfrm>
                <a:custGeom>
                  <a:rect b="b" l="l" r="r" t="t"/>
                  <a:pathLst>
                    <a:path extrusionOk="0" h="12" w="44">
                      <a:moveTo>
                        <a:pt x="44" y="3"/>
                      </a:moveTo>
                      <a:lnTo>
                        <a:pt x="41" y="4"/>
                      </a:lnTo>
                      <a:lnTo>
                        <a:pt x="39" y="6"/>
                      </a:lnTo>
                      <a:lnTo>
                        <a:pt x="36" y="8"/>
                      </a:lnTo>
                      <a:lnTo>
                        <a:pt x="33" y="8"/>
                      </a:lnTo>
                      <a:lnTo>
                        <a:pt x="30" y="9"/>
                      </a:lnTo>
                      <a:lnTo>
                        <a:pt x="29" y="9"/>
                      </a:lnTo>
                      <a:lnTo>
                        <a:pt x="25" y="11"/>
                      </a:lnTo>
                      <a:lnTo>
                        <a:pt x="22" y="11"/>
                      </a:lnTo>
                      <a:lnTo>
                        <a:pt x="19" y="11"/>
                      </a:lnTo>
                      <a:lnTo>
                        <a:pt x="16" y="12"/>
                      </a:lnTo>
                      <a:lnTo>
                        <a:pt x="14" y="12"/>
                      </a:lnTo>
                      <a:lnTo>
                        <a:pt x="11" y="12"/>
                      </a:lnTo>
                      <a:lnTo>
                        <a:pt x="8" y="12"/>
                      </a:lnTo>
                      <a:lnTo>
                        <a:pt x="5" y="12"/>
                      </a:lnTo>
                      <a:lnTo>
                        <a:pt x="4" y="12"/>
                      </a:lnTo>
                      <a:lnTo>
                        <a:pt x="0" y="11"/>
                      </a:lnTo>
                      <a:lnTo>
                        <a:pt x="4" y="11"/>
                      </a:lnTo>
                      <a:lnTo>
                        <a:pt x="7" y="9"/>
                      </a:lnTo>
                      <a:lnTo>
                        <a:pt x="10" y="9"/>
                      </a:lnTo>
                      <a:lnTo>
                        <a:pt x="14" y="9"/>
                      </a:lnTo>
                      <a:lnTo>
                        <a:pt x="18" y="8"/>
                      </a:lnTo>
                      <a:lnTo>
                        <a:pt x="22" y="6"/>
                      </a:lnTo>
                      <a:lnTo>
                        <a:pt x="25" y="4"/>
                      </a:lnTo>
                      <a:lnTo>
                        <a:pt x="27" y="0"/>
                      </a:lnTo>
                      <a:lnTo>
                        <a:pt x="30" y="0"/>
                      </a:lnTo>
                      <a:lnTo>
                        <a:pt x="32" y="0"/>
                      </a:lnTo>
                      <a:lnTo>
                        <a:pt x="33" y="0"/>
                      </a:lnTo>
                      <a:lnTo>
                        <a:pt x="36" y="0"/>
                      </a:lnTo>
                      <a:lnTo>
                        <a:pt x="38" y="0"/>
                      </a:lnTo>
                      <a:lnTo>
                        <a:pt x="39" y="0"/>
                      </a:lnTo>
                      <a:lnTo>
                        <a:pt x="43" y="0"/>
                      </a:lnTo>
                      <a:lnTo>
                        <a:pt x="44" y="0"/>
                      </a:lnTo>
                      <a:lnTo>
                        <a:pt x="44"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1" name="Google Shape;1401;p9"/>
                <p:cNvSpPr/>
                <p:nvPr/>
              </p:nvSpPr>
              <p:spPr>
                <a:xfrm>
                  <a:off x="1632" y="2913"/>
                  <a:ext cx="33" cy="9"/>
                </a:xfrm>
                <a:custGeom>
                  <a:rect b="b" l="l" r="r" t="t"/>
                  <a:pathLst>
                    <a:path extrusionOk="0" h="9" w="33">
                      <a:moveTo>
                        <a:pt x="28" y="5"/>
                      </a:moveTo>
                      <a:lnTo>
                        <a:pt x="28" y="6"/>
                      </a:lnTo>
                      <a:lnTo>
                        <a:pt x="29" y="6"/>
                      </a:lnTo>
                      <a:lnTo>
                        <a:pt x="31" y="6"/>
                      </a:lnTo>
                      <a:lnTo>
                        <a:pt x="33" y="6"/>
                      </a:lnTo>
                      <a:lnTo>
                        <a:pt x="31" y="8"/>
                      </a:lnTo>
                      <a:lnTo>
                        <a:pt x="28" y="8"/>
                      </a:lnTo>
                      <a:lnTo>
                        <a:pt x="26" y="8"/>
                      </a:lnTo>
                      <a:lnTo>
                        <a:pt x="25" y="8"/>
                      </a:lnTo>
                      <a:lnTo>
                        <a:pt x="23" y="8"/>
                      </a:lnTo>
                      <a:lnTo>
                        <a:pt x="22" y="9"/>
                      </a:lnTo>
                      <a:lnTo>
                        <a:pt x="19" y="9"/>
                      </a:lnTo>
                      <a:lnTo>
                        <a:pt x="17" y="9"/>
                      </a:lnTo>
                      <a:lnTo>
                        <a:pt x="15" y="9"/>
                      </a:lnTo>
                      <a:lnTo>
                        <a:pt x="12" y="9"/>
                      </a:lnTo>
                      <a:lnTo>
                        <a:pt x="11" y="9"/>
                      </a:lnTo>
                      <a:lnTo>
                        <a:pt x="9" y="9"/>
                      </a:lnTo>
                      <a:lnTo>
                        <a:pt x="6" y="9"/>
                      </a:lnTo>
                      <a:lnTo>
                        <a:pt x="5" y="9"/>
                      </a:lnTo>
                      <a:lnTo>
                        <a:pt x="3" y="9"/>
                      </a:lnTo>
                      <a:lnTo>
                        <a:pt x="0" y="9"/>
                      </a:lnTo>
                      <a:lnTo>
                        <a:pt x="0" y="8"/>
                      </a:lnTo>
                      <a:lnTo>
                        <a:pt x="0" y="6"/>
                      </a:lnTo>
                      <a:lnTo>
                        <a:pt x="0" y="5"/>
                      </a:lnTo>
                      <a:lnTo>
                        <a:pt x="1" y="3"/>
                      </a:lnTo>
                      <a:lnTo>
                        <a:pt x="5" y="3"/>
                      </a:lnTo>
                      <a:lnTo>
                        <a:pt x="6" y="2"/>
                      </a:lnTo>
                      <a:lnTo>
                        <a:pt x="9" y="2"/>
                      </a:lnTo>
                      <a:lnTo>
                        <a:pt x="11" y="2"/>
                      </a:lnTo>
                      <a:lnTo>
                        <a:pt x="12" y="2"/>
                      </a:lnTo>
                      <a:lnTo>
                        <a:pt x="15" y="2"/>
                      </a:lnTo>
                      <a:lnTo>
                        <a:pt x="17" y="2"/>
                      </a:lnTo>
                      <a:lnTo>
                        <a:pt x="19" y="2"/>
                      </a:lnTo>
                      <a:lnTo>
                        <a:pt x="20" y="0"/>
                      </a:lnTo>
                      <a:lnTo>
                        <a:pt x="22" y="0"/>
                      </a:lnTo>
                      <a:lnTo>
                        <a:pt x="22" y="2"/>
                      </a:lnTo>
                      <a:lnTo>
                        <a:pt x="23" y="3"/>
                      </a:lnTo>
                      <a:lnTo>
                        <a:pt x="25" y="5"/>
                      </a:lnTo>
                      <a:lnTo>
                        <a:pt x="26" y="5"/>
                      </a:lnTo>
                      <a:lnTo>
                        <a:pt x="28"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2" name="Google Shape;1402;p9"/>
                <p:cNvSpPr/>
                <p:nvPr/>
              </p:nvSpPr>
              <p:spPr>
                <a:xfrm>
                  <a:off x="1764" y="2915"/>
                  <a:ext cx="85" cy="49"/>
                </a:xfrm>
                <a:custGeom>
                  <a:rect b="b" l="l" r="r" t="t"/>
                  <a:pathLst>
                    <a:path extrusionOk="0" h="49" w="85">
                      <a:moveTo>
                        <a:pt x="11" y="9"/>
                      </a:moveTo>
                      <a:lnTo>
                        <a:pt x="14" y="7"/>
                      </a:lnTo>
                      <a:lnTo>
                        <a:pt x="18" y="7"/>
                      </a:lnTo>
                      <a:lnTo>
                        <a:pt x="19" y="7"/>
                      </a:lnTo>
                      <a:lnTo>
                        <a:pt x="22" y="9"/>
                      </a:lnTo>
                      <a:lnTo>
                        <a:pt x="24" y="10"/>
                      </a:lnTo>
                      <a:lnTo>
                        <a:pt x="27" y="12"/>
                      </a:lnTo>
                      <a:lnTo>
                        <a:pt x="28" y="14"/>
                      </a:lnTo>
                      <a:lnTo>
                        <a:pt x="30" y="15"/>
                      </a:lnTo>
                      <a:lnTo>
                        <a:pt x="32" y="17"/>
                      </a:lnTo>
                      <a:lnTo>
                        <a:pt x="33" y="18"/>
                      </a:lnTo>
                      <a:lnTo>
                        <a:pt x="35" y="18"/>
                      </a:lnTo>
                      <a:lnTo>
                        <a:pt x="36" y="18"/>
                      </a:lnTo>
                      <a:lnTo>
                        <a:pt x="39" y="18"/>
                      </a:lnTo>
                      <a:lnTo>
                        <a:pt x="41" y="18"/>
                      </a:lnTo>
                      <a:lnTo>
                        <a:pt x="43" y="18"/>
                      </a:lnTo>
                      <a:lnTo>
                        <a:pt x="44" y="18"/>
                      </a:lnTo>
                      <a:lnTo>
                        <a:pt x="46" y="20"/>
                      </a:lnTo>
                      <a:lnTo>
                        <a:pt x="47" y="21"/>
                      </a:lnTo>
                      <a:lnTo>
                        <a:pt x="49" y="23"/>
                      </a:lnTo>
                      <a:lnTo>
                        <a:pt x="50" y="24"/>
                      </a:lnTo>
                      <a:lnTo>
                        <a:pt x="52" y="26"/>
                      </a:lnTo>
                      <a:lnTo>
                        <a:pt x="52" y="28"/>
                      </a:lnTo>
                      <a:lnTo>
                        <a:pt x="55" y="28"/>
                      </a:lnTo>
                      <a:lnTo>
                        <a:pt x="57" y="28"/>
                      </a:lnTo>
                      <a:lnTo>
                        <a:pt x="60" y="28"/>
                      </a:lnTo>
                      <a:lnTo>
                        <a:pt x="63" y="28"/>
                      </a:lnTo>
                      <a:lnTo>
                        <a:pt x="64" y="31"/>
                      </a:lnTo>
                      <a:lnTo>
                        <a:pt x="67" y="34"/>
                      </a:lnTo>
                      <a:lnTo>
                        <a:pt x="69" y="35"/>
                      </a:lnTo>
                      <a:lnTo>
                        <a:pt x="71" y="37"/>
                      </a:lnTo>
                      <a:lnTo>
                        <a:pt x="74" y="37"/>
                      </a:lnTo>
                      <a:lnTo>
                        <a:pt x="77" y="35"/>
                      </a:lnTo>
                      <a:lnTo>
                        <a:pt x="78" y="37"/>
                      </a:lnTo>
                      <a:lnTo>
                        <a:pt x="80" y="39"/>
                      </a:lnTo>
                      <a:lnTo>
                        <a:pt x="82" y="39"/>
                      </a:lnTo>
                      <a:lnTo>
                        <a:pt x="82" y="40"/>
                      </a:lnTo>
                      <a:lnTo>
                        <a:pt x="83" y="42"/>
                      </a:lnTo>
                      <a:lnTo>
                        <a:pt x="85" y="43"/>
                      </a:lnTo>
                      <a:lnTo>
                        <a:pt x="85" y="45"/>
                      </a:lnTo>
                      <a:lnTo>
                        <a:pt x="85" y="46"/>
                      </a:lnTo>
                      <a:lnTo>
                        <a:pt x="85" y="48"/>
                      </a:lnTo>
                      <a:lnTo>
                        <a:pt x="83" y="49"/>
                      </a:lnTo>
                      <a:lnTo>
                        <a:pt x="82" y="49"/>
                      </a:lnTo>
                      <a:lnTo>
                        <a:pt x="82" y="48"/>
                      </a:lnTo>
                      <a:lnTo>
                        <a:pt x="80" y="46"/>
                      </a:lnTo>
                      <a:lnTo>
                        <a:pt x="80" y="45"/>
                      </a:lnTo>
                      <a:lnTo>
                        <a:pt x="78" y="43"/>
                      </a:lnTo>
                      <a:lnTo>
                        <a:pt x="77" y="42"/>
                      </a:lnTo>
                      <a:lnTo>
                        <a:pt x="75" y="42"/>
                      </a:lnTo>
                      <a:lnTo>
                        <a:pt x="74" y="42"/>
                      </a:lnTo>
                      <a:lnTo>
                        <a:pt x="72" y="42"/>
                      </a:lnTo>
                      <a:lnTo>
                        <a:pt x="71" y="42"/>
                      </a:lnTo>
                      <a:lnTo>
                        <a:pt x="69" y="42"/>
                      </a:lnTo>
                      <a:lnTo>
                        <a:pt x="67" y="42"/>
                      </a:lnTo>
                      <a:lnTo>
                        <a:pt x="66" y="40"/>
                      </a:lnTo>
                      <a:lnTo>
                        <a:pt x="64" y="37"/>
                      </a:lnTo>
                      <a:lnTo>
                        <a:pt x="64" y="35"/>
                      </a:lnTo>
                      <a:lnTo>
                        <a:pt x="63" y="35"/>
                      </a:lnTo>
                      <a:lnTo>
                        <a:pt x="61" y="34"/>
                      </a:lnTo>
                      <a:lnTo>
                        <a:pt x="60" y="32"/>
                      </a:lnTo>
                      <a:lnTo>
                        <a:pt x="58" y="32"/>
                      </a:lnTo>
                      <a:lnTo>
                        <a:pt x="57" y="34"/>
                      </a:lnTo>
                      <a:lnTo>
                        <a:pt x="55" y="34"/>
                      </a:lnTo>
                      <a:lnTo>
                        <a:pt x="53" y="34"/>
                      </a:lnTo>
                      <a:lnTo>
                        <a:pt x="52" y="34"/>
                      </a:lnTo>
                      <a:lnTo>
                        <a:pt x="50" y="32"/>
                      </a:lnTo>
                      <a:lnTo>
                        <a:pt x="49" y="29"/>
                      </a:lnTo>
                      <a:lnTo>
                        <a:pt x="49" y="28"/>
                      </a:lnTo>
                      <a:lnTo>
                        <a:pt x="47" y="26"/>
                      </a:lnTo>
                      <a:lnTo>
                        <a:pt x="46" y="24"/>
                      </a:lnTo>
                      <a:lnTo>
                        <a:pt x="43" y="24"/>
                      </a:lnTo>
                      <a:lnTo>
                        <a:pt x="41" y="23"/>
                      </a:lnTo>
                      <a:lnTo>
                        <a:pt x="38" y="23"/>
                      </a:lnTo>
                      <a:lnTo>
                        <a:pt x="35" y="23"/>
                      </a:lnTo>
                      <a:lnTo>
                        <a:pt x="32" y="23"/>
                      </a:lnTo>
                      <a:lnTo>
                        <a:pt x="30" y="21"/>
                      </a:lnTo>
                      <a:lnTo>
                        <a:pt x="27" y="18"/>
                      </a:lnTo>
                      <a:lnTo>
                        <a:pt x="25" y="17"/>
                      </a:lnTo>
                      <a:lnTo>
                        <a:pt x="22" y="14"/>
                      </a:lnTo>
                      <a:lnTo>
                        <a:pt x="19" y="12"/>
                      </a:lnTo>
                      <a:lnTo>
                        <a:pt x="16" y="14"/>
                      </a:lnTo>
                      <a:lnTo>
                        <a:pt x="14" y="14"/>
                      </a:lnTo>
                      <a:lnTo>
                        <a:pt x="13" y="15"/>
                      </a:lnTo>
                      <a:lnTo>
                        <a:pt x="11" y="14"/>
                      </a:lnTo>
                      <a:lnTo>
                        <a:pt x="10" y="14"/>
                      </a:lnTo>
                      <a:lnTo>
                        <a:pt x="8" y="12"/>
                      </a:lnTo>
                      <a:lnTo>
                        <a:pt x="7" y="10"/>
                      </a:lnTo>
                      <a:lnTo>
                        <a:pt x="5" y="7"/>
                      </a:lnTo>
                      <a:lnTo>
                        <a:pt x="4" y="4"/>
                      </a:lnTo>
                      <a:lnTo>
                        <a:pt x="2" y="3"/>
                      </a:lnTo>
                      <a:lnTo>
                        <a:pt x="0" y="0"/>
                      </a:lnTo>
                      <a:lnTo>
                        <a:pt x="4" y="0"/>
                      </a:lnTo>
                      <a:lnTo>
                        <a:pt x="4" y="1"/>
                      </a:lnTo>
                      <a:lnTo>
                        <a:pt x="5" y="3"/>
                      </a:lnTo>
                      <a:lnTo>
                        <a:pt x="7" y="4"/>
                      </a:lnTo>
                      <a:lnTo>
                        <a:pt x="8" y="4"/>
                      </a:lnTo>
                      <a:lnTo>
                        <a:pt x="8" y="7"/>
                      </a:lnTo>
                      <a:lnTo>
                        <a:pt x="10" y="7"/>
                      </a:lnTo>
                      <a:lnTo>
                        <a:pt x="11"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p9"/>
                <p:cNvSpPr/>
                <p:nvPr/>
              </p:nvSpPr>
              <p:spPr>
                <a:xfrm>
                  <a:off x="1749" y="2938"/>
                  <a:ext cx="98" cy="62"/>
                </a:xfrm>
                <a:custGeom>
                  <a:rect b="b" l="l" r="r" t="t"/>
                  <a:pathLst>
                    <a:path extrusionOk="0" h="62" w="98">
                      <a:moveTo>
                        <a:pt x="37" y="14"/>
                      </a:moveTo>
                      <a:lnTo>
                        <a:pt x="40" y="16"/>
                      </a:lnTo>
                      <a:lnTo>
                        <a:pt x="42" y="16"/>
                      </a:lnTo>
                      <a:lnTo>
                        <a:pt x="45" y="16"/>
                      </a:lnTo>
                      <a:lnTo>
                        <a:pt x="48" y="16"/>
                      </a:lnTo>
                      <a:lnTo>
                        <a:pt x="50" y="16"/>
                      </a:lnTo>
                      <a:lnTo>
                        <a:pt x="53" y="16"/>
                      </a:lnTo>
                      <a:lnTo>
                        <a:pt x="54" y="17"/>
                      </a:lnTo>
                      <a:lnTo>
                        <a:pt x="56" y="20"/>
                      </a:lnTo>
                      <a:lnTo>
                        <a:pt x="56" y="22"/>
                      </a:lnTo>
                      <a:lnTo>
                        <a:pt x="58" y="23"/>
                      </a:lnTo>
                      <a:lnTo>
                        <a:pt x="59" y="25"/>
                      </a:lnTo>
                      <a:lnTo>
                        <a:pt x="61" y="26"/>
                      </a:lnTo>
                      <a:lnTo>
                        <a:pt x="62" y="26"/>
                      </a:lnTo>
                      <a:lnTo>
                        <a:pt x="65" y="26"/>
                      </a:lnTo>
                      <a:lnTo>
                        <a:pt x="68" y="26"/>
                      </a:lnTo>
                      <a:lnTo>
                        <a:pt x="72" y="28"/>
                      </a:lnTo>
                      <a:lnTo>
                        <a:pt x="75" y="31"/>
                      </a:lnTo>
                      <a:lnTo>
                        <a:pt x="78" y="33"/>
                      </a:lnTo>
                      <a:lnTo>
                        <a:pt x="79" y="36"/>
                      </a:lnTo>
                      <a:lnTo>
                        <a:pt x="81" y="39"/>
                      </a:lnTo>
                      <a:lnTo>
                        <a:pt x="84" y="42"/>
                      </a:lnTo>
                      <a:lnTo>
                        <a:pt x="86" y="42"/>
                      </a:lnTo>
                      <a:lnTo>
                        <a:pt x="87" y="42"/>
                      </a:lnTo>
                      <a:lnTo>
                        <a:pt x="90" y="42"/>
                      </a:lnTo>
                      <a:lnTo>
                        <a:pt x="92" y="44"/>
                      </a:lnTo>
                      <a:lnTo>
                        <a:pt x="93" y="45"/>
                      </a:lnTo>
                      <a:lnTo>
                        <a:pt x="95" y="47"/>
                      </a:lnTo>
                      <a:lnTo>
                        <a:pt x="97" y="48"/>
                      </a:lnTo>
                      <a:lnTo>
                        <a:pt x="98" y="50"/>
                      </a:lnTo>
                      <a:lnTo>
                        <a:pt x="97" y="53"/>
                      </a:lnTo>
                      <a:lnTo>
                        <a:pt x="95" y="56"/>
                      </a:lnTo>
                      <a:lnTo>
                        <a:pt x="95" y="61"/>
                      </a:lnTo>
                      <a:lnTo>
                        <a:pt x="92" y="62"/>
                      </a:lnTo>
                      <a:lnTo>
                        <a:pt x="93" y="61"/>
                      </a:lnTo>
                      <a:lnTo>
                        <a:pt x="93" y="58"/>
                      </a:lnTo>
                      <a:lnTo>
                        <a:pt x="93" y="53"/>
                      </a:lnTo>
                      <a:lnTo>
                        <a:pt x="92" y="51"/>
                      </a:lnTo>
                      <a:lnTo>
                        <a:pt x="90" y="50"/>
                      </a:lnTo>
                      <a:lnTo>
                        <a:pt x="89" y="48"/>
                      </a:lnTo>
                      <a:lnTo>
                        <a:pt x="86" y="48"/>
                      </a:lnTo>
                      <a:lnTo>
                        <a:pt x="84" y="48"/>
                      </a:lnTo>
                      <a:lnTo>
                        <a:pt x="81" y="47"/>
                      </a:lnTo>
                      <a:lnTo>
                        <a:pt x="79" y="47"/>
                      </a:lnTo>
                      <a:lnTo>
                        <a:pt x="78" y="45"/>
                      </a:lnTo>
                      <a:lnTo>
                        <a:pt x="78" y="42"/>
                      </a:lnTo>
                      <a:lnTo>
                        <a:pt x="78" y="40"/>
                      </a:lnTo>
                      <a:lnTo>
                        <a:pt x="76" y="39"/>
                      </a:lnTo>
                      <a:lnTo>
                        <a:pt x="76" y="37"/>
                      </a:lnTo>
                      <a:lnTo>
                        <a:pt x="75" y="36"/>
                      </a:lnTo>
                      <a:lnTo>
                        <a:pt x="75" y="34"/>
                      </a:lnTo>
                      <a:lnTo>
                        <a:pt x="73" y="34"/>
                      </a:lnTo>
                      <a:lnTo>
                        <a:pt x="72" y="33"/>
                      </a:lnTo>
                      <a:lnTo>
                        <a:pt x="70" y="33"/>
                      </a:lnTo>
                      <a:lnTo>
                        <a:pt x="68" y="31"/>
                      </a:lnTo>
                      <a:lnTo>
                        <a:pt x="67" y="31"/>
                      </a:lnTo>
                      <a:lnTo>
                        <a:pt x="65" y="30"/>
                      </a:lnTo>
                      <a:lnTo>
                        <a:pt x="64" y="30"/>
                      </a:lnTo>
                      <a:lnTo>
                        <a:pt x="62" y="30"/>
                      </a:lnTo>
                      <a:lnTo>
                        <a:pt x="59" y="30"/>
                      </a:lnTo>
                      <a:lnTo>
                        <a:pt x="58" y="30"/>
                      </a:lnTo>
                      <a:lnTo>
                        <a:pt x="56" y="28"/>
                      </a:lnTo>
                      <a:lnTo>
                        <a:pt x="54" y="26"/>
                      </a:lnTo>
                      <a:lnTo>
                        <a:pt x="54" y="25"/>
                      </a:lnTo>
                      <a:lnTo>
                        <a:pt x="54" y="23"/>
                      </a:lnTo>
                      <a:lnTo>
                        <a:pt x="53" y="23"/>
                      </a:lnTo>
                      <a:lnTo>
                        <a:pt x="51" y="22"/>
                      </a:lnTo>
                      <a:lnTo>
                        <a:pt x="51" y="20"/>
                      </a:lnTo>
                      <a:lnTo>
                        <a:pt x="50" y="20"/>
                      </a:lnTo>
                      <a:lnTo>
                        <a:pt x="48" y="20"/>
                      </a:lnTo>
                      <a:lnTo>
                        <a:pt x="47" y="20"/>
                      </a:lnTo>
                      <a:lnTo>
                        <a:pt x="45" y="20"/>
                      </a:lnTo>
                      <a:lnTo>
                        <a:pt x="43" y="20"/>
                      </a:lnTo>
                      <a:lnTo>
                        <a:pt x="42" y="20"/>
                      </a:lnTo>
                      <a:lnTo>
                        <a:pt x="40" y="20"/>
                      </a:lnTo>
                      <a:lnTo>
                        <a:pt x="39" y="20"/>
                      </a:lnTo>
                      <a:lnTo>
                        <a:pt x="37" y="19"/>
                      </a:lnTo>
                      <a:lnTo>
                        <a:pt x="36" y="16"/>
                      </a:lnTo>
                      <a:lnTo>
                        <a:pt x="34" y="14"/>
                      </a:lnTo>
                      <a:lnTo>
                        <a:pt x="33" y="12"/>
                      </a:lnTo>
                      <a:lnTo>
                        <a:pt x="31" y="11"/>
                      </a:lnTo>
                      <a:lnTo>
                        <a:pt x="29" y="11"/>
                      </a:lnTo>
                      <a:lnTo>
                        <a:pt x="26" y="11"/>
                      </a:lnTo>
                      <a:lnTo>
                        <a:pt x="25" y="11"/>
                      </a:lnTo>
                      <a:lnTo>
                        <a:pt x="23" y="11"/>
                      </a:lnTo>
                      <a:lnTo>
                        <a:pt x="20" y="11"/>
                      </a:lnTo>
                      <a:lnTo>
                        <a:pt x="19" y="9"/>
                      </a:lnTo>
                      <a:lnTo>
                        <a:pt x="17" y="8"/>
                      </a:lnTo>
                      <a:lnTo>
                        <a:pt x="15" y="6"/>
                      </a:lnTo>
                      <a:lnTo>
                        <a:pt x="14" y="5"/>
                      </a:lnTo>
                      <a:lnTo>
                        <a:pt x="12" y="5"/>
                      </a:lnTo>
                      <a:lnTo>
                        <a:pt x="9" y="6"/>
                      </a:lnTo>
                      <a:lnTo>
                        <a:pt x="8" y="8"/>
                      </a:lnTo>
                      <a:lnTo>
                        <a:pt x="6" y="8"/>
                      </a:lnTo>
                      <a:lnTo>
                        <a:pt x="5" y="8"/>
                      </a:lnTo>
                      <a:lnTo>
                        <a:pt x="3" y="8"/>
                      </a:lnTo>
                      <a:lnTo>
                        <a:pt x="3" y="6"/>
                      </a:lnTo>
                      <a:lnTo>
                        <a:pt x="1" y="6"/>
                      </a:lnTo>
                      <a:lnTo>
                        <a:pt x="0" y="5"/>
                      </a:lnTo>
                      <a:lnTo>
                        <a:pt x="1" y="3"/>
                      </a:lnTo>
                      <a:lnTo>
                        <a:pt x="1" y="1"/>
                      </a:lnTo>
                      <a:lnTo>
                        <a:pt x="3" y="1"/>
                      </a:lnTo>
                      <a:lnTo>
                        <a:pt x="5" y="3"/>
                      </a:lnTo>
                      <a:lnTo>
                        <a:pt x="6" y="3"/>
                      </a:lnTo>
                      <a:lnTo>
                        <a:pt x="8" y="3"/>
                      </a:lnTo>
                      <a:lnTo>
                        <a:pt x="9" y="1"/>
                      </a:lnTo>
                      <a:lnTo>
                        <a:pt x="12" y="0"/>
                      </a:lnTo>
                      <a:lnTo>
                        <a:pt x="14" y="0"/>
                      </a:lnTo>
                      <a:lnTo>
                        <a:pt x="15" y="1"/>
                      </a:lnTo>
                      <a:lnTo>
                        <a:pt x="17" y="3"/>
                      </a:lnTo>
                      <a:lnTo>
                        <a:pt x="19" y="5"/>
                      </a:lnTo>
                      <a:lnTo>
                        <a:pt x="20" y="5"/>
                      </a:lnTo>
                      <a:lnTo>
                        <a:pt x="22" y="6"/>
                      </a:lnTo>
                      <a:lnTo>
                        <a:pt x="25" y="6"/>
                      </a:lnTo>
                      <a:lnTo>
                        <a:pt x="26" y="6"/>
                      </a:lnTo>
                      <a:lnTo>
                        <a:pt x="29" y="6"/>
                      </a:lnTo>
                      <a:lnTo>
                        <a:pt x="31" y="6"/>
                      </a:lnTo>
                      <a:lnTo>
                        <a:pt x="34" y="8"/>
                      </a:lnTo>
                      <a:lnTo>
                        <a:pt x="36" y="9"/>
                      </a:lnTo>
                      <a:lnTo>
                        <a:pt x="36" y="11"/>
                      </a:lnTo>
                      <a:lnTo>
                        <a:pt x="37"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4" name="Google Shape;1404;p9"/>
                <p:cNvSpPr/>
                <p:nvPr/>
              </p:nvSpPr>
              <p:spPr>
                <a:xfrm>
                  <a:off x="1724" y="2954"/>
                  <a:ext cx="6" cy="14"/>
                </a:xfrm>
                <a:custGeom>
                  <a:rect b="b" l="l" r="r" t="t"/>
                  <a:pathLst>
                    <a:path extrusionOk="0" h="14" w="6">
                      <a:moveTo>
                        <a:pt x="6" y="0"/>
                      </a:moveTo>
                      <a:lnTo>
                        <a:pt x="5" y="3"/>
                      </a:lnTo>
                      <a:lnTo>
                        <a:pt x="3" y="6"/>
                      </a:lnTo>
                      <a:lnTo>
                        <a:pt x="1" y="9"/>
                      </a:lnTo>
                      <a:lnTo>
                        <a:pt x="3" y="14"/>
                      </a:lnTo>
                      <a:lnTo>
                        <a:pt x="1" y="12"/>
                      </a:lnTo>
                      <a:lnTo>
                        <a:pt x="0" y="10"/>
                      </a:lnTo>
                      <a:lnTo>
                        <a:pt x="0" y="7"/>
                      </a:lnTo>
                      <a:lnTo>
                        <a:pt x="0" y="6"/>
                      </a:lnTo>
                      <a:lnTo>
                        <a:pt x="1" y="4"/>
                      </a:lnTo>
                      <a:lnTo>
                        <a:pt x="3" y="3"/>
                      </a:lnTo>
                      <a:lnTo>
                        <a:pt x="3" y="1"/>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5" name="Google Shape;1405;p9"/>
                <p:cNvSpPr/>
                <p:nvPr/>
              </p:nvSpPr>
              <p:spPr>
                <a:xfrm>
                  <a:off x="1577" y="2955"/>
                  <a:ext cx="50" cy="34"/>
                </a:xfrm>
                <a:custGeom>
                  <a:rect b="b" l="l" r="r" t="t"/>
                  <a:pathLst>
                    <a:path extrusionOk="0" h="34" w="50">
                      <a:moveTo>
                        <a:pt x="50" y="3"/>
                      </a:moveTo>
                      <a:lnTo>
                        <a:pt x="49" y="3"/>
                      </a:lnTo>
                      <a:lnTo>
                        <a:pt x="47" y="3"/>
                      </a:lnTo>
                      <a:lnTo>
                        <a:pt x="46" y="5"/>
                      </a:lnTo>
                      <a:lnTo>
                        <a:pt x="44" y="5"/>
                      </a:lnTo>
                      <a:lnTo>
                        <a:pt x="42" y="5"/>
                      </a:lnTo>
                      <a:lnTo>
                        <a:pt x="42" y="6"/>
                      </a:lnTo>
                      <a:lnTo>
                        <a:pt x="41" y="8"/>
                      </a:lnTo>
                      <a:lnTo>
                        <a:pt x="41" y="9"/>
                      </a:lnTo>
                      <a:lnTo>
                        <a:pt x="39" y="9"/>
                      </a:lnTo>
                      <a:lnTo>
                        <a:pt x="36" y="11"/>
                      </a:lnTo>
                      <a:lnTo>
                        <a:pt x="35" y="11"/>
                      </a:lnTo>
                      <a:lnTo>
                        <a:pt x="31" y="13"/>
                      </a:lnTo>
                      <a:lnTo>
                        <a:pt x="30" y="13"/>
                      </a:lnTo>
                      <a:lnTo>
                        <a:pt x="28" y="14"/>
                      </a:lnTo>
                      <a:lnTo>
                        <a:pt x="27" y="17"/>
                      </a:lnTo>
                      <a:lnTo>
                        <a:pt x="27" y="20"/>
                      </a:lnTo>
                      <a:lnTo>
                        <a:pt x="25" y="20"/>
                      </a:lnTo>
                      <a:lnTo>
                        <a:pt x="24" y="20"/>
                      </a:lnTo>
                      <a:lnTo>
                        <a:pt x="21" y="20"/>
                      </a:lnTo>
                      <a:lnTo>
                        <a:pt x="19" y="20"/>
                      </a:lnTo>
                      <a:lnTo>
                        <a:pt x="19" y="22"/>
                      </a:lnTo>
                      <a:lnTo>
                        <a:pt x="17" y="22"/>
                      </a:lnTo>
                      <a:lnTo>
                        <a:pt x="16" y="23"/>
                      </a:lnTo>
                      <a:lnTo>
                        <a:pt x="16" y="25"/>
                      </a:lnTo>
                      <a:lnTo>
                        <a:pt x="16" y="28"/>
                      </a:lnTo>
                      <a:lnTo>
                        <a:pt x="14" y="30"/>
                      </a:lnTo>
                      <a:lnTo>
                        <a:pt x="13" y="31"/>
                      </a:lnTo>
                      <a:lnTo>
                        <a:pt x="11" y="31"/>
                      </a:lnTo>
                      <a:lnTo>
                        <a:pt x="11" y="33"/>
                      </a:lnTo>
                      <a:lnTo>
                        <a:pt x="10" y="33"/>
                      </a:lnTo>
                      <a:lnTo>
                        <a:pt x="8" y="34"/>
                      </a:lnTo>
                      <a:lnTo>
                        <a:pt x="7" y="34"/>
                      </a:lnTo>
                      <a:lnTo>
                        <a:pt x="5" y="34"/>
                      </a:lnTo>
                      <a:lnTo>
                        <a:pt x="3" y="34"/>
                      </a:lnTo>
                      <a:lnTo>
                        <a:pt x="2" y="34"/>
                      </a:lnTo>
                      <a:lnTo>
                        <a:pt x="0" y="34"/>
                      </a:lnTo>
                      <a:lnTo>
                        <a:pt x="0" y="33"/>
                      </a:lnTo>
                      <a:lnTo>
                        <a:pt x="0" y="31"/>
                      </a:lnTo>
                      <a:lnTo>
                        <a:pt x="2" y="31"/>
                      </a:lnTo>
                      <a:lnTo>
                        <a:pt x="5" y="31"/>
                      </a:lnTo>
                      <a:lnTo>
                        <a:pt x="7" y="30"/>
                      </a:lnTo>
                      <a:lnTo>
                        <a:pt x="10" y="28"/>
                      </a:lnTo>
                      <a:lnTo>
                        <a:pt x="11" y="27"/>
                      </a:lnTo>
                      <a:lnTo>
                        <a:pt x="13" y="25"/>
                      </a:lnTo>
                      <a:lnTo>
                        <a:pt x="13" y="22"/>
                      </a:lnTo>
                      <a:lnTo>
                        <a:pt x="14" y="19"/>
                      </a:lnTo>
                      <a:lnTo>
                        <a:pt x="16" y="17"/>
                      </a:lnTo>
                      <a:lnTo>
                        <a:pt x="17" y="17"/>
                      </a:lnTo>
                      <a:lnTo>
                        <a:pt x="19" y="17"/>
                      </a:lnTo>
                      <a:lnTo>
                        <a:pt x="22" y="17"/>
                      </a:lnTo>
                      <a:lnTo>
                        <a:pt x="24" y="17"/>
                      </a:lnTo>
                      <a:lnTo>
                        <a:pt x="25" y="16"/>
                      </a:lnTo>
                      <a:lnTo>
                        <a:pt x="25" y="14"/>
                      </a:lnTo>
                      <a:lnTo>
                        <a:pt x="27" y="11"/>
                      </a:lnTo>
                      <a:lnTo>
                        <a:pt x="27" y="9"/>
                      </a:lnTo>
                      <a:lnTo>
                        <a:pt x="28" y="8"/>
                      </a:lnTo>
                      <a:lnTo>
                        <a:pt x="30" y="8"/>
                      </a:lnTo>
                      <a:lnTo>
                        <a:pt x="31" y="8"/>
                      </a:lnTo>
                      <a:lnTo>
                        <a:pt x="35" y="8"/>
                      </a:lnTo>
                      <a:lnTo>
                        <a:pt x="36" y="8"/>
                      </a:lnTo>
                      <a:lnTo>
                        <a:pt x="38" y="6"/>
                      </a:lnTo>
                      <a:lnTo>
                        <a:pt x="38" y="5"/>
                      </a:lnTo>
                      <a:lnTo>
                        <a:pt x="39" y="3"/>
                      </a:lnTo>
                      <a:lnTo>
                        <a:pt x="41" y="2"/>
                      </a:lnTo>
                      <a:lnTo>
                        <a:pt x="42" y="2"/>
                      </a:lnTo>
                      <a:lnTo>
                        <a:pt x="44" y="0"/>
                      </a:lnTo>
                      <a:lnTo>
                        <a:pt x="46" y="0"/>
                      </a:lnTo>
                      <a:lnTo>
                        <a:pt x="47" y="0"/>
                      </a:lnTo>
                      <a:lnTo>
                        <a:pt x="50" y="2"/>
                      </a:lnTo>
                      <a:lnTo>
                        <a:pt x="5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9"/>
                <p:cNvSpPr/>
                <p:nvPr/>
              </p:nvSpPr>
              <p:spPr>
                <a:xfrm>
                  <a:off x="1680" y="2963"/>
                  <a:ext cx="19" cy="12"/>
                </a:xfrm>
                <a:custGeom>
                  <a:rect b="b" l="l" r="r" t="t"/>
                  <a:pathLst>
                    <a:path extrusionOk="0" h="12" w="19">
                      <a:moveTo>
                        <a:pt x="19" y="3"/>
                      </a:moveTo>
                      <a:lnTo>
                        <a:pt x="19" y="6"/>
                      </a:lnTo>
                      <a:lnTo>
                        <a:pt x="17" y="8"/>
                      </a:lnTo>
                      <a:lnTo>
                        <a:pt x="16" y="8"/>
                      </a:lnTo>
                      <a:lnTo>
                        <a:pt x="14" y="8"/>
                      </a:lnTo>
                      <a:lnTo>
                        <a:pt x="13" y="9"/>
                      </a:lnTo>
                      <a:lnTo>
                        <a:pt x="11" y="9"/>
                      </a:lnTo>
                      <a:lnTo>
                        <a:pt x="10" y="9"/>
                      </a:lnTo>
                      <a:lnTo>
                        <a:pt x="8" y="11"/>
                      </a:lnTo>
                      <a:lnTo>
                        <a:pt x="6" y="11"/>
                      </a:lnTo>
                      <a:lnTo>
                        <a:pt x="5" y="12"/>
                      </a:lnTo>
                      <a:lnTo>
                        <a:pt x="3" y="12"/>
                      </a:lnTo>
                      <a:lnTo>
                        <a:pt x="3" y="11"/>
                      </a:lnTo>
                      <a:lnTo>
                        <a:pt x="2" y="9"/>
                      </a:lnTo>
                      <a:lnTo>
                        <a:pt x="2" y="8"/>
                      </a:lnTo>
                      <a:lnTo>
                        <a:pt x="0" y="8"/>
                      </a:lnTo>
                      <a:lnTo>
                        <a:pt x="0" y="5"/>
                      </a:lnTo>
                      <a:lnTo>
                        <a:pt x="2" y="5"/>
                      </a:lnTo>
                      <a:lnTo>
                        <a:pt x="2" y="3"/>
                      </a:lnTo>
                      <a:lnTo>
                        <a:pt x="3" y="3"/>
                      </a:lnTo>
                      <a:lnTo>
                        <a:pt x="5" y="3"/>
                      </a:lnTo>
                      <a:lnTo>
                        <a:pt x="6" y="1"/>
                      </a:lnTo>
                      <a:lnTo>
                        <a:pt x="6" y="0"/>
                      </a:lnTo>
                      <a:lnTo>
                        <a:pt x="10" y="0"/>
                      </a:lnTo>
                      <a:lnTo>
                        <a:pt x="11" y="0"/>
                      </a:lnTo>
                      <a:lnTo>
                        <a:pt x="13" y="0"/>
                      </a:lnTo>
                      <a:lnTo>
                        <a:pt x="14" y="0"/>
                      </a:lnTo>
                      <a:lnTo>
                        <a:pt x="16" y="0"/>
                      </a:lnTo>
                      <a:lnTo>
                        <a:pt x="17" y="0"/>
                      </a:lnTo>
                      <a:lnTo>
                        <a:pt x="19" y="1"/>
                      </a:lnTo>
                      <a:lnTo>
                        <a:pt x="19"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7" name="Google Shape;1407;p9"/>
                <p:cNvSpPr/>
                <p:nvPr/>
              </p:nvSpPr>
              <p:spPr>
                <a:xfrm>
                  <a:off x="1735" y="2971"/>
                  <a:ext cx="87" cy="104"/>
                </a:xfrm>
                <a:custGeom>
                  <a:rect b="b" l="l" r="r" t="t"/>
                  <a:pathLst>
                    <a:path extrusionOk="0" h="104" w="87">
                      <a:moveTo>
                        <a:pt x="53" y="14"/>
                      </a:moveTo>
                      <a:lnTo>
                        <a:pt x="54" y="14"/>
                      </a:lnTo>
                      <a:lnTo>
                        <a:pt x="57" y="14"/>
                      </a:lnTo>
                      <a:lnTo>
                        <a:pt x="59" y="15"/>
                      </a:lnTo>
                      <a:lnTo>
                        <a:pt x="62" y="15"/>
                      </a:lnTo>
                      <a:lnTo>
                        <a:pt x="64" y="17"/>
                      </a:lnTo>
                      <a:lnTo>
                        <a:pt x="65" y="17"/>
                      </a:lnTo>
                      <a:lnTo>
                        <a:pt x="68" y="17"/>
                      </a:lnTo>
                      <a:lnTo>
                        <a:pt x="70" y="18"/>
                      </a:lnTo>
                      <a:lnTo>
                        <a:pt x="73" y="18"/>
                      </a:lnTo>
                      <a:lnTo>
                        <a:pt x="75" y="20"/>
                      </a:lnTo>
                      <a:lnTo>
                        <a:pt x="78" y="23"/>
                      </a:lnTo>
                      <a:lnTo>
                        <a:pt x="81" y="25"/>
                      </a:lnTo>
                      <a:lnTo>
                        <a:pt x="82" y="26"/>
                      </a:lnTo>
                      <a:lnTo>
                        <a:pt x="84" y="29"/>
                      </a:lnTo>
                      <a:lnTo>
                        <a:pt x="86" y="32"/>
                      </a:lnTo>
                      <a:lnTo>
                        <a:pt x="86" y="36"/>
                      </a:lnTo>
                      <a:lnTo>
                        <a:pt x="87" y="39"/>
                      </a:lnTo>
                      <a:lnTo>
                        <a:pt x="87" y="42"/>
                      </a:lnTo>
                      <a:lnTo>
                        <a:pt x="86" y="45"/>
                      </a:lnTo>
                      <a:lnTo>
                        <a:pt x="84" y="46"/>
                      </a:lnTo>
                      <a:lnTo>
                        <a:pt x="82" y="50"/>
                      </a:lnTo>
                      <a:lnTo>
                        <a:pt x="81" y="51"/>
                      </a:lnTo>
                      <a:lnTo>
                        <a:pt x="81" y="54"/>
                      </a:lnTo>
                      <a:lnTo>
                        <a:pt x="79" y="57"/>
                      </a:lnTo>
                      <a:lnTo>
                        <a:pt x="78" y="62"/>
                      </a:lnTo>
                      <a:lnTo>
                        <a:pt x="76" y="67"/>
                      </a:lnTo>
                      <a:lnTo>
                        <a:pt x="75" y="73"/>
                      </a:lnTo>
                      <a:lnTo>
                        <a:pt x="73" y="78"/>
                      </a:lnTo>
                      <a:lnTo>
                        <a:pt x="72" y="81"/>
                      </a:lnTo>
                      <a:lnTo>
                        <a:pt x="68" y="85"/>
                      </a:lnTo>
                      <a:lnTo>
                        <a:pt x="67" y="90"/>
                      </a:lnTo>
                      <a:lnTo>
                        <a:pt x="64" y="93"/>
                      </a:lnTo>
                      <a:lnTo>
                        <a:pt x="61" y="95"/>
                      </a:lnTo>
                      <a:lnTo>
                        <a:pt x="57" y="96"/>
                      </a:lnTo>
                      <a:lnTo>
                        <a:pt x="56" y="100"/>
                      </a:lnTo>
                      <a:lnTo>
                        <a:pt x="53" y="103"/>
                      </a:lnTo>
                      <a:lnTo>
                        <a:pt x="50" y="104"/>
                      </a:lnTo>
                      <a:lnTo>
                        <a:pt x="48" y="104"/>
                      </a:lnTo>
                      <a:lnTo>
                        <a:pt x="45" y="103"/>
                      </a:lnTo>
                      <a:lnTo>
                        <a:pt x="42" y="100"/>
                      </a:lnTo>
                      <a:lnTo>
                        <a:pt x="42" y="98"/>
                      </a:lnTo>
                      <a:lnTo>
                        <a:pt x="40" y="98"/>
                      </a:lnTo>
                      <a:lnTo>
                        <a:pt x="39" y="98"/>
                      </a:lnTo>
                      <a:lnTo>
                        <a:pt x="37" y="96"/>
                      </a:lnTo>
                      <a:lnTo>
                        <a:pt x="36" y="96"/>
                      </a:lnTo>
                      <a:lnTo>
                        <a:pt x="34" y="96"/>
                      </a:lnTo>
                      <a:lnTo>
                        <a:pt x="34" y="95"/>
                      </a:lnTo>
                      <a:lnTo>
                        <a:pt x="33" y="93"/>
                      </a:lnTo>
                      <a:lnTo>
                        <a:pt x="33" y="92"/>
                      </a:lnTo>
                      <a:lnTo>
                        <a:pt x="34" y="89"/>
                      </a:lnTo>
                      <a:lnTo>
                        <a:pt x="36" y="87"/>
                      </a:lnTo>
                      <a:lnTo>
                        <a:pt x="37" y="85"/>
                      </a:lnTo>
                      <a:lnTo>
                        <a:pt x="39" y="82"/>
                      </a:lnTo>
                      <a:lnTo>
                        <a:pt x="39" y="81"/>
                      </a:lnTo>
                      <a:lnTo>
                        <a:pt x="39" y="78"/>
                      </a:lnTo>
                      <a:lnTo>
                        <a:pt x="39" y="75"/>
                      </a:lnTo>
                      <a:lnTo>
                        <a:pt x="40" y="70"/>
                      </a:lnTo>
                      <a:lnTo>
                        <a:pt x="42" y="65"/>
                      </a:lnTo>
                      <a:lnTo>
                        <a:pt x="45" y="62"/>
                      </a:lnTo>
                      <a:lnTo>
                        <a:pt x="48" y="61"/>
                      </a:lnTo>
                      <a:lnTo>
                        <a:pt x="51" y="57"/>
                      </a:lnTo>
                      <a:lnTo>
                        <a:pt x="54" y="56"/>
                      </a:lnTo>
                      <a:lnTo>
                        <a:pt x="59" y="53"/>
                      </a:lnTo>
                      <a:lnTo>
                        <a:pt x="62" y="51"/>
                      </a:lnTo>
                      <a:lnTo>
                        <a:pt x="64" y="48"/>
                      </a:lnTo>
                      <a:lnTo>
                        <a:pt x="65" y="46"/>
                      </a:lnTo>
                      <a:lnTo>
                        <a:pt x="67" y="43"/>
                      </a:lnTo>
                      <a:lnTo>
                        <a:pt x="70" y="42"/>
                      </a:lnTo>
                      <a:lnTo>
                        <a:pt x="72" y="40"/>
                      </a:lnTo>
                      <a:lnTo>
                        <a:pt x="73" y="37"/>
                      </a:lnTo>
                      <a:lnTo>
                        <a:pt x="75" y="36"/>
                      </a:lnTo>
                      <a:lnTo>
                        <a:pt x="76" y="32"/>
                      </a:lnTo>
                      <a:lnTo>
                        <a:pt x="75" y="32"/>
                      </a:lnTo>
                      <a:lnTo>
                        <a:pt x="75" y="31"/>
                      </a:lnTo>
                      <a:lnTo>
                        <a:pt x="73" y="32"/>
                      </a:lnTo>
                      <a:lnTo>
                        <a:pt x="72" y="32"/>
                      </a:lnTo>
                      <a:lnTo>
                        <a:pt x="70" y="34"/>
                      </a:lnTo>
                      <a:lnTo>
                        <a:pt x="68" y="36"/>
                      </a:lnTo>
                      <a:lnTo>
                        <a:pt x="65" y="37"/>
                      </a:lnTo>
                      <a:lnTo>
                        <a:pt x="64" y="40"/>
                      </a:lnTo>
                      <a:lnTo>
                        <a:pt x="61" y="43"/>
                      </a:lnTo>
                      <a:lnTo>
                        <a:pt x="57" y="46"/>
                      </a:lnTo>
                      <a:lnTo>
                        <a:pt x="54" y="48"/>
                      </a:lnTo>
                      <a:lnTo>
                        <a:pt x="51" y="51"/>
                      </a:lnTo>
                      <a:lnTo>
                        <a:pt x="50" y="53"/>
                      </a:lnTo>
                      <a:lnTo>
                        <a:pt x="45" y="56"/>
                      </a:lnTo>
                      <a:lnTo>
                        <a:pt x="42" y="54"/>
                      </a:lnTo>
                      <a:lnTo>
                        <a:pt x="39" y="53"/>
                      </a:lnTo>
                      <a:lnTo>
                        <a:pt x="36" y="50"/>
                      </a:lnTo>
                      <a:lnTo>
                        <a:pt x="33" y="48"/>
                      </a:lnTo>
                      <a:lnTo>
                        <a:pt x="29" y="46"/>
                      </a:lnTo>
                      <a:lnTo>
                        <a:pt x="26" y="45"/>
                      </a:lnTo>
                      <a:lnTo>
                        <a:pt x="23" y="43"/>
                      </a:lnTo>
                      <a:lnTo>
                        <a:pt x="20" y="42"/>
                      </a:lnTo>
                      <a:lnTo>
                        <a:pt x="20" y="43"/>
                      </a:lnTo>
                      <a:lnTo>
                        <a:pt x="20" y="45"/>
                      </a:lnTo>
                      <a:lnTo>
                        <a:pt x="23" y="46"/>
                      </a:lnTo>
                      <a:lnTo>
                        <a:pt x="25" y="48"/>
                      </a:lnTo>
                      <a:lnTo>
                        <a:pt x="33" y="56"/>
                      </a:lnTo>
                      <a:lnTo>
                        <a:pt x="31" y="61"/>
                      </a:lnTo>
                      <a:lnTo>
                        <a:pt x="29" y="65"/>
                      </a:lnTo>
                      <a:lnTo>
                        <a:pt x="29" y="70"/>
                      </a:lnTo>
                      <a:lnTo>
                        <a:pt x="29" y="75"/>
                      </a:lnTo>
                      <a:lnTo>
                        <a:pt x="29" y="76"/>
                      </a:lnTo>
                      <a:lnTo>
                        <a:pt x="29" y="78"/>
                      </a:lnTo>
                      <a:lnTo>
                        <a:pt x="29" y="81"/>
                      </a:lnTo>
                      <a:lnTo>
                        <a:pt x="29" y="84"/>
                      </a:lnTo>
                      <a:lnTo>
                        <a:pt x="29" y="85"/>
                      </a:lnTo>
                      <a:lnTo>
                        <a:pt x="29" y="87"/>
                      </a:lnTo>
                      <a:lnTo>
                        <a:pt x="29" y="89"/>
                      </a:lnTo>
                      <a:lnTo>
                        <a:pt x="25" y="87"/>
                      </a:lnTo>
                      <a:lnTo>
                        <a:pt x="20" y="84"/>
                      </a:lnTo>
                      <a:lnTo>
                        <a:pt x="15" y="81"/>
                      </a:lnTo>
                      <a:lnTo>
                        <a:pt x="12" y="78"/>
                      </a:lnTo>
                      <a:lnTo>
                        <a:pt x="9" y="73"/>
                      </a:lnTo>
                      <a:lnTo>
                        <a:pt x="8" y="68"/>
                      </a:lnTo>
                      <a:lnTo>
                        <a:pt x="6" y="64"/>
                      </a:lnTo>
                      <a:lnTo>
                        <a:pt x="4" y="59"/>
                      </a:lnTo>
                      <a:lnTo>
                        <a:pt x="1" y="46"/>
                      </a:lnTo>
                      <a:lnTo>
                        <a:pt x="1" y="34"/>
                      </a:lnTo>
                      <a:lnTo>
                        <a:pt x="0" y="23"/>
                      </a:lnTo>
                      <a:lnTo>
                        <a:pt x="0" y="11"/>
                      </a:lnTo>
                      <a:lnTo>
                        <a:pt x="1" y="7"/>
                      </a:lnTo>
                      <a:lnTo>
                        <a:pt x="1" y="4"/>
                      </a:lnTo>
                      <a:lnTo>
                        <a:pt x="4" y="3"/>
                      </a:lnTo>
                      <a:lnTo>
                        <a:pt x="6" y="3"/>
                      </a:lnTo>
                      <a:lnTo>
                        <a:pt x="9" y="3"/>
                      </a:lnTo>
                      <a:lnTo>
                        <a:pt x="12" y="1"/>
                      </a:lnTo>
                      <a:lnTo>
                        <a:pt x="15" y="1"/>
                      </a:lnTo>
                      <a:lnTo>
                        <a:pt x="17" y="0"/>
                      </a:lnTo>
                      <a:lnTo>
                        <a:pt x="20" y="0"/>
                      </a:lnTo>
                      <a:lnTo>
                        <a:pt x="22" y="0"/>
                      </a:lnTo>
                      <a:lnTo>
                        <a:pt x="25" y="0"/>
                      </a:lnTo>
                      <a:lnTo>
                        <a:pt x="26" y="1"/>
                      </a:lnTo>
                      <a:lnTo>
                        <a:pt x="29" y="1"/>
                      </a:lnTo>
                      <a:lnTo>
                        <a:pt x="31" y="3"/>
                      </a:lnTo>
                      <a:lnTo>
                        <a:pt x="33" y="4"/>
                      </a:lnTo>
                      <a:lnTo>
                        <a:pt x="34" y="6"/>
                      </a:lnTo>
                      <a:lnTo>
                        <a:pt x="36" y="7"/>
                      </a:lnTo>
                      <a:lnTo>
                        <a:pt x="39" y="9"/>
                      </a:lnTo>
                      <a:lnTo>
                        <a:pt x="40" y="11"/>
                      </a:lnTo>
                      <a:lnTo>
                        <a:pt x="42" y="11"/>
                      </a:lnTo>
                      <a:lnTo>
                        <a:pt x="45" y="12"/>
                      </a:lnTo>
                      <a:lnTo>
                        <a:pt x="47" y="14"/>
                      </a:lnTo>
                      <a:lnTo>
                        <a:pt x="50" y="14"/>
                      </a:lnTo>
                      <a:lnTo>
                        <a:pt x="53"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8" name="Google Shape;1408;p9"/>
                <p:cNvSpPr/>
                <p:nvPr/>
              </p:nvSpPr>
              <p:spPr>
                <a:xfrm>
                  <a:off x="1580" y="2975"/>
                  <a:ext cx="55" cy="53"/>
                </a:xfrm>
                <a:custGeom>
                  <a:rect b="b" l="l" r="r" t="t"/>
                  <a:pathLst>
                    <a:path extrusionOk="0" h="53" w="55">
                      <a:moveTo>
                        <a:pt x="55" y="5"/>
                      </a:moveTo>
                      <a:lnTo>
                        <a:pt x="53" y="5"/>
                      </a:lnTo>
                      <a:lnTo>
                        <a:pt x="50" y="3"/>
                      </a:lnTo>
                      <a:lnTo>
                        <a:pt x="49" y="3"/>
                      </a:lnTo>
                      <a:lnTo>
                        <a:pt x="47" y="3"/>
                      </a:lnTo>
                      <a:lnTo>
                        <a:pt x="46" y="3"/>
                      </a:lnTo>
                      <a:lnTo>
                        <a:pt x="44" y="3"/>
                      </a:lnTo>
                      <a:lnTo>
                        <a:pt x="43" y="5"/>
                      </a:lnTo>
                      <a:lnTo>
                        <a:pt x="41" y="7"/>
                      </a:lnTo>
                      <a:lnTo>
                        <a:pt x="39" y="10"/>
                      </a:lnTo>
                      <a:lnTo>
                        <a:pt x="38" y="11"/>
                      </a:lnTo>
                      <a:lnTo>
                        <a:pt x="36" y="11"/>
                      </a:lnTo>
                      <a:lnTo>
                        <a:pt x="33" y="11"/>
                      </a:lnTo>
                      <a:lnTo>
                        <a:pt x="30" y="13"/>
                      </a:lnTo>
                      <a:lnTo>
                        <a:pt x="28" y="13"/>
                      </a:lnTo>
                      <a:lnTo>
                        <a:pt x="28" y="16"/>
                      </a:lnTo>
                      <a:lnTo>
                        <a:pt x="28" y="21"/>
                      </a:lnTo>
                      <a:lnTo>
                        <a:pt x="27" y="21"/>
                      </a:lnTo>
                      <a:lnTo>
                        <a:pt x="27" y="22"/>
                      </a:lnTo>
                      <a:lnTo>
                        <a:pt x="25" y="22"/>
                      </a:lnTo>
                      <a:lnTo>
                        <a:pt x="24" y="22"/>
                      </a:lnTo>
                      <a:lnTo>
                        <a:pt x="21" y="22"/>
                      </a:lnTo>
                      <a:lnTo>
                        <a:pt x="21" y="24"/>
                      </a:lnTo>
                      <a:lnTo>
                        <a:pt x="19" y="24"/>
                      </a:lnTo>
                      <a:lnTo>
                        <a:pt x="18" y="25"/>
                      </a:lnTo>
                      <a:lnTo>
                        <a:pt x="19" y="28"/>
                      </a:lnTo>
                      <a:lnTo>
                        <a:pt x="18" y="30"/>
                      </a:lnTo>
                      <a:lnTo>
                        <a:pt x="18" y="32"/>
                      </a:lnTo>
                      <a:lnTo>
                        <a:pt x="16" y="32"/>
                      </a:lnTo>
                      <a:lnTo>
                        <a:pt x="14" y="33"/>
                      </a:lnTo>
                      <a:lnTo>
                        <a:pt x="13" y="35"/>
                      </a:lnTo>
                      <a:lnTo>
                        <a:pt x="11" y="35"/>
                      </a:lnTo>
                      <a:lnTo>
                        <a:pt x="10" y="38"/>
                      </a:lnTo>
                      <a:lnTo>
                        <a:pt x="10" y="39"/>
                      </a:lnTo>
                      <a:lnTo>
                        <a:pt x="10" y="41"/>
                      </a:lnTo>
                      <a:lnTo>
                        <a:pt x="10" y="44"/>
                      </a:lnTo>
                      <a:lnTo>
                        <a:pt x="10" y="47"/>
                      </a:lnTo>
                      <a:lnTo>
                        <a:pt x="10" y="49"/>
                      </a:lnTo>
                      <a:lnTo>
                        <a:pt x="8" y="52"/>
                      </a:lnTo>
                      <a:lnTo>
                        <a:pt x="8" y="53"/>
                      </a:lnTo>
                      <a:lnTo>
                        <a:pt x="5" y="53"/>
                      </a:lnTo>
                      <a:lnTo>
                        <a:pt x="0" y="53"/>
                      </a:lnTo>
                      <a:lnTo>
                        <a:pt x="0" y="52"/>
                      </a:lnTo>
                      <a:lnTo>
                        <a:pt x="2" y="50"/>
                      </a:lnTo>
                      <a:lnTo>
                        <a:pt x="4" y="49"/>
                      </a:lnTo>
                      <a:lnTo>
                        <a:pt x="5" y="47"/>
                      </a:lnTo>
                      <a:lnTo>
                        <a:pt x="5" y="46"/>
                      </a:lnTo>
                      <a:lnTo>
                        <a:pt x="7" y="46"/>
                      </a:lnTo>
                      <a:lnTo>
                        <a:pt x="7" y="42"/>
                      </a:lnTo>
                      <a:lnTo>
                        <a:pt x="5" y="41"/>
                      </a:lnTo>
                      <a:lnTo>
                        <a:pt x="5" y="38"/>
                      </a:lnTo>
                      <a:lnTo>
                        <a:pt x="7" y="36"/>
                      </a:lnTo>
                      <a:lnTo>
                        <a:pt x="7" y="33"/>
                      </a:lnTo>
                      <a:lnTo>
                        <a:pt x="8" y="32"/>
                      </a:lnTo>
                      <a:lnTo>
                        <a:pt x="10" y="32"/>
                      </a:lnTo>
                      <a:lnTo>
                        <a:pt x="11" y="30"/>
                      </a:lnTo>
                      <a:lnTo>
                        <a:pt x="13" y="28"/>
                      </a:lnTo>
                      <a:lnTo>
                        <a:pt x="14" y="28"/>
                      </a:lnTo>
                      <a:lnTo>
                        <a:pt x="16" y="25"/>
                      </a:lnTo>
                      <a:lnTo>
                        <a:pt x="16" y="24"/>
                      </a:lnTo>
                      <a:lnTo>
                        <a:pt x="16" y="22"/>
                      </a:lnTo>
                      <a:lnTo>
                        <a:pt x="16" y="21"/>
                      </a:lnTo>
                      <a:lnTo>
                        <a:pt x="18" y="21"/>
                      </a:lnTo>
                      <a:lnTo>
                        <a:pt x="19" y="21"/>
                      </a:lnTo>
                      <a:lnTo>
                        <a:pt x="21" y="19"/>
                      </a:lnTo>
                      <a:lnTo>
                        <a:pt x="22" y="19"/>
                      </a:lnTo>
                      <a:lnTo>
                        <a:pt x="24" y="19"/>
                      </a:lnTo>
                      <a:lnTo>
                        <a:pt x="25" y="18"/>
                      </a:lnTo>
                      <a:lnTo>
                        <a:pt x="25" y="14"/>
                      </a:lnTo>
                      <a:lnTo>
                        <a:pt x="25" y="13"/>
                      </a:lnTo>
                      <a:lnTo>
                        <a:pt x="27" y="11"/>
                      </a:lnTo>
                      <a:lnTo>
                        <a:pt x="28" y="10"/>
                      </a:lnTo>
                      <a:lnTo>
                        <a:pt x="30" y="8"/>
                      </a:lnTo>
                      <a:lnTo>
                        <a:pt x="32" y="8"/>
                      </a:lnTo>
                      <a:lnTo>
                        <a:pt x="35" y="7"/>
                      </a:lnTo>
                      <a:lnTo>
                        <a:pt x="36" y="7"/>
                      </a:lnTo>
                      <a:lnTo>
                        <a:pt x="38" y="5"/>
                      </a:lnTo>
                      <a:lnTo>
                        <a:pt x="39" y="3"/>
                      </a:lnTo>
                      <a:lnTo>
                        <a:pt x="41" y="2"/>
                      </a:lnTo>
                      <a:lnTo>
                        <a:pt x="43" y="2"/>
                      </a:lnTo>
                      <a:lnTo>
                        <a:pt x="44" y="0"/>
                      </a:lnTo>
                      <a:lnTo>
                        <a:pt x="46" y="0"/>
                      </a:lnTo>
                      <a:lnTo>
                        <a:pt x="49" y="0"/>
                      </a:lnTo>
                      <a:lnTo>
                        <a:pt x="50" y="0"/>
                      </a:lnTo>
                      <a:lnTo>
                        <a:pt x="52" y="0"/>
                      </a:lnTo>
                      <a:lnTo>
                        <a:pt x="53" y="2"/>
                      </a:lnTo>
                      <a:lnTo>
                        <a:pt x="55"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9" name="Google Shape;1409;p9"/>
                <p:cNvSpPr/>
                <p:nvPr/>
              </p:nvSpPr>
              <p:spPr>
                <a:xfrm>
                  <a:off x="1688" y="2978"/>
                  <a:ext cx="8" cy="7"/>
                </a:xfrm>
                <a:custGeom>
                  <a:rect b="b" l="l" r="r" t="t"/>
                  <a:pathLst>
                    <a:path extrusionOk="0" h="7" w="8">
                      <a:moveTo>
                        <a:pt x="8" y="4"/>
                      </a:moveTo>
                      <a:lnTo>
                        <a:pt x="8" y="5"/>
                      </a:lnTo>
                      <a:lnTo>
                        <a:pt x="6" y="5"/>
                      </a:lnTo>
                      <a:lnTo>
                        <a:pt x="6" y="7"/>
                      </a:lnTo>
                      <a:lnTo>
                        <a:pt x="5" y="7"/>
                      </a:lnTo>
                      <a:lnTo>
                        <a:pt x="3" y="7"/>
                      </a:lnTo>
                      <a:lnTo>
                        <a:pt x="2" y="7"/>
                      </a:lnTo>
                      <a:lnTo>
                        <a:pt x="2" y="5"/>
                      </a:lnTo>
                      <a:lnTo>
                        <a:pt x="0" y="5"/>
                      </a:lnTo>
                      <a:lnTo>
                        <a:pt x="0" y="4"/>
                      </a:lnTo>
                      <a:lnTo>
                        <a:pt x="0" y="2"/>
                      </a:lnTo>
                      <a:lnTo>
                        <a:pt x="2" y="2"/>
                      </a:lnTo>
                      <a:lnTo>
                        <a:pt x="3" y="0"/>
                      </a:lnTo>
                      <a:lnTo>
                        <a:pt x="5" y="0"/>
                      </a:lnTo>
                      <a:lnTo>
                        <a:pt x="6" y="0"/>
                      </a:lnTo>
                      <a:lnTo>
                        <a:pt x="8" y="2"/>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0" name="Google Shape;1410;p9"/>
                <p:cNvSpPr/>
                <p:nvPr/>
              </p:nvSpPr>
              <p:spPr>
                <a:xfrm>
                  <a:off x="1669" y="2980"/>
                  <a:ext cx="17" cy="22"/>
                </a:xfrm>
                <a:custGeom>
                  <a:rect b="b" l="l" r="r" t="t"/>
                  <a:pathLst>
                    <a:path extrusionOk="0" h="22" w="17">
                      <a:moveTo>
                        <a:pt x="5" y="16"/>
                      </a:moveTo>
                      <a:lnTo>
                        <a:pt x="8" y="17"/>
                      </a:lnTo>
                      <a:lnTo>
                        <a:pt x="10" y="17"/>
                      </a:lnTo>
                      <a:lnTo>
                        <a:pt x="13" y="16"/>
                      </a:lnTo>
                      <a:lnTo>
                        <a:pt x="14" y="16"/>
                      </a:lnTo>
                      <a:lnTo>
                        <a:pt x="16" y="16"/>
                      </a:lnTo>
                      <a:lnTo>
                        <a:pt x="17" y="16"/>
                      </a:lnTo>
                      <a:lnTo>
                        <a:pt x="17" y="17"/>
                      </a:lnTo>
                      <a:lnTo>
                        <a:pt x="17" y="20"/>
                      </a:lnTo>
                      <a:lnTo>
                        <a:pt x="16" y="20"/>
                      </a:lnTo>
                      <a:lnTo>
                        <a:pt x="14" y="22"/>
                      </a:lnTo>
                      <a:lnTo>
                        <a:pt x="13" y="22"/>
                      </a:lnTo>
                      <a:lnTo>
                        <a:pt x="11" y="22"/>
                      </a:lnTo>
                      <a:lnTo>
                        <a:pt x="10" y="22"/>
                      </a:lnTo>
                      <a:lnTo>
                        <a:pt x="8" y="22"/>
                      </a:lnTo>
                      <a:lnTo>
                        <a:pt x="7" y="22"/>
                      </a:lnTo>
                      <a:lnTo>
                        <a:pt x="5" y="20"/>
                      </a:lnTo>
                      <a:lnTo>
                        <a:pt x="3" y="16"/>
                      </a:lnTo>
                      <a:lnTo>
                        <a:pt x="2" y="11"/>
                      </a:lnTo>
                      <a:lnTo>
                        <a:pt x="2" y="5"/>
                      </a:lnTo>
                      <a:lnTo>
                        <a:pt x="0" y="0"/>
                      </a:lnTo>
                      <a:lnTo>
                        <a:pt x="2" y="0"/>
                      </a:lnTo>
                      <a:lnTo>
                        <a:pt x="3" y="2"/>
                      </a:lnTo>
                      <a:lnTo>
                        <a:pt x="5" y="5"/>
                      </a:lnTo>
                      <a:lnTo>
                        <a:pt x="5" y="8"/>
                      </a:lnTo>
                      <a:lnTo>
                        <a:pt x="5" y="13"/>
                      </a:lnTo>
                      <a:lnTo>
                        <a:pt x="5"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1" name="Google Shape;1411;p9"/>
                <p:cNvSpPr/>
                <p:nvPr/>
              </p:nvSpPr>
              <p:spPr>
                <a:xfrm>
                  <a:off x="1657" y="2988"/>
                  <a:ext cx="8" cy="5"/>
                </a:xfrm>
                <a:custGeom>
                  <a:rect b="b" l="l" r="r" t="t"/>
                  <a:pathLst>
                    <a:path extrusionOk="0" h="5" w="8">
                      <a:moveTo>
                        <a:pt x="8" y="0"/>
                      </a:moveTo>
                      <a:lnTo>
                        <a:pt x="8" y="3"/>
                      </a:lnTo>
                      <a:lnTo>
                        <a:pt x="6" y="3"/>
                      </a:lnTo>
                      <a:lnTo>
                        <a:pt x="6" y="5"/>
                      </a:lnTo>
                      <a:lnTo>
                        <a:pt x="4" y="5"/>
                      </a:lnTo>
                      <a:lnTo>
                        <a:pt x="3" y="5"/>
                      </a:lnTo>
                      <a:lnTo>
                        <a:pt x="1" y="3"/>
                      </a:lnTo>
                      <a:lnTo>
                        <a:pt x="1" y="1"/>
                      </a:lnTo>
                      <a:lnTo>
                        <a:pt x="0" y="0"/>
                      </a:lnTo>
                      <a:lnTo>
                        <a:pt x="1" y="0"/>
                      </a:lnTo>
                      <a:lnTo>
                        <a:pt x="3" y="0"/>
                      </a:lnTo>
                      <a:lnTo>
                        <a:pt x="4" y="0"/>
                      </a:lnTo>
                      <a:lnTo>
                        <a:pt x="6" y="0"/>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9"/>
                <p:cNvSpPr/>
                <p:nvPr/>
              </p:nvSpPr>
              <p:spPr>
                <a:xfrm>
                  <a:off x="1696" y="2996"/>
                  <a:ext cx="12" cy="17"/>
                </a:xfrm>
                <a:custGeom>
                  <a:rect b="b" l="l" r="r" t="t"/>
                  <a:pathLst>
                    <a:path extrusionOk="0" h="17" w="12">
                      <a:moveTo>
                        <a:pt x="12" y="12"/>
                      </a:moveTo>
                      <a:lnTo>
                        <a:pt x="12" y="14"/>
                      </a:lnTo>
                      <a:lnTo>
                        <a:pt x="12" y="15"/>
                      </a:lnTo>
                      <a:lnTo>
                        <a:pt x="12" y="17"/>
                      </a:lnTo>
                      <a:lnTo>
                        <a:pt x="11" y="17"/>
                      </a:lnTo>
                      <a:lnTo>
                        <a:pt x="9" y="15"/>
                      </a:lnTo>
                      <a:lnTo>
                        <a:pt x="9" y="14"/>
                      </a:lnTo>
                      <a:lnTo>
                        <a:pt x="9" y="12"/>
                      </a:lnTo>
                      <a:lnTo>
                        <a:pt x="8" y="11"/>
                      </a:lnTo>
                      <a:lnTo>
                        <a:pt x="8" y="9"/>
                      </a:lnTo>
                      <a:lnTo>
                        <a:pt x="6" y="7"/>
                      </a:lnTo>
                      <a:lnTo>
                        <a:pt x="6" y="6"/>
                      </a:lnTo>
                      <a:lnTo>
                        <a:pt x="4" y="4"/>
                      </a:lnTo>
                      <a:lnTo>
                        <a:pt x="3" y="4"/>
                      </a:lnTo>
                      <a:lnTo>
                        <a:pt x="3" y="3"/>
                      </a:lnTo>
                      <a:lnTo>
                        <a:pt x="1" y="1"/>
                      </a:lnTo>
                      <a:lnTo>
                        <a:pt x="0" y="1"/>
                      </a:lnTo>
                      <a:lnTo>
                        <a:pt x="0" y="0"/>
                      </a:lnTo>
                      <a:lnTo>
                        <a:pt x="3" y="1"/>
                      </a:lnTo>
                      <a:lnTo>
                        <a:pt x="4" y="1"/>
                      </a:lnTo>
                      <a:lnTo>
                        <a:pt x="6" y="3"/>
                      </a:lnTo>
                      <a:lnTo>
                        <a:pt x="8" y="4"/>
                      </a:lnTo>
                      <a:lnTo>
                        <a:pt x="9" y="6"/>
                      </a:lnTo>
                      <a:lnTo>
                        <a:pt x="11" y="7"/>
                      </a:lnTo>
                      <a:lnTo>
                        <a:pt x="12" y="9"/>
                      </a:lnTo>
                      <a:lnTo>
                        <a:pt x="12"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3" name="Google Shape;1413;p9"/>
                <p:cNvSpPr/>
                <p:nvPr/>
              </p:nvSpPr>
              <p:spPr>
                <a:xfrm>
                  <a:off x="1679" y="3010"/>
                  <a:ext cx="20" cy="6"/>
                </a:xfrm>
                <a:custGeom>
                  <a:rect b="b" l="l" r="r" t="t"/>
                  <a:pathLst>
                    <a:path extrusionOk="0" h="6" w="20">
                      <a:moveTo>
                        <a:pt x="0" y="6"/>
                      </a:moveTo>
                      <a:lnTo>
                        <a:pt x="1" y="4"/>
                      </a:lnTo>
                      <a:lnTo>
                        <a:pt x="3" y="3"/>
                      </a:lnTo>
                      <a:lnTo>
                        <a:pt x="4" y="3"/>
                      </a:lnTo>
                      <a:lnTo>
                        <a:pt x="6" y="1"/>
                      </a:lnTo>
                      <a:lnTo>
                        <a:pt x="7" y="1"/>
                      </a:lnTo>
                      <a:lnTo>
                        <a:pt x="9" y="1"/>
                      </a:lnTo>
                      <a:lnTo>
                        <a:pt x="11" y="1"/>
                      </a:lnTo>
                      <a:lnTo>
                        <a:pt x="12" y="0"/>
                      </a:lnTo>
                      <a:lnTo>
                        <a:pt x="20" y="3"/>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4" name="Google Shape;1414;p9"/>
                <p:cNvSpPr/>
                <p:nvPr/>
              </p:nvSpPr>
              <p:spPr>
                <a:xfrm>
                  <a:off x="1668" y="3010"/>
                  <a:ext cx="61" cy="48"/>
                </a:xfrm>
                <a:custGeom>
                  <a:rect b="b" l="l" r="r" t="t"/>
                  <a:pathLst>
                    <a:path extrusionOk="0" h="48" w="61">
                      <a:moveTo>
                        <a:pt x="56" y="0"/>
                      </a:moveTo>
                      <a:lnTo>
                        <a:pt x="56" y="9"/>
                      </a:lnTo>
                      <a:lnTo>
                        <a:pt x="57" y="17"/>
                      </a:lnTo>
                      <a:lnTo>
                        <a:pt x="59" y="26"/>
                      </a:lnTo>
                      <a:lnTo>
                        <a:pt x="61" y="32"/>
                      </a:lnTo>
                      <a:lnTo>
                        <a:pt x="59" y="36"/>
                      </a:lnTo>
                      <a:lnTo>
                        <a:pt x="57" y="37"/>
                      </a:lnTo>
                      <a:lnTo>
                        <a:pt x="56" y="39"/>
                      </a:lnTo>
                      <a:lnTo>
                        <a:pt x="53" y="40"/>
                      </a:lnTo>
                      <a:lnTo>
                        <a:pt x="51" y="42"/>
                      </a:lnTo>
                      <a:lnTo>
                        <a:pt x="48" y="42"/>
                      </a:lnTo>
                      <a:lnTo>
                        <a:pt x="45" y="43"/>
                      </a:lnTo>
                      <a:lnTo>
                        <a:pt x="43" y="43"/>
                      </a:lnTo>
                      <a:lnTo>
                        <a:pt x="40" y="45"/>
                      </a:lnTo>
                      <a:lnTo>
                        <a:pt x="39" y="45"/>
                      </a:lnTo>
                      <a:lnTo>
                        <a:pt x="36" y="46"/>
                      </a:lnTo>
                      <a:lnTo>
                        <a:pt x="34" y="46"/>
                      </a:lnTo>
                      <a:lnTo>
                        <a:pt x="31" y="46"/>
                      </a:lnTo>
                      <a:lnTo>
                        <a:pt x="29" y="48"/>
                      </a:lnTo>
                      <a:lnTo>
                        <a:pt x="26" y="48"/>
                      </a:lnTo>
                      <a:lnTo>
                        <a:pt x="25" y="48"/>
                      </a:lnTo>
                      <a:lnTo>
                        <a:pt x="22" y="48"/>
                      </a:lnTo>
                      <a:lnTo>
                        <a:pt x="18" y="48"/>
                      </a:lnTo>
                      <a:lnTo>
                        <a:pt x="17" y="48"/>
                      </a:lnTo>
                      <a:lnTo>
                        <a:pt x="14" y="48"/>
                      </a:lnTo>
                      <a:lnTo>
                        <a:pt x="12" y="48"/>
                      </a:lnTo>
                      <a:lnTo>
                        <a:pt x="9" y="46"/>
                      </a:lnTo>
                      <a:lnTo>
                        <a:pt x="8" y="46"/>
                      </a:lnTo>
                      <a:lnTo>
                        <a:pt x="4" y="46"/>
                      </a:lnTo>
                      <a:lnTo>
                        <a:pt x="1" y="43"/>
                      </a:lnTo>
                      <a:lnTo>
                        <a:pt x="1" y="39"/>
                      </a:lnTo>
                      <a:lnTo>
                        <a:pt x="1" y="36"/>
                      </a:lnTo>
                      <a:lnTo>
                        <a:pt x="0" y="31"/>
                      </a:lnTo>
                      <a:lnTo>
                        <a:pt x="1" y="26"/>
                      </a:lnTo>
                      <a:lnTo>
                        <a:pt x="1" y="22"/>
                      </a:lnTo>
                      <a:lnTo>
                        <a:pt x="1" y="17"/>
                      </a:lnTo>
                      <a:lnTo>
                        <a:pt x="3" y="14"/>
                      </a:lnTo>
                      <a:lnTo>
                        <a:pt x="6" y="15"/>
                      </a:lnTo>
                      <a:lnTo>
                        <a:pt x="8" y="17"/>
                      </a:lnTo>
                      <a:lnTo>
                        <a:pt x="11" y="17"/>
                      </a:lnTo>
                      <a:lnTo>
                        <a:pt x="12" y="17"/>
                      </a:lnTo>
                      <a:lnTo>
                        <a:pt x="15" y="17"/>
                      </a:lnTo>
                      <a:lnTo>
                        <a:pt x="18" y="17"/>
                      </a:lnTo>
                      <a:lnTo>
                        <a:pt x="20" y="18"/>
                      </a:lnTo>
                      <a:lnTo>
                        <a:pt x="23" y="20"/>
                      </a:lnTo>
                      <a:lnTo>
                        <a:pt x="25" y="20"/>
                      </a:lnTo>
                      <a:lnTo>
                        <a:pt x="26" y="20"/>
                      </a:lnTo>
                      <a:lnTo>
                        <a:pt x="28" y="20"/>
                      </a:lnTo>
                      <a:lnTo>
                        <a:pt x="29" y="20"/>
                      </a:lnTo>
                      <a:lnTo>
                        <a:pt x="31" y="20"/>
                      </a:lnTo>
                      <a:lnTo>
                        <a:pt x="32" y="18"/>
                      </a:lnTo>
                      <a:lnTo>
                        <a:pt x="34" y="18"/>
                      </a:lnTo>
                      <a:lnTo>
                        <a:pt x="37" y="20"/>
                      </a:lnTo>
                      <a:lnTo>
                        <a:pt x="36" y="22"/>
                      </a:lnTo>
                      <a:lnTo>
                        <a:pt x="36" y="23"/>
                      </a:lnTo>
                      <a:lnTo>
                        <a:pt x="34" y="26"/>
                      </a:lnTo>
                      <a:lnTo>
                        <a:pt x="32" y="28"/>
                      </a:lnTo>
                      <a:lnTo>
                        <a:pt x="32" y="29"/>
                      </a:lnTo>
                      <a:lnTo>
                        <a:pt x="32" y="31"/>
                      </a:lnTo>
                      <a:lnTo>
                        <a:pt x="31" y="32"/>
                      </a:lnTo>
                      <a:lnTo>
                        <a:pt x="29" y="32"/>
                      </a:lnTo>
                      <a:lnTo>
                        <a:pt x="28" y="31"/>
                      </a:lnTo>
                      <a:lnTo>
                        <a:pt x="26" y="29"/>
                      </a:lnTo>
                      <a:lnTo>
                        <a:pt x="25" y="28"/>
                      </a:lnTo>
                      <a:lnTo>
                        <a:pt x="23" y="26"/>
                      </a:lnTo>
                      <a:lnTo>
                        <a:pt x="22" y="25"/>
                      </a:lnTo>
                      <a:lnTo>
                        <a:pt x="20" y="23"/>
                      </a:lnTo>
                      <a:lnTo>
                        <a:pt x="18" y="23"/>
                      </a:lnTo>
                      <a:lnTo>
                        <a:pt x="17" y="25"/>
                      </a:lnTo>
                      <a:lnTo>
                        <a:pt x="15" y="28"/>
                      </a:lnTo>
                      <a:lnTo>
                        <a:pt x="14" y="31"/>
                      </a:lnTo>
                      <a:lnTo>
                        <a:pt x="12" y="36"/>
                      </a:lnTo>
                      <a:lnTo>
                        <a:pt x="11" y="40"/>
                      </a:lnTo>
                      <a:lnTo>
                        <a:pt x="14" y="40"/>
                      </a:lnTo>
                      <a:lnTo>
                        <a:pt x="15" y="39"/>
                      </a:lnTo>
                      <a:lnTo>
                        <a:pt x="15" y="37"/>
                      </a:lnTo>
                      <a:lnTo>
                        <a:pt x="15" y="36"/>
                      </a:lnTo>
                      <a:lnTo>
                        <a:pt x="17" y="32"/>
                      </a:lnTo>
                      <a:lnTo>
                        <a:pt x="17" y="31"/>
                      </a:lnTo>
                      <a:lnTo>
                        <a:pt x="18" y="29"/>
                      </a:lnTo>
                      <a:lnTo>
                        <a:pt x="20" y="28"/>
                      </a:lnTo>
                      <a:lnTo>
                        <a:pt x="22" y="29"/>
                      </a:lnTo>
                      <a:lnTo>
                        <a:pt x="23" y="31"/>
                      </a:lnTo>
                      <a:lnTo>
                        <a:pt x="23" y="32"/>
                      </a:lnTo>
                      <a:lnTo>
                        <a:pt x="25" y="34"/>
                      </a:lnTo>
                      <a:lnTo>
                        <a:pt x="26" y="36"/>
                      </a:lnTo>
                      <a:lnTo>
                        <a:pt x="28" y="37"/>
                      </a:lnTo>
                      <a:lnTo>
                        <a:pt x="29" y="39"/>
                      </a:lnTo>
                      <a:lnTo>
                        <a:pt x="29" y="40"/>
                      </a:lnTo>
                      <a:lnTo>
                        <a:pt x="31" y="42"/>
                      </a:lnTo>
                      <a:lnTo>
                        <a:pt x="32" y="42"/>
                      </a:lnTo>
                      <a:lnTo>
                        <a:pt x="32" y="40"/>
                      </a:lnTo>
                      <a:lnTo>
                        <a:pt x="34" y="39"/>
                      </a:lnTo>
                      <a:lnTo>
                        <a:pt x="34" y="37"/>
                      </a:lnTo>
                      <a:lnTo>
                        <a:pt x="36" y="34"/>
                      </a:lnTo>
                      <a:lnTo>
                        <a:pt x="36" y="32"/>
                      </a:lnTo>
                      <a:lnTo>
                        <a:pt x="37" y="29"/>
                      </a:lnTo>
                      <a:lnTo>
                        <a:pt x="39" y="28"/>
                      </a:lnTo>
                      <a:lnTo>
                        <a:pt x="40" y="26"/>
                      </a:lnTo>
                      <a:lnTo>
                        <a:pt x="42" y="26"/>
                      </a:lnTo>
                      <a:lnTo>
                        <a:pt x="43" y="28"/>
                      </a:lnTo>
                      <a:lnTo>
                        <a:pt x="45" y="29"/>
                      </a:lnTo>
                      <a:lnTo>
                        <a:pt x="47" y="31"/>
                      </a:lnTo>
                      <a:lnTo>
                        <a:pt x="48" y="32"/>
                      </a:lnTo>
                      <a:lnTo>
                        <a:pt x="50" y="32"/>
                      </a:lnTo>
                      <a:lnTo>
                        <a:pt x="50" y="29"/>
                      </a:lnTo>
                      <a:lnTo>
                        <a:pt x="48" y="26"/>
                      </a:lnTo>
                      <a:lnTo>
                        <a:pt x="45" y="23"/>
                      </a:lnTo>
                      <a:lnTo>
                        <a:pt x="43" y="22"/>
                      </a:lnTo>
                      <a:lnTo>
                        <a:pt x="40" y="18"/>
                      </a:lnTo>
                      <a:lnTo>
                        <a:pt x="40" y="15"/>
                      </a:lnTo>
                      <a:lnTo>
                        <a:pt x="42" y="12"/>
                      </a:lnTo>
                      <a:lnTo>
                        <a:pt x="45" y="9"/>
                      </a:lnTo>
                      <a:lnTo>
                        <a:pt x="47" y="7"/>
                      </a:lnTo>
                      <a:lnTo>
                        <a:pt x="48" y="6"/>
                      </a:lnTo>
                      <a:lnTo>
                        <a:pt x="50" y="4"/>
                      </a:lnTo>
                      <a:lnTo>
                        <a:pt x="50" y="3"/>
                      </a:lnTo>
                      <a:lnTo>
                        <a:pt x="51" y="3"/>
                      </a:lnTo>
                      <a:lnTo>
                        <a:pt x="53" y="1"/>
                      </a:lnTo>
                      <a:lnTo>
                        <a:pt x="54" y="0"/>
                      </a:lnTo>
                      <a:lnTo>
                        <a:pt x="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9"/>
                <p:cNvSpPr/>
                <p:nvPr/>
              </p:nvSpPr>
              <p:spPr>
                <a:xfrm>
                  <a:off x="1626" y="3021"/>
                  <a:ext cx="23" cy="31"/>
                </a:xfrm>
                <a:custGeom>
                  <a:rect b="b" l="l" r="r" t="t"/>
                  <a:pathLst>
                    <a:path extrusionOk="0" h="31" w="23">
                      <a:moveTo>
                        <a:pt x="3" y="4"/>
                      </a:moveTo>
                      <a:lnTo>
                        <a:pt x="6" y="7"/>
                      </a:lnTo>
                      <a:lnTo>
                        <a:pt x="7" y="11"/>
                      </a:lnTo>
                      <a:lnTo>
                        <a:pt x="9" y="14"/>
                      </a:lnTo>
                      <a:lnTo>
                        <a:pt x="12" y="17"/>
                      </a:lnTo>
                      <a:lnTo>
                        <a:pt x="14" y="18"/>
                      </a:lnTo>
                      <a:lnTo>
                        <a:pt x="17" y="20"/>
                      </a:lnTo>
                      <a:lnTo>
                        <a:pt x="18" y="23"/>
                      </a:lnTo>
                      <a:lnTo>
                        <a:pt x="23" y="23"/>
                      </a:lnTo>
                      <a:lnTo>
                        <a:pt x="23" y="25"/>
                      </a:lnTo>
                      <a:lnTo>
                        <a:pt x="23" y="26"/>
                      </a:lnTo>
                      <a:lnTo>
                        <a:pt x="23" y="28"/>
                      </a:lnTo>
                      <a:lnTo>
                        <a:pt x="23" y="29"/>
                      </a:lnTo>
                      <a:lnTo>
                        <a:pt x="20" y="31"/>
                      </a:lnTo>
                      <a:lnTo>
                        <a:pt x="18" y="31"/>
                      </a:lnTo>
                      <a:lnTo>
                        <a:pt x="15" y="31"/>
                      </a:lnTo>
                      <a:lnTo>
                        <a:pt x="14" y="29"/>
                      </a:lnTo>
                      <a:lnTo>
                        <a:pt x="12" y="28"/>
                      </a:lnTo>
                      <a:lnTo>
                        <a:pt x="11" y="25"/>
                      </a:lnTo>
                      <a:lnTo>
                        <a:pt x="9" y="23"/>
                      </a:lnTo>
                      <a:lnTo>
                        <a:pt x="7" y="21"/>
                      </a:lnTo>
                      <a:lnTo>
                        <a:pt x="6" y="18"/>
                      </a:lnTo>
                      <a:lnTo>
                        <a:pt x="4" y="17"/>
                      </a:lnTo>
                      <a:lnTo>
                        <a:pt x="4" y="14"/>
                      </a:lnTo>
                      <a:lnTo>
                        <a:pt x="3" y="12"/>
                      </a:lnTo>
                      <a:lnTo>
                        <a:pt x="1" y="9"/>
                      </a:lnTo>
                      <a:lnTo>
                        <a:pt x="1" y="7"/>
                      </a:lnTo>
                      <a:lnTo>
                        <a:pt x="0" y="4"/>
                      </a:lnTo>
                      <a:lnTo>
                        <a:pt x="0" y="1"/>
                      </a:lnTo>
                      <a:lnTo>
                        <a:pt x="1" y="0"/>
                      </a:lnTo>
                      <a:lnTo>
                        <a:pt x="3" y="0"/>
                      </a:lnTo>
                      <a:lnTo>
                        <a:pt x="3" y="3"/>
                      </a:lnTo>
                      <a:lnTo>
                        <a:pt x="3"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6" name="Google Shape;1416;p9"/>
                <p:cNvSpPr/>
                <p:nvPr/>
              </p:nvSpPr>
              <p:spPr>
                <a:xfrm>
                  <a:off x="1791" y="3022"/>
                  <a:ext cx="16" cy="10"/>
                </a:xfrm>
                <a:custGeom>
                  <a:rect b="b" l="l" r="r" t="t"/>
                  <a:pathLst>
                    <a:path extrusionOk="0" h="10" w="16">
                      <a:moveTo>
                        <a:pt x="16" y="0"/>
                      </a:moveTo>
                      <a:lnTo>
                        <a:pt x="16" y="2"/>
                      </a:lnTo>
                      <a:lnTo>
                        <a:pt x="14" y="3"/>
                      </a:lnTo>
                      <a:lnTo>
                        <a:pt x="14" y="5"/>
                      </a:lnTo>
                      <a:lnTo>
                        <a:pt x="12" y="6"/>
                      </a:lnTo>
                      <a:lnTo>
                        <a:pt x="11" y="6"/>
                      </a:lnTo>
                      <a:lnTo>
                        <a:pt x="9" y="6"/>
                      </a:lnTo>
                      <a:lnTo>
                        <a:pt x="8" y="8"/>
                      </a:lnTo>
                      <a:lnTo>
                        <a:pt x="6" y="8"/>
                      </a:lnTo>
                      <a:lnTo>
                        <a:pt x="0" y="10"/>
                      </a:lnTo>
                      <a:lnTo>
                        <a:pt x="1" y="8"/>
                      </a:lnTo>
                      <a:lnTo>
                        <a:pt x="1" y="6"/>
                      </a:lnTo>
                      <a:lnTo>
                        <a:pt x="3" y="6"/>
                      </a:lnTo>
                      <a:lnTo>
                        <a:pt x="5" y="5"/>
                      </a:lnTo>
                      <a:lnTo>
                        <a:pt x="6" y="3"/>
                      </a:lnTo>
                      <a:lnTo>
                        <a:pt x="8" y="2"/>
                      </a:lnTo>
                      <a:lnTo>
                        <a:pt x="9" y="2"/>
                      </a:lnTo>
                      <a:lnTo>
                        <a:pt x="11" y="0"/>
                      </a:lnTo>
                      <a:lnTo>
                        <a:pt x="12" y="0"/>
                      </a:lnTo>
                      <a:lnTo>
                        <a:pt x="14" y="0"/>
                      </a:lnTo>
                      <a:lnTo>
                        <a:pt x="1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9"/>
                <p:cNvSpPr/>
                <p:nvPr/>
              </p:nvSpPr>
              <p:spPr>
                <a:xfrm>
                  <a:off x="1838" y="3063"/>
                  <a:ext cx="23" cy="65"/>
                </a:xfrm>
                <a:custGeom>
                  <a:rect b="b" l="l" r="r" t="t"/>
                  <a:pathLst>
                    <a:path extrusionOk="0" h="65" w="23">
                      <a:moveTo>
                        <a:pt x="4" y="1"/>
                      </a:moveTo>
                      <a:lnTo>
                        <a:pt x="3" y="3"/>
                      </a:lnTo>
                      <a:lnTo>
                        <a:pt x="3" y="4"/>
                      </a:lnTo>
                      <a:lnTo>
                        <a:pt x="3" y="8"/>
                      </a:lnTo>
                      <a:lnTo>
                        <a:pt x="4" y="11"/>
                      </a:lnTo>
                      <a:lnTo>
                        <a:pt x="6" y="12"/>
                      </a:lnTo>
                      <a:lnTo>
                        <a:pt x="8" y="14"/>
                      </a:lnTo>
                      <a:lnTo>
                        <a:pt x="9" y="15"/>
                      </a:lnTo>
                      <a:lnTo>
                        <a:pt x="11" y="17"/>
                      </a:lnTo>
                      <a:lnTo>
                        <a:pt x="12" y="20"/>
                      </a:lnTo>
                      <a:lnTo>
                        <a:pt x="12" y="22"/>
                      </a:lnTo>
                      <a:lnTo>
                        <a:pt x="12" y="25"/>
                      </a:lnTo>
                      <a:lnTo>
                        <a:pt x="12" y="28"/>
                      </a:lnTo>
                      <a:lnTo>
                        <a:pt x="14" y="29"/>
                      </a:lnTo>
                      <a:lnTo>
                        <a:pt x="15" y="29"/>
                      </a:lnTo>
                      <a:lnTo>
                        <a:pt x="15" y="31"/>
                      </a:lnTo>
                      <a:lnTo>
                        <a:pt x="17" y="31"/>
                      </a:lnTo>
                      <a:lnTo>
                        <a:pt x="17" y="32"/>
                      </a:lnTo>
                      <a:lnTo>
                        <a:pt x="18" y="34"/>
                      </a:lnTo>
                      <a:lnTo>
                        <a:pt x="18" y="36"/>
                      </a:lnTo>
                      <a:lnTo>
                        <a:pt x="18" y="37"/>
                      </a:lnTo>
                      <a:lnTo>
                        <a:pt x="18" y="39"/>
                      </a:lnTo>
                      <a:lnTo>
                        <a:pt x="18" y="42"/>
                      </a:lnTo>
                      <a:lnTo>
                        <a:pt x="18" y="43"/>
                      </a:lnTo>
                      <a:lnTo>
                        <a:pt x="18" y="45"/>
                      </a:lnTo>
                      <a:lnTo>
                        <a:pt x="18" y="47"/>
                      </a:lnTo>
                      <a:lnTo>
                        <a:pt x="20" y="48"/>
                      </a:lnTo>
                      <a:lnTo>
                        <a:pt x="22" y="50"/>
                      </a:lnTo>
                      <a:lnTo>
                        <a:pt x="23" y="51"/>
                      </a:lnTo>
                      <a:lnTo>
                        <a:pt x="23" y="54"/>
                      </a:lnTo>
                      <a:lnTo>
                        <a:pt x="23" y="57"/>
                      </a:lnTo>
                      <a:lnTo>
                        <a:pt x="22" y="61"/>
                      </a:lnTo>
                      <a:lnTo>
                        <a:pt x="22" y="64"/>
                      </a:lnTo>
                      <a:lnTo>
                        <a:pt x="20" y="64"/>
                      </a:lnTo>
                      <a:lnTo>
                        <a:pt x="18" y="64"/>
                      </a:lnTo>
                      <a:lnTo>
                        <a:pt x="18" y="65"/>
                      </a:lnTo>
                      <a:lnTo>
                        <a:pt x="17" y="64"/>
                      </a:lnTo>
                      <a:lnTo>
                        <a:pt x="18" y="61"/>
                      </a:lnTo>
                      <a:lnTo>
                        <a:pt x="18" y="59"/>
                      </a:lnTo>
                      <a:lnTo>
                        <a:pt x="18" y="56"/>
                      </a:lnTo>
                      <a:lnTo>
                        <a:pt x="18" y="53"/>
                      </a:lnTo>
                      <a:lnTo>
                        <a:pt x="17" y="51"/>
                      </a:lnTo>
                      <a:lnTo>
                        <a:pt x="17" y="50"/>
                      </a:lnTo>
                      <a:lnTo>
                        <a:pt x="15" y="50"/>
                      </a:lnTo>
                      <a:lnTo>
                        <a:pt x="14" y="50"/>
                      </a:lnTo>
                      <a:lnTo>
                        <a:pt x="14" y="47"/>
                      </a:lnTo>
                      <a:lnTo>
                        <a:pt x="14" y="43"/>
                      </a:lnTo>
                      <a:lnTo>
                        <a:pt x="14" y="40"/>
                      </a:lnTo>
                      <a:lnTo>
                        <a:pt x="14" y="37"/>
                      </a:lnTo>
                      <a:lnTo>
                        <a:pt x="14" y="36"/>
                      </a:lnTo>
                      <a:lnTo>
                        <a:pt x="14" y="32"/>
                      </a:lnTo>
                      <a:lnTo>
                        <a:pt x="12" y="32"/>
                      </a:lnTo>
                      <a:lnTo>
                        <a:pt x="9" y="31"/>
                      </a:lnTo>
                      <a:lnTo>
                        <a:pt x="9" y="26"/>
                      </a:lnTo>
                      <a:lnTo>
                        <a:pt x="8" y="22"/>
                      </a:lnTo>
                      <a:lnTo>
                        <a:pt x="6" y="18"/>
                      </a:lnTo>
                      <a:lnTo>
                        <a:pt x="3" y="15"/>
                      </a:lnTo>
                      <a:lnTo>
                        <a:pt x="1" y="12"/>
                      </a:lnTo>
                      <a:lnTo>
                        <a:pt x="0" y="8"/>
                      </a:lnTo>
                      <a:lnTo>
                        <a:pt x="0" y="4"/>
                      </a:lnTo>
                      <a:lnTo>
                        <a:pt x="1" y="0"/>
                      </a:lnTo>
                      <a:lnTo>
                        <a:pt x="3" y="0"/>
                      </a:lnTo>
                      <a:lnTo>
                        <a:pt x="4"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9"/>
                <p:cNvSpPr/>
                <p:nvPr/>
              </p:nvSpPr>
              <p:spPr>
                <a:xfrm>
                  <a:off x="1526" y="3067"/>
                  <a:ext cx="79" cy="77"/>
                </a:xfrm>
                <a:custGeom>
                  <a:rect b="b" l="l" r="r" t="t"/>
                  <a:pathLst>
                    <a:path extrusionOk="0" h="77" w="79">
                      <a:moveTo>
                        <a:pt x="62" y="8"/>
                      </a:moveTo>
                      <a:lnTo>
                        <a:pt x="65" y="8"/>
                      </a:lnTo>
                      <a:lnTo>
                        <a:pt x="67" y="8"/>
                      </a:lnTo>
                      <a:lnTo>
                        <a:pt x="68" y="10"/>
                      </a:lnTo>
                      <a:lnTo>
                        <a:pt x="72" y="10"/>
                      </a:lnTo>
                      <a:lnTo>
                        <a:pt x="73" y="11"/>
                      </a:lnTo>
                      <a:lnTo>
                        <a:pt x="75" y="11"/>
                      </a:lnTo>
                      <a:lnTo>
                        <a:pt x="76" y="13"/>
                      </a:lnTo>
                      <a:lnTo>
                        <a:pt x="76" y="16"/>
                      </a:lnTo>
                      <a:lnTo>
                        <a:pt x="79" y="22"/>
                      </a:lnTo>
                      <a:lnTo>
                        <a:pt x="78" y="22"/>
                      </a:lnTo>
                      <a:lnTo>
                        <a:pt x="79" y="25"/>
                      </a:lnTo>
                      <a:lnTo>
                        <a:pt x="78" y="28"/>
                      </a:lnTo>
                      <a:lnTo>
                        <a:pt x="76" y="30"/>
                      </a:lnTo>
                      <a:lnTo>
                        <a:pt x="75" y="32"/>
                      </a:lnTo>
                      <a:lnTo>
                        <a:pt x="75" y="30"/>
                      </a:lnTo>
                      <a:lnTo>
                        <a:pt x="75" y="28"/>
                      </a:lnTo>
                      <a:lnTo>
                        <a:pt x="75" y="25"/>
                      </a:lnTo>
                      <a:lnTo>
                        <a:pt x="75" y="24"/>
                      </a:lnTo>
                      <a:lnTo>
                        <a:pt x="73" y="22"/>
                      </a:lnTo>
                      <a:lnTo>
                        <a:pt x="73" y="21"/>
                      </a:lnTo>
                      <a:lnTo>
                        <a:pt x="72" y="19"/>
                      </a:lnTo>
                      <a:lnTo>
                        <a:pt x="72" y="18"/>
                      </a:lnTo>
                      <a:lnTo>
                        <a:pt x="70" y="16"/>
                      </a:lnTo>
                      <a:lnTo>
                        <a:pt x="68" y="14"/>
                      </a:lnTo>
                      <a:lnTo>
                        <a:pt x="68" y="13"/>
                      </a:lnTo>
                      <a:lnTo>
                        <a:pt x="67" y="13"/>
                      </a:lnTo>
                      <a:lnTo>
                        <a:pt x="65" y="11"/>
                      </a:lnTo>
                      <a:lnTo>
                        <a:pt x="64" y="11"/>
                      </a:lnTo>
                      <a:lnTo>
                        <a:pt x="62" y="11"/>
                      </a:lnTo>
                      <a:lnTo>
                        <a:pt x="61" y="11"/>
                      </a:lnTo>
                      <a:lnTo>
                        <a:pt x="59" y="13"/>
                      </a:lnTo>
                      <a:lnTo>
                        <a:pt x="58" y="13"/>
                      </a:lnTo>
                      <a:lnTo>
                        <a:pt x="58" y="14"/>
                      </a:lnTo>
                      <a:lnTo>
                        <a:pt x="56" y="14"/>
                      </a:lnTo>
                      <a:lnTo>
                        <a:pt x="54" y="16"/>
                      </a:lnTo>
                      <a:lnTo>
                        <a:pt x="53" y="18"/>
                      </a:lnTo>
                      <a:lnTo>
                        <a:pt x="53" y="19"/>
                      </a:lnTo>
                      <a:lnTo>
                        <a:pt x="51" y="21"/>
                      </a:lnTo>
                      <a:lnTo>
                        <a:pt x="50" y="21"/>
                      </a:lnTo>
                      <a:lnTo>
                        <a:pt x="50" y="19"/>
                      </a:lnTo>
                      <a:lnTo>
                        <a:pt x="50" y="16"/>
                      </a:lnTo>
                      <a:lnTo>
                        <a:pt x="51" y="14"/>
                      </a:lnTo>
                      <a:lnTo>
                        <a:pt x="53" y="13"/>
                      </a:lnTo>
                      <a:lnTo>
                        <a:pt x="54" y="13"/>
                      </a:lnTo>
                      <a:lnTo>
                        <a:pt x="54" y="11"/>
                      </a:lnTo>
                      <a:lnTo>
                        <a:pt x="56" y="11"/>
                      </a:lnTo>
                      <a:lnTo>
                        <a:pt x="56" y="10"/>
                      </a:lnTo>
                      <a:lnTo>
                        <a:pt x="56" y="8"/>
                      </a:lnTo>
                      <a:lnTo>
                        <a:pt x="54" y="7"/>
                      </a:lnTo>
                      <a:lnTo>
                        <a:pt x="53" y="5"/>
                      </a:lnTo>
                      <a:lnTo>
                        <a:pt x="50" y="5"/>
                      </a:lnTo>
                      <a:lnTo>
                        <a:pt x="48" y="5"/>
                      </a:lnTo>
                      <a:lnTo>
                        <a:pt x="47" y="5"/>
                      </a:lnTo>
                      <a:lnTo>
                        <a:pt x="43" y="5"/>
                      </a:lnTo>
                      <a:lnTo>
                        <a:pt x="42" y="5"/>
                      </a:lnTo>
                      <a:lnTo>
                        <a:pt x="39" y="7"/>
                      </a:lnTo>
                      <a:lnTo>
                        <a:pt x="36" y="10"/>
                      </a:lnTo>
                      <a:lnTo>
                        <a:pt x="34" y="13"/>
                      </a:lnTo>
                      <a:lnTo>
                        <a:pt x="31" y="16"/>
                      </a:lnTo>
                      <a:lnTo>
                        <a:pt x="29" y="19"/>
                      </a:lnTo>
                      <a:lnTo>
                        <a:pt x="29" y="24"/>
                      </a:lnTo>
                      <a:lnTo>
                        <a:pt x="28" y="27"/>
                      </a:lnTo>
                      <a:lnTo>
                        <a:pt x="28" y="32"/>
                      </a:lnTo>
                      <a:lnTo>
                        <a:pt x="28" y="33"/>
                      </a:lnTo>
                      <a:lnTo>
                        <a:pt x="28" y="35"/>
                      </a:lnTo>
                      <a:lnTo>
                        <a:pt x="28" y="36"/>
                      </a:lnTo>
                      <a:lnTo>
                        <a:pt x="28" y="38"/>
                      </a:lnTo>
                      <a:lnTo>
                        <a:pt x="28" y="39"/>
                      </a:lnTo>
                      <a:lnTo>
                        <a:pt x="26" y="39"/>
                      </a:lnTo>
                      <a:lnTo>
                        <a:pt x="25" y="39"/>
                      </a:lnTo>
                      <a:lnTo>
                        <a:pt x="25" y="38"/>
                      </a:lnTo>
                      <a:lnTo>
                        <a:pt x="23" y="36"/>
                      </a:lnTo>
                      <a:lnTo>
                        <a:pt x="23" y="35"/>
                      </a:lnTo>
                      <a:lnTo>
                        <a:pt x="22" y="35"/>
                      </a:lnTo>
                      <a:lnTo>
                        <a:pt x="20" y="35"/>
                      </a:lnTo>
                      <a:lnTo>
                        <a:pt x="19" y="35"/>
                      </a:lnTo>
                      <a:lnTo>
                        <a:pt x="17" y="36"/>
                      </a:lnTo>
                      <a:lnTo>
                        <a:pt x="14" y="38"/>
                      </a:lnTo>
                      <a:lnTo>
                        <a:pt x="12" y="41"/>
                      </a:lnTo>
                      <a:lnTo>
                        <a:pt x="11" y="44"/>
                      </a:lnTo>
                      <a:lnTo>
                        <a:pt x="9" y="47"/>
                      </a:lnTo>
                      <a:lnTo>
                        <a:pt x="8" y="50"/>
                      </a:lnTo>
                      <a:lnTo>
                        <a:pt x="8" y="55"/>
                      </a:lnTo>
                      <a:lnTo>
                        <a:pt x="8" y="58"/>
                      </a:lnTo>
                      <a:lnTo>
                        <a:pt x="8" y="63"/>
                      </a:lnTo>
                      <a:lnTo>
                        <a:pt x="9" y="64"/>
                      </a:lnTo>
                      <a:lnTo>
                        <a:pt x="9" y="67"/>
                      </a:lnTo>
                      <a:lnTo>
                        <a:pt x="9" y="69"/>
                      </a:lnTo>
                      <a:lnTo>
                        <a:pt x="11" y="71"/>
                      </a:lnTo>
                      <a:lnTo>
                        <a:pt x="12" y="72"/>
                      </a:lnTo>
                      <a:lnTo>
                        <a:pt x="14" y="72"/>
                      </a:lnTo>
                      <a:lnTo>
                        <a:pt x="14" y="74"/>
                      </a:lnTo>
                      <a:lnTo>
                        <a:pt x="15" y="75"/>
                      </a:lnTo>
                      <a:lnTo>
                        <a:pt x="15" y="77"/>
                      </a:lnTo>
                      <a:lnTo>
                        <a:pt x="14" y="77"/>
                      </a:lnTo>
                      <a:lnTo>
                        <a:pt x="12" y="77"/>
                      </a:lnTo>
                      <a:lnTo>
                        <a:pt x="11" y="77"/>
                      </a:lnTo>
                      <a:lnTo>
                        <a:pt x="8" y="75"/>
                      </a:lnTo>
                      <a:lnTo>
                        <a:pt x="6" y="74"/>
                      </a:lnTo>
                      <a:lnTo>
                        <a:pt x="3" y="69"/>
                      </a:lnTo>
                      <a:lnTo>
                        <a:pt x="1" y="63"/>
                      </a:lnTo>
                      <a:lnTo>
                        <a:pt x="0" y="57"/>
                      </a:lnTo>
                      <a:lnTo>
                        <a:pt x="1" y="50"/>
                      </a:lnTo>
                      <a:lnTo>
                        <a:pt x="3" y="43"/>
                      </a:lnTo>
                      <a:lnTo>
                        <a:pt x="8" y="38"/>
                      </a:lnTo>
                      <a:lnTo>
                        <a:pt x="12" y="33"/>
                      </a:lnTo>
                      <a:lnTo>
                        <a:pt x="20" y="30"/>
                      </a:lnTo>
                      <a:lnTo>
                        <a:pt x="22" y="30"/>
                      </a:lnTo>
                      <a:lnTo>
                        <a:pt x="22" y="27"/>
                      </a:lnTo>
                      <a:lnTo>
                        <a:pt x="23" y="22"/>
                      </a:lnTo>
                      <a:lnTo>
                        <a:pt x="23" y="19"/>
                      </a:lnTo>
                      <a:lnTo>
                        <a:pt x="26" y="14"/>
                      </a:lnTo>
                      <a:lnTo>
                        <a:pt x="28" y="11"/>
                      </a:lnTo>
                      <a:lnTo>
                        <a:pt x="29" y="8"/>
                      </a:lnTo>
                      <a:lnTo>
                        <a:pt x="33" y="5"/>
                      </a:lnTo>
                      <a:lnTo>
                        <a:pt x="36" y="4"/>
                      </a:lnTo>
                      <a:lnTo>
                        <a:pt x="39" y="2"/>
                      </a:lnTo>
                      <a:lnTo>
                        <a:pt x="42" y="0"/>
                      </a:lnTo>
                      <a:lnTo>
                        <a:pt x="45" y="0"/>
                      </a:lnTo>
                      <a:lnTo>
                        <a:pt x="48" y="0"/>
                      </a:lnTo>
                      <a:lnTo>
                        <a:pt x="53" y="0"/>
                      </a:lnTo>
                      <a:lnTo>
                        <a:pt x="56" y="2"/>
                      </a:lnTo>
                      <a:lnTo>
                        <a:pt x="59" y="5"/>
                      </a:lnTo>
                      <a:lnTo>
                        <a:pt x="62"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9"/>
                <p:cNvSpPr/>
                <p:nvPr/>
              </p:nvSpPr>
              <p:spPr>
                <a:xfrm>
                  <a:off x="1763" y="3069"/>
                  <a:ext cx="17" cy="17"/>
                </a:xfrm>
                <a:custGeom>
                  <a:rect b="b" l="l" r="r" t="t"/>
                  <a:pathLst>
                    <a:path extrusionOk="0" h="17" w="17">
                      <a:moveTo>
                        <a:pt x="17" y="12"/>
                      </a:moveTo>
                      <a:lnTo>
                        <a:pt x="17" y="14"/>
                      </a:lnTo>
                      <a:lnTo>
                        <a:pt x="15" y="16"/>
                      </a:lnTo>
                      <a:lnTo>
                        <a:pt x="15" y="17"/>
                      </a:lnTo>
                      <a:lnTo>
                        <a:pt x="14" y="17"/>
                      </a:lnTo>
                      <a:lnTo>
                        <a:pt x="12" y="17"/>
                      </a:lnTo>
                      <a:lnTo>
                        <a:pt x="11" y="16"/>
                      </a:lnTo>
                      <a:lnTo>
                        <a:pt x="9" y="14"/>
                      </a:lnTo>
                      <a:lnTo>
                        <a:pt x="8" y="14"/>
                      </a:lnTo>
                      <a:lnTo>
                        <a:pt x="6" y="12"/>
                      </a:lnTo>
                      <a:lnTo>
                        <a:pt x="5" y="12"/>
                      </a:lnTo>
                      <a:lnTo>
                        <a:pt x="3" y="11"/>
                      </a:lnTo>
                      <a:lnTo>
                        <a:pt x="1" y="11"/>
                      </a:lnTo>
                      <a:lnTo>
                        <a:pt x="0" y="9"/>
                      </a:lnTo>
                      <a:lnTo>
                        <a:pt x="1" y="8"/>
                      </a:lnTo>
                      <a:lnTo>
                        <a:pt x="1" y="5"/>
                      </a:lnTo>
                      <a:lnTo>
                        <a:pt x="3" y="2"/>
                      </a:lnTo>
                      <a:lnTo>
                        <a:pt x="5" y="0"/>
                      </a:lnTo>
                      <a:lnTo>
                        <a:pt x="6" y="2"/>
                      </a:lnTo>
                      <a:lnTo>
                        <a:pt x="8" y="3"/>
                      </a:lnTo>
                      <a:lnTo>
                        <a:pt x="9" y="5"/>
                      </a:lnTo>
                      <a:lnTo>
                        <a:pt x="12" y="5"/>
                      </a:lnTo>
                      <a:lnTo>
                        <a:pt x="14" y="6"/>
                      </a:lnTo>
                      <a:lnTo>
                        <a:pt x="15" y="8"/>
                      </a:lnTo>
                      <a:lnTo>
                        <a:pt x="17" y="9"/>
                      </a:lnTo>
                      <a:lnTo>
                        <a:pt x="17"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9"/>
                <p:cNvSpPr/>
                <p:nvPr/>
              </p:nvSpPr>
              <p:spPr>
                <a:xfrm>
                  <a:off x="1641" y="3074"/>
                  <a:ext cx="47" cy="50"/>
                </a:xfrm>
                <a:custGeom>
                  <a:rect b="b" l="l" r="r" t="t"/>
                  <a:pathLst>
                    <a:path extrusionOk="0" h="50" w="47">
                      <a:moveTo>
                        <a:pt x="28" y="18"/>
                      </a:moveTo>
                      <a:lnTo>
                        <a:pt x="31" y="17"/>
                      </a:lnTo>
                      <a:lnTo>
                        <a:pt x="33" y="17"/>
                      </a:lnTo>
                      <a:lnTo>
                        <a:pt x="36" y="17"/>
                      </a:lnTo>
                      <a:lnTo>
                        <a:pt x="38" y="18"/>
                      </a:lnTo>
                      <a:lnTo>
                        <a:pt x="39" y="18"/>
                      </a:lnTo>
                      <a:lnTo>
                        <a:pt x="41" y="20"/>
                      </a:lnTo>
                      <a:lnTo>
                        <a:pt x="42" y="21"/>
                      </a:lnTo>
                      <a:lnTo>
                        <a:pt x="45" y="23"/>
                      </a:lnTo>
                      <a:lnTo>
                        <a:pt x="45" y="25"/>
                      </a:lnTo>
                      <a:lnTo>
                        <a:pt x="47" y="26"/>
                      </a:lnTo>
                      <a:lnTo>
                        <a:pt x="47" y="28"/>
                      </a:lnTo>
                      <a:lnTo>
                        <a:pt x="47" y="29"/>
                      </a:lnTo>
                      <a:lnTo>
                        <a:pt x="45" y="29"/>
                      </a:lnTo>
                      <a:lnTo>
                        <a:pt x="42" y="29"/>
                      </a:lnTo>
                      <a:lnTo>
                        <a:pt x="41" y="29"/>
                      </a:lnTo>
                      <a:lnTo>
                        <a:pt x="39" y="29"/>
                      </a:lnTo>
                      <a:lnTo>
                        <a:pt x="38" y="29"/>
                      </a:lnTo>
                      <a:lnTo>
                        <a:pt x="36" y="29"/>
                      </a:lnTo>
                      <a:lnTo>
                        <a:pt x="35" y="29"/>
                      </a:lnTo>
                      <a:lnTo>
                        <a:pt x="33" y="28"/>
                      </a:lnTo>
                      <a:lnTo>
                        <a:pt x="30" y="31"/>
                      </a:lnTo>
                      <a:lnTo>
                        <a:pt x="30" y="36"/>
                      </a:lnTo>
                      <a:lnTo>
                        <a:pt x="30" y="39"/>
                      </a:lnTo>
                      <a:lnTo>
                        <a:pt x="30" y="43"/>
                      </a:lnTo>
                      <a:lnTo>
                        <a:pt x="31" y="45"/>
                      </a:lnTo>
                      <a:lnTo>
                        <a:pt x="33" y="46"/>
                      </a:lnTo>
                      <a:lnTo>
                        <a:pt x="33" y="48"/>
                      </a:lnTo>
                      <a:lnTo>
                        <a:pt x="33" y="50"/>
                      </a:lnTo>
                      <a:lnTo>
                        <a:pt x="31" y="50"/>
                      </a:lnTo>
                      <a:lnTo>
                        <a:pt x="30" y="50"/>
                      </a:lnTo>
                      <a:lnTo>
                        <a:pt x="28" y="48"/>
                      </a:lnTo>
                      <a:lnTo>
                        <a:pt x="28" y="46"/>
                      </a:lnTo>
                      <a:lnTo>
                        <a:pt x="27" y="45"/>
                      </a:lnTo>
                      <a:lnTo>
                        <a:pt x="25" y="43"/>
                      </a:lnTo>
                      <a:lnTo>
                        <a:pt x="25" y="42"/>
                      </a:lnTo>
                      <a:lnTo>
                        <a:pt x="25" y="40"/>
                      </a:lnTo>
                      <a:lnTo>
                        <a:pt x="24" y="37"/>
                      </a:lnTo>
                      <a:lnTo>
                        <a:pt x="24" y="34"/>
                      </a:lnTo>
                      <a:lnTo>
                        <a:pt x="24" y="32"/>
                      </a:lnTo>
                      <a:lnTo>
                        <a:pt x="20" y="32"/>
                      </a:lnTo>
                      <a:lnTo>
                        <a:pt x="20" y="37"/>
                      </a:lnTo>
                      <a:lnTo>
                        <a:pt x="20" y="42"/>
                      </a:lnTo>
                      <a:lnTo>
                        <a:pt x="20" y="45"/>
                      </a:lnTo>
                      <a:lnTo>
                        <a:pt x="24" y="50"/>
                      </a:lnTo>
                      <a:lnTo>
                        <a:pt x="20" y="50"/>
                      </a:lnTo>
                      <a:lnTo>
                        <a:pt x="19" y="46"/>
                      </a:lnTo>
                      <a:lnTo>
                        <a:pt x="17" y="42"/>
                      </a:lnTo>
                      <a:lnTo>
                        <a:pt x="17" y="37"/>
                      </a:lnTo>
                      <a:lnTo>
                        <a:pt x="17" y="34"/>
                      </a:lnTo>
                      <a:lnTo>
                        <a:pt x="14" y="32"/>
                      </a:lnTo>
                      <a:lnTo>
                        <a:pt x="14" y="34"/>
                      </a:lnTo>
                      <a:lnTo>
                        <a:pt x="13" y="37"/>
                      </a:lnTo>
                      <a:lnTo>
                        <a:pt x="13" y="40"/>
                      </a:lnTo>
                      <a:lnTo>
                        <a:pt x="13" y="45"/>
                      </a:lnTo>
                      <a:lnTo>
                        <a:pt x="14" y="45"/>
                      </a:lnTo>
                      <a:lnTo>
                        <a:pt x="14" y="46"/>
                      </a:lnTo>
                      <a:lnTo>
                        <a:pt x="14" y="48"/>
                      </a:lnTo>
                      <a:lnTo>
                        <a:pt x="16" y="50"/>
                      </a:lnTo>
                      <a:lnTo>
                        <a:pt x="14" y="50"/>
                      </a:lnTo>
                      <a:lnTo>
                        <a:pt x="13" y="50"/>
                      </a:lnTo>
                      <a:lnTo>
                        <a:pt x="11" y="48"/>
                      </a:lnTo>
                      <a:lnTo>
                        <a:pt x="10" y="46"/>
                      </a:lnTo>
                      <a:lnTo>
                        <a:pt x="10" y="42"/>
                      </a:lnTo>
                      <a:lnTo>
                        <a:pt x="10" y="39"/>
                      </a:lnTo>
                      <a:lnTo>
                        <a:pt x="10" y="34"/>
                      </a:lnTo>
                      <a:lnTo>
                        <a:pt x="11" y="29"/>
                      </a:lnTo>
                      <a:lnTo>
                        <a:pt x="10" y="28"/>
                      </a:lnTo>
                      <a:lnTo>
                        <a:pt x="8" y="31"/>
                      </a:lnTo>
                      <a:lnTo>
                        <a:pt x="6" y="34"/>
                      </a:lnTo>
                      <a:lnTo>
                        <a:pt x="6" y="37"/>
                      </a:lnTo>
                      <a:lnTo>
                        <a:pt x="5" y="40"/>
                      </a:lnTo>
                      <a:lnTo>
                        <a:pt x="5" y="45"/>
                      </a:lnTo>
                      <a:lnTo>
                        <a:pt x="3" y="45"/>
                      </a:lnTo>
                      <a:lnTo>
                        <a:pt x="2" y="43"/>
                      </a:lnTo>
                      <a:lnTo>
                        <a:pt x="2" y="42"/>
                      </a:lnTo>
                      <a:lnTo>
                        <a:pt x="2" y="39"/>
                      </a:lnTo>
                      <a:lnTo>
                        <a:pt x="2" y="37"/>
                      </a:lnTo>
                      <a:lnTo>
                        <a:pt x="2" y="36"/>
                      </a:lnTo>
                      <a:lnTo>
                        <a:pt x="3" y="32"/>
                      </a:lnTo>
                      <a:lnTo>
                        <a:pt x="3" y="31"/>
                      </a:lnTo>
                      <a:lnTo>
                        <a:pt x="5" y="29"/>
                      </a:lnTo>
                      <a:lnTo>
                        <a:pt x="5" y="28"/>
                      </a:lnTo>
                      <a:lnTo>
                        <a:pt x="6" y="26"/>
                      </a:lnTo>
                      <a:lnTo>
                        <a:pt x="10" y="25"/>
                      </a:lnTo>
                      <a:lnTo>
                        <a:pt x="11" y="25"/>
                      </a:lnTo>
                      <a:lnTo>
                        <a:pt x="13" y="23"/>
                      </a:lnTo>
                      <a:lnTo>
                        <a:pt x="14" y="23"/>
                      </a:lnTo>
                      <a:lnTo>
                        <a:pt x="16" y="21"/>
                      </a:lnTo>
                      <a:lnTo>
                        <a:pt x="17" y="21"/>
                      </a:lnTo>
                      <a:lnTo>
                        <a:pt x="20" y="21"/>
                      </a:lnTo>
                      <a:lnTo>
                        <a:pt x="22" y="21"/>
                      </a:lnTo>
                      <a:lnTo>
                        <a:pt x="24" y="20"/>
                      </a:lnTo>
                      <a:lnTo>
                        <a:pt x="22" y="17"/>
                      </a:lnTo>
                      <a:lnTo>
                        <a:pt x="19" y="17"/>
                      </a:lnTo>
                      <a:lnTo>
                        <a:pt x="17" y="17"/>
                      </a:lnTo>
                      <a:lnTo>
                        <a:pt x="14" y="17"/>
                      </a:lnTo>
                      <a:lnTo>
                        <a:pt x="11" y="18"/>
                      </a:lnTo>
                      <a:lnTo>
                        <a:pt x="8" y="18"/>
                      </a:lnTo>
                      <a:lnTo>
                        <a:pt x="6" y="18"/>
                      </a:lnTo>
                      <a:lnTo>
                        <a:pt x="5" y="15"/>
                      </a:lnTo>
                      <a:lnTo>
                        <a:pt x="5" y="14"/>
                      </a:lnTo>
                      <a:lnTo>
                        <a:pt x="3" y="12"/>
                      </a:lnTo>
                      <a:lnTo>
                        <a:pt x="2" y="11"/>
                      </a:lnTo>
                      <a:lnTo>
                        <a:pt x="2" y="9"/>
                      </a:lnTo>
                      <a:lnTo>
                        <a:pt x="0" y="9"/>
                      </a:lnTo>
                      <a:lnTo>
                        <a:pt x="0" y="7"/>
                      </a:lnTo>
                      <a:lnTo>
                        <a:pt x="2" y="6"/>
                      </a:lnTo>
                      <a:lnTo>
                        <a:pt x="2" y="4"/>
                      </a:lnTo>
                      <a:lnTo>
                        <a:pt x="5" y="3"/>
                      </a:lnTo>
                      <a:lnTo>
                        <a:pt x="6" y="3"/>
                      </a:lnTo>
                      <a:lnTo>
                        <a:pt x="8" y="3"/>
                      </a:lnTo>
                      <a:lnTo>
                        <a:pt x="10" y="3"/>
                      </a:lnTo>
                      <a:lnTo>
                        <a:pt x="13" y="3"/>
                      </a:lnTo>
                      <a:lnTo>
                        <a:pt x="14" y="3"/>
                      </a:lnTo>
                      <a:lnTo>
                        <a:pt x="16" y="1"/>
                      </a:lnTo>
                      <a:lnTo>
                        <a:pt x="17" y="0"/>
                      </a:lnTo>
                      <a:lnTo>
                        <a:pt x="17" y="3"/>
                      </a:lnTo>
                      <a:lnTo>
                        <a:pt x="19" y="6"/>
                      </a:lnTo>
                      <a:lnTo>
                        <a:pt x="19" y="9"/>
                      </a:lnTo>
                      <a:lnTo>
                        <a:pt x="20" y="12"/>
                      </a:lnTo>
                      <a:lnTo>
                        <a:pt x="22" y="14"/>
                      </a:lnTo>
                      <a:lnTo>
                        <a:pt x="24" y="17"/>
                      </a:lnTo>
                      <a:lnTo>
                        <a:pt x="27" y="17"/>
                      </a:lnTo>
                      <a:lnTo>
                        <a:pt x="28"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9"/>
                <p:cNvSpPr/>
                <p:nvPr/>
              </p:nvSpPr>
              <p:spPr>
                <a:xfrm>
                  <a:off x="1817" y="3075"/>
                  <a:ext cx="27" cy="58"/>
                </a:xfrm>
                <a:custGeom>
                  <a:rect b="b" l="l" r="r" t="t"/>
                  <a:pathLst>
                    <a:path extrusionOk="0" h="58" w="27">
                      <a:moveTo>
                        <a:pt x="8" y="8"/>
                      </a:moveTo>
                      <a:lnTo>
                        <a:pt x="10" y="10"/>
                      </a:lnTo>
                      <a:lnTo>
                        <a:pt x="11" y="10"/>
                      </a:lnTo>
                      <a:lnTo>
                        <a:pt x="13" y="13"/>
                      </a:lnTo>
                      <a:lnTo>
                        <a:pt x="14" y="13"/>
                      </a:lnTo>
                      <a:lnTo>
                        <a:pt x="16" y="16"/>
                      </a:lnTo>
                      <a:lnTo>
                        <a:pt x="18" y="17"/>
                      </a:lnTo>
                      <a:lnTo>
                        <a:pt x="18" y="20"/>
                      </a:lnTo>
                      <a:lnTo>
                        <a:pt x="18" y="24"/>
                      </a:lnTo>
                      <a:lnTo>
                        <a:pt x="19" y="25"/>
                      </a:lnTo>
                      <a:lnTo>
                        <a:pt x="21" y="25"/>
                      </a:lnTo>
                      <a:lnTo>
                        <a:pt x="22" y="25"/>
                      </a:lnTo>
                      <a:lnTo>
                        <a:pt x="22" y="27"/>
                      </a:lnTo>
                      <a:lnTo>
                        <a:pt x="24" y="27"/>
                      </a:lnTo>
                      <a:lnTo>
                        <a:pt x="24" y="28"/>
                      </a:lnTo>
                      <a:lnTo>
                        <a:pt x="24" y="30"/>
                      </a:lnTo>
                      <a:lnTo>
                        <a:pt x="24" y="33"/>
                      </a:lnTo>
                      <a:lnTo>
                        <a:pt x="24" y="36"/>
                      </a:lnTo>
                      <a:lnTo>
                        <a:pt x="25" y="41"/>
                      </a:lnTo>
                      <a:lnTo>
                        <a:pt x="25" y="44"/>
                      </a:lnTo>
                      <a:lnTo>
                        <a:pt x="27" y="47"/>
                      </a:lnTo>
                      <a:lnTo>
                        <a:pt x="27" y="49"/>
                      </a:lnTo>
                      <a:lnTo>
                        <a:pt x="27" y="52"/>
                      </a:lnTo>
                      <a:lnTo>
                        <a:pt x="25" y="56"/>
                      </a:lnTo>
                      <a:lnTo>
                        <a:pt x="24" y="58"/>
                      </a:lnTo>
                      <a:lnTo>
                        <a:pt x="22" y="58"/>
                      </a:lnTo>
                      <a:lnTo>
                        <a:pt x="21" y="56"/>
                      </a:lnTo>
                      <a:lnTo>
                        <a:pt x="22" y="53"/>
                      </a:lnTo>
                      <a:lnTo>
                        <a:pt x="24" y="50"/>
                      </a:lnTo>
                      <a:lnTo>
                        <a:pt x="22" y="47"/>
                      </a:lnTo>
                      <a:lnTo>
                        <a:pt x="21" y="44"/>
                      </a:lnTo>
                      <a:lnTo>
                        <a:pt x="21" y="41"/>
                      </a:lnTo>
                      <a:lnTo>
                        <a:pt x="22" y="36"/>
                      </a:lnTo>
                      <a:lnTo>
                        <a:pt x="21" y="33"/>
                      </a:lnTo>
                      <a:lnTo>
                        <a:pt x="21" y="30"/>
                      </a:lnTo>
                      <a:lnTo>
                        <a:pt x="18" y="28"/>
                      </a:lnTo>
                      <a:lnTo>
                        <a:pt x="16" y="28"/>
                      </a:lnTo>
                      <a:lnTo>
                        <a:pt x="14" y="27"/>
                      </a:lnTo>
                      <a:lnTo>
                        <a:pt x="14" y="25"/>
                      </a:lnTo>
                      <a:lnTo>
                        <a:pt x="13" y="22"/>
                      </a:lnTo>
                      <a:lnTo>
                        <a:pt x="13" y="20"/>
                      </a:lnTo>
                      <a:lnTo>
                        <a:pt x="13" y="19"/>
                      </a:lnTo>
                      <a:lnTo>
                        <a:pt x="11" y="16"/>
                      </a:lnTo>
                      <a:lnTo>
                        <a:pt x="8" y="13"/>
                      </a:lnTo>
                      <a:lnTo>
                        <a:pt x="7" y="13"/>
                      </a:lnTo>
                      <a:lnTo>
                        <a:pt x="5" y="10"/>
                      </a:lnTo>
                      <a:lnTo>
                        <a:pt x="4" y="10"/>
                      </a:lnTo>
                      <a:lnTo>
                        <a:pt x="2" y="6"/>
                      </a:lnTo>
                      <a:lnTo>
                        <a:pt x="0" y="5"/>
                      </a:lnTo>
                      <a:lnTo>
                        <a:pt x="0" y="3"/>
                      </a:lnTo>
                      <a:lnTo>
                        <a:pt x="0" y="0"/>
                      </a:lnTo>
                      <a:lnTo>
                        <a:pt x="2" y="0"/>
                      </a:lnTo>
                      <a:lnTo>
                        <a:pt x="2" y="2"/>
                      </a:lnTo>
                      <a:lnTo>
                        <a:pt x="4" y="2"/>
                      </a:lnTo>
                      <a:lnTo>
                        <a:pt x="4" y="3"/>
                      </a:lnTo>
                      <a:lnTo>
                        <a:pt x="5" y="5"/>
                      </a:lnTo>
                      <a:lnTo>
                        <a:pt x="5" y="6"/>
                      </a:lnTo>
                      <a:lnTo>
                        <a:pt x="7" y="6"/>
                      </a:lnTo>
                      <a:lnTo>
                        <a:pt x="8"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2" name="Google Shape;1422;p9"/>
                <p:cNvSpPr/>
                <p:nvPr/>
              </p:nvSpPr>
              <p:spPr>
                <a:xfrm>
                  <a:off x="1735" y="3083"/>
                  <a:ext cx="39" cy="39"/>
                </a:xfrm>
                <a:custGeom>
                  <a:rect b="b" l="l" r="r" t="t"/>
                  <a:pathLst>
                    <a:path extrusionOk="0" h="39" w="39">
                      <a:moveTo>
                        <a:pt x="39" y="6"/>
                      </a:moveTo>
                      <a:lnTo>
                        <a:pt x="37" y="9"/>
                      </a:lnTo>
                      <a:lnTo>
                        <a:pt x="37" y="12"/>
                      </a:lnTo>
                      <a:lnTo>
                        <a:pt x="37" y="16"/>
                      </a:lnTo>
                      <a:lnTo>
                        <a:pt x="37" y="19"/>
                      </a:lnTo>
                      <a:lnTo>
                        <a:pt x="39" y="20"/>
                      </a:lnTo>
                      <a:lnTo>
                        <a:pt x="39" y="22"/>
                      </a:lnTo>
                      <a:lnTo>
                        <a:pt x="39" y="25"/>
                      </a:lnTo>
                      <a:lnTo>
                        <a:pt x="37" y="27"/>
                      </a:lnTo>
                      <a:lnTo>
                        <a:pt x="37" y="28"/>
                      </a:lnTo>
                      <a:lnTo>
                        <a:pt x="36" y="30"/>
                      </a:lnTo>
                      <a:lnTo>
                        <a:pt x="34" y="31"/>
                      </a:lnTo>
                      <a:lnTo>
                        <a:pt x="33" y="30"/>
                      </a:lnTo>
                      <a:lnTo>
                        <a:pt x="33" y="28"/>
                      </a:lnTo>
                      <a:lnTo>
                        <a:pt x="31" y="28"/>
                      </a:lnTo>
                      <a:lnTo>
                        <a:pt x="31" y="25"/>
                      </a:lnTo>
                      <a:lnTo>
                        <a:pt x="31" y="23"/>
                      </a:lnTo>
                      <a:lnTo>
                        <a:pt x="29" y="23"/>
                      </a:lnTo>
                      <a:lnTo>
                        <a:pt x="29" y="22"/>
                      </a:lnTo>
                      <a:lnTo>
                        <a:pt x="28" y="20"/>
                      </a:lnTo>
                      <a:lnTo>
                        <a:pt x="26" y="20"/>
                      </a:lnTo>
                      <a:lnTo>
                        <a:pt x="25" y="20"/>
                      </a:lnTo>
                      <a:lnTo>
                        <a:pt x="23" y="22"/>
                      </a:lnTo>
                      <a:lnTo>
                        <a:pt x="22" y="23"/>
                      </a:lnTo>
                      <a:lnTo>
                        <a:pt x="22" y="25"/>
                      </a:lnTo>
                      <a:lnTo>
                        <a:pt x="20" y="27"/>
                      </a:lnTo>
                      <a:lnTo>
                        <a:pt x="20" y="28"/>
                      </a:lnTo>
                      <a:lnTo>
                        <a:pt x="20" y="31"/>
                      </a:lnTo>
                      <a:lnTo>
                        <a:pt x="19" y="33"/>
                      </a:lnTo>
                      <a:lnTo>
                        <a:pt x="19" y="36"/>
                      </a:lnTo>
                      <a:lnTo>
                        <a:pt x="19" y="37"/>
                      </a:lnTo>
                      <a:lnTo>
                        <a:pt x="17" y="37"/>
                      </a:lnTo>
                      <a:lnTo>
                        <a:pt x="15" y="34"/>
                      </a:lnTo>
                      <a:lnTo>
                        <a:pt x="15" y="33"/>
                      </a:lnTo>
                      <a:lnTo>
                        <a:pt x="15" y="30"/>
                      </a:lnTo>
                      <a:lnTo>
                        <a:pt x="15" y="28"/>
                      </a:lnTo>
                      <a:lnTo>
                        <a:pt x="17" y="25"/>
                      </a:lnTo>
                      <a:lnTo>
                        <a:pt x="17" y="22"/>
                      </a:lnTo>
                      <a:lnTo>
                        <a:pt x="19" y="19"/>
                      </a:lnTo>
                      <a:lnTo>
                        <a:pt x="19" y="17"/>
                      </a:lnTo>
                      <a:lnTo>
                        <a:pt x="17" y="17"/>
                      </a:lnTo>
                      <a:lnTo>
                        <a:pt x="15" y="17"/>
                      </a:lnTo>
                      <a:lnTo>
                        <a:pt x="14" y="19"/>
                      </a:lnTo>
                      <a:lnTo>
                        <a:pt x="12" y="20"/>
                      </a:lnTo>
                      <a:lnTo>
                        <a:pt x="12" y="22"/>
                      </a:lnTo>
                      <a:lnTo>
                        <a:pt x="12" y="25"/>
                      </a:lnTo>
                      <a:lnTo>
                        <a:pt x="12" y="30"/>
                      </a:lnTo>
                      <a:lnTo>
                        <a:pt x="12" y="34"/>
                      </a:lnTo>
                      <a:lnTo>
                        <a:pt x="12" y="37"/>
                      </a:lnTo>
                      <a:lnTo>
                        <a:pt x="12" y="39"/>
                      </a:lnTo>
                      <a:lnTo>
                        <a:pt x="9" y="37"/>
                      </a:lnTo>
                      <a:lnTo>
                        <a:pt x="8" y="36"/>
                      </a:lnTo>
                      <a:lnTo>
                        <a:pt x="8" y="33"/>
                      </a:lnTo>
                      <a:lnTo>
                        <a:pt x="6" y="30"/>
                      </a:lnTo>
                      <a:lnTo>
                        <a:pt x="8" y="27"/>
                      </a:lnTo>
                      <a:lnTo>
                        <a:pt x="8" y="22"/>
                      </a:lnTo>
                      <a:lnTo>
                        <a:pt x="9" y="19"/>
                      </a:lnTo>
                      <a:lnTo>
                        <a:pt x="9" y="14"/>
                      </a:lnTo>
                      <a:lnTo>
                        <a:pt x="8" y="16"/>
                      </a:lnTo>
                      <a:lnTo>
                        <a:pt x="6" y="19"/>
                      </a:lnTo>
                      <a:lnTo>
                        <a:pt x="4" y="22"/>
                      </a:lnTo>
                      <a:lnTo>
                        <a:pt x="4" y="23"/>
                      </a:lnTo>
                      <a:lnTo>
                        <a:pt x="3" y="27"/>
                      </a:lnTo>
                      <a:lnTo>
                        <a:pt x="3" y="30"/>
                      </a:lnTo>
                      <a:lnTo>
                        <a:pt x="3" y="33"/>
                      </a:lnTo>
                      <a:lnTo>
                        <a:pt x="3" y="36"/>
                      </a:lnTo>
                      <a:lnTo>
                        <a:pt x="4" y="37"/>
                      </a:lnTo>
                      <a:lnTo>
                        <a:pt x="3" y="37"/>
                      </a:lnTo>
                      <a:lnTo>
                        <a:pt x="1" y="37"/>
                      </a:lnTo>
                      <a:lnTo>
                        <a:pt x="0" y="37"/>
                      </a:lnTo>
                      <a:lnTo>
                        <a:pt x="0" y="31"/>
                      </a:lnTo>
                      <a:lnTo>
                        <a:pt x="1" y="25"/>
                      </a:lnTo>
                      <a:lnTo>
                        <a:pt x="1" y="19"/>
                      </a:lnTo>
                      <a:lnTo>
                        <a:pt x="3" y="12"/>
                      </a:lnTo>
                      <a:lnTo>
                        <a:pt x="4" y="9"/>
                      </a:lnTo>
                      <a:lnTo>
                        <a:pt x="9" y="8"/>
                      </a:lnTo>
                      <a:lnTo>
                        <a:pt x="12" y="8"/>
                      </a:lnTo>
                      <a:lnTo>
                        <a:pt x="15" y="9"/>
                      </a:lnTo>
                      <a:lnTo>
                        <a:pt x="19" y="11"/>
                      </a:lnTo>
                      <a:lnTo>
                        <a:pt x="22" y="12"/>
                      </a:lnTo>
                      <a:lnTo>
                        <a:pt x="25" y="14"/>
                      </a:lnTo>
                      <a:lnTo>
                        <a:pt x="28" y="16"/>
                      </a:lnTo>
                      <a:lnTo>
                        <a:pt x="31" y="14"/>
                      </a:lnTo>
                      <a:lnTo>
                        <a:pt x="31" y="12"/>
                      </a:lnTo>
                      <a:lnTo>
                        <a:pt x="28" y="11"/>
                      </a:lnTo>
                      <a:lnTo>
                        <a:pt x="26" y="9"/>
                      </a:lnTo>
                      <a:lnTo>
                        <a:pt x="23" y="8"/>
                      </a:lnTo>
                      <a:lnTo>
                        <a:pt x="22" y="6"/>
                      </a:lnTo>
                      <a:lnTo>
                        <a:pt x="22" y="5"/>
                      </a:lnTo>
                      <a:lnTo>
                        <a:pt x="22" y="3"/>
                      </a:lnTo>
                      <a:lnTo>
                        <a:pt x="25" y="0"/>
                      </a:lnTo>
                      <a:lnTo>
                        <a:pt x="26" y="0"/>
                      </a:lnTo>
                      <a:lnTo>
                        <a:pt x="28" y="0"/>
                      </a:lnTo>
                      <a:lnTo>
                        <a:pt x="29" y="0"/>
                      </a:lnTo>
                      <a:lnTo>
                        <a:pt x="31" y="2"/>
                      </a:lnTo>
                      <a:lnTo>
                        <a:pt x="34" y="3"/>
                      </a:lnTo>
                      <a:lnTo>
                        <a:pt x="36" y="3"/>
                      </a:lnTo>
                      <a:lnTo>
                        <a:pt x="37" y="5"/>
                      </a:lnTo>
                      <a:lnTo>
                        <a:pt x="3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3" name="Google Shape;1423;p9"/>
                <p:cNvSpPr/>
                <p:nvPr/>
              </p:nvSpPr>
              <p:spPr>
                <a:xfrm>
                  <a:off x="1785" y="3085"/>
                  <a:ext cx="26" cy="23"/>
                </a:xfrm>
                <a:custGeom>
                  <a:rect b="b" l="l" r="r" t="t"/>
                  <a:pathLst>
                    <a:path extrusionOk="0" h="23" w="26">
                      <a:moveTo>
                        <a:pt x="26" y="23"/>
                      </a:moveTo>
                      <a:lnTo>
                        <a:pt x="25" y="21"/>
                      </a:lnTo>
                      <a:lnTo>
                        <a:pt x="23" y="21"/>
                      </a:lnTo>
                      <a:lnTo>
                        <a:pt x="22" y="20"/>
                      </a:lnTo>
                      <a:lnTo>
                        <a:pt x="20" y="18"/>
                      </a:lnTo>
                      <a:lnTo>
                        <a:pt x="18" y="18"/>
                      </a:lnTo>
                      <a:lnTo>
                        <a:pt x="18" y="17"/>
                      </a:lnTo>
                      <a:lnTo>
                        <a:pt x="17" y="17"/>
                      </a:lnTo>
                      <a:lnTo>
                        <a:pt x="0" y="1"/>
                      </a:lnTo>
                      <a:lnTo>
                        <a:pt x="0" y="0"/>
                      </a:lnTo>
                      <a:lnTo>
                        <a:pt x="3" y="3"/>
                      </a:lnTo>
                      <a:lnTo>
                        <a:pt x="7" y="4"/>
                      </a:lnTo>
                      <a:lnTo>
                        <a:pt x="11" y="7"/>
                      </a:lnTo>
                      <a:lnTo>
                        <a:pt x="14" y="10"/>
                      </a:lnTo>
                      <a:lnTo>
                        <a:pt x="18" y="12"/>
                      </a:lnTo>
                      <a:lnTo>
                        <a:pt x="22" y="15"/>
                      </a:lnTo>
                      <a:lnTo>
                        <a:pt x="23" y="18"/>
                      </a:lnTo>
                      <a:lnTo>
                        <a:pt x="26" y="2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4" name="Google Shape;1424;p9"/>
                <p:cNvSpPr/>
                <p:nvPr/>
              </p:nvSpPr>
              <p:spPr>
                <a:xfrm>
                  <a:off x="1725" y="3091"/>
                  <a:ext cx="11" cy="29"/>
                </a:xfrm>
                <a:custGeom>
                  <a:rect b="b" l="l" r="r" t="t"/>
                  <a:pathLst>
                    <a:path extrusionOk="0" h="29" w="11">
                      <a:moveTo>
                        <a:pt x="11" y="1"/>
                      </a:moveTo>
                      <a:lnTo>
                        <a:pt x="10" y="4"/>
                      </a:lnTo>
                      <a:lnTo>
                        <a:pt x="8" y="8"/>
                      </a:lnTo>
                      <a:lnTo>
                        <a:pt x="7" y="11"/>
                      </a:lnTo>
                      <a:lnTo>
                        <a:pt x="7" y="15"/>
                      </a:lnTo>
                      <a:lnTo>
                        <a:pt x="5" y="19"/>
                      </a:lnTo>
                      <a:lnTo>
                        <a:pt x="5" y="23"/>
                      </a:lnTo>
                      <a:lnTo>
                        <a:pt x="5" y="26"/>
                      </a:lnTo>
                      <a:lnTo>
                        <a:pt x="7" y="29"/>
                      </a:lnTo>
                      <a:lnTo>
                        <a:pt x="4" y="28"/>
                      </a:lnTo>
                      <a:lnTo>
                        <a:pt x="2" y="25"/>
                      </a:lnTo>
                      <a:lnTo>
                        <a:pt x="2" y="20"/>
                      </a:lnTo>
                      <a:lnTo>
                        <a:pt x="0" y="17"/>
                      </a:lnTo>
                      <a:lnTo>
                        <a:pt x="2" y="17"/>
                      </a:lnTo>
                      <a:lnTo>
                        <a:pt x="0" y="14"/>
                      </a:lnTo>
                      <a:lnTo>
                        <a:pt x="0" y="9"/>
                      </a:lnTo>
                      <a:lnTo>
                        <a:pt x="2" y="6"/>
                      </a:lnTo>
                      <a:lnTo>
                        <a:pt x="4" y="3"/>
                      </a:lnTo>
                      <a:lnTo>
                        <a:pt x="5" y="3"/>
                      </a:lnTo>
                      <a:lnTo>
                        <a:pt x="7" y="1"/>
                      </a:lnTo>
                      <a:lnTo>
                        <a:pt x="8" y="1"/>
                      </a:lnTo>
                      <a:lnTo>
                        <a:pt x="10" y="0"/>
                      </a:lnTo>
                      <a:lnTo>
                        <a:pt x="11"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9"/>
                <p:cNvSpPr/>
                <p:nvPr/>
              </p:nvSpPr>
              <p:spPr>
                <a:xfrm>
                  <a:off x="1786" y="3094"/>
                  <a:ext cx="25" cy="23"/>
                </a:xfrm>
                <a:custGeom>
                  <a:rect b="b" l="l" r="r" t="t"/>
                  <a:pathLst>
                    <a:path extrusionOk="0" h="23" w="25">
                      <a:moveTo>
                        <a:pt x="10" y="6"/>
                      </a:moveTo>
                      <a:lnTo>
                        <a:pt x="25" y="20"/>
                      </a:lnTo>
                      <a:lnTo>
                        <a:pt x="25" y="23"/>
                      </a:lnTo>
                      <a:lnTo>
                        <a:pt x="22" y="22"/>
                      </a:lnTo>
                      <a:lnTo>
                        <a:pt x="19" y="19"/>
                      </a:lnTo>
                      <a:lnTo>
                        <a:pt x="16" y="17"/>
                      </a:lnTo>
                      <a:lnTo>
                        <a:pt x="13" y="14"/>
                      </a:lnTo>
                      <a:lnTo>
                        <a:pt x="10" y="11"/>
                      </a:lnTo>
                      <a:lnTo>
                        <a:pt x="6" y="9"/>
                      </a:lnTo>
                      <a:lnTo>
                        <a:pt x="3" y="6"/>
                      </a:lnTo>
                      <a:lnTo>
                        <a:pt x="0" y="5"/>
                      </a:lnTo>
                      <a:lnTo>
                        <a:pt x="0" y="0"/>
                      </a:lnTo>
                      <a:lnTo>
                        <a:pt x="2" y="0"/>
                      </a:lnTo>
                      <a:lnTo>
                        <a:pt x="3" y="0"/>
                      </a:lnTo>
                      <a:lnTo>
                        <a:pt x="5" y="1"/>
                      </a:lnTo>
                      <a:lnTo>
                        <a:pt x="6" y="3"/>
                      </a:lnTo>
                      <a:lnTo>
                        <a:pt x="6" y="5"/>
                      </a:lnTo>
                      <a:lnTo>
                        <a:pt x="8" y="5"/>
                      </a:lnTo>
                      <a:lnTo>
                        <a:pt x="10"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6" name="Google Shape;1426;p9"/>
                <p:cNvSpPr/>
                <p:nvPr/>
              </p:nvSpPr>
              <p:spPr>
                <a:xfrm>
                  <a:off x="1608" y="3094"/>
                  <a:ext cx="10" cy="28"/>
                </a:xfrm>
                <a:custGeom>
                  <a:rect b="b" l="l" r="r" t="t"/>
                  <a:pathLst>
                    <a:path extrusionOk="0" h="28" w="10">
                      <a:moveTo>
                        <a:pt x="5" y="17"/>
                      </a:moveTo>
                      <a:lnTo>
                        <a:pt x="5" y="19"/>
                      </a:lnTo>
                      <a:lnTo>
                        <a:pt x="5" y="22"/>
                      </a:lnTo>
                      <a:lnTo>
                        <a:pt x="5" y="25"/>
                      </a:lnTo>
                      <a:lnTo>
                        <a:pt x="4" y="28"/>
                      </a:lnTo>
                      <a:lnTo>
                        <a:pt x="2" y="26"/>
                      </a:lnTo>
                      <a:lnTo>
                        <a:pt x="2" y="25"/>
                      </a:lnTo>
                      <a:lnTo>
                        <a:pt x="2" y="22"/>
                      </a:lnTo>
                      <a:lnTo>
                        <a:pt x="0" y="20"/>
                      </a:lnTo>
                      <a:lnTo>
                        <a:pt x="0" y="19"/>
                      </a:lnTo>
                      <a:lnTo>
                        <a:pt x="2" y="16"/>
                      </a:lnTo>
                      <a:lnTo>
                        <a:pt x="2" y="14"/>
                      </a:lnTo>
                      <a:lnTo>
                        <a:pt x="4" y="11"/>
                      </a:lnTo>
                      <a:lnTo>
                        <a:pt x="4" y="9"/>
                      </a:lnTo>
                      <a:lnTo>
                        <a:pt x="5" y="8"/>
                      </a:lnTo>
                      <a:lnTo>
                        <a:pt x="5" y="5"/>
                      </a:lnTo>
                      <a:lnTo>
                        <a:pt x="7" y="3"/>
                      </a:lnTo>
                      <a:lnTo>
                        <a:pt x="10" y="0"/>
                      </a:lnTo>
                      <a:lnTo>
                        <a:pt x="10" y="3"/>
                      </a:lnTo>
                      <a:lnTo>
                        <a:pt x="10" y="5"/>
                      </a:lnTo>
                      <a:lnTo>
                        <a:pt x="8" y="6"/>
                      </a:lnTo>
                      <a:lnTo>
                        <a:pt x="8" y="8"/>
                      </a:lnTo>
                      <a:lnTo>
                        <a:pt x="7" y="9"/>
                      </a:lnTo>
                      <a:lnTo>
                        <a:pt x="5" y="11"/>
                      </a:lnTo>
                      <a:lnTo>
                        <a:pt x="5" y="14"/>
                      </a:lnTo>
                      <a:lnTo>
                        <a:pt x="5" y="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7" name="Google Shape;1427;p9"/>
                <p:cNvSpPr/>
                <p:nvPr/>
              </p:nvSpPr>
              <p:spPr>
                <a:xfrm>
                  <a:off x="1624" y="3094"/>
                  <a:ext cx="9" cy="26"/>
                </a:xfrm>
                <a:custGeom>
                  <a:rect b="b" l="l" r="r" t="t"/>
                  <a:pathLst>
                    <a:path extrusionOk="0" h="26" w="9">
                      <a:moveTo>
                        <a:pt x="9" y="0"/>
                      </a:moveTo>
                      <a:lnTo>
                        <a:pt x="8" y="5"/>
                      </a:lnTo>
                      <a:lnTo>
                        <a:pt x="6" y="8"/>
                      </a:lnTo>
                      <a:lnTo>
                        <a:pt x="5" y="12"/>
                      </a:lnTo>
                      <a:lnTo>
                        <a:pt x="5" y="17"/>
                      </a:lnTo>
                      <a:lnTo>
                        <a:pt x="3" y="20"/>
                      </a:lnTo>
                      <a:lnTo>
                        <a:pt x="3" y="23"/>
                      </a:lnTo>
                      <a:lnTo>
                        <a:pt x="3" y="25"/>
                      </a:lnTo>
                      <a:lnTo>
                        <a:pt x="2" y="25"/>
                      </a:lnTo>
                      <a:lnTo>
                        <a:pt x="2" y="26"/>
                      </a:lnTo>
                      <a:lnTo>
                        <a:pt x="0" y="23"/>
                      </a:lnTo>
                      <a:lnTo>
                        <a:pt x="0" y="19"/>
                      </a:lnTo>
                      <a:lnTo>
                        <a:pt x="2" y="12"/>
                      </a:lnTo>
                      <a:lnTo>
                        <a:pt x="2" y="9"/>
                      </a:lnTo>
                      <a:lnTo>
                        <a:pt x="3" y="8"/>
                      </a:lnTo>
                      <a:lnTo>
                        <a:pt x="3" y="6"/>
                      </a:lnTo>
                      <a:lnTo>
                        <a:pt x="5" y="5"/>
                      </a:lnTo>
                      <a:lnTo>
                        <a:pt x="6" y="3"/>
                      </a:lnTo>
                      <a:lnTo>
                        <a:pt x="8" y="1"/>
                      </a:lnTo>
                      <a:lnTo>
                        <a:pt x="8" y="0"/>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8" name="Google Shape;1428;p9"/>
                <p:cNvSpPr/>
                <p:nvPr/>
              </p:nvSpPr>
              <p:spPr>
                <a:xfrm>
                  <a:off x="1788" y="3105"/>
                  <a:ext cx="20" cy="19"/>
                </a:xfrm>
                <a:custGeom>
                  <a:rect b="b" l="l" r="r" t="t"/>
                  <a:pathLst>
                    <a:path extrusionOk="0" h="19" w="20">
                      <a:moveTo>
                        <a:pt x="19" y="15"/>
                      </a:moveTo>
                      <a:lnTo>
                        <a:pt x="20" y="17"/>
                      </a:lnTo>
                      <a:lnTo>
                        <a:pt x="19" y="17"/>
                      </a:lnTo>
                      <a:lnTo>
                        <a:pt x="19" y="19"/>
                      </a:lnTo>
                      <a:lnTo>
                        <a:pt x="17" y="19"/>
                      </a:lnTo>
                      <a:lnTo>
                        <a:pt x="14" y="17"/>
                      </a:lnTo>
                      <a:lnTo>
                        <a:pt x="12" y="14"/>
                      </a:lnTo>
                      <a:lnTo>
                        <a:pt x="9" y="12"/>
                      </a:lnTo>
                      <a:lnTo>
                        <a:pt x="6" y="11"/>
                      </a:lnTo>
                      <a:lnTo>
                        <a:pt x="3" y="8"/>
                      </a:lnTo>
                      <a:lnTo>
                        <a:pt x="1" y="6"/>
                      </a:lnTo>
                      <a:lnTo>
                        <a:pt x="0" y="3"/>
                      </a:lnTo>
                      <a:lnTo>
                        <a:pt x="0" y="0"/>
                      </a:lnTo>
                      <a:lnTo>
                        <a:pt x="3" y="1"/>
                      </a:lnTo>
                      <a:lnTo>
                        <a:pt x="6" y="3"/>
                      </a:lnTo>
                      <a:lnTo>
                        <a:pt x="8" y="5"/>
                      </a:lnTo>
                      <a:lnTo>
                        <a:pt x="9" y="6"/>
                      </a:lnTo>
                      <a:lnTo>
                        <a:pt x="12" y="8"/>
                      </a:lnTo>
                      <a:lnTo>
                        <a:pt x="14" y="11"/>
                      </a:lnTo>
                      <a:lnTo>
                        <a:pt x="17" y="12"/>
                      </a:lnTo>
                      <a:lnTo>
                        <a:pt x="19" y="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9" name="Google Shape;1429;p9"/>
                <p:cNvSpPr/>
                <p:nvPr/>
              </p:nvSpPr>
              <p:spPr>
                <a:xfrm>
                  <a:off x="1674" y="3106"/>
                  <a:ext cx="50" cy="10"/>
                </a:xfrm>
                <a:custGeom>
                  <a:rect b="b" l="l" r="r" t="t"/>
                  <a:pathLst>
                    <a:path extrusionOk="0" h="10" w="50">
                      <a:moveTo>
                        <a:pt x="50" y="0"/>
                      </a:moveTo>
                      <a:lnTo>
                        <a:pt x="48" y="2"/>
                      </a:lnTo>
                      <a:lnTo>
                        <a:pt x="48" y="5"/>
                      </a:lnTo>
                      <a:lnTo>
                        <a:pt x="48" y="7"/>
                      </a:lnTo>
                      <a:lnTo>
                        <a:pt x="50" y="10"/>
                      </a:lnTo>
                      <a:lnTo>
                        <a:pt x="48" y="10"/>
                      </a:lnTo>
                      <a:lnTo>
                        <a:pt x="47" y="10"/>
                      </a:lnTo>
                      <a:lnTo>
                        <a:pt x="44" y="10"/>
                      </a:lnTo>
                      <a:lnTo>
                        <a:pt x="41" y="10"/>
                      </a:lnTo>
                      <a:lnTo>
                        <a:pt x="37" y="10"/>
                      </a:lnTo>
                      <a:lnTo>
                        <a:pt x="34" y="10"/>
                      </a:lnTo>
                      <a:lnTo>
                        <a:pt x="30" y="10"/>
                      </a:lnTo>
                      <a:lnTo>
                        <a:pt x="25" y="10"/>
                      </a:lnTo>
                      <a:lnTo>
                        <a:pt x="22" y="10"/>
                      </a:lnTo>
                      <a:lnTo>
                        <a:pt x="17" y="10"/>
                      </a:lnTo>
                      <a:lnTo>
                        <a:pt x="14" y="10"/>
                      </a:lnTo>
                      <a:lnTo>
                        <a:pt x="11" y="10"/>
                      </a:lnTo>
                      <a:lnTo>
                        <a:pt x="9" y="10"/>
                      </a:lnTo>
                      <a:lnTo>
                        <a:pt x="6" y="10"/>
                      </a:lnTo>
                      <a:lnTo>
                        <a:pt x="5" y="10"/>
                      </a:lnTo>
                      <a:lnTo>
                        <a:pt x="3" y="10"/>
                      </a:lnTo>
                      <a:lnTo>
                        <a:pt x="2" y="10"/>
                      </a:lnTo>
                      <a:lnTo>
                        <a:pt x="0" y="10"/>
                      </a:lnTo>
                      <a:lnTo>
                        <a:pt x="0" y="2"/>
                      </a:lnTo>
                      <a:lnTo>
                        <a:pt x="3" y="2"/>
                      </a:lnTo>
                      <a:lnTo>
                        <a:pt x="6" y="2"/>
                      </a:lnTo>
                      <a:lnTo>
                        <a:pt x="9" y="2"/>
                      </a:lnTo>
                      <a:lnTo>
                        <a:pt x="12" y="0"/>
                      </a:lnTo>
                      <a:lnTo>
                        <a:pt x="17" y="0"/>
                      </a:lnTo>
                      <a:lnTo>
                        <a:pt x="20" y="0"/>
                      </a:lnTo>
                      <a:lnTo>
                        <a:pt x="23" y="0"/>
                      </a:lnTo>
                      <a:lnTo>
                        <a:pt x="28" y="0"/>
                      </a:lnTo>
                      <a:lnTo>
                        <a:pt x="31" y="0"/>
                      </a:lnTo>
                      <a:lnTo>
                        <a:pt x="34" y="0"/>
                      </a:lnTo>
                      <a:lnTo>
                        <a:pt x="37" y="0"/>
                      </a:lnTo>
                      <a:lnTo>
                        <a:pt x="41" y="0"/>
                      </a:lnTo>
                      <a:lnTo>
                        <a:pt x="44" y="0"/>
                      </a:lnTo>
                      <a:lnTo>
                        <a:pt x="45" y="0"/>
                      </a:lnTo>
                      <a:lnTo>
                        <a:pt x="48" y="0"/>
                      </a:lnTo>
                      <a:lnTo>
                        <a:pt x="5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0" name="Google Shape;1430;p9"/>
                <p:cNvSpPr/>
                <p:nvPr/>
              </p:nvSpPr>
              <p:spPr>
                <a:xfrm>
                  <a:off x="1757" y="3111"/>
                  <a:ext cx="6" cy="11"/>
                </a:xfrm>
                <a:custGeom>
                  <a:rect b="b" l="l" r="r" t="t"/>
                  <a:pathLst>
                    <a:path extrusionOk="0" h="11" w="6">
                      <a:moveTo>
                        <a:pt x="4" y="0"/>
                      </a:moveTo>
                      <a:lnTo>
                        <a:pt x="3" y="3"/>
                      </a:lnTo>
                      <a:lnTo>
                        <a:pt x="3" y="6"/>
                      </a:lnTo>
                      <a:lnTo>
                        <a:pt x="4" y="8"/>
                      </a:lnTo>
                      <a:lnTo>
                        <a:pt x="6" y="11"/>
                      </a:lnTo>
                      <a:lnTo>
                        <a:pt x="3" y="11"/>
                      </a:lnTo>
                      <a:lnTo>
                        <a:pt x="1" y="11"/>
                      </a:lnTo>
                      <a:lnTo>
                        <a:pt x="1" y="9"/>
                      </a:lnTo>
                      <a:lnTo>
                        <a:pt x="0" y="8"/>
                      </a:lnTo>
                      <a:lnTo>
                        <a:pt x="1" y="3"/>
                      </a:lnTo>
                      <a:lnTo>
                        <a:pt x="3" y="0"/>
                      </a:lnTo>
                      <a:lnTo>
                        <a:pt x="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1" name="Google Shape;1431;p9"/>
                <p:cNvSpPr/>
                <p:nvPr/>
              </p:nvSpPr>
              <p:spPr>
                <a:xfrm>
                  <a:off x="1580" y="3110"/>
                  <a:ext cx="7" cy="9"/>
                </a:xfrm>
                <a:custGeom>
                  <a:rect b="b" l="l" r="r" t="t"/>
                  <a:pathLst>
                    <a:path extrusionOk="0" h="9" w="7">
                      <a:moveTo>
                        <a:pt x="7" y="9"/>
                      </a:moveTo>
                      <a:lnTo>
                        <a:pt x="5" y="9"/>
                      </a:lnTo>
                      <a:lnTo>
                        <a:pt x="4" y="9"/>
                      </a:lnTo>
                      <a:lnTo>
                        <a:pt x="2" y="7"/>
                      </a:lnTo>
                      <a:lnTo>
                        <a:pt x="0" y="6"/>
                      </a:lnTo>
                      <a:lnTo>
                        <a:pt x="2" y="3"/>
                      </a:lnTo>
                      <a:lnTo>
                        <a:pt x="2" y="1"/>
                      </a:lnTo>
                      <a:lnTo>
                        <a:pt x="4" y="0"/>
                      </a:lnTo>
                      <a:lnTo>
                        <a:pt x="7" y="0"/>
                      </a:lnTo>
                      <a:lnTo>
                        <a:pt x="7" y="3"/>
                      </a:lnTo>
                      <a:lnTo>
                        <a:pt x="7" y="6"/>
                      </a:lnTo>
                      <a:lnTo>
                        <a:pt x="7"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2" name="Google Shape;1432;p9"/>
                <p:cNvSpPr/>
                <p:nvPr/>
              </p:nvSpPr>
              <p:spPr>
                <a:xfrm>
                  <a:off x="1788" y="3116"/>
                  <a:ext cx="15" cy="17"/>
                </a:xfrm>
                <a:custGeom>
                  <a:rect b="b" l="l" r="r" t="t"/>
                  <a:pathLst>
                    <a:path extrusionOk="0" h="17" w="15">
                      <a:moveTo>
                        <a:pt x="15" y="12"/>
                      </a:moveTo>
                      <a:lnTo>
                        <a:pt x="15" y="14"/>
                      </a:lnTo>
                      <a:lnTo>
                        <a:pt x="14" y="14"/>
                      </a:lnTo>
                      <a:lnTo>
                        <a:pt x="14" y="15"/>
                      </a:lnTo>
                      <a:lnTo>
                        <a:pt x="12" y="17"/>
                      </a:lnTo>
                      <a:lnTo>
                        <a:pt x="11" y="15"/>
                      </a:lnTo>
                      <a:lnTo>
                        <a:pt x="9" y="14"/>
                      </a:lnTo>
                      <a:lnTo>
                        <a:pt x="8" y="12"/>
                      </a:lnTo>
                      <a:lnTo>
                        <a:pt x="6" y="11"/>
                      </a:lnTo>
                      <a:lnTo>
                        <a:pt x="4" y="9"/>
                      </a:lnTo>
                      <a:lnTo>
                        <a:pt x="3" y="8"/>
                      </a:lnTo>
                      <a:lnTo>
                        <a:pt x="1" y="6"/>
                      </a:lnTo>
                      <a:lnTo>
                        <a:pt x="0" y="4"/>
                      </a:lnTo>
                      <a:lnTo>
                        <a:pt x="1" y="3"/>
                      </a:lnTo>
                      <a:lnTo>
                        <a:pt x="1" y="1"/>
                      </a:lnTo>
                      <a:lnTo>
                        <a:pt x="0" y="1"/>
                      </a:lnTo>
                      <a:lnTo>
                        <a:pt x="1" y="0"/>
                      </a:lnTo>
                      <a:lnTo>
                        <a:pt x="3" y="1"/>
                      </a:lnTo>
                      <a:lnTo>
                        <a:pt x="4" y="3"/>
                      </a:lnTo>
                      <a:lnTo>
                        <a:pt x="6" y="4"/>
                      </a:lnTo>
                      <a:lnTo>
                        <a:pt x="8" y="6"/>
                      </a:lnTo>
                      <a:lnTo>
                        <a:pt x="9" y="8"/>
                      </a:lnTo>
                      <a:lnTo>
                        <a:pt x="11" y="9"/>
                      </a:lnTo>
                      <a:lnTo>
                        <a:pt x="14" y="11"/>
                      </a:lnTo>
                      <a:lnTo>
                        <a:pt x="15"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9"/>
                <p:cNvSpPr/>
                <p:nvPr/>
              </p:nvSpPr>
              <p:spPr>
                <a:xfrm>
                  <a:off x="1696" y="3120"/>
                  <a:ext cx="14" cy="13"/>
                </a:xfrm>
                <a:custGeom>
                  <a:rect b="b" l="l" r="r" t="t"/>
                  <a:pathLst>
                    <a:path extrusionOk="0" h="13" w="14">
                      <a:moveTo>
                        <a:pt x="14" y="4"/>
                      </a:moveTo>
                      <a:lnTo>
                        <a:pt x="12" y="13"/>
                      </a:lnTo>
                      <a:lnTo>
                        <a:pt x="11" y="13"/>
                      </a:lnTo>
                      <a:lnTo>
                        <a:pt x="9" y="11"/>
                      </a:lnTo>
                      <a:lnTo>
                        <a:pt x="6" y="13"/>
                      </a:lnTo>
                      <a:lnTo>
                        <a:pt x="4" y="13"/>
                      </a:lnTo>
                      <a:lnTo>
                        <a:pt x="3" y="13"/>
                      </a:lnTo>
                      <a:lnTo>
                        <a:pt x="1" y="11"/>
                      </a:lnTo>
                      <a:lnTo>
                        <a:pt x="0" y="10"/>
                      </a:lnTo>
                      <a:lnTo>
                        <a:pt x="1" y="7"/>
                      </a:lnTo>
                      <a:lnTo>
                        <a:pt x="1" y="5"/>
                      </a:lnTo>
                      <a:lnTo>
                        <a:pt x="1" y="4"/>
                      </a:lnTo>
                      <a:lnTo>
                        <a:pt x="1" y="2"/>
                      </a:lnTo>
                      <a:lnTo>
                        <a:pt x="3" y="2"/>
                      </a:lnTo>
                      <a:lnTo>
                        <a:pt x="4" y="0"/>
                      </a:lnTo>
                      <a:lnTo>
                        <a:pt x="6" y="0"/>
                      </a:lnTo>
                      <a:lnTo>
                        <a:pt x="8" y="0"/>
                      </a:lnTo>
                      <a:lnTo>
                        <a:pt x="9" y="2"/>
                      </a:lnTo>
                      <a:lnTo>
                        <a:pt x="11" y="2"/>
                      </a:lnTo>
                      <a:lnTo>
                        <a:pt x="12" y="2"/>
                      </a:lnTo>
                      <a:lnTo>
                        <a:pt x="14"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9"/>
                <p:cNvSpPr/>
                <p:nvPr/>
              </p:nvSpPr>
              <p:spPr>
                <a:xfrm>
                  <a:off x="1566" y="3125"/>
                  <a:ext cx="7" cy="11"/>
                </a:xfrm>
                <a:custGeom>
                  <a:rect b="b" l="l" r="r" t="t"/>
                  <a:pathLst>
                    <a:path extrusionOk="0" h="11" w="7">
                      <a:moveTo>
                        <a:pt x="7" y="9"/>
                      </a:moveTo>
                      <a:lnTo>
                        <a:pt x="5" y="11"/>
                      </a:lnTo>
                      <a:lnTo>
                        <a:pt x="3" y="9"/>
                      </a:lnTo>
                      <a:lnTo>
                        <a:pt x="2" y="8"/>
                      </a:lnTo>
                      <a:lnTo>
                        <a:pt x="0" y="6"/>
                      </a:lnTo>
                      <a:lnTo>
                        <a:pt x="0" y="5"/>
                      </a:lnTo>
                      <a:lnTo>
                        <a:pt x="2" y="3"/>
                      </a:lnTo>
                      <a:lnTo>
                        <a:pt x="2" y="2"/>
                      </a:lnTo>
                      <a:lnTo>
                        <a:pt x="3" y="0"/>
                      </a:lnTo>
                      <a:lnTo>
                        <a:pt x="5" y="2"/>
                      </a:lnTo>
                      <a:lnTo>
                        <a:pt x="7" y="3"/>
                      </a:lnTo>
                      <a:lnTo>
                        <a:pt x="7" y="6"/>
                      </a:lnTo>
                      <a:lnTo>
                        <a:pt x="7"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9"/>
                <p:cNvSpPr/>
                <p:nvPr/>
              </p:nvSpPr>
              <p:spPr>
                <a:xfrm>
                  <a:off x="1590" y="3127"/>
                  <a:ext cx="37" cy="54"/>
                </a:xfrm>
                <a:custGeom>
                  <a:rect b="b" l="l" r="r" t="t"/>
                  <a:pathLst>
                    <a:path extrusionOk="0" h="54" w="37">
                      <a:moveTo>
                        <a:pt x="11" y="14"/>
                      </a:moveTo>
                      <a:lnTo>
                        <a:pt x="14" y="18"/>
                      </a:lnTo>
                      <a:lnTo>
                        <a:pt x="17" y="23"/>
                      </a:lnTo>
                      <a:lnTo>
                        <a:pt x="22" y="28"/>
                      </a:lnTo>
                      <a:lnTo>
                        <a:pt x="23" y="32"/>
                      </a:lnTo>
                      <a:lnTo>
                        <a:pt x="26" y="37"/>
                      </a:lnTo>
                      <a:lnTo>
                        <a:pt x="29" y="42"/>
                      </a:lnTo>
                      <a:lnTo>
                        <a:pt x="33" y="47"/>
                      </a:lnTo>
                      <a:lnTo>
                        <a:pt x="37" y="51"/>
                      </a:lnTo>
                      <a:lnTo>
                        <a:pt x="37" y="53"/>
                      </a:lnTo>
                      <a:lnTo>
                        <a:pt x="36" y="54"/>
                      </a:lnTo>
                      <a:lnTo>
                        <a:pt x="34" y="53"/>
                      </a:lnTo>
                      <a:lnTo>
                        <a:pt x="33" y="51"/>
                      </a:lnTo>
                      <a:lnTo>
                        <a:pt x="31" y="48"/>
                      </a:lnTo>
                      <a:lnTo>
                        <a:pt x="29" y="47"/>
                      </a:lnTo>
                      <a:lnTo>
                        <a:pt x="28" y="45"/>
                      </a:lnTo>
                      <a:lnTo>
                        <a:pt x="26" y="42"/>
                      </a:lnTo>
                      <a:lnTo>
                        <a:pt x="25" y="40"/>
                      </a:lnTo>
                      <a:lnTo>
                        <a:pt x="23" y="37"/>
                      </a:lnTo>
                      <a:lnTo>
                        <a:pt x="20" y="34"/>
                      </a:lnTo>
                      <a:lnTo>
                        <a:pt x="17" y="29"/>
                      </a:lnTo>
                      <a:lnTo>
                        <a:pt x="15" y="26"/>
                      </a:lnTo>
                      <a:lnTo>
                        <a:pt x="12" y="22"/>
                      </a:lnTo>
                      <a:lnTo>
                        <a:pt x="9" y="17"/>
                      </a:lnTo>
                      <a:lnTo>
                        <a:pt x="6" y="14"/>
                      </a:lnTo>
                      <a:lnTo>
                        <a:pt x="3" y="9"/>
                      </a:lnTo>
                      <a:lnTo>
                        <a:pt x="0" y="4"/>
                      </a:lnTo>
                      <a:lnTo>
                        <a:pt x="1" y="0"/>
                      </a:lnTo>
                      <a:lnTo>
                        <a:pt x="3" y="1"/>
                      </a:lnTo>
                      <a:lnTo>
                        <a:pt x="4" y="3"/>
                      </a:lnTo>
                      <a:lnTo>
                        <a:pt x="6" y="4"/>
                      </a:lnTo>
                      <a:lnTo>
                        <a:pt x="6" y="6"/>
                      </a:lnTo>
                      <a:lnTo>
                        <a:pt x="8" y="7"/>
                      </a:lnTo>
                      <a:lnTo>
                        <a:pt x="9" y="11"/>
                      </a:lnTo>
                      <a:lnTo>
                        <a:pt x="9" y="12"/>
                      </a:lnTo>
                      <a:lnTo>
                        <a:pt x="11"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6" name="Google Shape;1436;p9"/>
                <p:cNvSpPr/>
                <p:nvPr/>
              </p:nvSpPr>
              <p:spPr>
                <a:xfrm>
                  <a:off x="1789" y="3128"/>
                  <a:ext cx="10" cy="14"/>
                </a:xfrm>
                <a:custGeom>
                  <a:rect b="b" l="l" r="r" t="t"/>
                  <a:pathLst>
                    <a:path extrusionOk="0" h="14" w="10">
                      <a:moveTo>
                        <a:pt x="10" y="10"/>
                      </a:moveTo>
                      <a:lnTo>
                        <a:pt x="10" y="11"/>
                      </a:lnTo>
                      <a:lnTo>
                        <a:pt x="10" y="13"/>
                      </a:lnTo>
                      <a:lnTo>
                        <a:pt x="10" y="14"/>
                      </a:lnTo>
                      <a:lnTo>
                        <a:pt x="8" y="13"/>
                      </a:lnTo>
                      <a:lnTo>
                        <a:pt x="7" y="11"/>
                      </a:lnTo>
                      <a:lnTo>
                        <a:pt x="5" y="10"/>
                      </a:lnTo>
                      <a:lnTo>
                        <a:pt x="3" y="8"/>
                      </a:lnTo>
                      <a:lnTo>
                        <a:pt x="2" y="6"/>
                      </a:lnTo>
                      <a:lnTo>
                        <a:pt x="0" y="5"/>
                      </a:lnTo>
                      <a:lnTo>
                        <a:pt x="0" y="3"/>
                      </a:lnTo>
                      <a:lnTo>
                        <a:pt x="0" y="0"/>
                      </a:lnTo>
                      <a:lnTo>
                        <a:pt x="2" y="0"/>
                      </a:lnTo>
                      <a:lnTo>
                        <a:pt x="3" y="2"/>
                      </a:lnTo>
                      <a:lnTo>
                        <a:pt x="5" y="2"/>
                      </a:lnTo>
                      <a:lnTo>
                        <a:pt x="5" y="3"/>
                      </a:lnTo>
                      <a:lnTo>
                        <a:pt x="7" y="5"/>
                      </a:lnTo>
                      <a:lnTo>
                        <a:pt x="8" y="6"/>
                      </a:lnTo>
                      <a:lnTo>
                        <a:pt x="10" y="8"/>
                      </a:lnTo>
                      <a:lnTo>
                        <a:pt x="10"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9"/>
                <p:cNvSpPr/>
                <p:nvPr/>
              </p:nvSpPr>
              <p:spPr>
                <a:xfrm>
                  <a:off x="1690" y="3133"/>
                  <a:ext cx="25" cy="9"/>
                </a:xfrm>
                <a:custGeom>
                  <a:rect b="b" l="l" r="r" t="t"/>
                  <a:pathLst>
                    <a:path extrusionOk="0" h="9" w="25">
                      <a:moveTo>
                        <a:pt x="18" y="3"/>
                      </a:moveTo>
                      <a:lnTo>
                        <a:pt x="18" y="3"/>
                      </a:lnTo>
                      <a:lnTo>
                        <a:pt x="20" y="3"/>
                      </a:lnTo>
                      <a:lnTo>
                        <a:pt x="21" y="3"/>
                      </a:lnTo>
                      <a:lnTo>
                        <a:pt x="23" y="3"/>
                      </a:lnTo>
                      <a:lnTo>
                        <a:pt x="25" y="5"/>
                      </a:lnTo>
                      <a:lnTo>
                        <a:pt x="25" y="6"/>
                      </a:lnTo>
                      <a:lnTo>
                        <a:pt x="25" y="8"/>
                      </a:lnTo>
                      <a:lnTo>
                        <a:pt x="21" y="8"/>
                      </a:lnTo>
                      <a:lnTo>
                        <a:pt x="18" y="9"/>
                      </a:lnTo>
                      <a:lnTo>
                        <a:pt x="15" y="9"/>
                      </a:lnTo>
                      <a:lnTo>
                        <a:pt x="12" y="9"/>
                      </a:lnTo>
                      <a:lnTo>
                        <a:pt x="9" y="8"/>
                      </a:lnTo>
                      <a:lnTo>
                        <a:pt x="6" y="6"/>
                      </a:lnTo>
                      <a:lnTo>
                        <a:pt x="3" y="6"/>
                      </a:lnTo>
                      <a:lnTo>
                        <a:pt x="0" y="5"/>
                      </a:lnTo>
                      <a:lnTo>
                        <a:pt x="0" y="3"/>
                      </a:lnTo>
                      <a:lnTo>
                        <a:pt x="0" y="1"/>
                      </a:lnTo>
                      <a:lnTo>
                        <a:pt x="1" y="0"/>
                      </a:lnTo>
                      <a:lnTo>
                        <a:pt x="3" y="1"/>
                      </a:lnTo>
                      <a:lnTo>
                        <a:pt x="6" y="1"/>
                      </a:lnTo>
                      <a:lnTo>
                        <a:pt x="7" y="3"/>
                      </a:lnTo>
                      <a:lnTo>
                        <a:pt x="9" y="3"/>
                      </a:lnTo>
                      <a:lnTo>
                        <a:pt x="12" y="3"/>
                      </a:lnTo>
                      <a:lnTo>
                        <a:pt x="14" y="3"/>
                      </a:lnTo>
                      <a:lnTo>
                        <a:pt x="15" y="3"/>
                      </a:lnTo>
                      <a:lnTo>
                        <a:pt x="18"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9"/>
                <p:cNvSpPr/>
                <p:nvPr/>
              </p:nvSpPr>
              <p:spPr>
                <a:xfrm>
                  <a:off x="1878" y="3138"/>
                  <a:ext cx="30" cy="37"/>
                </a:xfrm>
                <a:custGeom>
                  <a:rect b="b" l="l" r="r" t="t"/>
                  <a:pathLst>
                    <a:path extrusionOk="0" h="37" w="30">
                      <a:moveTo>
                        <a:pt x="22" y="3"/>
                      </a:moveTo>
                      <a:lnTo>
                        <a:pt x="21" y="6"/>
                      </a:lnTo>
                      <a:lnTo>
                        <a:pt x="19" y="7"/>
                      </a:lnTo>
                      <a:lnTo>
                        <a:pt x="19" y="11"/>
                      </a:lnTo>
                      <a:lnTo>
                        <a:pt x="19" y="12"/>
                      </a:lnTo>
                      <a:lnTo>
                        <a:pt x="21" y="14"/>
                      </a:lnTo>
                      <a:lnTo>
                        <a:pt x="22" y="14"/>
                      </a:lnTo>
                      <a:lnTo>
                        <a:pt x="24" y="12"/>
                      </a:lnTo>
                      <a:lnTo>
                        <a:pt x="25" y="12"/>
                      </a:lnTo>
                      <a:lnTo>
                        <a:pt x="27" y="11"/>
                      </a:lnTo>
                      <a:lnTo>
                        <a:pt x="28" y="11"/>
                      </a:lnTo>
                      <a:lnTo>
                        <a:pt x="30" y="12"/>
                      </a:lnTo>
                      <a:lnTo>
                        <a:pt x="28" y="14"/>
                      </a:lnTo>
                      <a:lnTo>
                        <a:pt x="28" y="15"/>
                      </a:lnTo>
                      <a:lnTo>
                        <a:pt x="28" y="17"/>
                      </a:lnTo>
                      <a:lnTo>
                        <a:pt x="27" y="17"/>
                      </a:lnTo>
                      <a:lnTo>
                        <a:pt x="25" y="18"/>
                      </a:lnTo>
                      <a:lnTo>
                        <a:pt x="24" y="20"/>
                      </a:lnTo>
                      <a:lnTo>
                        <a:pt x="22" y="20"/>
                      </a:lnTo>
                      <a:lnTo>
                        <a:pt x="21" y="20"/>
                      </a:lnTo>
                      <a:lnTo>
                        <a:pt x="21" y="23"/>
                      </a:lnTo>
                      <a:lnTo>
                        <a:pt x="19" y="25"/>
                      </a:lnTo>
                      <a:lnTo>
                        <a:pt x="21" y="28"/>
                      </a:lnTo>
                      <a:lnTo>
                        <a:pt x="21" y="31"/>
                      </a:lnTo>
                      <a:lnTo>
                        <a:pt x="21" y="36"/>
                      </a:lnTo>
                      <a:lnTo>
                        <a:pt x="19" y="37"/>
                      </a:lnTo>
                      <a:lnTo>
                        <a:pt x="17" y="36"/>
                      </a:lnTo>
                      <a:lnTo>
                        <a:pt x="16" y="36"/>
                      </a:lnTo>
                      <a:lnTo>
                        <a:pt x="16" y="34"/>
                      </a:lnTo>
                      <a:lnTo>
                        <a:pt x="14" y="32"/>
                      </a:lnTo>
                      <a:lnTo>
                        <a:pt x="14" y="31"/>
                      </a:lnTo>
                      <a:lnTo>
                        <a:pt x="13" y="29"/>
                      </a:lnTo>
                      <a:lnTo>
                        <a:pt x="11" y="29"/>
                      </a:lnTo>
                      <a:lnTo>
                        <a:pt x="10" y="31"/>
                      </a:lnTo>
                      <a:lnTo>
                        <a:pt x="10" y="32"/>
                      </a:lnTo>
                      <a:lnTo>
                        <a:pt x="8" y="32"/>
                      </a:lnTo>
                      <a:lnTo>
                        <a:pt x="8" y="34"/>
                      </a:lnTo>
                      <a:lnTo>
                        <a:pt x="6" y="36"/>
                      </a:lnTo>
                      <a:lnTo>
                        <a:pt x="6" y="37"/>
                      </a:lnTo>
                      <a:lnTo>
                        <a:pt x="5" y="37"/>
                      </a:lnTo>
                      <a:lnTo>
                        <a:pt x="3" y="37"/>
                      </a:lnTo>
                      <a:lnTo>
                        <a:pt x="3" y="34"/>
                      </a:lnTo>
                      <a:lnTo>
                        <a:pt x="5" y="31"/>
                      </a:lnTo>
                      <a:lnTo>
                        <a:pt x="6" y="28"/>
                      </a:lnTo>
                      <a:lnTo>
                        <a:pt x="6" y="25"/>
                      </a:lnTo>
                      <a:lnTo>
                        <a:pt x="0" y="21"/>
                      </a:lnTo>
                      <a:lnTo>
                        <a:pt x="2" y="18"/>
                      </a:lnTo>
                      <a:lnTo>
                        <a:pt x="5" y="17"/>
                      </a:lnTo>
                      <a:lnTo>
                        <a:pt x="6" y="17"/>
                      </a:lnTo>
                      <a:lnTo>
                        <a:pt x="10" y="15"/>
                      </a:lnTo>
                      <a:lnTo>
                        <a:pt x="13" y="15"/>
                      </a:lnTo>
                      <a:lnTo>
                        <a:pt x="14" y="12"/>
                      </a:lnTo>
                      <a:lnTo>
                        <a:pt x="16" y="11"/>
                      </a:lnTo>
                      <a:lnTo>
                        <a:pt x="14" y="6"/>
                      </a:lnTo>
                      <a:lnTo>
                        <a:pt x="16" y="4"/>
                      </a:lnTo>
                      <a:lnTo>
                        <a:pt x="16" y="3"/>
                      </a:lnTo>
                      <a:lnTo>
                        <a:pt x="17" y="1"/>
                      </a:lnTo>
                      <a:lnTo>
                        <a:pt x="19" y="0"/>
                      </a:lnTo>
                      <a:lnTo>
                        <a:pt x="21" y="1"/>
                      </a:lnTo>
                      <a:lnTo>
                        <a:pt x="22"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9"/>
                <p:cNvSpPr/>
                <p:nvPr/>
              </p:nvSpPr>
              <p:spPr>
                <a:xfrm>
                  <a:off x="1789" y="3141"/>
                  <a:ext cx="10" cy="12"/>
                </a:xfrm>
                <a:custGeom>
                  <a:rect b="b" l="l" r="r" t="t"/>
                  <a:pathLst>
                    <a:path extrusionOk="0" h="12" w="10">
                      <a:moveTo>
                        <a:pt x="10" y="9"/>
                      </a:moveTo>
                      <a:lnTo>
                        <a:pt x="10" y="12"/>
                      </a:lnTo>
                      <a:lnTo>
                        <a:pt x="8" y="12"/>
                      </a:lnTo>
                      <a:lnTo>
                        <a:pt x="7" y="11"/>
                      </a:lnTo>
                      <a:lnTo>
                        <a:pt x="5" y="11"/>
                      </a:lnTo>
                      <a:lnTo>
                        <a:pt x="3" y="9"/>
                      </a:lnTo>
                      <a:lnTo>
                        <a:pt x="3" y="8"/>
                      </a:lnTo>
                      <a:lnTo>
                        <a:pt x="2" y="6"/>
                      </a:lnTo>
                      <a:lnTo>
                        <a:pt x="0" y="6"/>
                      </a:lnTo>
                      <a:lnTo>
                        <a:pt x="0" y="3"/>
                      </a:lnTo>
                      <a:lnTo>
                        <a:pt x="2" y="0"/>
                      </a:lnTo>
                      <a:lnTo>
                        <a:pt x="3" y="0"/>
                      </a:lnTo>
                      <a:lnTo>
                        <a:pt x="3" y="1"/>
                      </a:lnTo>
                      <a:lnTo>
                        <a:pt x="5" y="3"/>
                      </a:lnTo>
                      <a:lnTo>
                        <a:pt x="7" y="3"/>
                      </a:lnTo>
                      <a:lnTo>
                        <a:pt x="8" y="4"/>
                      </a:lnTo>
                      <a:lnTo>
                        <a:pt x="8" y="6"/>
                      </a:lnTo>
                      <a:lnTo>
                        <a:pt x="10" y="8"/>
                      </a:lnTo>
                      <a:lnTo>
                        <a:pt x="10"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9"/>
                <p:cNvSpPr/>
                <p:nvPr/>
              </p:nvSpPr>
              <p:spPr>
                <a:xfrm>
                  <a:off x="1686" y="3144"/>
                  <a:ext cx="32" cy="14"/>
                </a:xfrm>
                <a:custGeom>
                  <a:rect b="b" l="l" r="r" t="t"/>
                  <a:pathLst>
                    <a:path extrusionOk="0" h="14" w="32">
                      <a:moveTo>
                        <a:pt x="27" y="1"/>
                      </a:moveTo>
                      <a:lnTo>
                        <a:pt x="27" y="3"/>
                      </a:lnTo>
                      <a:lnTo>
                        <a:pt x="29" y="5"/>
                      </a:lnTo>
                      <a:lnTo>
                        <a:pt x="30" y="5"/>
                      </a:lnTo>
                      <a:lnTo>
                        <a:pt x="30" y="6"/>
                      </a:lnTo>
                      <a:lnTo>
                        <a:pt x="32" y="8"/>
                      </a:lnTo>
                      <a:lnTo>
                        <a:pt x="32" y="9"/>
                      </a:lnTo>
                      <a:lnTo>
                        <a:pt x="32" y="11"/>
                      </a:lnTo>
                      <a:lnTo>
                        <a:pt x="27" y="12"/>
                      </a:lnTo>
                      <a:lnTo>
                        <a:pt x="24" y="14"/>
                      </a:lnTo>
                      <a:lnTo>
                        <a:pt x="19" y="14"/>
                      </a:lnTo>
                      <a:lnTo>
                        <a:pt x="14" y="14"/>
                      </a:lnTo>
                      <a:lnTo>
                        <a:pt x="11" y="14"/>
                      </a:lnTo>
                      <a:lnTo>
                        <a:pt x="7" y="12"/>
                      </a:lnTo>
                      <a:lnTo>
                        <a:pt x="4" y="11"/>
                      </a:lnTo>
                      <a:lnTo>
                        <a:pt x="0" y="8"/>
                      </a:lnTo>
                      <a:lnTo>
                        <a:pt x="0" y="5"/>
                      </a:lnTo>
                      <a:lnTo>
                        <a:pt x="0" y="3"/>
                      </a:lnTo>
                      <a:lnTo>
                        <a:pt x="2" y="1"/>
                      </a:lnTo>
                      <a:lnTo>
                        <a:pt x="4" y="0"/>
                      </a:lnTo>
                      <a:lnTo>
                        <a:pt x="7" y="0"/>
                      </a:lnTo>
                      <a:lnTo>
                        <a:pt x="10" y="1"/>
                      </a:lnTo>
                      <a:lnTo>
                        <a:pt x="11" y="1"/>
                      </a:lnTo>
                      <a:lnTo>
                        <a:pt x="14" y="1"/>
                      </a:lnTo>
                      <a:lnTo>
                        <a:pt x="18" y="3"/>
                      </a:lnTo>
                      <a:lnTo>
                        <a:pt x="21" y="3"/>
                      </a:lnTo>
                      <a:lnTo>
                        <a:pt x="24" y="1"/>
                      </a:lnTo>
                      <a:lnTo>
                        <a:pt x="27"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9"/>
                <p:cNvSpPr/>
                <p:nvPr/>
              </p:nvSpPr>
              <p:spPr>
                <a:xfrm>
                  <a:off x="1577" y="3145"/>
                  <a:ext cx="8" cy="8"/>
                </a:xfrm>
                <a:custGeom>
                  <a:rect b="b" l="l" r="r" t="t"/>
                  <a:pathLst>
                    <a:path extrusionOk="0" h="8" w="8">
                      <a:moveTo>
                        <a:pt x="8" y="7"/>
                      </a:moveTo>
                      <a:lnTo>
                        <a:pt x="5" y="8"/>
                      </a:lnTo>
                      <a:lnTo>
                        <a:pt x="3" y="8"/>
                      </a:lnTo>
                      <a:lnTo>
                        <a:pt x="3" y="7"/>
                      </a:lnTo>
                      <a:lnTo>
                        <a:pt x="2" y="7"/>
                      </a:lnTo>
                      <a:lnTo>
                        <a:pt x="2" y="5"/>
                      </a:lnTo>
                      <a:lnTo>
                        <a:pt x="0" y="4"/>
                      </a:lnTo>
                      <a:lnTo>
                        <a:pt x="0" y="2"/>
                      </a:lnTo>
                      <a:lnTo>
                        <a:pt x="2" y="0"/>
                      </a:lnTo>
                      <a:lnTo>
                        <a:pt x="3" y="0"/>
                      </a:lnTo>
                      <a:lnTo>
                        <a:pt x="5" y="0"/>
                      </a:lnTo>
                      <a:lnTo>
                        <a:pt x="5" y="2"/>
                      </a:lnTo>
                      <a:lnTo>
                        <a:pt x="7" y="2"/>
                      </a:lnTo>
                      <a:lnTo>
                        <a:pt x="7" y="4"/>
                      </a:lnTo>
                      <a:lnTo>
                        <a:pt x="8" y="5"/>
                      </a:lnTo>
                      <a:lnTo>
                        <a:pt x="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9"/>
                <p:cNvSpPr/>
                <p:nvPr/>
              </p:nvSpPr>
              <p:spPr>
                <a:xfrm>
                  <a:off x="1516" y="3147"/>
                  <a:ext cx="27" cy="39"/>
                </a:xfrm>
                <a:custGeom>
                  <a:rect b="b" l="l" r="r" t="t"/>
                  <a:pathLst>
                    <a:path extrusionOk="0" h="39" w="27">
                      <a:moveTo>
                        <a:pt x="13" y="0"/>
                      </a:moveTo>
                      <a:lnTo>
                        <a:pt x="11" y="2"/>
                      </a:lnTo>
                      <a:lnTo>
                        <a:pt x="10" y="5"/>
                      </a:lnTo>
                      <a:lnTo>
                        <a:pt x="8" y="9"/>
                      </a:lnTo>
                      <a:lnTo>
                        <a:pt x="8" y="12"/>
                      </a:lnTo>
                      <a:lnTo>
                        <a:pt x="7" y="17"/>
                      </a:lnTo>
                      <a:lnTo>
                        <a:pt x="8" y="22"/>
                      </a:lnTo>
                      <a:lnTo>
                        <a:pt x="11" y="27"/>
                      </a:lnTo>
                      <a:lnTo>
                        <a:pt x="16" y="31"/>
                      </a:lnTo>
                      <a:lnTo>
                        <a:pt x="18" y="33"/>
                      </a:lnTo>
                      <a:lnTo>
                        <a:pt x="19" y="34"/>
                      </a:lnTo>
                      <a:lnTo>
                        <a:pt x="21" y="34"/>
                      </a:lnTo>
                      <a:lnTo>
                        <a:pt x="22" y="34"/>
                      </a:lnTo>
                      <a:lnTo>
                        <a:pt x="24" y="34"/>
                      </a:lnTo>
                      <a:lnTo>
                        <a:pt x="25" y="34"/>
                      </a:lnTo>
                      <a:lnTo>
                        <a:pt x="25" y="36"/>
                      </a:lnTo>
                      <a:lnTo>
                        <a:pt x="27" y="37"/>
                      </a:lnTo>
                      <a:lnTo>
                        <a:pt x="19" y="39"/>
                      </a:lnTo>
                      <a:lnTo>
                        <a:pt x="13" y="37"/>
                      </a:lnTo>
                      <a:lnTo>
                        <a:pt x="8" y="36"/>
                      </a:lnTo>
                      <a:lnTo>
                        <a:pt x="5" y="31"/>
                      </a:lnTo>
                      <a:lnTo>
                        <a:pt x="2" y="25"/>
                      </a:lnTo>
                      <a:lnTo>
                        <a:pt x="0" y="20"/>
                      </a:lnTo>
                      <a:lnTo>
                        <a:pt x="0" y="16"/>
                      </a:lnTo>
                      <a:lnTo>
                        <a:pt x="0" y="12"/>
                      </a:lnTo>
                      <a:lnTo>
                        <a:pt x="2" y="9"/>
                      </a:lnTo>
                      <a:lnTo>
                        <a:pt x="2" y="8"/>
                      </a:lnTo>
                      <a:lnTo>
                        <a:pt x="4" y="6"/>
                      </a:lnTo>
                      <a:lnTo>
                        <a:pt x="5" y="3"/>
                      </a:lnTo>
                      <a:lnTo>
                        <a:pt x="7" y="2"/>
                      </a:lnTo>
                      <a:lnTo>
                        <a:pt x="8" y="2"/>
                      </a:lnTo>
                      <a:lnTo>
                        <a:pt x="10" y="0"/>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9"/>
                <p:cNvSpPr/>
                <p:nvPr/>
              </p:nvSpPr>
              <p:spPr>
                <a:xfrm>
                  <a:off x="1555" y="3149"/>
                  <a:ext cx="8" cy="12"/>
                </a:xfrm>
                <a:custGeom>
                  <a:rect b="b" l="l" r="r" t="t"/>
                  <a:pathLst>
                    <a:path extrusionOk="0" h="12" w="8">
                      <a:moveTo>
                        <a:pt x="8" y="3"/>
                      </a:moveTo>
                      <a:lnTo>
                        <a:pt x="8" y="12"/>
                      </a:lnTo>
                      <a:lnTo>
                        <a:pt x="7" y="12"/>
                      </a:lnTo>
                      <a:lnTo>
                        <a:pt x="5" y="10"/>
                      </a:lnTo>
                      <a:lnTo>
                        <a:pt x="4" y="10"/>
                      </a:lnTo>
                      <a:lnTo>
                        <a:pt x="4" y="9"/>
                      </a:lnTo>
                      <a:lnTo>
                        <a:pt x="2" y="9"/>
                      </a:lnTo>
                      <a:lnTo>
                        <a:pt x="2" y="7"/>
                      </a:lnTo>
                      <a:lnTo>
                        <a:pt x="0" y="7"/>
                      </a:lnTo>
                      <a:lnTo>
                        <a:pt x="2" y="6"/>
                      </a:lnTo>
                      <a:lnTo>
                        <a:pt x="2" y="4"/>
                      </a:lnTo>
                      <a:lnTo>
                        <a:pt x="4" y="3"/>
                      </a:lnTo>
                      <a:lnTo>
                        <a:pt x="4" y="0"/>
                      </a:lnTo>
                      <a:lnTo>
                        <a:pt x="5" y="0"/>
                      </a:lnTo>
                      <a:lnTo>
                        <a:pt x="7" y="1"/>
                      </a:lnTo>
                      <a:lnTo>
                        <a:pt x="7" y="3"/>
                      </a:lnTo>
                      <a:lnTo>
                        <a:pt x="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4" name="Google Shape;1444;p9"/>
                <p:cNvSpPr/>
                <p:nvPr/>
              </p:nvSpPr>
              <p:spPr>
                <a:xfrm>
                  <a:off x="1661" y="3155"/>
                  <a:ext cx="25" cy="67"/>
                </a:xfrm>
                <a:custGeom>
                  <a:rect b="b" l="l" r="r" t="t"/>
                  <a:pathLst>
                    <a:path extrusionOk="0" h="67" w="25">
                      <a:moveTo>
                        <a:pt x="24" y="8"/>
                      </a:moveTo>
                      <a:lnTo>
                        <a:pt x="21" y="12"/>
                      </a:lnTo>
                      <a:lnTo>
                        <a:pt x="18" y="17"/>
                      </a:lnTo>
                      <a:lnTo>
                        <a:pt x="13" y="22"/>
                      </a:lnTo>
                      <a:lnTo>
                        <a:pt x="10" y="26"/>
                      </a:lnTo>
                      <a:lnTo>
                        <a:pt x="8" y="31"/>
                      </a:lnTo>
                      <a:lnTo>
                        <a:pt x="7" y="37"/>
                      </a:lnTo>
                      <a:lnTo>
                        <a:pt x="5" y="43"/>
                      </a:lnTo>
                      <a:lnTo>
                        <a:pt x="7" y="51"/>
                      </a:lnTo>
                      <a:lnTo>
                        <a:pt x="8" y="54"/>
                      </a:lnTo>
                      <a:lnTo>
                        <a:pt x="8" y="56"/>
                      </a:lnTo>
                      <a:lnTo>
                        <a:pt x="10" y="58"/>
                      </a:lnTo>
                      <a:lnTo>
                        <a:pt x="11" y="59"/>
                      </a:lnTo>
                      <a:lnTo>
                        <a:pt x="13" y="58"/>
                      </a:lnTo>
                      <a:lnTo>
                        <a:pt x="13" y="56"/>
                      </a:lnTo>
                      <a:lnTo>
                        <a:pt x="13" y="54"/>
                      </a:lnTo>
                      <a:lnTo>
                        <a:pt x="13" y="53"/>
                      </a:lnTo>
                      <a:lnTo>
                        <a:pt x="15" y="53"/>
                      </a:lnTo>
                      <a:lnTo>
                        <a:pt x="15" y="51"/>
                      </a:lnTo>
                      <a:lnTo>
                        <a:pt x="15" y="53"/>
                      </a:lnTo>
                      <a:lnTo>
                        <a:pt x="16" y="53"/>
                      </a:lnTo>
                      <a:lnTo>
                        <a:pt x="16" y="56"/>
                      </a:lnTo>
                      <a:lnTo>
                        <a:pt x="18" y="58"/>
                      </a:lnTo>
                      <a:lnTo>
                        <a:pt x="18" y="59"/>
                      </a:lnTo>
                      <a:lnTo>
                        <a:pt x="18" y="61"/>
                      </a:lnTo>
                      <a:lnTo>
                        <a:pt x="18" y="62"/>
                      </a:lnTo>
                      <a:lnTo>
                        <a:pt x="18" y="65"/>
                      </a:lnTo>
                      <a:lnTo>
                        <a:pt x="16" y="65"/>
                      </a:lnTo>
                      <a:lnTo>
                        <a:pt x="15" y="67"/>
                      </a:lnTo>
                      <a:lnTo>
                        <a:pt x="13" y="67"/>
                      </a:lnTo>
                      <a:lnTo>
                        <a:pt x="11" y="67"/>
                      </a:lnTo>
                      <a:lnTo>
                        <a:pt x="11" y="65"/>
                      </a:lnTo>
                      <a:lnTo>
                        <a:pt x="10" y="65"/>
                      </a:lnTo>
                      <a:lnTo>
                        <a:pt x="7" y="64"/>
                      </a:lnTo>
                      <a:lnTo>
                        <a:pt x="5" y="61"/>
                      </a:lnTo>
                      <a:lnTo>
                        <a:pt x="4" y="58"/>
                      </a:lnTo>
                      <a:lnTo>
                        <a:pt x="2" y="54"/>
                      </a:lnTo>
                      <a:lnTo>
                        <a:pt x="0" y="50"/>
                      </a:lnTo>
                      <a:lnTo>
                        <a:pt x="0" y="47"/>
                      </a:lnTo>
                      <a:lnTo>
                        <a:pt x="0" y="42"/>
                      </a:lnTo>
                      <a:lnTo>
                        <a:pt x="2" y="37"/>
                      </a:lnTo>
                      <a:lnTo>
                        <a:pt x="4" y="31"/>
                      </a:lnTo>
                      <a:lnTo>
                        <a:pt x="4" y="26"/>
                      </a:lnTo>
                      <a:lnTo>
                        <a:pt x="7" y="22"/>
                      </a:lnTo>
                      <a:lnTo>
                        <a:pt x="8" y="17"/>
                      </a:lnTo>
                      <a:lnTo>
                        <a:pt x="11" y="12"/>
                      </a:lnTo>
                      <a:lnTo>
                        <a:pt x="15" y="8"/>
                      </a:lnTo>
                      <a:lnTo>
                        <a:pt x="18" y="4"/>
                      </a:lnTo>
                      <a:lnTo>
                        <a:pt x="22" y="0"/>
                      </a:lnTo>
                      <a:lnTo>
                        <a:pt x="22" y="1"/>
                      </a:lnTo>
                      <a:lnTo>
                        <a:pt x="24" y="3"/>
                      </a:lnTo>
                      <a:lnTo>
                        <a:pt x="25" y="4"/>
                      </a:lnTo>
                      <a:lnTo>
                        <a:pt x="24"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5" name="Google Shape;1445;p9"/>
                <p:cNvSpPr/>
                <p:nvPr/>
              </p:nvSpPr>
              <p:spPr>
                <a:xfrm>
                  <a:off x="1791" y="3156"/>
                  <a:ext cx="14" cy="14"/>
                </a:xfrm>
                <a:custGeom>
                  <a:rect b="b" l="l" r="r" t="t"/>
                  <a:pathLst>
                    <a:path extrusionOk="0" h="14" w="14">
                      <a:moveTo>
                        <a:pt x="12" y="8"/>
                      </a:moveTo>
                      <a:lnTo>
                        <a:pt x="12" y="10"/>
                      </a:lnTo>
                      <a:lnTo>
                        <a:pt x="12" y="11"/>
                      </a:lnTo>
                      <a:lnTo>
                        <a:pt x="14" y="13"/>
                      </a:lnTo>
                      <a:lnTo>
                        <a:pt x="14" y="14"/>
                      </a:lnTo>
                      <a:lnTo>
                        <a:pt x="12" y="13"/>
                      </a:lnTo>
                      <a:lnTo>
                        <a:pt x="11" y="11"/>
                      </a:lnTo>
                      <a:lnTo>
                        <a:pt x="8" y="10"/>
                      </a:lnTo>
                      <a:lnTo>
                        <a:pt x="6" y="8"/>
                      </a:lnTo>
                      <a:lnTo>
                        <a:pt x="5" y="7"/>
                      </a:lnTo>
                      <a:lnTo>
                        <a:pt x="3" y="3"/>
                      </a:lnTo>
                      <a:lnTo>
                        <a:pt x="1" y="2"/>
                      </a:lnTo>
                      <a:lnTo>
                        <a:pt x="0" y="0"/>
                      </a:lnTo>
                      <a:lnTo>
                        <a:pt x="1" y="0"/>
                      </a:lnTo>
                      <a:lnTo>
                        <a:pt x="3" y="2"/>
                      </a:lnTo>
                      <a:lnTo>
                        <a:pt x="5" y="2"/>
                      </a:lnTo>
                      <a:lnTo>
                        <a:pt x="8" y="2"/>
                      </a:lnTo>
                      <a:lnTo>
                        <a:pt x="8" y="3"/>
                      </a:lnTo>
                      <a:lnTo>
                        <a:pt x="9" y="5"/>
                      </a:lnTo>
                      <a:lnTo>
                        <a:pt x="11" y="7"/>
                      </a:lnTo>
                      <a:lnTo>
                        <a:pt x="12"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6" name="Google Shape;1446;p9"/>
                <p:cNvSpPr/>
                <p:nvPr/>
              </p:nvSpPr>
              <p:spPr>
                <a:xfrm>
                  <a:off x="1582" y="3161"/>
                  <a:ext cx="31" cy="30"/>
                </a:xfrm>
                <a:custGeom>
                  <a:rect b="b" l="l" r="r" t="t"/>
                  <a:pathLst>
                    <a:path extrusionOk="0" h="30" w="31">
                      <a:moveTo>
                        <a:pt x="9" y="8"/>
                      </a:moveTo>
                      <a:lnTo>
                        <a:pt x="12" y="11"/>
                      </a:lnTo>
                      <a:lnTo>
                        <a:pt x="16" y="13"/>
                      </a:lnTo>
                      <a:lnTo>
                        <a:pt x="19" y="16"/>
                      </a:lnTo>
                      <a:lnTo>
                        <a:pt x="22" y="17"/>
                      </a:lnTo>
                      <a:lnTo>
                        <a:pt x="25" y="20"/>
                      </a:lnTo>
                      <a:lnTo>
                        <a:pt x="28" y="23"/>
                      </a:lnTo>
                      <a:lnTo>
                        <a:pt x="30" y="27"/>
                      </a:lnTo>
                      <a:lnTo>
                        <a:pt x="31" y="30"/>
                      </a:lnTo>
                      <a:lnTo>
                        <a:pt x="30" y="30"/>
                      </a:lnTo>
                      <a:lnTo>
                        <a:pt x="28" y="28"/>
                      </a:lnTo>
                      <a:lnTo>
                        <a:pt x="26" y="27"/>
                      </a:lnTo>
                      <a:lnTo>
                        <a:pt x="25" y="25"/>
                      </a:lnTo>
                      <a:lnTo>
                        <a:pt x="23" y="25"/>
                      </a:lnTo>
                      <a:lnTo>
                        <a:pt x="23" y="23"/>
                      </a:lnTo>
                      <a:lnTo>
                        <a:pt x="22" y="22"/>
                      </a:lnTo>
                      <a:lnTo>
                        <a:pt x="19" y="20"/>
                      </a:lnTo>
                      <a:lnTo>
                        <a:pt x="17" y="19"/>
                      </a:lnTo>
                      <a:lnTo>
                        <a:pt x="14" y="17"/>
                      </a:lnTo>
                      <a:lnTo>
                        <a:pt x="12" y="14"/>
                      </a:lnTo>
                      <a:lnTo>
                        <a:pt x="9" y="13"/>
                      </a:lnTo>
                      <a:lnTo>
                        <a:pt x="8" y="11"/>
                      </a:lnTo>
                      <a:lnTo>
                        <a:pt x="5" y="9"/>
                      </a:lnTo>
                      <a:lnTo>
                        <a:pt x="3" y="6"/>
                      </a:lnTo>
                      <a:lnTo>
                        <a:pt x="0" y="3"/>
                      </a:lnTo>
                      <a:lnTo>
                        <a:pt x="0" y="2"/>
                      </a:lnTo>
                      <a:lnTo>
                        <a:pt x="2" y="2"/>
                      </a:lnTo>
                      <a:lnTo>
                        <a:pt x="2" y="0"/>
                      </a:lnTo>
                      <a:lnTo>
                        <a:pt x="3" y="2"/>
                      </a:lnTo>
                      <a:lnTo>
                        <a:pt x="5" y="2"/>
                      </a:lnTo>
                      <a:lnTo>
                        <a:pt x="6" y="3"/>
                      </a:lnTo>
                      <a:lnTo>
                        <a:pt x="8" y="5"/>
                      </a:lnTo>
                      <a:lnTo>
                        <a:pt x="8" y="6"/>
                      </a:lnTo>
                      <a:lnTo>
                        <a:pt x="9" y="6"/>
                      </a:lnTo>
                      <a:lnTo>
                        <a:pt x="9"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7" name="Google Shape;1447;p9"/>
                <p:cNvSpPr/>
                <p:nvPr/>
              </p:nvSpPr>
              <p:spPr>
                <a:xfrm>
                  <a:off x="1686" y="3163"/>
                  <a:ext cx="25" cy="81"/>
                </a:xfrm>
                <a:custGeom>
                  <a:rect b="b" l="l" r="r" t="t"/>
                  <a:pathLst>
                    <a:path extrusionOk="0" h="81" w="25">
                      <a:moveTo>
                        <a:pt x="25" y="1"/>
                      </a:moveTo>
                      <a:lnTo>
                        <a:pt x="25" y="3"/>
                      </a:lnTo>
                      <a:lnTo>
                        <a:pt x="25" y="6"/>
                      </a:lnTo>
                      <a:lnTo>
                        <a:pt x="25" y="9"/>
                      </a:lnTo>
                      <a:lnTo>
                        <a:pt x="25" y="11"/>
                      </a:lnTo>
                      <a:lnTo>
                        <a:pt x="24" y="18"/>
                      </a:lnTo>
                      <a:lnTo>
                        <a:pt x="24" y="28"/>
                      </a:lnTo>
                      <a:lnTo>
                        <a:pt x="24" y="35"/>
                      </a:lnTo>
                      <a:lnTo>
                        <a:pt x="24" y="45"/>
                      </a:lnTo>
                      <a:lnTo>
                        <a:pt x="24" y="53"/>
                      </a:lnTo>
                      <a:lnTo>
                        <a:pt x="22" y="60"/>
                      </a:lnTo>
                      <a:lnTo>
                        <a:pt x="22" y="68"/>
                      </a:lnTo>
                      <a:lnTo>
                        <a:pt x="22" y="78"/>
                      </a:lnTo>
                      <a:lnTo>
                        <a:pt x="21" y="79"/>
                      </a:lnTo>
                      <a:lnTo>
                        <a:pt x="19" y="81"/>
                      </a:lnTo>
                      <a:lnTo>
                        <a:pt x="18" y="81"/>
                      </a:lnTo>
                      <a:lnTo>
                        <a:pt x="16" y="81"/>
                      </a:lnTo>
                      <a:lnTo>
                        <a:pt x="13" y="81"/>
                      </a:lnTo>
                      <a:lnTo>
                        <a:pt x="11" y="81"/>
                      </a:lnTo>
                      <a:lnTo>
                        <a:pt x="10" y="81"/>
                      </a:lnTo>
                      <a:lnTo>
                        <a:pt x="7" y="81"/>
                      </a:lnTo>
                      <a:lnTo>
                        <a:pt x="4" y="79"/>
                      </a:lnTo>
                      <a:lnTo>
                        <a:pt x="2" y="78"/>
                      </a:lnTo>
                      <a:lnTo>
                        <a:pt x="2" y="76"/>
                      </a:lnTo>
                      <a:lnTo>
                        <a:pt x="0" y="73"/>
                      </a:lnTo>
                      <a:lnTo>
                        <a:pt x="0" y="70"/>
                      </a:lnTo>
                      <a:lnTo>
                        <a:pt x="2" y="68"/>
                      </a:lnTo>
                      <a:lnTo>
                        <a:pt x="2" y="65"/>
                      </a:lnTo>
                      <a:lnTo>
                        <a:pt x="2" y="62"/>
                      </a:lnTo>
                      <a:lnTo>
                        <a:pt x="2" y="46"/>
                      </a:lnTo>
                      <a:lnTo>
                        <a:pt x="2" y="31"/>
                      </a:lnTo>
                      <a:lnTo>
                        <a:pt x="4" y="14"/>
                      </a:lnTo>
                      <a:lnTo>
                        <a:pt x="4" y="0"/>
                      </a:lnTo>
                      <a:lnTo>
                        <a:pt x="2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9"/>
                <p:cNvSpPr/>
                <p:nvPr/>
              </p:nvSpPr>
              <p:spPr>
                <a:xfrm>
                  <a:off x="1792" y="3163"/>
                  <a:ext cx="15" cy="17"/>
                </a:xfrm>
                <a:custGeom>
                  <a:rect b="b" l="l" r="r" t="t"/>
                  <a:pathLst>
                    <a:path extrusionOk="0" h="17" w="15">
                      <a:moveTo>
                        <a:pt x="15" y="15"/>
                      </a:moveTo>
                      <a:lnTo>
                        <a:pt x="15" y="15"/>
                      </a:lnTo>
                      <a:lnTo>
                        <a:pt x="13" y="17"/>
                      </a:lnTo>
                      <a:lnTo>
                        <a:pt x="11" y="17"/>
                      </a:lnTo>
                      <a:lnTo>
                        <a:pt x="10" y="15"/>
                      </a:lnTo>
                      <a:lnTo>
                        <a:pt x="8" y="14"/>
                      </a:lnTo>
                      <a:lnTo>
                        <a:pt x="7" y="12"/>
                      </a:lnTo>
                      <a:lnTo>
                        <a:pt x="4" y="11"/>
                      </a:lnTo>
                      <a:lnTo>
                        <a:pt x="2" y="9"/>
                      </a:lnTo>
                      <a:lnTo>
                        <a:pt x="0" y="7"/>
                      </a:lnTo>
                      <a:lnTo>
                        <a:pt x="0" y="6"/>
                      </a:lnTo>
                      <a:lnTo>
                        <a:pt x="0" y="3"/>
                      </a:lnTo>
                      <a:lnTo>
                        <a:pt x="0" y="0"/>
                      </a:lnTo>
                      <a:lnTo>
                        <a:pt x="2" y="1"/>
                      </a:lnTo>
                      <a:lnTo>
                        <a:pt x="4" y="4"/>
                      </a:lnTo>
                      <a:lnTo>
                        <a:pt x="7" y="6"/>
                      </a:lnTo>
                      <a:lnTo>
                        <a:pt x="8" y="7"/>
                      </a:lnTo>
                      <a:lnTo>
                        <a:pt x="10" y="9"/>
                      </a:lnTo>
                      <a:lnTo>
                        <a:pt x="11" y="11"/>
                      </a:lnTo>
                      <a:lnTo>
                        <a:pt x="13" y="12"/>
                      </a:lnTo>
                      <a:lnTo>
                        <a:pt x="15" y="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9"/>
                <p:cNvSpPr/>
                <p:nvPr/>
              </p:nvSpPr>
              <p:spPr>
                <a:xfrm>
                  <a:off x="1791" y="3177"/>
                  <a:ext cx="8" cy="6"/>
                </a:xfrm>
                <a:custGeom>
                  <a:rect b="b" l="l" r="r" t="t"/>
                  <a:pathLst>
                    <a:path extrusionOk="0" h="6" w="8">
                      <a:moveTo>
                        <a:pt x="8" y="4"/>
                      </a:moveTo>
                      <a:lnTo>
                        <a:pt x="6" y="4"/>
                      </a:lnTo>
                      <a:lnTo>
                        <a:pt x="6" y="6"/>
                      </a:lnTo>
                      <a:lnTo>
                        <a:pt x="5" y="6"/>
                      </a:lnTo>
                      <a:lnTo>
                        <a:pt x="3" y="4"/>
                      </a:lnTo>
                      <a:lnTo>
                        <a:pt x="1" y="3"/>
                      </a:lnTo>
                      <a:lnTo>
                        <a:pt x="0" y="1"/>
                      </a:lnTo>
                      <a:lnTo>
                        <a:pt x="1" y="0"/>
                      </a:lnTo>
                      <a:lnTo>
                        <a:pt x="3" y="0"/>
                      </a:lnTo>
                      <a:lnTo>
                        <a:pt x="5" y="0"/>
                      </a:lnTo>
                      <a:lnTo>
                        <a:pt x="5" y="1"/>
                      </a:lnTo>
                      <a:lnTo>
                        <a:pt x="6" y="1"/>
                      </a:lnTo>
                      <a:lnTo>
                        <a:pt x="6" y="3"/>
                      </a:lnTo>
                      <a:lnTo>
                        <a:pt x="8"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9"/>
                <p:cNvSpPr/>
                <p:nvPr/>
              </p:nvSpPr>
              <p:spPr>
                <a:xfrm>
                  <a:off x="1782" y="3177"/>
                  <a:ext cx="10" cy="9"/>
                </a:xfrm>
                <a:custGeom>
                  <a:rect b="b" l="l" r="r" t="t"/>
                  <a:pathLst>
                    <a:path extrusionOk="0" h="9" w="10">
                      <a:moveTo>
                        <a:pt x="10" y="7"/>
                      </a:moveTo>
                      <a:lnTo>
                        <a:pt x="9" y="9"/>
                      </a:lnTo>
                      <a:lnTo>
                        <a:pt x="7" y="7"/>
                      </a:lnTo>
                      <a:lnTo>
                        <a:pt x="6" y="7"/>
                      </a:lnTo>
                      <a:lnTo>
                        <a:pt x="4" y="6"/>
                      </a:lnTo>
                      <a:lnTo>
                        <a:pt x="3" y="4"/>
                      </a:lnTo>
                      <a:lnTo>
                        <a:pt x="1" y="3"/>
                      </a:lnTo>
                      <a:lnTo>
                        <a:pt x="0" y="1"/>
                      </a:lnTo>
                      <a:lnTo>
                        <a:pt x="1" y="0"/>
                      </a:lnTo>
                      <a:lnTo>
                        <a:pt x="3" y="0"/>
                      </a:lnTo>
                      <a:lnTo>
                        <a:pt x="4" y="0"/>
                      </a:lnTo>
                      <a:lnTo>
                        <a:pt x="6" y="0"/>
                      </a:lnTo>
                      <a:lnTo>
                        <a:pt x="6" y="1"/>
                      </a:lnTo>
                      <a:lnTo>
                        <a:pt x="7" y="3"/>
                      </a:lnTo>
                      <a:lnTo>
                        <a:pt x="7" y="4"/>
                      </a:lnTo>
                      <a:lnTo>
                        <a:pt x="9" y="6"/>
                      </a:lnTo>
                      <a:lnTo>
                        <a:pt x="10"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9"/>
                <p:cNvSpPr/>
                <p:nvPr/>
              </p:nvSpPr>
              <p:spPr>
                <a:xfrm>
                  <a:off x="1774" y="3178"/>
                  <a:ext cx="11" cy="10"/>
                </a:xfrm>
                <a:custGeom>
                  <a:rect b="b" l="l" r="r" t="t"/>
                  <a:pathLst>
                    <a:path extrusionOk="0" h="10" w="11">
                      <a:moveTo>
                        <a:pt x="11" y="8"/>
                      </a:moveTo>
                      <a:lnTo>
                        <a:pt x="11" y="10"/>
                      </a:lnTo>
                      <a:lnTo>
                        <a:pt x="9" y="10"/>
                      </a:lnTo>
                      <a:lnTo>
                        <a:pt x="8" y="10"/>
                      </a:lnTo>
                      <a:lnTo>
                        <a:pt x="6" y="8"/>
                      </a:lnTo>
                      <a:lnTo>
                        <a:pt x="4" y="6"/>
                      </a:lnTo>
                      <a:lnTo>
                        <a:pt x="3" y="6"/>
                      </a:lnTo>
                      <a:lnTo>
                        <a:pt x="1" y="5"/>
                      </a:lnTo>
                      <a:lnTo>
                        <a:pt x="1" y="3"/>
                      </a:lnTo>
                      <a:lnTo>
                        <a:pt x="0" y="3"/>
                      </a:lnTo>
                      <a:lnTo>
                        <a:pt x="0" y="2"/>
                      </a:lnTo>
                      <a:lnTo>
                        <a:pt x="1" y="0"/>
                      </a:lnTo>
                      <a:lnTo>
                        <a:pt x="4" y="0"/>
                      </a:lnTo>
                      <a:lnTo>
                        <a:pt x="11"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2" name="Google Shape;1452;p9"/>
                <p:cNvSpPr/>
                <p:nvPr/>
              </p:nvSpPr>
              <p:spPr>
                <a:xfrm>
                  <a:off x="1814" y="3178"/>
                  <a:ext cx="5" cy="5"/>
                </a:xfrm>
                <a:custGeom>
                  <a:rect b="b" l="l" r="r" t="t"/>
                  <a:pathLst>
                    <a:path extrusionOk="0" h="5" w="5">
                      <a:moveTo>
                        <a:pt x="5" y="5"/>
                      </a:moveTo>
                      <a:lnTo>
                        <a:pt x="3" y="5"/>
                      </a:lnTo>
                      <a:lnTo>
                        <a:pt x="2" y="5"/>
                      </a:lnTo>
                      <a:lnTo>
                        <a:pt x="0" y="3"/>
                      </a:lnTo>
                      <a:lnTo>
                        <a:pt x="0" y="2"/>
                      </a:lnTo>
                      <a:lnTo>
                        <a:pt x="0" y="0"/>
                      </a:lnTo>
                      <a:lnTo>
                        <a:pt x="2" y="0"/>
                      </a:lnTo>
                      <a:lnTo>
                        <a:pt x="3" y="2"/>
                      </a:lnTo>
                      <a:lnTo>
                        <a:pt x="5" y="3"/>
                      </a:lnTo>
                      <a:lnTo>
                        <a:pt x="5"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3" name="Google Shape;1453;p9"/>
                <p:cNvSpPr/>
                <p:nvPr/>
              </p:nvSpPr>
              <p:spPr>
                <a:xfrm>
                  <a:off x="1764" y="3178"/>
                  <a:ext cx="13" cy="13"/>
                </a:xfrm>
                <a:custGeom>
                  <a:rect b="b" l="l" r="r" t="t"/>
                  <a:pathLst>
                    <a:path extrusionOk="0" h="13" w="13">
                      <a:moveTo>
                        <a:pt x="13" y="13"/>
                      </a:moveTo>
                      <a:lnTo>
                        <a:pt x="10" y="13"/>
                      </a:lnTo>
                      <a:lnTo>
                        <a:pt x="8" y="13"/>
                      </a:lnTo>
                      <a:lnTo>
                        <a:pt x="7" y="13"/>
                      </a:lnTo>
                      <a:lnTo>
                        <a:pt x="5" y="11"/>
                      </a:lnTo>
                      <a:lnTo>
                        <a:pt x="4" y="10"/>
                      </a:lnTo>
                      <a:lnTo>
                        <a:pt x="2" y="6"/>
                      </a:lnTo>
                      <a:lnTo>
                        <a:pt x="2" y="5"/>
                      </a:lnTo>
                      <a:lnTo>
                        <a:pt x="0" y="3"/>
                      </a:lnTo>
                      <a:lnTo>
                        <a:pt x="0" y="2"/>
                      </a:lnTo>
                      <a:lnTo>
                        <a:pt x="2" y="2"/>
                      </a:lnTo>
                      <a:lnTo>
                        <a:pt x="4" y="2"/>
                      </a:lnTo>
                      <a:lnTo>
                        <a:pt x="5" y="0"/>
                      </a:lnTo>
                      <a:lnTo>
                        <a:pt x="5" y="2"/>
                      </a:lnTo>
                      <a:lnTo>
                        <a:pt x="7" y="3"/>
                      </a:lnTo>
                      <a:lnTo>
                        <a:pt x="8" y="5"/>
                      </a:lnTo>
                      <a:lnTo>
                        <a:pt x="10" y="6"/>
                      </a:lnTo>
                      <a:lnTo>
                        <a:pt x="10" y="8"/>
                      </a:lnTo>
                      <a:lnTo>
                        <a:pt x="11" y="10"/>
                      </a:lnTo>
                      <a:lnTo>
                        <a:pt x="11" y="11"/>
                      </a:lnTo>
                      <a:lnTo>
                        <a:pt x="13"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4" name="Google Shape;1454;p9"/>
                <p:cNvSpPr/>
                <p:nvPr/>
              </p:nvSpPr>
              <p:spPr>
                <a:xfrm>
                  <a:off x="1807" y="3183"/>
                  <a:ext cx="9" cy="6"/>
                </a:xfrm>
                <a:custGeom>
                  <a:rect b="b" l="l" r="r" t="t"/>
                  <a:pathLst>
                    <a:path extrusionOk="0" h="6" w="9">
                      <a:moveTo>
                        <a:pt x="9" y="6"/>
                      </a:moveTo>
                      <a:lnTo>
                        <a:pt x="9" y="6"/>
                      </a:lnTo>
                      <a:lnTo>
                        <a:pt x="7" y="6"/>
                      </a:lnTo>
                      <a:lnTo>
                        <a:pt x="6" y="6"/>
                      </a:lnTo>
                      <a:lnTo>
                        <a:pt x="4" y="5"/>
                      </a:lnTo>
                      <a:lnTo>
                        <a:pt x="3" y="3"/>
                      </a:lnTo>
                      <a:lnTo>
                        <a:pt x="1" y="1"/>
                      </a:lnTo>
                      <a:lnTo>
                        <a:pt x="0" y="1"/>
                      </a:lnTo>
                      <a:lnTo>
                        <a:pt x="3" y="0"/>
                      </a:lnTo>
                      <a:lnTo>
                        <a:pt x="4" y="0"/>
                      </a:lnTo>
                      <a:lnTo>
                        <a:pt x="6" y="1"/>
                      </a:lnTo>
                      <a:lnTo>
                        <a:pt x="7" y="3"/>
                      </a:lnTo>
                      <a:lnTo>
                        <a:pt x="9" y="5"/>
                      </a:lnTo>
                      <a:lnTo>
                        <a:pt x="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5" name="Google Shape;1455;p9"/>
                <p:cNvSpPr/>
                <p:nvPr/>
              </p:nvSpPr>
              <p:spPr>
                <a:xfrm>
                  <a:off x="1758" y="3181"/>
                  <a:ext cx="11" cy="14"/>
                </a:xfrm>
                <a:custGeom>
                  <a:rect b="b" l="l" r="r" t="t"/>
                  <a:pathLst>
                    <a:path extrusionOk="0" h="14" w="11">
                      <a:moveTo>
                        <a:pt x="11" y="13"/>
                      </a:moveTo>
                      <a:lnTo>
                        <a:pt x="11" y="13"/>
                      </a:lnTo>
                      <a:lnTo>
                        <a:pt x="10" y="14"/>
                      </a:lnTo>
                      <a:lnTo>
                        <a:pt x="8" y="13"/>
                      </a:lnTo>
                      <a:lnTo>
                        <a:pt x="6" y="13"/>
                      </a:lnTo>
                      <a:lnTo>
                        <a:pt x="5" y="11"/>
                      </a:lnTo>
                      <a:lnTo>
                        <a:pt x="3" y="10"/>
                      </a:lnTo>
                      <a:lnTo>
                        <a:pt x="2" y="8"/>
                      </a:lnTo>
                      <a:lnTo>
                        <a:pt x="2" y="7"/>
                      </a:lnTo>
                      <a:lnTo>
                        <a:pt x="0" y="5"/>
                      </a:lnTo>
                      <a:lnTo>
                        <a:pt x="0" y="3"/>
                      </a:lnTo>
                      <a:lnTo>
                        <a:pt x="0" y="2"/>
                      </a:lnTo>
                      <a:lnTo>
                        <a:pt x="0" y="0"/>
                      </a:lnTo>
                      <a:lnTo>
                        <a:pt x="2" y="2"/>
                      </a:lnTo>
                      <a:lnTo>
                        <a:pt x="3" y="3"/>
                      </a:lnTo>
                      <a:lnTo>
                        <a:pt x="5" y="5"/>
                      </a:lnTo>
                      <a:lnTo>
                        <a:pt x="6" y="7"/>
                      </a:lnTo>
                      <a:lnTo>
                        <a:pt x="8" y="8"/>
                      </a:lnTo>
                      <a:lnTo>
                        <a:pt x="10" y="10"/>
                      </a:lnTo>
                      <a:lnTo>
                        <a:pt x="11" y="11"/>
                      </a:lnTo>
                      <a:lnTo>
                        <a:pt x="11"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6" name="Google Shape;1456;p9"/>
                <p:cNvSpPr/>
                <p:nvPr/>
              </p:nvSpPr>
              <p:spPr>
                <a:xfrm>
                  <a:off x="1800" y="3184"/>
                  <a:ext cx="13" cy="11"/>
                </a:xfrm>
                <a:custGeom>
                  <a:rect b="b" l="l" r="r" t="t"/>
                  <a:pathLst>
                    <a:path extrusionOk="0" h="11" w="13">
                      <a:moveTo>
                        <a:pt x="13" y="8"/>
                      </a:moveTo>
                      <a:lnTo>
                        <a:pt x="11" y="11"/>
                      </a:lnTo>
                      <a:lnTo>
                        <a:pt x="10" y="10"/>
                      </a:lnTo>
                      <a:lnTo>
                        <a:pt x="8" y="10"/>
                      </a:lnTo>
                      <a:lnTo>
                        <a:pt x="7" y="10"/>
                      </a:lnTo>
                      <a:lnTo>
                        <a:pt x="5" y="8"/>
                      </a:lnTo>
                      <a:lnTo>
                        <a:pt x="3" y="7"/>
                      </a:lnTo>
                      <a:lnTo>
                        <a:pt x="2" y="7"/>
                      </a:lnTo>
                      <a:lnTo>
                        <a:pt x="2" y="5"/>
                      </a:lnTo>
                      <a:lnTo>
                        <a:pt x="0" y="4"/>
                      </a:lnTo>
                      <a:lnTo>
                        <a:pt x="2" y="2"/>
                      </a:lnTo>
                      <a:lnTo>
                        <a:pt x="3" y="0"/>
                      </a:lnTo>
                      <a:lnTo>
                        <a:pt x="5" y="2"/>
                      </a:lnTo>
                      <a:lnTo>
                        <a:pt x="7" y="2"/>
                      </a:lnTo>
                      <a:lnTo>
                        <a:pt x="8" y="4"/>
                      </a:lnTo>
                      <a:lnTo>
                        <a:pt x="10" y="5"/>
                      </a:lnTo>
                      <a:lnTo>
                        <a:pt x="11" y="7"/>
                      </a:lnTo>
                      <a:lnTo>
                        <a:pt x="13"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7" name="Google Shape;1457;p9"/>
                <p:cNvSpPr/>
                <p:nvPr/>
              </p:nvSpPr>
              <p:spPr>
                <a:xfrm>
                  <a:off x="1735" y="3186"/>
                  <a:ext cx="6" cy="5"/>
                </a:xfrm>
                <a:custGeom>
                  <a:rect b="b" l="l" r="r" t="t"/>
                  <a:pathLst>
                    <a:path extrusionOk="0" h="5" w="6">
                      <a:moveTo>
                        <a:pt x="6" y="3"/>
                      </a:moveTo>
                      <a:lnTo>
                        <a:pt x="4" y="5"/>
                      </a:lnTo>
                      <a:lnTo>
                        <a:pt x="3" y="5"/>
                      </a:lnTo>
                      <a:lnTo>
                        <a:pt x="3" y="3"/>
                      </a:lnTo>
                      <a:lnTo>
                        <a:pt x="1" y="3"/>
                      </a:lnTo>
                      <a:lnTo>
                        <a:pt x="0" y="2"/>
                      </a:lnTo>
                      <a:lnTo>
                        <a:pt x="1" y="0"/>
                      </a:lnTo>
                      <a:lnTo>
                        <a:pt x="3" y="0"/>
                      </a:lnTo>
                      <a:lnTo>
                        <a:pt x="4" y="2"/>
                      </a:lnTo>
                      <a:lnTo>
                        <a:pt x="6"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8" name="Google Shape;1458;p9"/>
                <p:cNvSpPr/>
                <p:nvPr/>
              </p:nvSpPr>
              <p:spPr>
                <a:xfrm>
                  <a:off x="1718" y="3186"/>
                  <a:ext cx="14" cy="17"/>
                </a:xfrm>
                <a:custGeom>
                  <a:rect b="b" l="l" r="r" t="t"/>
                  <a:pathLst>
                    <a:path extrusionOk="0" h="17" w="14">
                      <a:moveTo>
                        <a:pt x="11" y="9"/>
                      </a:moveTo>
                      <a:lnTo>
                        <a:pt x="12" y="11"/>
                      </a:lnTo>
                      <a:lnTo>
                        <a:pt x="12" y="12"/>
                      </a:lnTo>
                      <a:lnTo>
                        <a:pt x="14" y="14"/>
                      </a:lnTo>
                      <a:lnTo>
                        <a:pt x="14" y="16"/>
                      </a:lnTo>
                      <a:lnTo>
                        <a:pt x="12" y="17"/>
                      </a:lnTo>
                      <a:lnTo>
                        <a:pt x="11" y="16"/>
                      </a:lnTo>
                      <a:lnTo>
                        <a:pt x="9" y="14"/>
                      </a:lnTo>
                      <a:lnTo>
                        <a:pt x="7" y="12"/>
                      </a:lnTo>
                      <a:lnTo>
                        <a:pt x="6" y="11"/>
                      </a:lnTo>
                      <a:lnTo>
                        <a:pt x="4" y="8"/>
                      </a:lnTo>
                      <a:lnTo>
                        <a:pt x="3" y="6"/>
                      </a:lnTo>
                      <a:lnTo>
                        <a:pt x="1" y="5"/>
                      </a:lnTo>
                      <a:lnTo>
                        <a:pt x="0" y="3"/>
                      </a:lnTo>
                      <a:lnTo>
                        <a:pt x="1" y="0"/>
                      </a:lnTo>
                      <a:lnTo>
                        <a:pt x="3" y="0"/>
                      </a:lnTo>
                      <a:lnTo>
                        <a:pt x="4" y="0"/>
                      </a:lnTo>
                      <a:lnTo>
                        <a:pt x="6" y="2"/>
                      </a:lnTo>
                      <a:lnTo>
                        <a:pt x="7" y="5"/>
                      </a:lnTo>
                      <a:lnTo>
                        <a:pt x="7" y="6"/>
                      </a:lnTo>
                      <a:lnTo>
                        <a:pt x="9" y="8"/>
                      </a:lnTo>
                      <a:lnTo>
                        <a:pt x="1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9" name="Google Shape;1459;p9"/>
                <p:cNvSpPr/>
                <p:nvPr/>
              </p:nvSpPr>
              <p:spPr>
                <a:xfrm>
                  <a:off x="1727" y="3186"/>
                  <a:ext cx="9" cy="11"/>
                </a:xfrm>
                <a:custGeom>
                  <a:rect b="b" l="l" r="r" t="t"/>
                  <a:pathLst>
                    <a:path extrusionOk="0" h="11" w="9">
                      <a:moveTo>
                        <a:pt x="8" y="11"/>
                      </a:moveTo>
                      <a:lnTo>
                        <a:pt x="6" y="11"/>
                      </a:lnTo>
                      <a:lnTo>
                        <a:pt x="5" y="9"/>
                      </a:lnTo>
                      <a:lnTo>
                        <a:pt x="3" y="8"/>
                      </a:lnTo>
                      <a:lnTo>
                        <a:pt x="3" y="6"/>
                      </a:lnTo>
                      <a:lnTo>
                        <a:pt x="2" y="5"/>
                      </a:lnTo>
                      <a:lnTo>
                        <a:pt x="2" y="3"/>
                      </a:lnTo>
                      <a:lnTo>
                        <a:pt x="0" y="3"/>
                      </a:lnTo>
                      <a:lnTo>
                        <a:pt x="2" y="2"/>
                      </a:lnTo>
                      <a:lnTo>
                        <a:pt x="3" y="0"/>
                      </a:lnTo>
                      <a:lnTo>
                        <a:pt x="5" y="2"/>
                      </a:lnTo>
                      <a:lnTo>
                        <a:pt x="5" y="3"/>
                      </a:lnTo>
                      <a:lnTo>
                        <a:pt x="6" y="3"/>
                      </a:lnTo>
                      <a:lnTo>
                        <a:pt x="6" y="5"/>
                      </a:lnTo>
                      <a:lnTo>
                        <a:pt x="8" y="6"/>
                      </a:lnTo>
                      <a:lnTo>
                        <a:pt x="9" y="6"/>
                      </a:lnTo>
                      <a:lnTo>
                        <a:pt x="9" y="8"/>
                      </a:lnTo>
                      <a:lnTo>
                        <a:pt x="9" y="9"/>
                      </a:lnTo>
                      <a:lnTo>
                        <a:pt x="8" y="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0" name="Google Shape;1460;p9"/>
                <p:cNvSpPr/>
                <p:nvPr/>
              </p:nvSpPr>
              <p:spPr>
                <a:xfrm>
                  <a:off x="1794" y="3188"/>
                  <a:ext cx="13" cy="14"/>
                </a:xfrm>
                <a:custGeom>
                  <a:rect b="b" l="l" r="r" t="t"/>
                  <a:pathLst>
                    <a:path extrusionOk="0" h="14" w="13">
                      <a:moveTo>
                        <a:pt x="13" y="10"/>
                      </a:moveTo>
                      <a:lnTo>
                        <a:pt x="11" y="14"/>
                      </a:lnTo>
                      <a:lnTo>
                        <a:pt x="9" y="12"/>
                      </a:lnTo>
                      <a:lnTo>
                        <a:pt x="8" y="12"/>
                      </a:lnTo>
                      <a:lnTo>
                        <a:pt x="6" y="10"/>
                      </a:lnTo>
                      <a:lnTo>
                        <a:pt x="5" y="9"/>
                      </a:lnTo>
                      <a:lnTo>
                        <a:pt x="5" y="7"/>
                      </a:lnTo>
                      <a:lnTo>
                        <a:pt x="3" y="6"/>
                      </a:lnTo>
                      <a:lnTo>
                        <a:pt x="2" y="4"/>
                      </a:lnTo>
                      <a:lnTo>
                        <a:pt x="0" y="3"/>
                      </a:lnTo>
                      <a:lnTo>
                        <a:pt x="0" y="1"/>
                      </a:lnTo>
                      <a:lnTo>
                        <a:pt x="0" y="0"/>
                      </a:lnTo>
                      <a:lnTo>
                        <a:pt x="2" y="0"/>
                      </a:lnTo>
                      <a:lnTo>
                        <a:pt x="3" y="1"/>
                      </a:lnTo>
                      <a:lnTo>
                        <a:pt x="5" y="1"/>
                      </a:lnTo>
                      <a:lnTo>
                        <a:pt x="6" y="3"/>
                      </a:lnTo>
                      <a:lnTo>
                        <a:pt x="8" y="4"/>
                      </a:lnTo>
                      <a:lnTo>
                        <a:pt x="9" y="6"/>
                      </a:lnTo>
                      <a:lnTo>
                        <a:pt x="9" y="7"/>
                      </a:lnTo>
                      <a:lnTo>
                        <a:pt x="11" y="9"/>
                      </a:lnTo>
                      <a:lnTo>
                        <a:pt x="13"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1" name="Google Shape;1461;p9"/>
                <p:cNvSpPr/>
                <p:nvPr/>
              </p:nvSpPr>
              <p:spPr>
                <a:xfrm>
                  <a:off x="1786" y="3191"/>
                  <a:ext cx="16" cy="15"/>
                </a:xfrm>
                <a:custGeom>
                  <a:rect b="b" l="l" r="r" t="t"/>
                  <a:pathLst>
                    <a:path extrusionOk="0" h="15" w="16">
                      <a:moveTo>
                        <a:pt x="16" y="12"/>
                      </a:moveTo>
                      <a:lnTo>
                        <a:pt x="16" y="14"/>
                      </a:lnTo>
                      <a:lnTo>
                        <a:pt x="14" y="15"/>
                      </a:lnTo>
                      <a:lnTo>
                        <a:pt x="13" y="15"/>
                      </a:lnTo>
                      <a:lnTo>
                        <a:pt x="11" y="14"/>
                      </a:lnTo>
                      <a:lnTo>
                        <a:pt x="10" y="12"/>
                      </a:lnTo>
                      <a:lnTo>
                        <a:pt x="8" y="11"/>
                      </a:lnTo>
                      <a:lnTo>
                        <a:pt x="6" y="9"/>
                      </a:lnTo>
                      <a:lnTo>
                        <a:pt x="5" y="7"/>
                      </a:lnTo>
                      <a:lnTo>
                        <a:pt x="3" y="6"/>
                      </a:lnTo>
                      <a:lnTo>
                        <a:pt x="0" y="4"/>
                      </a:lnTo>
                      <a:lnTo>
                        <a:pt x="0" y="3"/>
                      </a:lnTo>
                      <a:lnTo>
                        <a:pt x="0" y="1"/>
                      </a:lnTo>
                      <a:lnTo>
                        <a:pt x="0" y="0"/>
                      </a:lnTo>
                      <a:lnTo>
                        <a:pt x="2" y="0"/>
                      </a:lnTo>
                      <a:lnTo>
                        <a:pt x="5" y="1"/>
                      </a:lnTo>
                      <a:lnTo>
                        <a:pt x="6" y="3"/>
                      </a:lnTo>
                      <a:lnTo>
                        <a:pt x="8" y="4"/>
                      </a:lnTo>
                      <a:lnTo>
                        <a:pt x="10" y="6"/>
                      </a:lnTo>
                      <a:lnTo>
                        <a:pt x="11" y="7"/>
                      </a:lnTo>
                      <a:lnTo>
                        <a:pt x="13" y="9"/>
                      </a:lnTo>
                      <a:lnTo>
                        <a:pt x="14" y="11"/>
                      </a:lnTo>
                      <a:lnTo>
                        <a:pt x="1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2" name="Google Shape;1462;p9"/>
                <p:cNvSpPr/>
                <p:nvPr/>
              </p:nvSpPr>
              <p:spPr>
                <a:xfrm>
                  <a:off x="1778" y="3195"/>
                  <a:ext cx="18" cy="13"/>
                </a:xfrm>
                <a:custGeom>
                  <a:rect b="b" l="l" r="r" t="t"/>
                  <a:pathLst>
                    <a:path extrusionOk="0" h="13" w="18">
                      <a:moveTo>
                        <a:pt x="18" y="13"/>
                      </a:moveTo>
                      <a:lnTo>
                        <a:pt x="16" y="13"/>
                      </a:lnTo>
                      <a:lnTo>
                        <a:pt x="14" y="13"/>
                      </a:lnTo>
                      <a:lnTo>
                        <a:pt x="13" y="13"/>
                      </a:lnTo>
                      <a:lnTo>
                        <a:pt x="11" y="13"/>
                      </a:lnTo>
                      <a:lnTo>
                        <a:pt x="10" y="11"/>
                      </a:lnTo>
                      <a:lnTo>
                        <a:pt x="8" y="10"/>
                      </a:lnTo>
                      <a:lnTo>
                        <a:pt x="7" y="8"/>
                      </a:lnTo>
                      <a:lnTo>
                        <a:pt x="5" y="7"/>
                      </a:lnTo>
                      <a:lnTo>
                        <a:pt x="4" y="5"/>
                      </a:lnTo>
                      <a:lnTo>
                        <a:pt x="2" y="3"/>
                      </a:lnTo>
                      <a:lnTo>
                        <a:pt x="0" y="2"/>
                      </a:lnTo>
                      <a:lnTo>
                        <a:pt x="2" y="0"/>
                      </a:lnTo>
                      <a:lnTo>
                        <a:pt x="4" y="0"/>
                      </a:lnTo>
                      <a:lnTo>
                        <a:pt x="5" y="2"/>
                      </a:lnTo>
                      <a:lnTo>
                        <a:pt x="8" y="3"/>
                      </a:lnTo>
                      <a:lnTo>
                        <a:pt x="10" y="5"/>
                      </a:lnTo>
                      <a:lnTo>
                        <a:pt x="11" y="7"/>
                      </a:lnTo>
                      <a:lnTo>
                        <a:pt x="13" y="8"/>
                      </a:lnTo>
                      <a:lnTo>
                        <a:pt x="14" y="10"/>
                      </a:lnTo>
                      <a:lnTo>
                        <a:pt x="16" y="11"/>
                      </a:lnTo>
                      <a:lnTo>
                        <a:pt x="18"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3" name="Google Shape;1463;p9"/>
                <p:cNvSpPr/>
                <p:nvPr/>
              </p:nvSpPr>
              <p:spPr>
                <a:xfrm>
                  <a:off x="1599" y="3194"/>
                  <a:ext cx="59" cy="65"/>
                </a:xfrm>
                <a:custGeom>
                  <a:rect b="b" l="l" r="r" t="t"/>
                  <a:pathLst>
                    <a:path extrusionOk="0" h="65" w="59">
                      <a:moveTo>
                        <a:pt x="59" y="3"/>
                      </a:moveTo>
                      <a:lnTo>
                        <a:pt x="59" y="6"/>
                      </a:lnTo>
                      <a:lnTo>
                        <a:pt x="55" y="6"/>
                      </a:lnTo>
                      <a:lnTo>
                        <a:pt x="52" y="6"/>
                      </a:lnTo>
                      <a:lnTo>
                        <a:pt x="47" y="6"/>
                      </a:lnTo>
                      <a:lnTo>
                        <a:pt x="44" y="6"/>
                      </a:lnTo>
                      <a:lnTo>
                        <a:pt x="41" y="8"/>
                      </a:lnTo>
                      <a:lnTo>
                        <a:pt x="36" y="8"/>
                      </a:lnTo>
                      <a:lnTo>
                        <a:pt x="33" y="9"/>
                      </a:lnTo>
                      <a:lnTo>
                        <a:pt x="30" y="9"/>
                      </a:lnTo>
                      <a:lnTo>
                        <a:pt x="25" y="11"/>
                      </a:lnTo>
                      <a:lnTo>
                        <a:pt x="22" y="14"/>
                      </a:lnTo>
                      <a:lnTo>
                        <a:pt x="19" y="15"/>
                      </a:lnTo>
                      <a:lnTo>
                        <a:pt x="17" y="19"/>
                      </a:lnTo>
                      <a:lnTo>
                        <a:pt x="14" y="20"/>
                      </a:lnTo>
                      <a:lnTo>
                        <a:pt x="11" y="23"/>
                      </a:lnTo>
                      <a:lnTo>
                        <a:pt x="9" y="26"/>
                      </a:lnTo>
                      <a:lnTo>
                        <a:pt x="8" y="31"/>
                      </a:lnTo>
                      <a:lnTo>
                        <a:pt x="6" y="34"/>
                      </a:lnTo>
                      <a:lnTo>
                        <a:pt x="5" y="39"/>
                      </a:lnTo>
                      <a:lnTo>
                        <a:pt x="5" y="43"/>
                      </a:lnTo>
                      <a:lnTo>
                        <a:pt x="5" y="50"/>
                      </a:lnTo>
                      <a:lnTo>
                        <a:pt x="6" y="51"/>
                      </a:lnTo>
                      <a:lnTo>
                        <a:pt x="6" y="53"/>
                      </a:lnTo>
                      <a:lnTo>
                        <a:pt x="8" y="54"/>
                      </a:lnTo>
                      <a:lnTo>
                        <a:pt x="9" y="56"/>
                      </a:lnTo>
                      <a:lnTo>
                        <a:pt x="11" y="58"/>
                      </a:lnTo>
                      <a:lnTo>
                        <a:pt x="13" y="58"/>
                      </a:lnTo>
                      <a:lnTo>
                        <a:pt x="14" y="59"/>
                      </a:lnTo>
                      <a:lnTo>
                        <a:pt x="16" y="59"/>
                      </a:lnTo>
                      <a:lnTo>
                        <a:pt x="17" y="58"/>
                      </a:lnTo>
                      <a:lnTo>
                        <a:pt x="19" y="58"/>
                      </a:lnTo>
                      <a:lnTo>
                        <a:pt x="19" y="56"/>
                      </a:lnTo>
                      <a:lnTo>
                        <a:pt x="20" y="54"/>
                      </a:lnTo>
                      <a:lnTo>
                        <a:pt x="22" y="50"/>
                      </a:lnTo>
                      <a:lnTo>
                        <a:pt x="22" y="42"/>
                      </a:lnTo>
                      <a:lnTo>
                        <a:pt x="22" y="36"/>
                      </a:lnTo>
                      <a:lnTo>
                        <a:pt x="19" y="31"/>
                      </a:lnTo>
                      <a:lnTo>
                        <a:pt x="17" y="29"/>
                      </a:lnTo>
                      <a:lnTo>
                        <a:pt x="17" y="28"/>
                      </a:lnTo>
                      <a:lnTo>
                        <a:pt x="16" y="26"/>
                      </a:lnTo>
                      <a:lnTo>
                        <a:pt x="17" y="25"/>
                      </a:lnTo>
                      <a:lnTo>
                        <a:pt x="19" y="23"/>
                      </a:lnTo>
                      <a:lnTo>
                        <a:pt x="19" y="22"/>
                      </a:lnTo>
                      <a:lnTo>
                        <a:pt x="22" y="22"/>
                      </a:lnTo>
                      <a:lnTo>
                        <a:pt x="24" y="23"/>
                      </a:lnTo>
                      <a:lnTo>
                        <a:pt x="25" y="26"/>
                      </a:lnTo>
                      <a:lnTo>
                        <a:pt x="27" y="31"/>
                      </a:lnTo>
                      <a:lnTo>
                        <a:pt x="28" y="36"/>
                      </a:lnTo>
                      <a:lnTo>
                        <a:pt x="28" y="42"/>
                      </a:lnTo>
                      <a:lnTo>
                        <a:pt x="28" y="45"/>
                      </a:lnTo>
                      <a:lnTo>
                        <a:pt x="28" y="48"/>
                      </a:lnTo>
                      <a:lnTo>
                        <a:pt x="28" y="53"/>
                      </a:lnTo>
                      <a:lnTo>
                        <a:pt x="27" y="56"/>
                      </a:lnTo>
                      <a:lnTo>
                        <a:pt x="25" y="58"/>
                      </a:lnTo>
                      <a:lnTo>
                        <a:pt x="24" y="59"/>
                      </a:lnTo>
                      <a:lnTo>
                        <a:pt x="22" y="61"/>
                      </a:lnTo>
                      <a:lnTo>
                        <a:pt x="20" y="62"/>
                      </a:lnTo>
                      <a:lnTo>
                        <a:pt x="19" y="64"/>
                      </a:lnTo>
                      <a:lnTo>
                        <a:pt x="17" y="65"/>
                      </a:lnTo>
                      <a:lnTo>
                        <a:pt x="16" y="65"/>
                      </a:lnTo>
                      <a:lnTo>
                        <a:pt x="14" y="65"/>
                      </a:lnTo>
                      <a:lnTo>
                        <a:pt x="11" y="65"/>
                      </a:lnTo>
                      <a:lnTo>
                        <a:pt x="9" y="64"/>
                      </a:lnTo>
                      <a:lnTo>
                        <a:pt x="6" y="62"/>
                      </a:lnTo>
                      <a:lnTo>
                        <a:pt x="5" y="61"/>
                      </a:lnTo>
                      <a:lnTo>
                        <a:pt x="3" y="59"/>
                      </a:lnTo>
                      <a:lnTo>
                        <a:pt x="2" y="58"/>
                      </a:lnTo>
                      <a:lnTo>
                        <a:pt x="0" y="54"/>
                      </a:lnTo>
                      <a:lnTo>
                        <a:pt x="0" y="51"/>
                      </a:lnTo>
                      <a:lnTo>
                        <a:pt x="0" y="45"/>
                      </a:lnTo>
                      <a:lnTo>
                        <a:pt x="0" y="39"/>
                      </a:lnTo>
                      <a:lnTo>
                        <a:pt x="0" y="34"/>
                      </a:lnTo>
                      <a:lnTo>
                        <a:pt x="3" y="28"/>
                      </a:lnTo>
                      <a:lnTo>
                        <a:pt x="5" y="23"/>
                      </a:lnTo>
                      <a:lnTo>
                        <a:pt x="8" y="19"/>
                      </a:lnTo>
                      <a:lnTo>
                        <a:pt x="13" y="14"/>
                      </a:lnTo>
                      <a:lnTo>
                        <a:pt x="16" y="11"/>
                      </a:lnTo>
                      <a:lnTo>
                        <a:pt x="19" y="9"/>
                      </a:lnTo>
                      <a:lnTo>
                        <a:pt x="22" y="8"/>
                      </a:lnTo>
                      <a:lnTo>
                        <a:pt x="24" y="6"/>
                      </a:lnTo>
                      <a:lnTo>
                        <a:pt x="27" y="4"/>
                      </a:lnTo>
                      <a:lnTo>
                        <a:pt x="30" y="4"/>
                      </a:lnTo>
                      <a:lnTo>
                        <a:pt x="31" y="3"/>
                      </a:lnTo>
                      <a:lnTo>
                        <a:pt x="34" y="1"/>
                      </a:lnTo>
                      <a:lnTo>
                        <a:pt x="38" y="1"/>
                      </a:lnTo>
                      <a:lnTo>
                        <a:pt x="41" y="1"/>
                      </a:lnTo>
                      <a:lnTo>
                        <a:pt x="42" y="0"/>
                      </a:lnTo>
                      <a:lnTo>
                        <a:pt x="45" y="0"/>
                      </a:lnTo>
                      <a:lnTo>
                        <a:pt x="48" y="0"/>
                      </a:lnTo>
                      <a:lnTo>
                        <a:pt x="52" y="1"/>
                      </a:lnTo>
                      <a:lnTo>
                        <a:pt x="53" y="1"/>
                      </a:lnTo>
                      <a:lnTo>
                        <a:pt x="56" y="1"/>
                      </a:lnTo>
                      <a:lnTo>
                        <a:pt x="59"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4" name="Google Shape;1464;p9"/>
                <p:cNvSpPr/>
                <p:nvPr/>
              </p:nvSpPr>
              <p:spPr>
                <a:xfrm>
                  <a:off x="1718" y="3195"/>
                  <a:ext cx="9" cy="13"/>
                </a:xfrm>
                <a:custGeom>
                  <a:rect b="b" l="l" r="r" t="t"/>
                  <a:pathLst>
                    <a:path extrusionOk="0" h="13" w="9">
                      <a:moveTo>
                        <a:pt x="9" y="13"/>
                      </a:moveTo>
                      <a:lnTo>
                        <a:pt x="7" y="13"/>
                      </a:lnTo>
                      <a:lnTo>
                        <a:pt x="6" y="13"/>
                      </a:lnTo>
                      <a:lnTo>
                        <a:pt x="4" y="11"/>
                      </a:lnTo>
                      <a:lnTo>
                        <a:pt x="3" y="10"/>
                      </a:lnTo>
                      <a:lnTo>
                        <a:pt x="1" y="10"/>
                      </a:lnTo>
                      <a:lnTo>
                        <a:pt x="1" y="8"/>
                      </a:lnTo>
                      <a:lnTo>
                        <a:pt x="0" y="7"/>
                      </a:lnTo>
                      <a:lnTo>
                        <a:pt x="0" y="5"/>
                      </a:lnTo>
                      <a:lnTo>
                        <a:pt x="0" y="3"/>
                      </a:lnTo>
                      <a:lnTo>
                        <a:pt x="0" y="2"/>
                      </a:lnTo>
                      <a:lnTo>
                        <a:pt x="0" y="0"/>
                      </a:lnTo>
                      <a:lnTo>
                        <a:pt x="1" y="2"/>
                      </a:lnTo>
                      <a:lnTo>
                        <a:pt x="3" y="2"/>
                      </a:lnTo>
                      <a:lnTo>
                        <a:pt x="4" y="3"/>
                      </a:lnTo>
                      <a:lnTo>
                        <a:pt x="6" y="5"/>
                      </a:lnTo>
                      <a:lnTo>
                        <a:pt x="7" y="7"/>
                      </a:lnTo>
                      <a:lnTo>
                        <a:pt x="7" y="10"/>
                      </a:lnTo>
                      <a:lnTo>
                        <a:pt x="9" y="11"/>
                      </a:lnTo>
                      <a:lnTo>
                        <a:pt x="9"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5" name="Google Shape;1465;p9"/>
                <p:cNvSpPr/>
                <p:nvPr/>
              </p:nvSpPr>
              <p:spPr>
                <a:xfrm>
                  <a:off x="1772" y="3197"/>
                  <a:ext cx="14" cy="14"/>
                </a:xfrm>
                <a:custGeom>
                  <a:rect b="b" l="l" r="r" t="t"/>
                  <a:pathLst>
                    <a:path extrusionOk="0" h="14" w="14">
                      <a:moveTo>
                        <a:pt x="14" y="12"/>
                      </a:moveTo>
                      <a:lnTo>
                        <a:pt x="14" y="12"/>
                      </a:lnTo>
                      <a:lnTo>
                        <a:pt x="13" y="14"/>
                      </a:lnTo>
                      <a:lnTo>
                        <a:pt x="11" y="14"/>
                      </a:lnTo>
                      <a:lnTo>
                        <a:pt x="10" y="12"/>
                      </a:lnTo>
                      <a:lnTo>
                        <a:pt x="8" y="11"/>
                      </a:lnTo>
                      <a:lnTo>
                        <a:pt x="6" y="9"/>
                      </a:lnTo>
                      <a:lnTo>
                        <a:pt x="6" y="8"/>
                      </a:lnTo>
                      <a:lnTo>
                        <a:pt x="5" y="6"/>
                      </a:lnTo>
                      <a:lnTo>
                        <a:pt x="3" y="5"/>
                      </a:lnTo>
                      <a:lnTo>
                        <a:pt x="2" y="3"/>
                      </a:lnTo>
                      <a:lnTo>
                        <a:pt x="0" y="1"/>
                      </a:lnTo>
                      <a:lnTo>
                        <a:pt x="0" y="0"/>
                      </a:lnTo>
                      <a:lnTo>
                        <a:pt x="3" y="1"/>
                      </a:lnTo>
                      <a:lnTo>
                        <a:pt x="5" y="3"/>
                      </a:lnTo>
                      <a:lnTo>
                        <a:pt x="6" y="5"/>
                      </a:lnTo>
                      <a:lnTo>
                        <a:pt x="8" y="6"/>
                      </a:lnTo>
                      <a:lnTo>
                        <a:pt x="10" y="8"/>
                      </a:lnTo>
                      <a:lnTo>
                        <a:pt x="11" y="11"/>
                      </a:lnTo>
                      <a:lnTo>
                        <a:pt x="13" y="12"/>
                      </a:lnTo>
                      <a:lnTo>
                        <a:pt x="14"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9"/>
                <p:cNvSpPr/>
                <p:nvPr/>
              </p:nvSpPr>
              <p:spPr>
                <a:xfrm>
                  <a:off x="1718" y="3208"/>
                  <a:ext cx="6" cy="8"/>
                </a:xfrm>
                <a:custGeom>
                  <a:rect b="b" l="l" r="r" t="t"/>
                  <a:pathLst>
                    <a:path extrusionOk="0" h="8" w="6">
                      <a:moveTo>
                        <a:pt x="6" y="3"/>
                      </a:moveTo>
                      <a:lnTo>
                        <a:pt x="6" y="5"/>
                      </a:lnTo>
                      <a:lnTo>
                        <a:pt x="6" y="6"/>
                      </a:lnTo>
                      <a:lnTo>
                        <a:pt x="6" y="8"/>
                      </a:lnTo>
                      <a:lnTo>
                        <a:pt x="4" y="8"/>
                      </a:lnTo>
                      <a:lnTo>
                        <a:pt x="3" y="8"/>
                      </a:lnTo>
                      <a:lnTo>
                        <a:pt x="3" y="6"/>
                      </a:lnTo>
                      <a:lnTo>
                        <a:pt x="1" y="6"/>
                      </a:lnTo>
                      <a:lnTo>
                        <a:pt x="1" y="5"/>
                      </a:lnTo>
                      <a:lnTo>
                        <a:pt x="0" y="3"/>
                      </a:lnTo>
                      <a:lnTo>
                        <a:pt x="0" y="1"/>
                      </a:lnTo>
                      <a:lnTo>
                        <a:pt x="0" y="0"/>
                      </a:lnTo>
                      <a:lnTo>
                        <a:pt x="1" y="0"/>
                      </a:lnTo>
                      <a:lnTo>
                        <a:pt x="3" y="0"/>
                      </a:lnTo>
                      <a:lnTo>
                        <a:pt x="4" y="1"/>
                      </a:lnTo>
                      <a:lnTo>
                        <a:pt x="6"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9"/>
                <p:cNvSpPr/>
                <p:nvPr/>
              </p:nvSpPr>
              <p:spPr>
                <a:xfrm>
                  <a:off x="1796" y="3213"/>
                  <a:ext cx="3" cy="3"/>
                </a:xfrm>
                <a:custGeom>
                  <a:rect b="b" l="l" r="r" t="t"/>
                  <a:pathLst>
                    <a:path extrusionOk="0" h="3" w="3">
                      <a:moveTo>
                        <a:pt x="3" y="0"/>
                      </a:moveTo>
                      <a:lnTo>
                        <a:pt x="3" y="3"/>
                      </a:lnTo>
                      <a:lnTo>
                        <a:pt x="1" y="3"/>
                      </a:lnTo>
                      <a:lnTo>
                        <a:pt x="0" y="3"/>
                      </a:lnTo>
                      <a:lnTo>
                        <a:pt x="0" y="1"/>
                      </a:lnTo>
                      <a:lnTo>
                        <a:pt x="0" y="0"/>
                      </a:lnTo>
                      <a:lnTo>
                        <a:pt x="1" y="0"/>
                      </a:lnTo>
                      <a:lnTo>
                        <a:pt x="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9"/>
                <p:cNvSpPr/>
                <p:nvPr/>
              </p:nvSpPr>
              <p:spPr>
                <a:xfrm>
                  <a:off x="1785" y="3214"/>
                  <a:ext cx="20" cy="20"/>
                </a:xfrm>
                <a:custGeom>
                  <a:rect b="b" l="l" r="r" t="t"/>
                  <a:pathLst>
                    <a:path extrusionOk="0" h="20" w="20">
                      <a:moveTo>
                        <a:pt x="14" y="6"/>
                      </a:moveTo>
                      <a:lnTo>
                        <a:pt x="15" y="8"/>
                      </a:lnTo>
                      <a:lnTo>
                        <a:pt x="15" y="9"/>
                      </a:lnTo>
                      <a:lnTo>
                        <a:pt x="17" y="11"/>
                      </a:lnTo>
                      <a:lnTo>
                        <a:pt x="18" y="13"/>
                      </a:lnTo>
                      <a:lnTo>
                        <a:pt x="18" y="14"/>
                      </a:lnTo>
                      <a:lnTo>
                        <a:pt x="20" y="17"/>
                      </a:lnTo>
                      <a:lnTo>
                        <a:pt x="20" y="19"/>
                      </a:lnTo>
                      <a:lnTo>
                        <a:pt x="20" y="20"/>
                      </a:lnTo>
                      <a:lnTo>
                        <a:pt x="18" y="19"/>
                      </a:lnTo>
                      <a:lnTo>
                        <a:pt x="15" y="16"/>
                      </a:lnTo>
                      <a:lnTo>
                        <a:pt x="12" y="14"/>
                      </a:lnTo>
                      <a:lnTo>
                        <a:pt x="11" y="11"/>
                      </a:lnTo>
                      <a:lnTo>
                        <a:pt x="7" y="8"/>
                      </a:lnTo>
                      <a:lnTo>
                        <a:pt x="6" y="5"/>
                      </a:lnTo>
                      <a:lnTo>
                        <a:pt x="3" y="3"/>
                      </a:lnTo>
                      <a:lnTo>
                        <a:pt x="0" y="2"/>
                      </a:lnTo>
                      <a:lnTo>
                        <a:pt x="6" y="0"/>
                      </a:lnTo>
                      <a:lnTo>
                        <a:pt x="14"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9"/>
                <p:cNvSpPr/>
                <p:nvPr/>
              </p:nvSpPr>
              <p:spPr>
                <a:xfrm>
                  <a:off x="1716" y="3217"/>
                  <a:ext cx="5" cy="11"/>
                </a:xfrm>
                <a:custGeom>
                  <a:rect b="b" l="l" r="r" t="t"/>
                  <a:pathLst>
                    <a:path extrusionOk="0" h="11" w="5">
                      <a:moveTo>
                        <a:pt x="5" y="10"/>
                      </a:moveTo>
                      <a:lnTo>
                        <a:pt x="5" y="11"/>
                      </a:lnTo>
                      <a:lnTo>
                        <a:pt x="3" y="10"/>
                      </a:lnTo>
                      <a:lnTo>
                        <a:pt x="2" y="8"/>
                      </a:lnTo>
                      <a:lnTo>
                        <a:pt x="2" y="5"/>
                      </a:lnTo>
                      <a:lnTo>
                        <a:pt x="0" y="3"/>
                      </a:lnTo>
                      <a:lnTo>
                        <a:pt x="2" y="0"/>
                      </a:lnTo>
                      <a:lnTo>
                        <a:pt x="3" y="2"/>
                      </a:lnTo>
                      <a:lnTo>
                        <a:pt x="5" y="3"/>
                      </a:lnTo>
                      <a:lnTo>
                        <a:pt x="5" y="6"/>
                      </a:lnTo>
                      <a:lnTo>
                        <a:pt x="5"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0" name="Google Shape;1470;p9"/>
                <p:cNvSpPr/>
                <p:nvPr/>
              </p:nvSpPr>
              <p:spPr>
                <a:xfrm>
                  <a:off x="1783" y="3217"/>
                  <a:ext cx="28" cy="31"/>
                </a:xfrm>
                <a:custGeom>
                  <a:rect b="b" l="l" r="r" t="t"/>
                  <a:pathLst>
                    <a:path extrusionOk="0" h="31" w="28">
                      <a:moveTo>
                        <a:pt x="27" y="25"/>
                      </a:moveTo>
                      <a:lnTo>
                        <a:pt x="27" y="27"/>
                      </a:lnTo>
                      <a:lnTo>
                        <a:pt x="28" y="28"/>
                      </a:lnTo>
                      <a:lnTo>
                        <a:pt x="27" y="30"/>
                      </a:lnTo>
                      <a:lnTo>
                        <a:pt x="27" y="31"/>
                      </a:lnTo>
                      <a:lnTo>
                        <a:pt x="24" y="30"/>
                      </a:lnTo>
                      <a:lnTo>
                        <a:pt x="0" y="5"/>
                      </a:lnTo>
                      <a:lnTo>
                        <a:pt x="0" y="3"/>
                      </a:lnTo>
                      <a:lnTo>
                        <a:pt x="0" y="2"/>
                      </a:lnTo>
                      <a:lnTo>
                        <a:pt x="2" y="0"/>
                      </a:lnTo>
                      <a:lnTo>
                        <a:pt x="5" y="3"/>
                      </a:lnTo>
                      <a:lnTo>
                        <a:pt x="8" y="6"/>
                      </a:lnTo>
                      <a:lnTo>
                        <a:pt x="11" y="10"/>
                      </a:lnTo>
                      <a:lnTo>
                        <a:pt x="14" y="14"/>
                      </a:lnTo>
                      <a:lnTo>
                        <a:pt x="17" y="17"/>
                      </a:lnTo>
                      <a:lnTo>
                        <a:pt x="20" y="20"/>
                      </a:lnTo>
                      <a:lnTo>
                        <a:pt x="24" y="22"/>
                      </a:lnTo>
                      <a:lnTo>
                        <a:pt x="27" y="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1" name="Google Shape;1471;p9"/>
                <p:cNvSpPr/>
                <p:nvPr/>
              </p:nvSpPr>
              <p:spPr>
                <a:xfrm>
                  <a:off x="1716" y="3228"/>
                  <a:ext cx="13" cy="14"/>
                </a:xfrm>
                <a:custGeom>
                  <a:rect b="b" l="l" r="r" t="t"/>
                  <a:pathLst>
                    <a:path extrusionOk="0" h="14" w="13">
                      <a:moveTo>
                        <a:pt x="13" y="14"/>
                      </a:moveTo>
                      <a:lnTo>
                        <a:pt x="11" y="14"/>
                      </a:lnTo>
                      <a:lnTo>
                        <a:pt x="9" y="13"/>
                      </a:lnTo>
                      <a:lnTo>
                        <a:pt x="8" y="11"/>
                      </a:lnTo>
                      <a:lnTo>
                        <a:pt x="6" y="9"/>
                      </a:lnTo>
                      <a:lnTo>
                        <a:pt x="5" y="8"/>
                      </a:lnTo>
                      <a:lnTo>
                        <a:pt x="3" y="6"/>
                      </a:lnTo>
                      <a:lnTo>
                        <a:pt x="2" y="5"/>
                      </a:lnTo>
                      <a:lnTo>
                        <a:pt x="0" y="3"/>
                      </a:lnTo>
                      <a:lnTo>
                        <a:pt x="0" y="2"/>
                      </a:lnTo>
                      <a:lnTo>
                        <a:pt x="0" y="0"/>
                      </a:lnTo>
                      <a:lnTo>
                        <a:pt x="2" y="0"/>
                      </a:lnTo>
                      <a:lnTo>
                        <a:pt x="2" y="2"/>
                      </a:lnTo>
                      <a:lnTo>
                        <a:pt x="5" y="3"/>
                      </a:lnTo>
                      <a:lnTo>
                        <a:pt x="6" y="5"/>
                      </a:lnTo>
                      <a:lnTo>
                        <a:pt x="8" y="6"/>
                      </a:lnTo>
                      <a:lnTo>
                        <a:pt x="9" y="8"/>
                      </a:lnTo>
                      <a:lnTo>
                        <a:pt x="11" y="9"/>
                      </a:lnTo>
                      <a:lnTo>
                        <a:pt x="13" y="11"/>
                      </a:lnTo>
                      <a:lnTo>
                        <a:pt x="13"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9"/>
                <p:cNvSpPr/>
                <p:nvPr/>
              </p:nvSpPr>
              <p:spPr>
                <a:xfrm>
                  <a:off x="1782" y="3228"/>
                  <a:ext cx="23" cy="27"/>
                </a:xfrm>
                <a:custGeom>
                  <a:rect b="b" l="l" r="r" t="t"/>
                  <a:pathLst>
                    <a:path extrusionOk="0" h="27" w="23">
                      <a:moveTo>
                        <a:pt x="23" y="25"/>
                      </a:moveTo>
                      <a:lnTo>
                        <a:pt x="23" y="27"/>
                      </a:lnTo>
                      <a:lnTo>
                        <a:pt x="21" y="27"/>
                      </a:lnTo>
                      <a:lnTo>
                        <a:pt x="18" y="24"/>
                      </a:lnTo>
                      <a:lnTo>
                        <a:pt x="15" y="20"/>
                      </a:lnTo>
                      <a:lnTo>
                        <a:pt x="12" y="17"/>
                      </a:lnTo>
                      <a:lnTo>
                        <a:pt x="9" y="14"/>
                      </a:lnTo>
                      <a:lnTo>
                        <a:pt x="7" y="13"/>
                      </a:lnTo>
                      <a:lnTo>
                        <a:pt x="4" y="9"/>
                      </a:lnTo>
                      <a:lnTo>
                        <a:pt x="3" y="6"/>
                      </a:lnTo>
                      <a:lnTo>
                        <a:pt x="0" y="3"/>
                      </a:lnTo>
                      <a:lnTo>
                        <a:pt x="1" y="0"/>
                      </a:lnTo>
                      <a:lnTo>
                        <a:pt x="4" y="3"/>
                      </a:lnTo>
                      <a:lnTo>
                        <a:pt x="7" y="6"/>
                      </a:lnTo>
                      <a:lnTo>
                        <a:pt x="9" y="9"/>
                      </a:lnTo>
                      <a:lnTo>
                        <a:pt x="12" y="13"/>
                      </a:lnTo>
                      <a:lnTo>
                        <a:pt x="15" y="16"/>
                      </a:lnTo>
                      <a:lnTo>
                        <a:pt x="18" y="19"/>
                      </a:lnTo>
                      <a:lnTo>
                        <a:pt x="21" y="22"/>
                      </a:lnTo>
                      <a:lnTo>
                        <a:pt x="23" y="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9"/>
                <p:cNvSpPr/>
                <p:nvPr/>
              </p:nvSpPr>
              <p:spPr>
                <a:xfrm>
                  <a:off x="1727" y="3233"/>
                  <a:ext cx="2" cy="3"/>
                </a:xfrm>
                <a:custGeom>
                  <a:rect b="b" l="l" r="r" t="t"/>
                  <a:pathLst>
                    <a:path extrusionOk="0" h="3" w="2">
                      <a:moveTo>
                        <a:pt x="0" y="0"/>
                      </a:moveTo>
                      <a:lnTo>
                        <a:pt x="2" y="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9"/>
                <p:cNvSpPr/>
                <p:nvPr/>
              </p:nvSpPr>
              <p:spPr>
                <a:xfrm>
                  <a:off x="1778" y="3236"/>
                  <a:ext cx="27" cy="28"/>
                </a:xfrm>
                <a:custGeom>
                  <a:rect b="b" l="l" r="r" t="t"/>
                  <a:pathLst>
                    <a:path extrusionOk="0" h="28" w="27">
                      <a:moveTo>
                        <a:pt x="13" y="9"/>
                      </a:moveTo>
                      <a:lnTo>
                        <a:pt x="27" y="23"/>
                      </a:lnTo>
                      <a:lnTo>
                        <a:pt x="27" y="25"/>
                      </a:lnTo>
                      <a:lnTo>
                        <a:pt x="27" y="26"/>
                      </a:lnTo>
                      <a:lnTo>
                        <a:pt x="27" y="28"/>
                      </a:lnTo>
                      <a:lnTo>
                        <a:pt x="24" y="26"/>
                      </a:lnTo>
                      <a:lnTo>
                        <a:pt x="21" y="23"/>
                      </a:lnTo>
                      <a:lnTo>
                        <a:pt x="18" y="20"/>
                      </a:lnTo>
                      <a:lnTo>
                        <a:pt x="14" y="17"/>
                      </a:lnTo>
                      <a:lnTo>
                        <a:pt x="11" y="14"/>
                      </a:lnTo>
                      <a:lnTo>
                        <a:pt x="8" y="11"/>
                      </a:lnTo>
                      <a:lnTo>
                        <a:pt x="5" y="8"/>
                      </a:lnTo>
                      <a:lnTo>
                        <a:pt x="2" y="3"/>
                      </a:lnTo>
                      <a:lnTo>
                        <a:pt x="0" y="1"/>
                      </a:lnTo>
                      <a:lnTo>
                        <a:pt x="0" y="0"/>
                      </a:lnTo>
                      <a:lnTo>
                        <a:pt x="2" y="0"/>
                      </a:lnTo>
                      <a:lnTo>
                        <a:pt x="4" y="0"/>
                      </a:lnTo>
                      <a:lnTo>
                        <a:pt x="5" y="1"/>
                      </a:lnTo>
                      <a:lnTo>
                        <a:pt x="7" y="3"/>
                      </a:lnTo>
                      <a:lnTo>
                        <a:pt x="8" y="5"/>
                      </a:lnTo>
                      <a:lnTo>
                        <a:pt x="8" y="6"/>
                      </a:lnTo>
                      <a:lnTo>
                        <a:pt x="10" y="8"/>
                      </a:lnTo>
                      <a:lnTo>
                        <a:pt x="11" y="8"/>
                      </a:lnTo>
                      <a:lnTo>
                        <a:pt x="13"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9"/>
                <p:cNvSpPr/>
                <p:nvPr/>
              </p:nvSpPr>
              <p:spPr>
                <a:xfrm>
                  <a:off x="1730" y="3236"/>
                  <a:ext cx="2" cy="3"/>
                </a:xfrm>
                <a:custGeom>
                  <a:rect b="b" l="l" r="r" t="t"/>
                  <a:pathLst>
                    <a:path extrusionOk="0" h="3" w="2">
                      <a:moveTo>
                        <a:pt x="2" y="1"/>
                      </a:moveTo>
                      <a:lnTo>
                        <a:pt x="2" y="3"/>
                      </a:lnTo>
                      <a:lnTo>
                        <a:pt x="0" y="1"/>
                      </a:lnTo>
                      <a:lnTo>
                        <a:pt x="0" y="0"/>
                      </a:lnTo>
                      <a:lnTo>
                        <a:pt x="2" y="0"/>
                      </a:lnTo>
                      <a:lnTo>
                        <a:pt x="2"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9"/>
                <p:cNvSpPr/>
                <p:nvPr/>
              </p:nvSpPr>
              <p:spPr>
                <a:xfrm>
                  <a:off x="1716" y="3237"/>
                  <a:ext cx="11" cy="13"/>
                </a:xfrm>
                <a:custGeom>
                  <a:rect b="b" l="l" r="r" t="t"/>
                  <a:pathLst>
                    <a:path extrusionOk="0" h="13" w="11">
                      <a:moveTo>
                        <a:pt x="11" y="10"/>
                      </a:moveTo>
                      <a:lnTo>
                        <a:pt x="9" y="11"/>
                      </a:lnTo>
                      <a:lnTo>
                        <a:pt x="9" y="13"/>
                      </a:lnTo>
                      <a:lnTo>
                        <a:pt x="8" y="13"/>
                      </a:lnTo>
                      <a:lnTo>
                        <a:pt x="6" y="11"/>
                      </a:lnTo>
                      <a:lnTo>
                        <a:pt x="5" y="11"/>
                      </a:lnTo>
                      <a:lnTo>
                        <a:pt x="5" y="10"/>
                      </a:lnTo>
                      <a:lnTo>
                        <a:pt x="3" y="8"/>
                      </a:lnTo>
                      <a:lnTo>
                        <a:pt x="3" y="7"/>
                      </a:lnTo>
                      <a:lnTo>
                        <a:pt x="2" y="7"/>
                      </a:lnTo>
                      <a:lnTo>
                        <a:pt x="0" y="5"/>
                      </a:lnTo>
                      <a:lnTo>
                        <a:pt x="0" y="4"/>
                      </a:lnTo>
                      <a:lnTo>
                        <a:pt x="0" y="2"/>
                      </a:lnTo>
                      <a:lnTo>
                        <a:pt x="0" y="0"/>
                      </a:lnTo>
                      <a:lnTo>
                        <a:pt x="2" y="2"/>
                      </a:lnTo>
                      <a:lnTo>
                        <a:pt x="3" y="2"/>
                      </a:lnTo>
                      <a:lnTo>
                        <a:pt x="5" y="4"/>
                      </a:lnTo>
                      <a:lnTo>
                        <a:pt x="6" y="5"/>
                      </a:lnTo>
                      <a:lnTo>
                        <a:pt x="8" y="7"/>
                      </a:lnTo>
                      <a:lnTo>
                        <a:pt x="8" y="8"/>
                      </a:lnTo>
                      <a:lnTo>
                        <a:pt x="9" y="8"/>
                      </a:lnTo>
                      <a:lnTo>
                        <a:pt x="11" y="1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7" name="Google Shape;1477;p9"/>
                <p:cNvSpPr/>
                <p:nvPr/>
              </p:nvSpPr>
              <p:spPr>
                <a:xfrm>
                  <a:off x="1775" y="3241"/>
                  <a:ext cx="30" cy="34"/>
                </a:xfrm>
                <a:custGeom>
                  <a:rect b="b" l="l" r="r" t="t"/>
                  <a:pathLst>
                    <a:path extrusionOk="0" h="34" w="30">
                      <a:moveTo>
                        <a:pt x="30" y="29"/>
                      </a:moveTo>
                      <a:lnTo>
                        <a:pt x="30" y="31"/>
                      </a:lnTo>
                      <a:lnTo>
                        <a:pt x="28" y="32"/>
                      </a:lnTo>
                      <a:lnTo>
                        <a:pt x="27" y="34"/>
                      </a:lnTo>
                      <a:lnTo>
                        <a:pt x="25" y="32"/>
                      </a:lnTo>
                      <a:lnTo>
                        <a:pt x="25" y="31"/>
                      </a:lnTo>
                      <a:lnTo>
                        <a:pt x="24" y="31"/>
                      </a:lnTo>
                      <a:lnTo>
                        <a:pt x="22" y="29"/>
                      </a:lnTo>
                      <a:lnTo>
                        <a:pt x="21" y="28"/>
                      </a:lnTo>
                      <a:lnTo>
                        <a:pt x="19" y="26"/>
                      </a:lnTo>
                      <a:lnTo>
                        <a:pt x="19" y="25"/>
                      </a:lnTo>
                      <a:lnTo>
                        <a:pt x="17" y="23"/>
                      </a:lnTo>
                      <a:lnTo>
                        <a:pt x="0" y="4"/>
                      </a:lnTo>
                      <a:lnTo>
                        <a:pt x="0" y="0"/>
                      </a:lnTo>
                      <a:lnTo>
                        <a:pt x="3" y="3"/>
                      </a:lnTo>
                      <a:lnTo>
                        <a:pt x="8" y="7"/>
                      </a:lnTo>
                      <a:lnTo>
                        <a:pt x="11" y="11"/>
                      </a:lnTo>
                      <a:lnTo>
                        <a:pt x="16" y="15"/>
                      </a:lnTo>
                      <a:lnTo>
                        <a:pt x="19" y="18"/>
                      </a:lnTo>
                      <a:lnTo>
                        <a:pt x="22" y="21"/>
                      </a:lnTo>
                      <a:lnTo>
                        <a:pt x="25" y="26"/>
                      </a:lnTo>
                      <a:lnTo>
                        <a:pt x="30"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8" name="Google Shape;1478;p9"/>
                <p:cNvSpPr/>
                <p:nvPr/>
              </p:nvSpPr>
              <p:spPr>
                <a:xfrm>
                  <a:off x="1688" y="3245"/>
                  <a:ext cx="23" cy="5"/>
                </a:xfrm>
                <a:custGeom>
                  <a:rect b="b" l="l" r="r" t="t"/>
                  <a:pathLst>
                    <a:path extrusionOk="0" h="5" w="23">
                      <a:moveTo>
                        <a:pt x="23" y="0"/>
                      </a:moveTo>
                      <a:lnTo>
                        <a:pt x="23" y="2"/>
                      </a:lnTo>
                      <a:lnTo>
                        <a:pt x="20" y="3"/>
                      </a:lnTo>
                      <a:lnTo>
                        <a:pt x="17" y="3"/>
                      </a:lnTo>
                      <a:lnTo>
                        <a:pt x="14" y="5"/>
                      </a:lnTo>
                      <a:lnTo>
                        <a:pt x="11" y="5"/>
                      </a:lnTo>
                      <a:lnTo>
                        <a:pt x="8" y="3"/>
                      </a:lnTo>
                      <a:lnTo>
                        <a:pt x="5" y="3"/>
                      </a:lnTo>
                      <a:lnTo>
                        <a:pt x="3" y="3"/>
                      </a:lnTo>
                      <a:lnTo>
                        <a:pt x="0" y="2"/>
                      </a:lnTo>
                      <a:lnTo>
                        <a:pt x="0" y="0"/>
                      </a:lnTo>
                      <a:lnTo>
                        <a:pt x="3" y="2"/>
                      </a:lnTo>
                      <a:lnTo>
                        <a:pt x="6" y="2"/>
                      </a:lnTo>
                      <a:lnTo>
                        <a:pt x="9" y="2"/>
                      </a:lnTo>
                      <a:lnTo>
                        <a:pt x="12" y="3"/>
                      </a:lnTo>
                      <a:lnTo>
                        <a:pt x="16" y="2"/>
                      </a:lnTo>
                      <a:lnTo>
                        <a:pt x="19" y="2"/>
                      </a:lnTo>
                      <a:lnTo>
                        <a:pt x="20" y="2"/>
                      </a:lnTo>
                      <a:lnTo>
                        <a:pt x="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9"/>
                <p:cNvSpPr/>
                <p:nvPr/>
              </p:nvSpPr>
              <p:spPr>
                <a:xfrm>
                  <a:off x="1715" y="3247"/>
                  <a:ext cx="14" cy="19"/>
                </a:xfrm>
                <a:custGeom>
                  <a:rect b="b" l="l" r="r" t="t"/>
                  <a:pathLst>
                    <a:path extrusionOk="0" h="19" w="14">
                      <a:moveTo>
                        <a:pt x="14" y="17"/>
                      </a:moveTo>
                      <a:lnTo>
                        <a:pt x="14" y="19"/>
                      </a:lnTo>
                      <a:lnTo>
                        <a:pt x="12" y="17"/>
                      </a:lnTo>
                      <a:lnTo>
                        <a:pt x="10" y="15"/>
                      </a:lnTo>
                      <a:lnTo>
                        <a:pt x="9" y="14"/>
                      </a:lnTo>
                      <a:lnTo>
                        <a:pt x="6" y="12"/>
                      </a:lnTo>
                      <a:lnTo>
                        <a:pt x="6" y="11"/>
                      </a:lnTo>
                      <a:lnTo>
                        <a:pt x="3" y="9"/>
                      </a:lnTo>
                      <a:lnTo>
                        <a:pt x="1" y="8"/>
                      </a:lnTo>
                      <a:lnTo>
                        <a:pt x="0" y="5"/>
                      </a:lnTo>
                      <a:lnTo>
                        <a:pt x="1" y="0"/>
                      </a:lnTo>
                      <a:lnTo>
                        <a:pt x="4" y="1"/>
                      </a:lnTo>
                      <a:lnTo>
                        <a:pt x="6" y="5"/>
                      </a:lnTo>
                      <a:lnTo>
                        <a:pt x="7" y="6"/>
                      </a:lnTo>
                      <a:lnTo>
                        <a:pt x="9" y="8"/>
                      </a:lnTo>
                      <a:lnTo>
                        <a:pt x="10" y="9"/>
                      </a:lnTo>
                      <a:lnTo>
                        <a:pt x="12" y="11"/>
                      </a:lnTo>
                      <a:lnTo>
                        <a:pt x="14" y="14"/>
                      </a:lnTo>
                      <a:lnTo>
                        <a:pt x="14" y="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9"/>
                <p:cNvSpPr/>
                <p:nvPr/>
              </p:nvSpPr>
              <p:spPr>
                <a:xfrm>
                  <a:off x="1686" y="3250"/>
                  <a:ext cx="19" cy="9"/>
                </a:xfrm>
                <a:custGeom>
                  <a:rect b="b" l="l" r="r" t="t"/>
                  <a:pathLst>
                    <a:path extrusionOk="0" h="9" w="19">
                      <a:moveTo>
                        <a:pt x="18" y="3"/>
                      </a:moveTo>
                      <a:lnTo>
                        <a:pt x="19" y="5"/>
                      </a:lnTo>
                      <a:lnTo>
                        <a:pt x="19" y="6"/>
                      </a:lnTo>
                      <a:lnTo>
                        <a:pt x="18" y="8"/>
                      </a:lnTo>
                      <a:lnTo>
                        <a:pt x="18" y="9"/>
                      </a:lnTo>
                      <a:lnTo>
                        <a:pt x="16" y="9"/>
                      </a:lnTo>
                      <a:lnTo>
                        <a:pt x="13" y="9"/>
                      </a:lnTo>
                      <a:lnTo>
                        <a:pt x="11" y="9"/>
                      </a:lnTo>
                      <a:lnTo>
                        <a:pt x="8" y="9"/>
                      </a:lnTo>
                      <a:lnTo>
                        <a:pt x="7" y="9"/>
                      </a:lnTo>
                      <a:lnTo>
                        <a:pt x="5" y="8"/>
                      </a:lnTo>
                      <a:lnTo>
                        <a:pt x="2" y="8"/>
                      </a:lnTo>
                      <a:lnTo>
                        <a:pt x="0" y="6"/>
                      </a:lnTo>
                      <a:lnTo>
                        <a:pt x="2" y="0"/>
                      </a:lnTo>
                      <a:lnTo>
                        <a:pt x="4" y="2"/>
                      </a:lnTo>
                      <a:lnTo>
                        <a:pt x="5" y="2"/>
                      </a:lnTo>
                      <a:lnTo>
                        <a:pt x="8" y="3"/>
                      </a:lnTo>
                      <a:lnTo>
                        <a:pt x="10" y="3"/>
                      </a:lnTo>
                      <a:lnTo>
                        <a:pt x="11" y="3"/>
                      </a:lnTo>
                      <a:lnTo>
                        <a:pt x="14" y="3"/>
                      </a:lnTo>
                      <a:lnTo>
                        <a:pt x="16" y="3"/>
                      </a:lnTo>
                      <a:lnTo>
                        <a:pt x="18"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9"/>
                <p:cNvSpPr/>
                <p:nvPr/>
              </p:nvSpPr>
              <p:spPr>
                <a:xfrm>
                  <a:off x="1774" y="3252"/>
                  <a:ext cx="9" cy="9"/>
                </a:xfrm>
                <a:custGeom>
                  <a:rect b="b" l="l" r="r" t="t"/>
                  <a:pathLst>
                    <a:path extrusionOk="0" h="9" w="9">
                      <a:moveTo>
                        <a:pt x="9" y="9"/>
                      </a:moveTo>
                      <a:lnTo>
                        <a:pt x="9" y="7"/>
                      </a:lnTo>
                      <a:lnTo>
                        <a:pt x="8" y="7"/>
                      </a:lnTo>
                      <a:lnTo>
                        <a:pt x="6" y="6"/>
                      </a:lnTo>
                      <a:lnTo>
                        <a:pt x="4" y="6"/>
                      </a:lnTo>
                      <a:lnTo>
                        <a:pt x="3" y="4"/>
                      </a:lnTo>
                      <a:lnTo>
                        <a:pt x="1" y="3"/>
                      </a:lnTo>
                      <a:lnTo>
                        <a:pt x="1" y="1"/>
                      </a:lnTo>
                      <a:lnTo>
                        <a:pt x="0" y="0"/>
                      </a:lnTo>
                      <a:lnTo>
                        <a:pt x="1" y="0"/>
                      </a:lnTo>
                      <a:lnTo>
                        <a:pt x="3" y="1"/>
                      </a:lnTo>
                      <a:lnTo>
                        <a:pt x="4" y="3"/>
                      </a:lnTo>
                      <a:lnTo>
                        <a:pt x="6" y="3"/>
                      </a:lnTo>
                      <a:lnTo>
                        <a:pt x="6" y="4"/>
                      </a:lnTo>
                      <a:lnTo>
                        <a:pt x="8" y="6"/>
                      </a:lnTo>
                      <a:lnTo>
                        <a:pt x="9" y="7"/>
                      </a:lnTo>
                      <a:lnTo>
                        <a:pt x="9"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9"/>
                <p:cNvSpPr/>
                <p:nvPr/>
              </p:nvSpPr>
              <p:spPr>
                <a:xfrm>
                  <a:off x="1713" y="3256"/>
                  <a:ext cx="14" cy="14"/>
                </a:xfrm>
                <a:custGeom>
                  <a:rect b="b" l="l" r="r" t="t"/>
                  <a:pathLst>
                    <a:path extrusionOk="0" h="14" w="14">
                      <a:moveTo>
                        <a:pt x="2" y="0"/>
                      </a:moveTo>
                      <a:lnTo>
                        <a:pt x="3" y="3"/>
                      </a:lnTo>
                      <a:lnTo>
                        <a:pt x="5" y="5"/>
                      </a:lnTo>
                      <a:lnTo>
                        <a:pt x="6" y="6"/>
                      </a:lnTo>
                      <a:lnTo>
                        <a:pt x="9" y="8"/>
                      </a:lnTo>
                      <a:lnTo>
                        <a:pt x="11" y="8"/>
                      </a:lnTo>
                      <a:lnTo>
                        <a:pt x="12" y="11"/>
                      </a:lnTo>
                      <a:lnTo>
                        <a:pt x="14" y="13"/>
                      </a:lnTo>
                      <a:lnTo>
                        <a:pt x="14" y="14"/>
                      </a:lnTo>
                      <a:lnTo>
                        <a:pt x="12" y="14"/>
                      </a:lnTo>
                      <a:lnTo>
                        <a:pt x="9" y="13"/>
                      </a:lnTo>
                      <a:lnTo>
                        <a:pt x="8" y="11"/>
                      </a:lnTo>
                      <a:lnTo>
                        <a:pt x="6" y="10"/>
                      </a:lnTo>
                      <a:lnTo>
                        <a:pt x="5" y="8"/>
                      </a:lnTo>
                      <a:lnTo>
                        <a:pt x="3" y="6"/>
                      </a:lnTo>
                      <a:lnTo>
                        <a:pt x="2" y="3"/>
                      </a:lnTo>
                      <a:lnTo>
                        <a:pt x="0" y="2"/>
                      </a:lnTo>
                      <a:lnTo>
                        <a:pt x="0" y="0"/>
                      </a:lnTo>
                      <a:lnTo>
                        <a:pt x="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9"/>
                <p:cNvSpPr/>
                <p:nvPr/>
              </p:nvSpPr>
              <p:spPr>
                <a:xfrm>
                  <a:off x="1708" y="3261"/>
                  <a:ext cx="11" cy="11"/>
                </a:xfrm>
                <a:custGeom>
                  <a:rect b="b" l="l" r="r" t="t"/>
                  <a:pathLst>
                    <a:path extrusionOk="0" h="11" w="11">
                      <a:moveTo>
                        <a:pt x="11" y="9"/>
                      </a:moveTo>
                      <a:lnTo>
                        <a:pt x="10" y="11"/>
                      </a:lnTo>
                      <a:lnTo>
                        <a:pt x="8" y="11"/>
                      </a:lnTo>
                      <a:lnTo>
                        <a:pt x="7" y="9"/>
                      </a:lnTo>
                      <a:lnTo>
                        <a:pt x="5" y="9"/>
                      </a:lnTo>
                      <a:lnTo>
                        <a:pt x="5" y="8"/>
                      </a:lnTo>
                      <a:lnTo>
                        <a:pt x="3" y="5"/>
                      </a:lnTo>
                      <a:lnTo>
                        <a:pt x="2" y="5"/>
                      </a:lnTo>
                      <a:lnTo>
                        <a:pt x="0" y="3"/>
                      </a:lnTo>
                      <a:lnTo>
                        <a:pt x="0" y="0"/>
                      </a:lnTo>
                      <a:lnTo>
                        <a:pt x="2" y="1"/>
                      </a:lnTo>
                      <a:lnTo>
                        <a:pt x="3" y="3"/>
                      </a:lnTo>
                      <a:lnTo>
                        <a:pt x="5" y="3"/>
                      </a:lnTo>
                      <a:lnTo>
                        <a:pt x="7" y="5"/>
                      </a:lnTo>
                      <a:lnTo>
                        <a:pt x="8" y="6"/>
                      </a:lnTo>
                      <a:lnTo>
                        <a:pt x="10" y="8"/>
                      </a:lnTo>
                      <a:lnTo>
                        <a:pt x="1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9"/>
                <p:cNvSpPr/>
                <p:nvPr/>
              </p:nvSpPr>
              <p:spPr>
                <a:xfrm>
                  <a:off x="1702" y="3264"/>
                  <a:ext cx="9" cy="19"/>
                </a:xfrm>
                <a:custGeom>
                  <a:rect b="b" l="l" r="r" t="t"/>
                  <a:pathLst>
                    <a:path extrusionOk="0" h="19" w="9">
                      <a:moveTo>
                        <a:pt x="9" y="9"/>
                      </a:moveTo>
                      <a:lnTo>
                        <a:pt x="8" y="11"/>
                      </a:lnTo>
                      <a:lnTo>
                        <a:pt x="6" y="11"/>
                      </a:lnTo>
                      <a:lnTo>
                        <a:pt x="5" y="11"/>
                      </a:lnTo>
                      <a:lnTo>
                        <a:pt x="5" y="14"/>
                      </a:lnTo>
                      <a:lnTo>
                        <a:pt x="3" y="16"/>
                      </a:lnTo>
                      <a:lnTo>
                        <a:pt x="3" y="17"/>
                      </a:lnTo>
                      <a:lnTo>
                        <a:pt x="3" y="19"/>
                      </a:lnTo>
                      <a:lnTo>
                        <a:pt x="2" y="19"/>
                      </a:lnTo>
                      <a:lnTo>
                        <a:pt x="0" y="17"/>
                      </a:lnTo>
                      <a:lnTo>
                        <a:pt x="0" y="16"/>
                      </a:lnTo>
                      <a:lnTo>
                        <a:pt x="2" y="14"/>
                      </a:lnTo>
                      <a:lnTo>
                        <a:pt x="2" y="12"/>
                      </a:lnTo>
                      <a:lnTo>
                        <a:pt x="2" y="9"/>
                      </a:lnTo>
                      <a:lnTo>
                        <a:pt x="2" y="6"/>
                      </a:lnTo>
                      <a:lnTo>
                        <a:pt x="3" y="3"/>
                      </a:lnTo>
                      <a:lnTo>
                        <a:pt x="5" y="0"/>
                      </a:lnTo>
                      <a:lnTo>
                        <a:pt x="5" y="2"/>
                      </a:lnTo>
                      <a:lnTo>
                        <a:pt x="6" y="3"/>
                      </a:lnTo>
                      <a:lnTo>
                        <a:pt x="8" y="5"/>
                      </a:lnTo>
                      <a:lnTo>
                        <a:pt x="9" y="5"/>
                      </a:lnTo>
                      <a:lnTo>
                        <a:pt x="9" y="6"/>
                      </a:lnTo>
                      <a:lnTo>
                        <a:pt x="9" y="8"/>
                      </a:lnTo>
                      <a:lnTo>
                        <a:pt x="9"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9"/>
                <p:cNvSpPr/>
                <p:nvPr/>
              </p:nvSpPr>
              <p:spPr>
                <a:xfrm>
                  <a:off x="1555" y="3267"/>
                  <a:ext cx="32" cy="47"/>
                </a:xfrm>
                <a:custGeom>
                  <a:rect b="b" l="l" r="r" t="t"/>
                  <a:pathLst>
                    <a:path extrusionOk="0" h="47" w="32">
                      <a:moveTo>
                        <a:pt x="22" y="11"/>
                      </a:moveTo>
                      <a:lnTo>
                        <a:pt x="21" y="13"/>
                      </a:lnTo>
                      <a:lnTo>
                        <a:pt x="21" y="14"/>
                      </a:lnTo>
                      <a:lnTo>
                        <a:pt x="22" y="16"/>
                      </a:lnTo>
                      <a:lnTo>
                        <a:pt x="22" y="17"/>
                      </a:lnTo>
                      <a:lnTo>
                        <a:pt x="24" y="19"/>
                      </a:lnTo>
                      <a:lnTo>
                        <a:pt x="25" y="19"/>
                      </a:lnTo>
                      <a:lnTo>
                        <a:pt x="27" y="19"/>
                      </a:lnTo>
                      <a:lnTo>
                        <a:pt x="29" y="19"/>
                      </a:lnTo>
                      <a:lnTo>
                        <a:pt x="30" y="19"/>
                      </a:lnTo>
                      <a:lnTo>
                        <a:pt x="32" y="20"/>
                      </a:lnTo>
                      <a:lnTo>
                        <a:pt x="32" y="22"/>
                      </a:lnTo>
                      <a:lnTo>
                        <a:pt x="30" y="24"/>
                      </a:lnTo>
                      <a:lnTo>
                        <a:pt x="29" y="25"/>
                      </a:lnTo>
                      <a:lnTo>
                        <a:pt x="29" y="27"/>
                      </a:lnTo>
                      <a:lnTo>
                        <a:pt x="27" y="27"/>
                      </a:lnTo>
                      <a:lnTo>
                        <a:pt x="25" y="27"/>
                      </a:lnTo>
                      <a:lnTo>
                        <a:pt x="25" y="33"/>
                      </a:lnTo>
                      <a:lnTo>
                        <a:pt x="27" y="38"/>
                      </a:lnTo>
                      <a:lnTo>
                        <a:pt x="27" y="42"/>
                      </a:lnTo>
                      <a:lnTo>
                        <a:pt x="29" y="47"/>
                      </a:lnTo>
                      <a:lnTo>
                        <a:pt x="27" y="47"/>
                      </a:lnTo>
                      <a:lnTo>
                        <a:pt x="25" y="45"/>
                      </a:lnTo>
                      <a:lnTo>
                        <a:pt x="24" y="44"/>
                      </a:lnTo>
                      <a:lnTo>
                        <a:pt x="22" y="42"/>
                      </a:lnTo>
                      <a:lnTo>
                        <a:pt x="21" y="39"/>
                      </a:lnTo>
                      <a:lnTo>
                        <a:pt x="19" y="38"/>
                      </a:lnTo>
                      <a:lnTo>
                        <a:pt x="18" y="38"/>
                      </a:lnTo>
                      <a:lnTo>
                        <a:pt x="16" y="36"/>
                      </a:lnTo>
                      <a:lnTo>
                        <a:pt x="14" y="38"/>
                      </a:lnTo>
                      <a:lnTo>
                        <a:pt x="14" y="39"/>
                      </a:lnTo>
                      <a:lnTo>
                        <a:pt x="13" y="41"/>
                      </a:lnTo>
                      <a:lnTo>
                        <a:pt x="11" y="42"/>
                      </a:lnTo>
                      <a:lnTo>
                        <a:pt x="11" y="44"/>
                      </a:lnTo>
                      <a:lnTo>
                        <a:pt x="10" y="45"/>
                      </a:lnTo>
                      <a:lnTo>
                        <a:pt x="8" y="45"/>
                      </a:lnTo>
                      <a:lnTo>
                        <a:pt x="7" y="45"/>
                      </a:lnTo>
                      <a:lnTo>
                        <a:pt x="7" y="42"/>
                      </a:lnTo>
                      <a:lnTo>
                        <a:pt x="7" y="39"/>
                      </a:lnTo>
                      <a:lnTo>
                        <a:pt x="8" y="36"/>
                      </a:lnTo>
                      <a:lnTo>
                        <a:pt x="10" y="33"/>
                      </a:lnTo>
                      <a:lnTo>
                        <a:pt x="10" y="30"/>
                      </a:lnTo>
                      <a:lnTo>
                        <a:pt x="10" y="27"/>
                      </a:lnTo>
                      <a:lnTo>
                        <a:pt x="10" y="25"/>
                      </a:lnTo>
                      <a:lnTo>
                        <a:pt x="7" y="22"/>
                      </a:lnTo>
                      <a:lnTo>
                        <a:pt x="5" y="20"/>
                      </a:lnTo>
                      <a:lnTo>
                        <a:pt x="4" y="20"/>
                      </a:lnTo>
                      <a:lnTo>
                        <a:pt x="2" y="19"/>
                      </a:lnTo>
                      <a:lnTo>
                        <a:pt x="0" y="17"/>
                      </a:lnTo>
                      <a:lnTo>
                        <a:pt x="0" y="16"/>
                      </a:lnTo>
                      <a:lnTo>
                        <a:pt x="2" y="14"/>
                      </a:lnTo>
                      <a:lnTo>
                        <a:pt x="4" y="14"/>
                      </a:lnTo>
                      <a:lnTo>
                        <a:pt x="5" y="14"/>
                      </a:lnTo>
                      <a:lnTo>
                        <a:pt x="7" y="16"/>
                      </a:lnTo>
                      <a:lnTo>
                        <a:pt x="8" y="16"/>
                      </a:lnTo>
                      <a:lnTo>
                        <a:pt x="10" y="17"/>
                      </a:lnTo>
                      <a:lnTo>
                        <a:pt x="13" y="16"/>
                      </a:lnTo>
                      <a:lnTo>
                        <a:pt x="14" y="16"/>
                      </a:lnTo>
                      <a:lnTo>
                        <a:pt x="14" y="11"/>
                      </a:lnTo>
                      <a:lnTo>
                        <a:pt x="16" y="6"/>
                      </a:lnTo>
                      <a:lnTo>
                        <a:pt x="18" y="3"/>
                      </a:lnTo>
                      <a:lnTo>
                        <a:pt x="19" y="0"/>
                      </a:lnTo>
                      <a:lnTo>
                        <a:pt x="21" y="3"/>
                      </a:lnTo>
                      <a:lnTo>
                        <a:pt x="21" y="6"/>
                      </a:lnTo>
                      <a:lnTo>
                        <a:pt x="22" y="8"/>
                      </a:lnTo>
                      <a:lnTo>
                        <a:pt x="22"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9"/>
                <p:cNvSpPr/>
                <p:nvPr/>
              </p:nvSpPr>
              <p:spPr>
                <a:xfrm>
                  <a:off x="1677" y="3278"/>
                  <a:ext cx="13" cy="13"/>
                </a:xfrm>
                <a:custGeom>
                  <a:rect b="b" l="l" r="r" t="t"/>
                  <a:pathLst>
                    <a:path extrusionOk="0" h="13" w="13">
                      <a:moveTo>
                        <a:pt x="11" y="2"/>
                      </a:moveTo>
                      <a:lnTo>
                        <a:pt x="11" y="3"/>
                      </a:lnTo>
                      <a:lnTo>
                        <a:pt x="11" y="6"/>
                      </a:lnTo>
                      <a:lnTo>
                        <a:pt x="11" y="8"/>
                      </a:lnTo>
                      <a:lnTo>
                        <a:pt x="13" y="9"/>
                      </a:lnTo>
                      <a:lnTo>
                        <a:pt x="11" y="11"/>
                      </a:lnTo>
                      <a:lnTo>
                        <a:pt x="11" y="13"/>
                      </a:lnTo>
                      <a:lnTo>
                        <a:pt x="9" y="13"/>
                      </a:lnTo>
                      <a:lnTo>
                        <a:pt x="8" y="13"/>
                      </a:lnTo>
                      <a:lnTo>
                        <a:pt x="8" y="11"/>
                      </a:lnTo>
                      <a:lnTo>
                        <a:pt x="6" y="11"/>
                      </a:lnTo>
                      <a:lnTo>
                        <a:pt x="5" y="11"/>
                      </a:lnTo>
                      <a:lnTo>
                        <a:pt x="5" y="9"/>
                      </a:lnTo>
                      <a:lnTo>
                        <a:pt x="0" y="5"/>
                      </a:lnTo>
                      <a:lnTo>
                        <a:pt x="2" y="3"/>
                      </a:lnTo>
                      <a:lnTo>
                        <a:pt x="3" y="2"/>
                      </a:lnTo>
                      <a:lnTo>
                        <a:pt x="5" y="2"/>
                      </a:lnTo>
                      <a:lnTo>
                        <a:pt x="6" y="0"/>
                      </a:lnTo>
                      <a:lnTo>
                        <a:pt x="8" y="0"/>
                      </a:lnTo>
                      <a:lnTo>
                        <a:pt x="9" y="0"/>
                      </a:lnTo>
                      <a:lnTo>
                        <a:pt x="11"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7" name="Google Shape;1487;p9"/>
                <p:cNvSpPr/>
                <p:nvPr/>
              </p:nvSpPr>
              <p:spPr>
                <a:xfrm>
                  <a:off x="1598" y="3283"/>
                  <a:ext cx="67" cy="9"/>
                </a:xfrm>
                <a:custGeom>
                  <a:rect b="b" l="l" r="r" t="t"/>
                  <a:pathLst>
                    <a:path extrusionOk="0" h="9" w="67">
                      <a:moveTo>
                        <a:pt x="67" y="4"/>
                      </a:moveTo>
                      <a:lnTo>
                        <a:pt x="67" y="9"/>
                      </a:lnTo>
                      <a:lnTo>
                        <a:pt x="62" y="8"/>
                      </a:lnTo>
                      <a:lnTo>
                        <a:pt x="59" y="8"/>
                      </a:lnTo>
                      <a:lnTo>
                        <a:pt x="54" y="8"/>
                      </a:lnTo>
                      <a:lnTo>
                        <a:pt x="51" y="8"/>
                      </a:lnTo>
                      <a:lnTo>
                        <a:pt x="46" y="8"/>
                      </a:lnTo>
                      <a:lnTo>
                        <a:pt x="43" y="8"/>
                      </a:lnTo>
                      <a:lnTo>
                        <a:pt x="39" y="8"/>
                      </a:lnTo>
                      <a:lnTo>
                        <a:pt x="35" y="8"/>
                      </a:lnTo>
                      <a:lnTo>
                        <a:pt x="32" y="8"/>
                      </a:lnTo>
                      <a:lnTo>
                        <a:pt x="28" y="6"/>
                      </a:lnTo>
                      <a:lnTo>
                        <a:pt x="25" y="6"/>
                      </a:lnTo>
                      <a:lnTo>
                        <a:pt x="21" y="6"/>
                      </a:lnTo>
                      <a:lnTo>
                        <a:pt x="17" y="6"/>
                      </a:lnTo>
                      <a:lnTo>
                        <a:pt x="14" y="6"/>
                      </a:lnTo>
                      <a:lnTo>
                        <a:pt x="10" y="6"/>
                      </a:lnTo>
                      <a:lnTo>
                        <a:pt x="7" y="6"/>
                      </a:lnTo>
                      <a:lnTo>
                        <a:pt x="6" y="6"/>
                      </a:lnTo>
                      <a:lnTo>
                        <a:pt x="4" y="6"/>
                      </a:lnTo>
                      <a:lnTo>
                        <a:pt x="3" y="6"/>
                      </a:lnTo>
                      <a:lnTo>
                        <a:pt x="1" y="4"/>
                      </a:lnTo>
                      <a:lnTo>
                        <a:pt x="0" y="3"/>
                      </a:lnTo>
                      <a:lnTo>
                        <a:pt x="1" y="0"/>
                      </a:lnTo>
                      <a:lnTo>
                        <a:pt x="3" y="0"/>
                      </a:lnTo>
                      <a:lnTo>
                        <a:pt x="4" y="0"/>
                      </a:lnTo>
                      <a:lnTo>
                        <a:pt x="7" y="0"/>
                      </a:lnTo>
                      <a:lnTo>
                        <a:pt x="9" y="1"/>
                      </a:lnTo>
                      <a:lnTo>
                        <a:pt x="10" y="1"/>
                      </a:lnTo>
                      <a:lnTo>
                        <a:pt x="14" y="1"/>
                      </a:lnTo>
                      <a:lnTo>
                        <a:pt x="15" y="1"/>
                      </a:lnTo>
                      <a:lnTo>
                        <a:pt x="18" y="1"/>
                      </a:lnTo>
                      <a:lnTo>
                        <a:pt x="21" y="1"/>
                      </a:lnTo>
                      <a:lnTo>
                        <a:pt x="25" y="3"/>
                      </a:lnTo>
                      <a:lnTo>
                        <a:pt x="29" y="3"/>
                      </a:lnTo>
                      <a:lnTo>
                        <a:pt x="32" y="3"/>
                      </a:lnTo>
                      <a:lnTo>
                        <a:pt x="35" y="3"/>
                      </a:lnTo>
                      <a:lnTo>
                        <a:pt x="39" y="3"/>
                      </a:lnTo>
                      <a:lnTo>
                        <a:pt x="42" y="3"/>
                      </a:lnTo>
                      <a:lnTo>
                        <a:pt x="45" y="4"/>
                      </a:lnTo>
                      <a:lnTo>
                        <a:pt x="48" y="4"/>
                      </a:lnTo>
                      <a:lnTo>
                        <a:pt x="51" y="4"/>
                      </a:lnTo>
                      <a:lnTo>
                        <a:pt x="54" y="4"/>
                      </a:lnTo>
                      <a:lnTo>
                        <a:pt x="57" y="4"/>
                      </a:lnTo>
                      <a:lnTo>
                        <a:pt x="60" y="4"/>
                      </a:lnTo>
                      <a:lnTo>
                        <a:pt x="63" y="4"/>
                      </a:lnTo>
                      <a:lnTo>
                        <a:pt x="67"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8" name="Google Shape;1488;p9"/>
                <p:cNvSpPr/>
                <p:nvPr/>
              </p:nvSpPr>
              <p:spPr>
                <a:xfrm>
                  <a:off x="1619" y="3300"/>
                  <a:ext cx="52" cy="14"/>
                </a:xfrm>
                <a:custGeom>
                  <a:rect b="b" l="l" r="r" t="t"/>
                  <a:pathLst>
                    <a:path extrusionOk="0" h="14" w="52">
                      <a:moveTo>
                        <a:pt x="52" y="1"/>
                      </a:moveTo>
                      <a:lnTo>
                        <a:pt x="52" y="3"/>
                      </a:lnTo>
                      <a:lnTo>
                        <a:pt x="47" y="3"/>
                      </a:lnTo>
                      <a:lnTo>
                        <a:pt x="44" y="3"/>
                      </a:lnTo>
                      <a:lnTo>
                        <a:pt x="41" y="5"/>
                      </a:lnTo>
                      <a:lnTo>
                        <a:pt x="38" y="5"/>
                      </a:lnTo>
                      <a:lnTo>
                        <a:pt x="35" y="6"/>
                      </a:lnTo>
                      <a:lnTo>
                        <a:pt x="32" y="6"/>
                      </a:lnTo>
                      <a:lnTo>
                        <a:pt x="28" y="8"/>
                      </a:lnTo>
                      <a:lnTo>
                        <a:pt x="25" y="8"/>
                      </a:lnTo>
                      <a:lnTo>
                        <a:pt x="22" y="9"/>
                      </a:lnTo>
                      <a:lnTo>
                        <a:pt x="19" y="9"/>
                      </a:lnTo>
                      <a:lnTo>
                        <a:pt x="16" y="11"/>
                      </a:lnTo>
                      <a:lnTo>
                        <a:pt x="13" y="11"/>
                      </a:lnTo>
                      <a:lnTo>
                        <a:pt x="10" y="12"/>
                      </a:lnTo>
                      <a:lnTo>
                        <a:pt x="7" y="12"/>
                      </a:lnTo>
                      <a:lnTo>
                        <a:pt x="4" y="12"/>
                      </a:lnTo>
                      <a:lnTo>
                        <a:pt x="0" y="14"/>
                      </a:lnTo>
                      <a:lnTo>
                        <a:pt x="0" y="12"/>
                      </a:lnTo>
                      <a:lnTo>
                        <a:pt x="0" y="11"/>
                      </a:lnTo>
                      <a:lnTo>
                        <a:pt x="0" y="9"/>
                      </a:lnTo>
                      <a:lnTo>
                        <a:pt x="4" y="8"/>
                      </a:lnTo>
                      <a:lnTo>
                        <a:pt x="7" y="8"/>
                      </a:lnTo>
                      <a:lnTo>
                        <a:pt x="10" y="8"/>
                      </a:lnTo>
                      <a:lnTo>
                        <a:pt x="13" y="6"/>
                      </a:lnTo>
                      <a:lnTo>
                        <a:pt x="16" y="6"/>
                      </a:lnTo>
                      <a:lnTo>
                        <a:pt x="19" y="5"/>
                      </a:lnTo>
                      <a:lnTo>
                        <a:pt x="22" y="5"/>
                      </a:lnTo>
                      <a:lnTo>
                        <a:pt x="25" y="3"/>
                      </a:lnTo>
                      <a:lnTo>
                        <a:pt x="28" y="3"/>
                      </a:lnTo>
                      <a:lnTo>
                        <a:pt x="32" y="1"/>
                      </a:lnTo>
                      <a:lnTo>
                        <a:pt x="35" y="1"/>
                      </a:lnTo>
                      <a:lnTo>
                        <a:pt x="38" y="0"/>
                      </a:lnTo>
                      <a:lnTo>
                        <a:pt x="41" y="0"/>
                      </a:lnTo>
                      <a:lnTo>
                        <a:pt x="44" y="0"/>
                      </a:lnTo>
                      <a:lnTo>
                        <a:pt x="47" y="0"/>
                      </a:lnTo>
                      <a:lnTo>
                        <a:pt x="50" y="0"/>
                      </a:lnTo>
                      <a:lnTo>
                        <a:pt x="5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9" name="Google Shape;1489;p9"/>
                <p:cNvSpPr/>
                <p:nvPr/>
              </p:nvSpPr>
              <p:spPr>
                <a:xfrm>
                  <a:off x="1755" y="3306"/>
                  <a:ext cx="52" cy="19"/>
                </a:xfrm>
                <a:custGeom>
                  <a:rect b="b" l="l" r="r" t="t"/>
                  <a:pathLst>
                    <a:path extrusionOk="0" h="19" w="52">
                      <a:moveTo>
                        <a:pt x="36" y="8"/>
                      </a:moveTo>
                      <a:lnTo>
                        <a:pt x="37" y="9"/>
                      </a:lnTo>
                      <a:lnTo>
                        <a:pt x="41" y="9"/>
                      </a:lnTo>
                      <a:lnTo>
                        <a:pt x="42" y="9"/>
                      </a:lnTo>
                      <a:lnTo>
                        <a:pt x="45" y="11"/>
                      </a:lnTo>
                      <a:lnTo>
                        <a:pt x="47" y="11"/>
                      </a:lnTo>
                      <a:lnTo>
                        <a:pt x="50" y="13"/>
                      </a:lnTo>
                      <a:lnTo>
                        <a:pt x="50" y="14"/>
                      </a:lnTo>
                      <a:lnTo>
                        <a:pt x="52" y="17"/>
                      </a:lnTo>
                      <a:lnTo>
                        <a:pt x="50" y="19"/>
                      </a:lnTo>
                      <a:lnTo>
                        <a:pt x="48" y="17"/>
                      </a:lnTo>
                      <a:lnTo>
                        <a:pt x="47" y="17"/>
                      </a:lnTo>
                      <a:lnTo>
                        <a:pt x="45" y="16"/>
                      </a:lnTo>
                      <a:lnTo>
                        <a:pt x="44" y="16"/>
                      </a:lnTo>
                      <a:lnTo>
                        <a:pt x="42" y="16"/>
                      </a:lnTo>
                      <a:lnTo>
                        <a:pt x="41" y="14"/>
                      </a:lnTo>
                      <a:lnTo>
                        <a:pt x="37" y="14"/>
                      </a:lnTo>
                      <a:lnTo>
                        <a:pt x="36" y="13"/>
                      </a:lnTo>
                      <a:lnTo>
                        <a:pt x="34" y="13"/>
                      </a:lnTo>
                      <a:lnTo>
                        <a:pt x="31" y="13"/>
                      </a:lnTo>
                      <a:lnTo>
                        <a:pt x="30" y="11"/>
                      </a:lnTo>
                      <a:lnTo>
                        <a:pt x="28" y="11"/>
                      </a:lnTo>
                      <a:lnTo>
                        <a:pt x="25" y="9"/>
                      </a:lnTo>
                      <a:lnTo>
                        <a:pt x="23" y="9"/>
                      </a:lnTo>
                      <a:lnTo>
                        <a:pt x="20" y="9"/>
                      </a:lnTo>
                      <a:lnTo>
                        <a:pt x="19" y="8"/>
                      </a:lnTo>
                      <a:lnTo>
                        <a:pt x="17" y="8"/>
                      </a:lnTo>
                      <a:lnTo>
                        <a:pt x="14" y="8"/>
                      </a:lnTo>
                      <a:lnTo>
                        <a:pt x="13" y="6"/>
                      </a:lnTo>
                      <a:lnTo>
                        <a:pt x="9" y="6"/>
                      </a:lnTo>
                      <a:lnTo>
                        <a:pt x="0" y="3"/>
                      </a:lnTo>
                      <a:lnTo>
                        <a:pt x="2" y="0"/>
                      </a:lnTo>
                      <a:lnTo>
                        <a:pt x="3" y="0"/>
                      </a:lnTo>
                      <a:lnTo>
                        <a:pt x="6" y="2"/>
                      </a:lnTo>
                      <a:lnTo>
                        <a:pt x="8" y="2"/>
                      </a:lnTo>
                      <a:lnTo>
                        <a:pt x="11" y="3"/>
                      </a:lnTo>
                      <a:lnTo>
                        <a:pt x="13" y="3"/>
                      </a:lnTo>
                      <a:lnTo>
                        <a:pt x="14" y="3"/>
                      </a:lnTo>
                      <a:lnTo>
                        <a:pt x="17" y="3"/>
                      </a:lnTo>
                      <a:lnTo>
                        <a:pt x="19" y="3"/>
                      </a:lnTo>
                      <a:lnTo>
                        <a:pt x="20" y="5"/>
                      </a:lnTo>
                      <a:lnTo>
                        <a:pt x="23" y="5"/>
                      </a:lnTo>
                      <a:lnTo>
                        <a:pt x="25" y="5"/>
                      </a:lnTo>
                      <a:lnTo>
                        <a:pt x="28" y="6"/>
                      </a:lnTo>
                      <a:lnTo>
                        <a:pt x="30" y="6"/>
                      </a:lnTo>
                      <a:lnTo>
                        <a:pt x="31" y="6"/>
                      </a:lnTo>
                      <a:lnTo>
                        <a:pt x="34" y="8"/>
                      </a:lnTo>
                      <a:lnTo>
                        <a:pt x="36"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0" name="Google Shape;1490;p9"/>
                <p:cNvSpPr/>
                <p:nvPr/>
              </p:nvSpPr>
              <p:spPr>
                <a:xfrm>
                  <a:off x="1649" y="3314"/>
                  <a:ext cx="28" cy="16"/>
                </a:xfrm>
                <a:custGeom>
                  <a:rect b="b" l="l" r="r" t="t"/>
                  <a:pathLst>
                    <a:path extrusionOk="0" h="16" w="28">
                      <a:moveTo>
                        <a:pt x="27" y="6"/>
                      </a:moveTo>
                      <a:lnTo>
                        <a:pt x="23" y="6"/>
                      </a:lnTo>
                      <a:lnTo>
                        <a:pt x="20" y="8"/>
                      </a:lnTo>
                      <a:lnTo>
                        <a:pt x="17" y="8"/>
                      </a:lnTo>
                      <a:lnTo>
                        <a:pt x="14" y="9"/>
                      </a:lnTo>
                      <a:lnTo>
                        <a:pt x="11" y="11"/>
                      </a:lnTo>
                      <a:lnTo>
                        <a:pt x="8" y="12"/>
                      </a:lnTo>
                      <a:lnTo>
                        <a:pt x="5" y="14"/>
                      </a:lnTo>
                      <a:lnTo>
                        <a:pt x="2" y="16"/>
                      </a:lnTo>
                      <a:lnTo>
                        <a:pt x="0" y="16"/>
                      </a:lnTo>
                      <a:lnTo>
                        <a:pt x="0" y="14"/>
                      </a:lnTo>
                      <a:lnTo>
                        <a:pt x="0" y="12"/>
                      </a:lnTo>
                      <a:lnTo>
                        <a:pt x="2" y="9"/>
                      </a:lnTo>
                      <a:lnTo>
                        <a:pt x="5" y="8"/>
                      </a:lnTo>
                      <a:lnTo>
                        <a:pt x="9" y="6"/>
                      </a:lnTo>
                      <a:lnTo>
                        <a:pt x="12" y="5"/>
                      </a:lnTo>
                      <a:lnTo>
                        <a:pt x="16" y="3"/>
                      </a:lnTo>
                      <a:lnTo>
                        <a:pt x="19" y="3"/>
                      </a:lnTo>
                      <a:lnTo>
                        <a:pt x="22" y="1"/>
                      </a:lnTo>
                      <a:lnTo>
                        <a:pt x="23" y="0"/>
                      </a:lnTo>
                      <a:lnTo>
                        <a:pt x="28" y="0"/>
                      </a:lnTo>
                      <a:lnTo>
                        <a:pt x="27"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91" name="Google Shape;1491;p9"/>
              <p:cNvGrpSpPr/>
              <p:nvPr/>
            </p:nvGrpSpPr>
            <p:grpSpPr>
              <a:xfrm>
                <a:off x="1749425" y="241300"/>
                <a:ext cx="5373688" cy="5664200"/>
                <a:chOff x="1749425" y="241300"/>
                <a:chExt cx="5373688" cy="5664200"/>
              </a:xfrm>
            </p:grpSpPr>
            <p:sp>
              <p:nvSpPr>
                <p:cNvPr id="1492" name="Google Shape;1492;p9"/>
                <p:cNvSpPr/>
                <p:nvPr/>
              </p:nvSpPr>
              <p:spPr>
                <a:xfrm>
                  <a:off x="1749425" y="1200150"/>
                  <a:ext cx="2083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10</a:t>
                  </a:r>
                  <a:endParaRPr/>
                </a:p>
              </p:txBody>
            </p:sp>
            <p:sp>
              <p:nvSpPr>
                <p:cNvPr id="1493" name="Google Shape;1493;p9"/>
                <p:cNvSpPr/>
                <p:nvPr/>
              </p:nvSpPr>
              <p:spPr>
                <a:xfrm>
                  <a:off x="1749425" y="762000"/>
                  <a:ext cx="10419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0</a:t>
                  </a:r>
                  <a:endParaRPr/>
                </a:p>
              </p:txBody>
            </p:sp>
            <p:sp>
              <p:nvSpPr>
                <p:cNvPr id="1494" name="Google Shape;1494;p9"/>
                <p:cNvSpPr/>
                <p:nvPr/>
              </p:nvSpPr>
              <p:spPr>
                <a:xfrm>
                  <a:off x="1758950" y="1638300"/>
                  <a:ext cx="206788"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20</a:t>
                  </a:r>
                  <a:endParaRPr/>
                </a:p>
              </p:txBody>
            </p:sp>
            <p:sp>
              <p:nvSpPr>
                <p:cNvPr id="1495" name="Google Shape;1495;p9"/>
                <p:cNvSpPr/>
                <p:nvPr/>
              </p:nvSpPr>
              <p:spPr>
                <a:xfrm>
                  <a:off x="1749425" y="2038350"/>
                  <a:ext cx="21159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30</a:t>
                  </a:r>
                  <a:endParaRPr/>
                </a:p>
              </p:txBody>
            </p:sp>
            <p:sp>
              <p:nvSpPr>
                <p:cNvPr id="1496" name="Google Shape;1496;p9"/>
                <p:cNvSpPr/>
                <p:nvPr/>
              </p:nvSpPr>
              <p:spPr>
                <a:xfrm>
                  <a:off x="1749425" y="2495550"/>
                  <a:ext cx="2083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40</a:t>
                  </a:r>
                  <a:endParaRPr/>
                </a:p>
              </p:txBody>
            </p:sp>
            <p:sp>
              <p:nvSpPr>
                <p:cNvPr id="1497" name="Google Shape;1497;p9"/>
                <p:cNvSpPr/>
                <p:nvPr/>
              </p:nvSpPr>
              <p:spPr>
                <a:xfrm>
                  <a:off x="1749425" y="2971800"/>
                  <a:ext cx="21320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50</a:t>
                  </a:r>
                  <a:endParaRPr/>
                </a:p>
              </p:txBody>
            </p:sp>
            <p:sp>
              <p:nvSpPr>
                <p:cNvPr id="1498" name="Google Shape;1498;p9"/>
                <p:cNvSpPr/>
                <p:nvPr/>
              </p:nvSpPr>
              <p:spPr>
                <a:xfrm>
                  <a:off x="1749425" y="3270250"/>
                  <a:ext cx="2083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60</a:t>
                  </a:r>
                  <a:endParaRPr/>
                </a:p>
              </p:txBody>
            </p:sp>
            <p:sp>
              <p:nvSpPr>
                <p:cNvPr id="1499" name="Google Shape;1499;p9"/>
                <p:cNvSpPr/>
                <p:nvPr/>
              </p:nvSpPr>
              <p:spPr>
                <a:xfrm>
                  <a:off x="1749425" y="3689350"/>
                  <a:ext cx="209994"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70</a:t>
                  </a:r>
                  <a:endParaRPr/>
                </a:p>
              </p:txBody>
            </p:sp>
            <p:sp>
              <p:nvSpPr>
                <p:cNvPr id="1500" name="Google Shape;1500;p9"/>
                <p:cNvSpPr/>
                <p:nvPr/>
              </p:nvSpPr>
              <p:spPr>
                <a:xfrm>
                  <a:off x="1749425" y="4108450"/>
                  <a:ext cx="2083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80</a:t>
                  </a:r>
                  <a:endParaRPr/>
                </a:p>
              </p:txBody>
            </p:sp>
            <p:sp>
              <p:nvSpPr>
                <p:cNvPr id="1501" name="Google Shape;1501;p9"/>
                <p:cNvSpPr/>
                <p:nvPr/>
              </p:nvSpPr>
              <p:spPr>
                <a:xfrm>
                  <a:off x="1749425" y="4508500"/>
                  <a:ext cx="2083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90</a:t>
                  </a:r>
                  <a:endParaRPr/>
                </a:p>
              </p:txBody>
            </p:sp>
            <p:sp>
              <p:nvSpPr>
                <p:cNvPr id="1502" name="Google Shape;1502;p9"/>
                <p:cNvSpPr/>
                <p:nvPr/>
              </p:nvSpPr>
              <p:spPr>
                <a:xfrm>
                  <a:off x="1749425" y="492760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100</a:t>
                  </a:r>
                  <a:endParaRPr/>
                </a:p>
              </p:txBody>
            </p:sp>
            <p:sp>
              <p:nvSpPr>
                <p:cNvPr id="1503" name="Google Shape;1503;p9"/>
                <p:cNvSpPr/>
                <p:nvPr/>
              </p:nvSpPr>
              <p:spPr>
                <a:xfrm>
                  <a:off x="1749425" y="532765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110</a:t>
                  </a:r>
                  <a:endParaRPr/>
                </a:p>
              </p:txBody>
            </p:sp>
            <p:grpSp>
              <p:nvGrpSpPr>
                <p:cNvPr id="1504" name="Google Shape;1504;p9"/>
                <p:cNvGrpSpPr/>
                <p:nvPr/>
              </p:nvGrpSpPr>
              <p:grpSpPr>
                <a:xfrm>
                  <a:off x="2112963" y="476250"/>
                  <a:ext cx="4954587" cy="5429250"/>
                  <a:chOff x="1331" y="300"/>
                  <a:chExt cx="3121" cy="3420"/>
                </a:xfrm>
              </p:grpSpPr>
              <p:cxnSp>
                <p:nvCxnSpPr>
                  <p:cNvPr id="1505" name="Google Shape;1505;p9"/>
                  <p:cNvCxnSpPr/>
                  <p:nvPr/>
                </p:nvCxnSpPr>
                <p:spPr>
                  <a:xfrm>
                    <a:off x="1331" y="552"/>
                    <a:ext cx="3120" cy="0"/>
                  </a:xfrm>
                  <a:prstGeom prst="straightConnector1">
                    <a:avLst/>
                  </a:prstGeom>
                  <a:noFill/>
                  <a:ln cap="flat" cmpd="sng" w="9525">
                    <a:solidFill>
                      <a:schemeClr val="dk1"/>
                    </a:solidFill>
                    <a:prstDash val="solid"/>
                    <a:round/>
                    <a:headEnd len="med" w="med" type="none"/>
                    <a:tailEnd len="med" w="med" type="none"/>
                  </a:ln>
                </p:spPr>
              </p:cxnSp>
              <p:cxnSp>
                <p:nvCxnSpPr>
                  <p:cNvPr id="1506" name="Google Shape;1506;p9"/>
                  <p:cNvCxnSpPr/>
                  <p:nvPr/>
                </p:nvCxnSpPr>
                <p:spPr>
                  <a:xfrm>
                    <a:off x="1331" y="80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07" name="Google Shape;1507;p9"/>
                  <p:cNvCxnSpPr/>
                  <p:nvPr/>
                </p:nvCxnSpPr>
                <p:spPr>
                  <a:xfrm>
                    <a:off x="1331" y="108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08" name="Google Shape;1508;p9"/>
                  <p:cNvCxnSpPr/>
                  <p:nvPr/>
                </p:nvCxnSpPr>
                <p:spPr>
                  <a:xfrm>
                    <a:off x="1331" y="132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09" name="Google Shape;1509;p9"/>
                  <p:cNvCxnSpPr/>
                  <p:nvPr/>
                </p:nvCxnSpPr>
                <p:spPr>
                  <a:xfrm>
                    <a:off x="1331" y="1608"/>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0" name="Google Shape;1510;p9"/>
                  <p:cNvCxnSpPr/>
                  <p:nvPr/>
                </p:nvCxnSpPr>
                <p:spPr>
                  <a:xfrm>
                    <a:off x="1331" y="1896"/>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1" name="Google Shape;1511;p9"/>
                  <p:cNvCxnSpPr/>
                  <p:nvPr/>
                </p:nvCxnSpPr>
                <p:spPr>
                  <a:xfrm>
                    <a:off x="1331" y="218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2" name="Google Shape;1512;p9"/>
                  <p:cNvCxnSpPr/>
                  <p:nvPr/>
                </p:nvCxnSpPr>
                <p:spPr>
                  <a:xfrm>
                    <a:off x="1331" y="2424"/>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3" name="Google Shape;1513;p9"/>
                  <p:cNvCxnSpPr/>
                  <p:nvPr/>
                </p:nvCxnSpPr>
                <p:spPr>
                  <a:xfrm>
                    <a:off x="1331" y="270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4" name="Google Shape;1514;p9"/>
                  <p:cNvCxnSpPr/>
                  <p:nvPr/>
                </p:nvCxnSpPr>
                <p:spPr>
                  <a:xfrm>
                    <a:off x="1331" y="2952"/>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5" name="Google Shape;1515;p9"/>
                  <p:cNvCxnSpPr/>
                  <p:nvPr/>
                </p:nvCxnSpPr>
                <p:spPr>
                  <a:xfrm>
                    <a:off x="1331" y="3216"/>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6" name="Google Shape;1516;p9"/>
                  <p:cNvCxnSpPr/>
                  <p:nvPr/>
                </p:nvCxnSpPr>
                <p:spPr>
                  <a:xfrm>
                    <a:off x="1331" y="348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7" name="Google Shape;1517;p9"/>
                  <p:cNvCxnSpPr/>
                  <p:nvPr/>
                </p:nvCxnSpPr>
                <p:spPr>
                  <a:xfrm>
                    <a:off x="1331" y="3720"/>
                    <a:ext cx="3120" cy="0"/>
                  </a:xfrm>
                  <a:prstGeom prst="straightConnector1">
                    <a:avLst/>
                  </a:prstGeom>
                  <a:noFill/>
                  <a:ln cap="flat" cmpd="sng" w="9525">
                    <a:solidFill>
                      <a:schemeClr val="dk1"/>
                    </a:solidFill>
                    <a:prstDash val="solid"/>
                    <a:round/>
                    <a:headEnd len="med" w="med" type="none"/>
                    <a:tailEnd len="med" w="med" type="none"/>
                  </a:ln>
                </p:spPr>
              </p:cxnSp>
              <p:cxnSp>
                <p:nvCxnSpPr>
                  <p:cNvPr id="1518" name="Google Shape;1518;p9"/>
                  <p:cNvCxnSpPr/>
                  <p:nvPr/>
                </p:nvCxnSpPr>
                <p:spPr>
                  <a:xfrm rot="10800000">
                    <a:off x="1331" y="304"/>
                    <a:ext cx="0" cy="3416"/>
                  </a:xfrm>
                  <a:prstGeom prst="straightConnector1">
                    <a:avLst/>
                  </a:prstGeom>
                  <a:noFill/>
                  <a:ln cap="flat" cmpd="sng" w="9525">
                    <a:solidFill>
                      <a:schemeClr val="dk1"/>
                    </a:solidFill>
                    <a:prstDash val="solid"/>
                    <a:round/>
                    <a:headEnd len="med" w="med" type="none"/>
                    <a:tailEnd len="med" w="med" type="none"/>
                  </a:ln>
                </p:spPr>
              </p:cxnSp>
              <p:cxnSp>
                <p:nvCxnSpPr>
                  <p:cNvPr id="1519" name="Google Shape;1519;p9"/>
                  <p:cNvCxnSpPr/>
                  <p:nvPr/>
                </p:nvCxnSpPr>
                <p:spPr>
                  <a:xfrm rot="10800000">
                    <a:off x="1859"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520" name="Google Shape;1520;p9"/>
                  <p:cNvCxnSpPr/>
                  <p:nvPr/>
                </p:nvCxnSpPr>
                <p:spPr>
                  <a:xfrm rot="10800000">
                    <a:off x="2387" y="300"/>
                    <a:ext cx="0" cy="3420"/>
                  </a:xfrm>
                  <a:prstGeom prst="straightConnector1">
                    <a:avLst/>
                  </a:prstGeom>
                  <a:noFill/>
                  <a:ln cap="flat" cmpd="sng" w="9525">
                    <a:solidFill>
                      <a:schemeClr val="dk1"/>
                    </a:solidFill>
                    <a:prstDash val="solid"/>
                    <a:round/>
                    <a:headEnd len="med" w="med" type="none"/>
                    <a:tailEnd len="med" w="med" type="none"/>
                  </a:ln>
                </p:spPr>
              </p:cxnSp>
              <p:cxnSp>
                <p:nvCxnSpPr>
                  <p:cNvPr id="1521" name="Google Shape;1521;p9"/>
                  <p:cNvCxnSpPr/>
                  <p:nvPr/>
                </p:nvCxnSpPr>
                <p:spPr>
                  <a:xfrm rot="10800000">
                    <a:off x="2867"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522" name="Google Shape;1522;p9"/>
                  <p:cNvCxnSpPr/>
                  <p:nvPr/>
                </p:nvCxnSpPr>
                <p:spPr>
                  <a:xfrm rot="10800000">
                    <a:off x="3395"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523" name="Google Shape;1523;p9"/>
                  <p:cNvCxnSpPr/>
                  <p:nvPr/>
                </p:nvCxnSpPr>
                <p:spPr>
                  <a:xfrm rot="10800000">
                    <a:off x="3923"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524" name="Google Shape;1524;p9"/>
                  <p:cNvCxnSpPr/>
                  <p:nvPr/>
                </p:nvCxnSpPr>
                <p:spPr>
                  <a:xfrm rot="10800000">
                    <a:off x="4451" y="306"/>
                    <a:ext cx="0" cy="3414"/>
                  </a:xfrm>
                  <a:prstGeom prst="straightConnector1">
                    <a:avLst/>
                  </a:prstGeom>
                  <a:noFill/>
                  <a:ln cap="flat" cmpd="sng" w="9525">
                    <a:solidFill>
                      <a:schemeClr val="dk1"/>
                    </a:solidFill>
                    <a:prstDash val="solid"/>
                    <a:round/>
                    <a:headEnd len="med" w="med" type="none"/>
                    <a:tailEnd len="med" w="med" type="none"/>
                  </a:ln>
                </p:spPr>
              </p:cxnSp>
              <p:cxnSp>
                <p:nvCxnSpPr>
                  <p:cNvPr id="1525" name="Google Shape;1525;p9"/>
                  <p:cNvCxnSpPr/>
                  <p:nvPr/>
                </p:nvCxnSpPr>
                <p:spPr>
                  <a:xfrm>
                    <a:off x="1332" y="300"/>
                    <a:ext cx="3120" cy="0"/>
                  </a:xfrm>
                  <a:prstGeom prst="straightConnector1">
                    <a:avLst/>
                  </a:prstGeom>
                  <a:noFill/>
                  <a:ln cap="flat" cmpd="sng" w="9525">
                    <a:solidFill>
                      <a:schemeClr val="dk1"/>
                    </a:solidFill>
                    <a:prstDash val="solid"/>
                    <a:round/>
                    <a:headEnd len="med" w="med" type="none"/>
                    <a:tailEnd len="med" w="med" type="none"/>
                  </a:ln>
                </p:spPr>
              </p:cxnSp>
            </p:grpSp>
            <p:sp>
              <p:nvSpPr>
                <p:cNvPr id="1526" name="Google Shape;1526;p9"/>
                <p:cNvSpPr/>
                <p:nvPr/>
              </p:nvSpPr>
              <p:spPr>
                <a:xfrm>
                  <a:off x="4600575" y="5130800"/>
                  <a:ext cx="4763" cy="635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9"/>
                <p:cNvSpPr/>
                <p:nvPr/>
              </p:nvSpPr>
              <p:spPr>
                <a:xfrm>
                  <a:off x="6886575" y="5130800"/>
                  <a:ext cx="4763" cy="635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28" name="Google Shape;1528;p9"/>
                <p:cNvGrpSpPr/>
                <p:nvPr/>
              </p:nvGrpSpPr>
              <p:grpSpPr>
                <a:xfrm>
                  <a:off x="2371725" y="4886325"/>
                  <a:ext cx="628650" cy="428625"/>
                  <a:chOff x="1248" y="2481"/>
                  <a:chExt cx="396" cy="270"/>
                </a:xfrm>
              </p:grpSpPr>
              <p:sp>
                <p:nvSpPr>
                  <p:cNvPr id="1529" name="Google Shape;1529;p9"/>
                  <p:cNvSpPr/>
                  <p:nvPr/>
                </p:nvSpPr>
                <p:spPr>
                  <a:xfrm>
                    <a:off x="1417" y="2481"/>
                    <a:ext cx="226" cy="243"/>
                  </a:xfrm>
                  <a:custGeom>
                    <a:rect b="b" l="l" r="r" t="t"/>
                    <a:pathLst>
                      <a:path extrusionOk="0" h="243" w="226">
                        <a:moveTo>
                          <a:pt x="159" y="12"/>
                        </a:moveTo>
                        <a:lnTo>
                          <a:pt x="156" y="12"/>
                        </a:lnTo>
                        <a:lnTo>
                          <a:pt x="153" y="1"/>
                        </a:lnTo>
                        <a:lnTo>
                          <a:pt x="149" y="0"/>
                        </a:lnTo>
                        <a:lnTo>
                          <a:pt x="149" y="12"/>
                        </a:lnTo>
                        <a:lnTo>
                          <a:pt x="3" y="7"/>
                        </a:lnTo>
                        <a:lnTo>
                          <a:pt x="0" y="196"/>
                        </a:lnTo>
                        <a:lnTo>
                          <a:pt x="34" y="243"/>
                        </a:lnTo>
                        <a:lnTo>
                          <a:pt x="221" y="223"/>
                        </a:lnTo>
                        <a:lnTo>
                          <a:pt x="226" y="209"/>
                        </a:lnTo>
                        <a:lnTo>
                          <a:pt x="223" y="201"/>
                        </a:lnTo>
                        <a:lnTo>
                          <a:pt x="218" y="199"/>
                        </a:lnTo>
                        <a:lnTo>
                          <a:pt x="223" y="193"/>
                        </a:lnTo>
                        <a:lnTo>
                          <a:pt x="223" y="165"/>
                        </a:lnTo>
                        <a:lnTo>
                          <a:pt x="198" y="154"/>
                        </a:lnTo>
                        <a:lnTo>
                          <a:pt x="190" y="126"/>
                        </a:lnTo>
                        <a:lnTo>
                          <a:pt x="178" y="120"/>
                        </a:lnTo>
                        <a:lnTo>
                          <a:pt x="168" y="26"/>
                        </a:lnTo>
                        <a:lnTo>
                          <a:pt x="160" y="20"/>
                        </a:lnTo>
                        <a:lnTo>
                          <a:pt x="159" y="12"/>
                        </a:lnTo>
                        <a:close/>
                      </a:path>
                    </a:pathLst>
                  </a:custGeom>
                  <a:solidFill>
                    <a:srgbClr val="DCD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9"/>
                  <p:cNvSpPr/>
                  <p:nvPr/>
                </p:nvSpPr>
                <p:spPr>
                  <a:xfrm>
                    <a:off x="1565" y="2507"/>
                    <a:ext cx="12" cy="53"/>
                  </a:xfrm>
                  <a:custGeom>
                    <a:rect b="b" l="l" r="r" t="t"/>
                    <a:pathLst>
                      <a:path extrusionOk="0" h="53" w="12">
                        <a:moveTo>
                          <a:pt x="0" y="0"/>
                        </a:moveTo>
                        <a:lnTo>
                          <a:pt x="6" y="52"/>
                        </a:lnTo>
                        <a:lnTo>
                          <a:pt x="12" y="5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9"/>
                  <p:cNvSpPr/>
                  <p:nvPr/>
                </p:nvSpPr>
                <p:spPr>
                  <a:xfrm>
                    <a:off x="1442" y="2676"/>
                    <a:ext cx="195" cy="9"/>
                  </a:xfrm>
                  <a:custGeom>
                    <a:rect b="b" l="l" r="r" t="t"/>
                    <a:pathLst>
                      <a:path extrusionOk="0" h="9" w="195">
                        <a:moveTo>
                          <a:pt x="195" y="0"/>
                        </a:moveTo>
                        <a:lnTo>
                          <a:pt x="0" y="4"/>
                        </a:lnTo>
                        <a:lnTo>
                          <a:pt x="3" y="9"/>
                        </a:lnTo>
                        <a:lnTo>
                          <a:pt x="193" y="4"/>
                        </a:lnTo>
                        <a:lnTo>
                          <a:pt x="195"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2" name="Google Shape;1532;p9"/>
                  <p:cNvSpPr/>
                  <p:nvPr/>
                </p:nvSpPr>
                <p:spPr>
                  <a:xfrm>
                    <a:off x="1451" y="2701"/>
                    <a:ext cx="190" cy="39"/>
                  </a:xfrm>
                  <a:custGeom>
                    <a:rect b="b" l="l" r="r" t="t"/>
                    <a:pathLst>
                      <a:path extrusionOk="0" h="39" w="190">
                        <a:moveTo>
                          <a:pt x="190" y="0"/>
                        </a:moveTo>
                        <a:lnTo>
                          <a:pt x="5" y="3"/>
                        </a:lnTo>
                        <a:lnTo>
                          <a:pt x="8" y="15"/>
                        </a:lnTo>
                        <a:lnTo>
                          <a:pt x="0" y="39"/>
                        </a:lnTo>
                        <a:lnTo>
                          <a:pt x="9" y="39"/>
                        </a:lnTo>
                        <a:lnTo>
                          <a:pt x="13" y="25"/>
                        </a:lnTo>
                        <a:lnTo>
                          <a:pt x="128" y="23"/>
                        </a:lnTo>
                        <a:lnTo>
                          <a:pt x="153" y="25"/>
                        </a:lnTo>
                        <a:lnTo>
                          <a:pt x="184" y="21"/>
                        </a:lnTo>
                        <a:lnTo>
                          <a:pt x="190"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3" name="Google Shape;1533;p9"/>
                  <p:cNvSpPr/>
                  <p:nvPr/>
                </p:nvSpPr>
                <p:spPr>
                  <a:xfrm>
                    <a:off x="1470" y="2574"/>
                    <a:ext cx="90" cy="30"/>
                  </a:xfrm>
                  <a:custGeom>
                    <a:rect b="b" l="l" r="r" t="t"/>
                    <a:pathLst>
                      <a:path extrusionOk="0" h="30" w="90">
                        <a:moveTo>
                          <a:pt x="75" y="0"/>
                        </a:moveTo>
                        <a:lnTo>
                          <a:pt x="0" y="2"/>
                        </a:lnTo>
                        <a:lnTo>
                          <a:pt x="33" y="27"/>
                        </a:lnTo>
                        <a:lnTo>
                          <a:pt x="75" y="30"/>
                        </a:lnTo>
                        <a:lnTo>
                          <a:pt x="90" y="22"/>
                        </a:lnTo>
                        <a:lnTo>
                          <a:pt x="75"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4" name="Google Shape;1534;p9"/>
                  <p:cNvSpPr/>
                  <p:nvPr/>
                </p:nvSpPr>
                <p:spPr>
                  <a:xfrm>
                    <a:off x="1250" y="2490"/>
                    <a:ext cx="203" cy="246"/>
                  </a:xfrm>
                  <a:custGeom>
                    <a:rect b="b" l="l" r="r" t="t"/>
                    <a:pathLst>
                      <a:path extrusionOk="0" h="246" w="203">
                        <a:moveTo>
                          <a:pt x="170" y="0"/>
                        </a:moveTo>
                        <a:lnTo>
                          <a:pt x="0" y="106"/>
                        </a:lnTo>
                        <a:lnTo>
                          <a:pt x="1" y="207"/>
                        </a:lnTo>
                        <a:lnTo>
                          <a:pt x="148" y="195"/>
                        </a:lnTo>
                        <a:lnTo>
                          <a:pt x="156" y="206"/>
                        </a:lnTo>
                        <a:lnTo>
                          <a:pt x="154" y="236"/>
                        </a:lnTo>
                        <a:lnTo>
                          <a:pt x="182" y="246"/>
                        </a:lnTo>
                        <a:lnTo>
                          <a:pt x="203" y="223"/>
                        </a:lnTo>
                        <a:lnTo>
                          <a:pt x="190" y="207"/>
                        </a:lnTo>
                        <a:lnTo>
                          <a:pt x="195" y="195"/>
                        </a:lnTo>
                        <a:lnTo>
                          <a:pt x="184" y="165"/>
                        </a:lnTo>
                        <a:lnTo>
                          <a:pt x="184" y="153"/>
                        </a:lnTo>
                        <a:lnTo>
                          <a:pt x="178" y="145"/>
                        </a:lnTo>
                        <a:lnTo>
                          <a:pt x="184" y="140"/>
                        </a:lnTo>
                        <a:lnTo>
                          <a:pt x="201" y="78"/>
                        </a:lnTo>
                        <a:lnTo>
                          <a:pt x="192" y="81"/>
                        </a:lnTo>
                        <a:lnTo>
                          <a:pt x="195" y="5"/>
                        </a:lnTo>
                        <a:lnTo>
                          <a:pt x="170" y="0"/>
                        </a:lnTo>
                        <a:close/>
                      </a:path>
                    </a:pathLst>
                  </a:custGeom>
                  <a:solidFill>
                    <a:srgbClr val="8E8E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5" name="Google Shape;1535;p9"/>
                  <p:cNvSpPr/>
                  <p:nvPr/>
                </p:nvSpPr>
                <p:spPr>
                  <a:xfrm>
                    <a:off x="1498" y="2609"/>
                    <a:ext cx="107" cy="60"/>
                  </a:xfrm>
                  <a:custGeom>
                    <a:rect b="b" l="l" r="r" t="t"/>
                    <a:pathLst>
                      <a:path extrusionOk="0" h="60" w="107">
                        <a:moveTo>
                          <a:pt x="100" y="0"/>
                        </a:moveTo>
                        <a:lnTo>
                          <a:pt x="107" y="29"/>
                        </a:lnTo>
                        <a:lnTo>
                          <a:pt x="75" y="60"/>
                        </a:lnTo>
                        <a:lnTo>
                          <a:pt x="3" y="60"/>
                        </a:lnTo>
                        <a:lnTo>
                          <a:pt x="51" y="6"/>
                        </a:lnTo>
                        <a:lnTo>
                          <a:pt x="3" y="6"/>
                        </a:lnTo>
                        <a:lnTo>
                          <a:pt x="0" y="1"/>
                        </a:lnTo>
                        <a:lnTo>
                          <a:pt x="97" y="3"/>
                        </a:lnTo>
                        <a:lnTo>
                          <a:pt x="1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6" name="Google Shape;1536;p9"/>
                  <p:cNvSpPr/>
                  <p:nvPr/>
                </p:nvSpPr>
                <p:spPr>
                  <a:xfrm>
                    <a:off x="1619" y="2652"/>
                    <a:ext cx="21" cy="13"/>
                  </a:xfrm>
                  <a:custGeom>
                    <a:rect b="b" l="l" r="r" t="t"/>
                    <a:pathLst>
                      <a:path extrusionOk="0" h="13" w="21">
                        <a:moveTo>
                          <a:pt x="18" y="0"/>
                        </a:moveTo>
                        <a:lnTo>
                          <a:pt x="0" y="0"/>
                        </a:lnTo>
                        <a:lnTo>
                          <a:pt x="0" y="13"/>
                        </a:lnTo>
                        <a:lnTo>
                          <a:pt x="21" y="10"/>
                        </a:lnTo>
                        <a:lnTo>
                          <a:pt x="18" y="0"/>
                        </a:lnTo>
                        <a:close/>
                      </a:path>
                    </a:pathLst>
                  </a:custGeom>
                  <a:solidFill>
                    <a:srgbClr val="FFF2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9"/>
                  <p:cNvSpPr/>
                  <p:nvPr/>
                </p:nvSpPr>
                <p:spPr>
                  <a:xfrm>
                    <a:off x="1439" y="2652"/>
                    <a:ext cx="32" cy="13"/>
                  </a:xfrm>
                  <a:custGeom>
                    <a:rect b="b" l="l" r="r" t="t"/>
                    <a:pathLst>
                      <a:path extrusionOk="0" h="13" w="32">
                        <a:moveTo>
                          <a:pt x="31" y="0"/>
                        </a:moveTo>
                        <a:lnTo>
                          <a:pt x="0" y="0"/>
                        </a:lnTo>
                        <a:lnTo>
                          <a:pt x="0" y="13"/>
                        </a:lnTo>
                        <a:lnTo>
                          <a:pt x="32" y="13"/>
                        </a:lnTo>
                        <a:lnTo>
                          <a:pt x="31" y="0"/>
                        </a:lnTo>
                        <a:close/>
                      </a:path>
                    </a:pathLst>
                  </a:custGeom>
                  <a:solidFill>
                    <a:srgbClr val="FFF2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8" name="Google Shape;1538;p9"/>
                  <p:cNvSpPr/>
                  <p:nvPr/>
                </p:nvSpPr>
                <p:spPr>
                  <a:xfrm>
                    <a:off x="1534" y="2504"/>
                    <a:ext cx="28" cy="53"/>
                  </a:xfrm>
                  <a:custGeom>
                    <a:rect b="b" l="l" r="r" t="t"/>
                    <a:pathLst>
                      <a:path extrusionOk="0" h="53" w="28">
                        <a:moveTo>
                          <a:pt x="22" y="0"/>
                        </a:moveTo>
                        <a:lnTo>
                          <a:pt x="28" y="51"/>
                        </a:lnTo>
                        <a:lnTo>
                          <a:pt x="4" y="53"/>
                        </a:lnTo>
                        <a:lnTo>
                          <a:pt x="0" y="0"/>
                        </a:lnTo>
                        <a:lnTo>
                          <a:pt x="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9" name="Google Shape;1539;p9"/>
                  <p:cNvSpPr/>
                  <p:nvPr/>
                </p:nvSpPr>
                <p:spPr>
                  <a:xfrm>
                    <a:off x="1593" y="2605"/>
                    <a:ext cx="20" cy="71"/>
                  </a:xfrm>
                  <a:custGeom>
                    <a:rect b="b" l="l" r="r" t="t"/>
                    <a:pathLst>
                      <a:path extrusionOk="0" h="71" w="20">
                        <a:moveTo>
                          <a:pt x="20" y="32"/>
                        </a:moveTo>
                        <a:lnTo>
                          <a:pt x="11" y="69"/>
                        </a:lnTo>
                        <a:lnTo>
                          <a:pt x="0" y="71"/>
                        </a:lnTo>
                        <a:lnTo>
                          <a:pt x="12" y="33"/>
                        </a:lnTo>
                        <a:lnTo>
                          <a:pt x="6" y="0"/>
                        </a:lnTo>
                        <a:lnTo>
                          <a:pt x="20"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0" name="Google Shape;1540;p9"/>
                  <p:cNvSpPr/>
                  <p:nvPr/>
                </p:nvSpPr>
                <p:spPr>
                  <a:xfrm>
                    <a:off x="1485" y="2613"/>
                    <a:ext cx="13" cy="55"/>
                  </a:xfrm>
                  <a:custGeom>
                    <a:rect b="b" l="l" r="r" t="t"/>
                    <a:pathLst>
                      <a:path extrusionOk="0" h="55" w="13">
                        <a:moveTo>
                          <a:pt x="13" y="2"/>
                        </a:moveTo>
                        <a:lnTo>
                          <a:pt x="5" y="28"/>
                        </a:lnTo>
                        <a:lnTo>
                          <a:pt x="11" y="55"/>
                        </a:lnTo>
                        <a:lnTo>
                          <a:pt x="0" y="30"/>
                        </a:lnTo>
                        <a:lnTo>
                          <a:pt x="8" y="0"/>
                        </a:lnTo>
                        <a:lnTo>
                          <a:pt x="13"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1" name="Google Shape;1541;p9"/>
                  <p:cNvSpPr/>
                  <p:nvPr/>
                </p:nvSpPr>
                <p:spPr>
                  <a:xfrm>
                    <a:off x="1515" y="2559"/>
                    <a:ext cx="59" cy="6"/>
                  </a:xfrm>
                  <a:custGeom>
                    <a:rect b="b" l="l" r="r" t="t"/>
                    <a:pathLst>
                      <a:path extrusionOk="0" h="6" w="59">
                        <a:moveTo>
                          <a:pt x="58" y="1"/>
                        </a:moveTo>
                        <a:lnTo>
                          <a:pt x="6" y="0"/>
                        </a:lnTo>
                        <a:lnTo>
                          <a:pt x="0" y="6"/>
                        </a:lnTo>
                        <a:lnTo>
                          <a:pt x="59" y="6"/>
                        </a:lnTo>
                        <a:lnTo>
                          <a:pt x="58"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9"/>
                  <p:cNvSpPr/>
                  <p:nvPr/>
                </p:nvSpPr>
                <p:spPr>
                  <a:xfrm>
                    <a:off x="1507" y="2687"/>
                    <a:ext cx="97" cy="14"/>
                  </a:xfrm>
                  <a:custGeom>
                    <a:rect b="b" l="l" r="r" t="t"/>
                    <a:pathLst>
                      <a:path extrusionOk="0" h="14" w="97">
                        <a:moveTo>
                          <a:pt x="97" y="0"/>
                        </a:moveTo>
                        <a:lnTo>
                          <a:pt x="0" y="0"/>
                        </a:lnTo>
                        <a:lnTo>
                          <a:pt x="91" y="1"/>
                        </a:lnTo>
                        <a:lnTo>
                          <a:pt x="2" y="4"/>
                        </a:lnTo>
                        <a:lnTo>
                          <a:pt x="89" y="6"/>
                        </a:lnTo>
                        <a:lnTo>
                          <a:pt x="2" y="9"/>
                        </a:lnTo>
                        <a:lnTo>
                          <a:pt x="86" y="10"/>
                        </a:lnTo>
                        <a:lnTo>
                          <a:pt x="0" y="14"/>
                        </a:lnTo>
                        <a:lnTo>
                          <a:pt x="94" y="14"/>
                        </a:lnTo>
                        <a:lnTo>
                          <a:pt x="9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9"/>
                  <p:cNvSpPr/>
                  <p:nvPr/>
                </p:nvSpPr>
                <p:spPr>
                  <a:xfrm>
                    <a:off x="1248" y="2481"/>
                    <a:ext cx="393" cy="270"/>
                  </a:xfrm>
                  <a:custGeom>
                    <a:rect b="b" l="l" r="r" t="t"/>
                    <a:pathLst>
                      <a:path extrusionOk="0" h="270" w="393">
                        <a:moveTo>
                          <a:pt x="317" y="3"/>
                        </a:moveTo>
                        <a:lnTo>
                          <a:pt x="317" y="9"/>
                        </a:lnTo>
                        <a:lnTo>
                          <a:pt x="317" y="11"/>
                        </a:lnTo>
                        <a:lnTo>
                          <a:pt x="315" y="11"/>
                        </a:lnTo>
                        <a:lnTo>
                          <a:pt x="304" y="11"/>
                        </a:lnTo>
                        <a:lnTo>
                          <a:pt x="303" y="14"/>
                        </a:lnTo>
                        <a:lnTo>
                          <a:pt x="309" y="14"/>
                        </a:lnTo>
                        <a:lnTo>
                          <a:pt x="317" y="14"/>
                        </a:lnTo>
                        <a:lnTo>
                          <a:pt x="317" y="15"/>
                        </a:lnTo>
                        <a:lnTo>
                          <a:pt x="317" y="17"/>
                        </a:lnTo>
                        <a:lnTo>
                          <a:pt x="303" y="17"/>
                        </a:lnTo>
                        <a:lnTo>
                          <a:pt x="298" y="21"/>
                        </a:lnTo>
                        <a:lnTo>
                          <a:pt x="295" y="21"/>
                        </a:lnTo>
                        <a:lnTo>
                          <a:pt x="287" y="21"/>
                        </a:lnTo>
                        <a:lnTo>
                          <a:pt x="225" y="21"/>
                        </a:lnTo>
                        <a:lnTo>
                          <a:pt x="216" y="14"/>
                        </a:lnTo>
                        <a:lnTo>
                          <a:pt x="212" y="12"/>
                        </a:lnTo>
                        <a:lnTo>
                          <a:pt x="211" y="12"/>
                        </a:lnTo>
                        <a:lnTo>
                          <a:pt x="209" y="14"/>
                        </a:lnTo>
                        <a:lnTo>
                          <a:pt x="200" y="14"/>
                        </a:lnTo>
                        <a:lnTo>
                          <a:pt x="195" y="12"/>
                        </a:lnTo>
                        <a:lnTo>
                          <a:pt x="186" y="12"/>
                        </a:lnTo>
                        <a:lnTo>
                          <a:pt x="184" y="12"/>
                        </a:lnTo>
                        <a:lnTo>
                          <a:pt x="186" y="11"/>
                        </a:lnTo>
                        <a:lnTo>
                          <a:pt x="183" y="11"/>
                        </a:lnTo>
                        <a:lnTo>
                          <a:pt x="183" y="12"/>
                        </a:lnTo>
                        <a:lnTo>
                          <a:pt x="178" y="12"/>
                        </a:lnTo>
                        <a:lnTo>
                          <a:pt x="177" y="12"/>
                        </a:lnTo>
                        <a:lnTo>
                          <a:pt x="175" y="12"/>
                        </a:lnTo>
                        <a:lnTo>
                          <a:pt x="180" y="11"/>
                        </a:lnTo>
                        <a:lnTo>
                          <a:pt x="181" y="9"/>
                        </a:lnTo>
                        <a:lnTo>
                          <a:pt x="180" y="7"/>
                        </a:lnTo>
                        <a:lnTo>
                          <a:pt x="181" y="6"/>
                        </a:lnTo>
                        <a:lnTo>
                          <a:pt x="183" y="7"/>
                        </a:lnTo>
                        <a:lnTo>
                          <a:pt x="183" y="9"/>
                        </a:lnTo>
                        <a:lnTo>
                          <a:pt x="184" y="9"/>
                        </a:lnTo>
                        <a:lnTo>
                          <a:pt x="194" y="9"/>
                        </a:lnTo>
                        <a:lnTo>
                          <a:pt x="223" y="11"/>
                        </a:lnTo>
                        <a:lnTo>
                          <a:pt x="234" y="11"/>
                        </a:lnTo>
                        <a:lnTo>
                          <a:pt x="269" y="11"/>
                        </a:lnTo>
                        <a:lnTo>
                          <a:pt x="269" y="9"/>
                        </a:lnTo>
                        <a:lnTo>
                          <a:pt x="262" y="9"/>
                        </a:lnTo>
                        <a:lnTo>
                          <a:pt x="255" y="9"/>
                        </a:lnTo>
                        <a:lnTo>
                          <a:pt x="240" y="7"/>
                        </a:lnTo>
                        <a:lnTo>
                          <a:pt x="216" y="7"/>
                        </a:lnTo>
                        <a:lnTo>
                          <a:pt x="202" y="6"/>
                        </a:lnTo>
                        <a:lnTo>
                          <a:pt x="191" y="6"/>
                        </a:lnTo>
                        <a:lnTo>
                          <a:pt x="184" y="4"/>
                        </a:lnTo>
                        <a:lnTo>
                          <a:pt x="173" y="6"/>
                        </a:lnTo>
                        <a:lnTo>
                          <a:pt x="170" y="7"/>
                        </a:lnTo>
                        <a:lnTo>
                          <a:pt x="152" y="20"/>
                        </a:lnTo>
                        <a:lnTo>
                          <a:pt x="116" y="42"/>
                        </a:lnTo>
                        <a:lnTo>
                          <a:pt x="105" y="50"/>
                        </a:lnTo>
                        <a:lnTo>
                          <a:pt x="85" y="60"/>
                        </a:lnTo>
                        <a:lnTo>
                          <a:pt x="83" y="64"/>
                        </a:lnTo>
                        <a:lnTo>
                          <a:pt x="38" y="92"/>
                        </a:lnTo>
                        <a:lnTo>
                          <a:pt x="28" y="98"/>
                        </a:lnTo>
                        <a:lnTo>
                          <a:pt x="10" y="109"/>
                        </a:lnTo>
                        <a:lnTo>
                          <a:pt x="2" y="113"/>
                        </a:lnTo>
                        <a:lnTo>
                          <a:pt x="0" y="115"/>
                        </a:lnTo>
                        <a:lnTo>
                          <a:pt x="0" y="117"/>
                        </a:lnTo>
                        <a:lnTo>
                          <a:pt x="19" y="104"/>
                        </a:lnTo>
                        <a:lnTo>
                          <a:pt x="33" y="96"/>
                        </a:lnTo>
                        <a:lnTo>
                          <a:pt x="72" y="71"/>
                        </a:lnTo>
                        <a:lnTo>
                          <a:pt x="116" y="45"/>
                        </a:lnTo>
                        <a:lnTo>
                          <a:pt x="169" y="12"/>
                        </a:lnTo>
                        <a:lnTo>
                          <a:pt x="170" y="12"/>
                        </a:lnTo>
                        <a:lnTo>
                          <a:pt x="169" y="14"/>
                        </a:lnTo>
                        <a:lnTo>
                          <a:pt x="167" y="15"/>
                        </a:lnTo>
                        <a:lnTo>
                          <a:pt x="169" y="17"/>
                        </a:lnTo>
                        <a:lnTo>
                          <a:pt x="169" y="18"/>
                        </a:lnTo>
                        <a:lnTo>
                          <a:pt x="150" y="29"/>
                        </a:lnTo>
                        <a:lnTo>
                          <a:pt x="120" y="48"/>
                        </a:lnTo>
                        <a:lnTo>
                          <a:pt x="71" y="78"/>
                        </a:lnTo>
                        <a:lnTo>
                          <a:pt x="5" y="118"/>
                        </a:lnTo>
                        <a:lnTo>
                          <a:pt x="3" y="118"/>
                        </a:lnTo>
                        <a:lnTo>
                          <a:pt x="3" y="117"/>
                        </a:lnTo>
                        <a:lnTo>
                          <a:pt x="2" y="118"/>
                        </a:lnTo>
                        <a:lnTo>
                          <a:pt x="2" y="123"/>
                        </a:lnTo>
                        <a:lnTo>
                          <a:pt x="14" y="115"/>
                        </a:lnTo>
                        <a:lnTo>
                          <a:pt x="49" y="95"/>
                        </a:lnTo>
                        <a:lnTo>
                          <a:pt x="158" y="31"/>
                        </a:lnTo>
                        <a:lnTo>
                          <a:pt x="169" y="25"/>
                        </a:lnTo>
                        <a:lnTo>
                          <a:pt x="170" y="25"/>
                        </a:lnTo>
                        <a:lnTo>
                          <a:pt x="169" y="28"/>
                        </a:lnTo>
                        <a:lnTo>
                          <a:pt x="167" y="31"/>
                        </a:lnTo>
                        <a:lnTo>
                          <a:pt x="167" y="37"/>
                        </a:lnTo>
                        <a:lnTo>
                          <a:pt x="167" y="40"/>
                        </a:lnTo>
                        <a:lnTo>
                          <a:pt x="166" y="51"/>
                        </a:lnTo>
                        <a:lnTo>
                          <a:pt x="166" y="56"/>
                        </a:lnTo>
                        <a:lnTo>
                          <a:pt x="169" y="56"/>
                        </a:lnTo>
                        <a:lnTo>
                          <a:pt x="170" y="56"/>
                        </a:lnTo>
                        <a:lnTo>
                          <a:pt x="167" y="57"/>
                        </a:lnTo>
                        <a:lnTo>
                          <a:pt x="166" y="59"/>
                        </a:lnTo>
                        <a:lnTo>
                          <a:pt x="169" y="59"/>
                        </a:lnTo>
                        <a:lnTo>
                          <a:pt x="170" y="59"/>
                        </a:lnTo>
                        <a:lnTo>
                          <a:pt x="166" y="62"/>
                        </a:lnTo>
                        <a:lnTo>
                          <a:pt x="166" y="67"/>
                        </a:lnTo>
                        <a:lnTo>
                          <a:pt x="169" y="65"/>
                        </a:lnTo>
                        <a:lnTo>
                          <a:pt x="170" y="65"/>
                        </a:lnTo>
                        <a:lnTo>
                          <a:pt x="172" y="65"/>
                        </a:lnTo>
                        <a:lnTo>
                          <a:pt x="172" y="67"/>
                        </a:lnTo>
                        <a:lnTo>
                          <a:pt x="169" y="67"/>
                        </a:lnTo>
                        <a:lnTo>
                          <a:pt x="169" y="68"/>
                        </a:lnTo>
                        <a:lnTo>
                          <a:pt x="169" y="70"/>
                        </a:lnTo>
                        <a:lnTo>
                          <a:pt x="169" y="68"/>
                        </a:lnTo>
                        <a:lnTo>
                          <a:pt x="167" y="70"/>
                        </a:lnTo>
                        <a:lnTo>
                          <a:pt x="166" y="71"/>
                        </a:lnTo>
                        <a:lnTo>
                          <a:pt x="170" y="71"/>
                        </a:lnTo>
                        <a:lnTo>
                          <a:pt x="172" y="71"/>
                        </a:lnTo>
                        <a:lnTo>
                          <a:pt x="172" y="73"/>
                        </a:lnTo>
                        <a:lnTo>
                          <a:pt x="169" y="73"/>
                        </a:lnTo>
                        <a:lnTo>
                          <a:pt x="169" y="74"/>
                        </a:lnTo>
                        <a:lnTo>
                          <a:pt x="167" y="76"/>
                        </a:lnTo>
                        <a:lnTo>
                          <a:pt x="166" y="76"/>
                        </a:lnTo>
                        <a:lnTo>
                          <a:pt x="166" y="78"/>
                        </a:lnTo>
                        <a:lnTo>
                          <a:pt x="169" y="78"/>
                        </a:lnTo>
                        <a:lnTo>
                          <a:pt x="170" y="76"/>
                        </a:lnTo>
                        <a:lnTo>
                          <a:pt x="172" y="76"/>
                        </a:lnTo>
                        <a:lnTo>
                          <a:pt x="172" y="78"/>
                        </a:lnTo>
                        <a:lnTo>
                          <a:pt x="170" y="79"/>
                        </a:lnTo>
                        <a:lnTo>
                          <a:pt x="167" y="79"/>
                        </a:lnTo>
                        <a:lnTo>
                          <a:pt x="166" y="81"/>
                        </a:lnTo>
                        <a:lnTo>
                          <a:pt x="166" y="92"/>
                        </a:lnTo>
                        <a:lnTo>
                          <a:pt x="169" y="92"/>
                        </a:lnTo>
                        <a:lnTo>
                          <a:pt x="169" y="90"/>
                        </a:lnTo>
                        <a:lnTo>
                          <a:pt x="170" y="89"/>
                        </a:lnTo>
                        <a:lnTo>
                          <a:pt x="173" y="89"/>
                        </a:lnTo>
                        <a:lnTo>
                          <a:pt x="181" y="87"/>
                        </a:lnTo>
                        <a:lnTo>
                          <a:pt x="183" y="87"/>
                        </a:lnTo>
                        <a:lnTo>
                          <a:pt x="183" y="84"/>
                        </a:lnTo>
                        <a:lnTo>
                          <a:pt x="184" y="82"/>
                        </a:lnTo>
                        <a:lnTo>
                          <a:pt x="184" y="78"/>
                        </a:lnTo>
                        <a:lnTo>
                          <a:pt x="183" y="76"/>
                        </a:lnTo>
                        <a:lnTo>
                          <a:pt x="177" y="78"/>
                        </a:lnTo>
                        <a:lnTo>
                          <a:pt x="175" y="76"/>
                        </a:lnTo>
                        <a:lnTo>
                          <a:pt x="177" y="76"/>
                        </a:lnTo>
                        <a:lnTo>
                          <a:pt x="186" y="74"/>
                        </a:lnTo>
                        <a:lnTo>
                          <a:pt x="186" y="73"/>
                        </a:lnTo>
                        <a:lnTo>
                          <a:pt x="178" y="73"/>
                        </a:lnTo>
                        <a:lnTo>
                          <a:pt x="178" y="71"/>
                        </a:lnTo>
                        <a:lnTo>
                          <a:pt x="180" y="70"/>
                        </a:lnTo>
                        <a:lnTo>
                          <a:pt x="178" y="70"/>
                        </a:lnTo>
                        <a:lnTo>
                          <a:pt x="177" y="70"/>
                        </a:lnTo>
                        <a:lnTo>
                          <a:pt x="178" y="68"/>
                        </a:lnTo>
                        <a:lnTo>
                          <a:pt x="186" y="68"/>
                        </a:lnTo>
                        <a:lnTo>
                          <a:pt x="187" y="65"/>
                        </a:lnTo>
                        <a:lnTo>
                          <a:pt x="178" y="65"/>
                        </a:lnTo>
                        <a:lnTo>
                          <a:pt x="178" y="64"/>
                        </a:lnTo>
                        <a:lnTo>
                          <a:pt x="177" y="64"/>
                        </a:lnTo>
                        <a:lnTo>
                          <a:pt x="173" y="64"/>
                        </a:lnTo>
                        <a:lnTo>
                          <a:pt x="175" y="62"/>
                        </a:lnTo>
                        <a:lnTo>
                          <a:pt x="177" y="62"/>
                        </a:lnTo>
                        <a:lnTo>
                          <a:pt x="187" y="60"/>
                        </a:lnTo>
                        <a:lnTo>
                          <a:pt x="187" y="57"/>
                        </a:lnTo>
                        <a:lnTo>
                          <a:pt x="178" y="57"/>
                        </a:lnTo>
                        <a:lnTo>
                          <a:pt x="177" y="57"/>
                        </a:lnTo>
                        <a:lnTo>
                          <a:pt x="178" y="56"/>
                        </a:lnTo>
                        <a:lnTo>
                          <a:pt x="177" y="56"/>
                        </a:lnTo>
                        <a:lnTo>
                          <a:pt x="175" y="56"/>
                        </a:lnTo>
                        <a:lnTo>
                          <a:pt x="173" y="56"/>
                        </a:lnTo>
                        <a:lnTo>
                          <a:pt x="177" y="54"/>
                        </a:lnTo>
                        <a:lnTo>
                          <a:pt x="181" y="54"/>
                        </a:lnTo>
                        <a:lnTo>
                          <a:pt x="187" y="53"/>
                        </a:lnTo>
                        <a:lnTo>
                          <a:pt x="189" y="53"/>
                        </a:lnTo>
                        <a:lnTo>
                          <a:pt x="189" y="50"/>
                        </a:lnTo>
                        <a:lnTo>
                          <a:pt x="178" y="51"/>
                        </a:lnTo>
                        <a:lnTo>
                          <a:pt x="173" y="54"/>
                        </a:lnTo>
                        <a:lnTo>
                          <a:pt x="172" y="53"/>
                        </a:lnTo>
                        <a:lnTo>
                          <a:pt x="172" y="50"/>
                        </a:lnTo>
                        <a:lnTo>
                          <a:pt x="173" y="48"/>
                        </a:lnTo>
                        <a:lnTo>
                          <a:pt x="175" y="42"/>
                        </a:lnTo>
                        <a:lnTo>
                          <a:pt x="177" y="39"/>
                        </a:lnTo>
                        <a:lnTo>
                          <a:pt x="177" y="37"/>
                        </a:lnTo>
                        <a:lnTo>
                          <a:pt x="177" y="26"/>
                        </a:lnTo>
                        <a:lnTo>
                          <a:pt x="180" y="25"/>
                        </a:lnTo>
                        <a:lnTo>
                          <a:pt x="186" y="23"/>
                        </a:lnTo>
                        <a:lnTo>
                          <a:pt x="189" y="23"/>
                        </a:lnTo>
                        <a:lnTo>
                          <a:pt x="191" y="23"/>
                        </a:lnTo>
                        <a:lnTo>
                          <a:pt x="191" y="21"/>
                        </a:lnTo>
                        <a:lnTo>
                          <a:pt x="183" y="21"/>
                        </a:lnTo>
                        <a:lnTo>
                          <a:pt x="180" y="21"/>
                        </a:lnTo>
                        <a:lnTo>
                          <a:pt x="175" y="23"/>
                        </a:lnTo>
                        <a:lnTo>
                          <a:pt x="175" y="21"/>
                        </a:lnTo>
                        <a:lnTo>
                          <a:pt x="175" y="18"/>
                        </a:lnTo>
                        <a:lnTo>
                          <a:pt x="173" y="18"/>
                        </a:lnTo>
                        <a:lnTo>
                          <a:pt x="173" y="17"/>
                        </a:lnTo>
                        <a:lnTo>
                          <a:pt x="175" y="15"/>
                        </a:lnTo>
                        <a:lnTo>
                          <a:pt x="177" y="17"/>
                        </a:lnTo>
                        <a:lnTo>
                          <a:pt x="177" y="18"/>
                        </a:lnTo>
                        <a:lnTo>
                          <a:pt x="178" y="18"/>
                        </a:lnTo>
                        <a:lnTo>
                          <a:pt x="183" y="18"/>
                        </a:lnTo>
                        <a:lnTo>
                          <a:pt x="189" y="18"/>
                        </a:lnTo>
                        <a:lnTo>
                          <a:pt x="191" y="18"/>
                        </a:lnTo>
                        <a:lnTo>
                          <a:pt x="192" y="20"/>
                        </a:lnTo>
                        <a:lnTo>
                          <a:pt x="192" y="28"/>
                        </a:lnTo>
                        <a:lnTo>
                          <a:pt x="192" y="39"/>
                        </a:lnTo>
                        <a:lnTo>
                          <a:pt x="191" y="57"/>
                        </a:lnTo>
                        <a:lnTo>
                          <a:pt x="187" y="73"/>
                        </a:lnTo>
                        <a:lnTo>
                          <a:pt x="186" y="82"/>
                        </a:lnTo>
                        <a:lnTo>
                          <a:pt x="184" y="87"/>
                        </a:lnTo>
                        <a:lnTo>
                          <a:pt x="192" y="87"/>
                        </a:lnTo>
                        <a:lnTo>
                          <a:pt x="194" y="87"/>
                        </a:lnTo>
                        <a:lnTo>
                          <a:pt x="192" y="89"/>
                        </a:lnTo>
                        <a:lnTo>
                          <a:pt x="175" y="90"/>
                        </a:lnTo>
                        <a:lnTo>
                          <a:pt x="172" y="90"/>
                        </a:lnTo>
                        <a:lnTo>
                          <a:pt x="170" y="92"/>
                        </a:lnTo>
                        <a:lnTo>
                          <a:pt x="172" y="92"/>
                        </a:lnTo>
                        <a:lnTo>
                          <a:pt x="173" y="92"/>
                        </a:lnTo>
                        <a:lnTo>
                          <a:pt x="173" y="93"/>
                        </a:lnTo>
                        <a:lnTo>
                          <a:pt x="173" y="95"/>
                        </a:lnTo>
                        <a:lnTo>
                          <a:pt x="173" y="96"/>
                        </a:lnTo>
                        <a:lnTo>
                          <a:pt x="175" y="101"/>
                        </a:lnTo>
                        <a:lnTo>
                          <a:pt x="175" y="117"/>
                        </a:lnTo>
                        <a:lnTo>
                          <a:pt x="175" y="118"/>
                        </a:lnTo>
                        <a:lnTo>
                          <a:pt x="177" y="118"/>
                        </a:lnTo>
                        <a:lnTo>
                          <a:pt x="180" y="118"/>
                        </a:lnTo>
                        <a:lnTo>
                          <a:pt x="180" y="117"/>
                        </a:lnTo>
                        <a:lnTo>
                          <a:pt x="180" y="107"/>
                        </a:lnTo>
                        <a:lnTo>
                          <a:pt x="181" y="106"/>
                        </a:lnTo>
                        <a:lnTo>
                          <a:pt x="183" y="106"/>
                        </a:lnTo>
                        <a:lnTo>
                          <a:pt x="180" y="135"/>
                        </a:lnTo>
                        <a:lnTo>
                          <a:pt x="181" y="137"/>
                        </a:lnTo>
                        <a:lnTo>
                          <a:pt x="180" y="146"/>
                        </a:lnTo>
                        <a:lnTo>
                          <a:pt x="178" y="148"/>
                        </a:lnTo>
                        <a:lnTo>
                          <a:pt x="177" y="148"/>
                        </a:lnTo>
                        <a:lnTo>
                          <a:pt x="177" y="138"/>
                        </a:lnTo>
                        <a:lnTo>
                          <a:pt x="178" y="137"/>
                        </a:lnTo>
                        <a:lnTo>
                          <a:pt x="178" y="131"/>
                        </a:lnTo>
                        <a:lnTo>
                          <a:pt x="178" y="126"/>
                        </a:lnTo>
                        <a:lnTo>
                          <a:pt x="178" y="123"/>
                        </a:lnTo>
                        <a:lnTo>
                          <a:pt x="178" y="121"/>
                        </a:lnTo>
                        <a:lnTo>
                          <a:pt x="175" y="121"/>
                        </a:lnTo>
                        <a:lnTo>
                          <a:pt x="172" y="121"/>
                        </a:lnTo>
                        <a:lnTo>
                          <a:pt x="166" y="121"/>
                        </a:lnTo>
                        <a:lnTo>
                          <a:pt x="166" y="123"/>
                        </a:lnTo>
                        <a:lnTo>
                          <a:pt x="164" y="124"/>
                        </a:lnTo>
                        <a:lnTo>
                          <a:pt x="163" y="124"/>
                        </a:lnTo>
                        <a:lnTo>
                          <a:pt x="161" y="126"/>
                        </a:lnTo>
                        <a:lnTo>
                          <a:pt x="161" y="129"/>
                        </a:lnTo>
                        <a:lnTo>
                          <a:pt x="164" y="129"/>
                        </a:lnTo>
                        <a:lnTo>
                          <a:pt x="164" y="128"/>
                        </a:lnTo>
                        <a:lnTo>
                          <a:pt x="164" y="129"/>
                        </a:lnTo>
                        <a:lnTo>
                          <a:pt x="166" y="132"/>
                        </a:lnTo>
                        <a:lnTo>
                          <a:pt x="166" y="134"/>
                        </a:lnTo>
                        <a:lnTo>
                          <a:pt x="166" y="148"/>
                        </a:lnTo>
                        <a:lnTo>
                          <a:pt x="164" y="148"/>
                        </a:lnTo>
                        <a:lnTo>
                          <a:pt x="164" y="146"/>
                        </a:lnTo>
                        <a:lnTo>
                          <a:pt x="164" y="137"/>
                        </a:lnTo>
                        <a:lnTo>
                          <a:pt x="164" y="132"/>
                        </a:lnTo>
                        <a:lnTo>
                          <a:pt x="161" y="132"/>
                        </a:lnTo>
                        <a:lnTo>
                          <a:pt x="163" y="148"/>
                        </a:lnTo>
                        <a:lnTo>
                          <a:pt x="164" y="151"/>
                        </a:lnTo>
                        <a:lnTo>
                          <a:pt x="166" y="154"/>
                        </a:lnTo>
                        <a:lnTo>
                          <a:pt x="166" y="177"/>
                        </a:lnTo>
                        <a:lnTo>
                          <a:pt x="166" y="188"/>
                        </a:lnTo>
                        <a:lnTo>
                          <a:pt x="161" y="192"/>
                        </a:lnTo>
                        <a:lnTo>
                          <a:pt x="161" y="193"/>
                        </a:lnTo>
                        <a:lnTo>
                          <a:pt x="159" y="199"/>
                        </a:lnTo>
                        <a:lnTo>
                          <a:pt x="158" y="212"/>
                        </a:lnTo>
                        <a:lnTo>
                          <a:pt x="158" y="215"/>
                        </a:lnTo>
                        <a:lnTo>
                          <a:pt x="156" y="216"/>
                        </a:lnTo>
                        <a:lnTo>
                          <a:pt x="156" y="226"/>
                        </a:lnTo>
                        <a:lnTo>
                          <a:pt x="156" y="234"/>
                        </a:lnTo>
                        <a:lnTo>
                          <a:pt x="158" y="234"/>
                        </a:lnTo>
                        <a:lnTo>
                          <a:pt x="158" y="227"/>
                        </a:lnTo>
                        <a:lnTo>
                          <a:pt x="158" y="226"/>
                        </a:lnTo>
                        <a:lnTo>
                          <a:pt x="159" y="227"/>
                        </a:lnTo>
                        <a:lnTo>
                          <a:pt x="159" y="231"/>
                        </a:lnTo>
                        <a:lnTo>
                          <a:pt x="163" y="231"/>
                        </a:lnTo>
                        <a:lnTo>
                          <a:pt x="163" y="220"/>
                        </a:lnTo>
                        <a:lnTo>
                          <a:pt x="164" y="220"/>
                        </a:lnTo>
                        <a:lnTo>
                          <a:pt x="166" y="221"/>
                        </a:lnTo>
                        <a:lnTo>
                          <a:pt x="166" y="238"/>
                        </a:lnTo>
                        <a:lnTo>
                          <a:pt x="166" y="245"/>
                        </a:lnTo>
                        <a:lnTo>
                          <a:pt x="164" y="245"/>
                        </a:lnTo>
                        <a:lnTo>
                          <a:pt x="164" y="243"/>
                        </a:lnTo>
                        <a:lnTo>
                          <a:pt x="163" y="234"/>
                        </a:lnTo>
                        <a:lnTo>
                          <a:pt x="161" y="234"/>
                        </a:lnTo>
                        <a:lnTo>
                          <a:pt x="159" y="234"/>
                        </a:lnTo>
                        <a:lnTo>
                          <a:pt x="159" y="241"/>
                        </a:lnTo>
                        <a:lnTo>
                          <a:pt x="158" y="241"/>
                        </a:lnTo>
                        <a:lnTo>
                          <a:pt x="158" y="237"/>
                        </a:lnTo>
                        <a:lnTo>
                          <a:pt x="156" y="237"/>
                        </a:lnTo>
                        <a:lnTo>
                          <a:pt x="156" y="248"/>
                        </a:lnTo>
                        <a:lnTo>
                          <a:pt x="156" y="249"/>
                        </a:lnTo>
                        <a:lnTo>
                          <a:pt x="158" y="252"/>
                        </a:lnTo>
                        <a:lnTo>
                          <a:pt x="156" y="254"/>
                        </a:lnTo>
                        <a:lnTo>
                          <a:pt x="153" y="252"/>
                        </a:lnTo>
                        <a:lnTo>
                          <a:pt x="153" y="251"/>
                        </a:lnTo>
                        <a:lnTo>
                          <a:pt x="122" y="249"/>
                        </a:lnTo>
                        <a:lnTo>
                          <a:pt x="119" y="251"/>
                        </a:lnTo>
                        <a:lnTo>
                          <a:pt x="117" y="251"/>
                        </a:lnTo>
                        <a:lnTo>
                          <a:pt x="117" y="249"/>
                        </a:lnTo>
                        <a:lnTo>
                          <a:pt x="119" y="248"/>
                        </a:lnTo>
                        <a:lnTo>
                          <a:pt x="120" y="248"/>
                        </a:lnTo>
                        <a:lnTo>
                          <a:pt x="122" y="248"/>
                        </a:lnTo>
                        <a:lnTo>
                          <a:pt x="122" y="243"/>
                        </a:lnTo>
                        <a:lnTo>
                          <a:pt x="124" y="235"/>
                        </a:lnTo>
                        <a:lnTo>
                          <a:pt x="124" y="224"/>
                        </a:lnTo>
                        <a:lnTo>
                          <a:pt x="124" y="221"/>
                        </a:lnTo>
                        <a:lnTo>
                          <a:pt x="120" y="220"/>
                        </a:lnTo>
                        <a:lnTo>
                          <a:pt x="120" y="218"/>
                        </a:lnTo>
                        <a:lnTo>
                          <a:pt x="120" y="216"/>
                        </a:lnTo>
                        <a:lnTo>
                          <a:pt x="124" y="216"/>
                        </a:lnTo>
                        <a:lnTo>
                          <a:pt x="124" y="218"/>
                        </a:lnTo>
                        <a:lnTo>
                          <a:pt x="124" y="216"/>
                        </a:lnTo>
                        <a:lnTo>
                          <a:pt x="125" y="216"/>
                        </a:lnTo>
                        <a:lnTo>
                          <a:pt x="124" y="216"/>
                        </a:lnTo>
                        <a:lnTo>
                          <a:pt x="122" y="215"/>
                        </a:lnTo>
                        <a:lnTo>
                          <a:pt x="120" y="215"/>
                        </a:lnTo>
                        <a:lnTo>
                          <a:pt x="117" y="212"/>
                        </a:lnTo>
                        <a:lnTo>
                          <a:pt x="117" y="210"/>
                        </a:lnTo>
                        <a:lnTo>
                          <a:pt x="119" y="210"/>
                        </a:lnTo>
                        <a:lnTo>
                          <a:pt x="122" y="213"/>
                        </a:lnTo>
                        <a:lnTo>
                          <a:pt x="124" y="212"/>
                        </a:lnTo>
                        <a:lnTo>
                          <a:pt x="124" y="210"/>
                        </a:lnTo>
                        <a:lnTo>
                          <a:pt x="127" y="210"/>
                        </a:lnTo>
                        <a:lnTo>
                          <a:pt x="127" y="209"/>
                        </a:lnTo>
                        <a:lnTo>
                          <a:pt x="128" y="207"/>
                        </a:lnTo>
                        <a:lnTo>
                          <a:pt x="131" y="207"/>
                        </a:lnTo>
                        <a:lnTo>
                          <a:pt x="133" y="212"/>
                        </a:lnTo>
                        <a:lnTo>
                          <a:pt x="133" y="216"/>
                        </a:lnTo>
                        <a:lnTo>
                          <a:pt x="133" y="218"/>
                        </a:lnTo>
                        <a:lnTo>
                          <a:pt x="128" y="216"/>
                        </a:lnTo>
                        <a:lnTo>
                          <a:pt x="127" y="218"/>
                        </a:lnTo>
                        <a:lnTo>
                          <a:pt x="133" y="221"/>
                        </a:lnTo>
                        <a:lnTo>
                          <a:pt x="134" y="221"/>
                        </a:lnTo>
                        <a:lnTo>
                          <a:pt x="134" y="232"/>
                        </a:lnTo>
                        <a:lnTo>
                          <a:pt x="134" y="234"/>
                        </a:lnTo>
                        <a:lnTo>
                          <a:pt x="136" y="237"/>
                        </a:lnTo>
                        <a:lnTo>
                          <a:pt x="134" y="237"/>
                        </a:lnTo>
                        <a:lnTo>
                          <a:pt x="133" y="237"/>
                        </a:lnTo>
                        <a:lnTo>
                          <a:pt x="130" y="238"/>
                        </a:lnTo>
                        <a:lnTo>
                          <a:pt x="128" y="238"/>
                        </a:lnTo>
                        <a:lnTo>
                          <a:pt x="128" y="240"/>
                        </a:lnTo>
                        <a:lnTo>
                          <a:pt x="130" y="240"/>
                        </a:lnTo>
                        <a:lnTo>
                          <a:pt x="139" y="241"/>
                        </a:lnTo>
                        <a:lnTo>
                          <a:pt x="142" y="241"/>
                        </a:lnTo>
                        <a:lnTo>
                          <a:pt x="145" y="240"/>
                        </a:lnTo>
                        <a:lnTo>
                          <a:pt x="148" y="237"/>
                        </a:lnTo>
                        <a:lnTo>
                          <a:pt x="147" y="237"/>
                        </a:lnTo>
                        <a:lnTo>
                          <a:pt x="142" y="237"/>
                        </a:lnTo>
                        <a:lnTo>
                          <a:pt x="142" y="232"/>
                        </a:lnTo>
                        <a:lnTo>
                          <a:pt x="144" y="227"/>
                        </a:lnTo>
                        <a:lnTo>
                          <a:pt x="144" y="226"/>
                        </a:lnTo>
                        <a:lnTo>
                          <a:pt x="147" y="226"/>
                        </a:lnTo>
                        <a:lnTo>
                          <a:pt x="152" y="226"/>
                        </a:lnTo>
                        <a:lnTo>
                          <a:pt x="153" y="221"/>
                        </a:lnTo>
                        <a:lnTo>
                          <a:pt x="153" y="220"/>
                        </a:lnTo>
                        <a:lnTo>
                          <a:pt x="148" y="220"/>
                        </a:lnTo>
                        <a:lnTo>
                          <a:pt x="147" y="218"/>
                        </a:lnTo>
                        <a:lnTo>
                          <a:pt x="148" y="213"/>
                        </a:lnTo>
                        <a:lnTo>
                          <a:pt x="148" y="212"/>
                        </a:lnTo>
                        <a:lnTo>
                          <a:pt x="145" y="210"/>
                        </a:lnTo>
                        <a:lnTo>
                          <a:pt x="144" y="216"/>
                        </a:lnTo>
                        <a:lnTo>
                          <a:pt x="144" y="210"/>
                        </a:lnTo>
                        <a:lnTo>
                          <a:pt x="144" y="209"/>
                        </a:lnTo>
                        <a:lnTo>
                          <a:pt x="147" y="209"/>
                        </a:lnTo>
                        <a:lnTo>
                          <a:pt x="155" y="213"/>
                        </a:lnTo>
                        <a:lnTo>
                          <a:pt x="155" y="207"/>
                        </a:lnTo>
                        <a:lnTo>
                          <a:pt x="153" y="207"/>
                        </a:lnTo>
                        <a:lnTo>
                          <a:pt x="155" y="201"/>
                        </a:lnTo>
                        <a:lnTo>
                          <a:pt x="155" y="198"/>
                        </a:lnTo>
                        <a:lnTo>
                          <a:pt x="156" y="198"/>
                        </a:lnTo>
                        <a:lnTo>
                          <a:pt x="158" y="196"/>
                        </a:lnTo>
                        <a:lnTo>
                          <a:pt x="159" y="192"/>
                        </a:lnTo>
                        <a:lnTo>
                          <a:pt x="159" y="190"/>
                        </a:lnTo>
                        <a:lnTo>
                          <a:pt x="164" y="188"/>
                        </a:lnTo>
                        <a:lnTo>
                          <a:pt x="164" y="185"/>
                        </a:lnTo>
                        <a:lnTo>
                          <a:pt x="158" y="187"/>
                        </a:lnTo>
                        <a:lnTo>
                          <a:pt x="141" y="188"/>
                        </a:lnTo>
                        <a:lnTo>
                          <a:pt x="128" y="190"/>
                        </a:lnTo>
                        <a:lnTo>
                          <a:pt x="127" y="193"/>
                        </a:lnTo>
                        <a:lnTo>
                          <a:pt x="125" y="193"/>
                        </a:lnTo>
                        <a:lnTo>
                          <a:pt x="116" y="195"/>
                        </a:lnTo>
                        <a:lnTo>
                          <a:pt x="85" y="199"/>
                        </a:lnTo>
                        <a:lnTo>
                          <a:pt x="77" y="201"/>
                        </a:lnTo>
                        <a:lnTo>
                          <a:pt x="53" y="204"/>
                        </a:lnTo>
                        <a:lnTo>
                          <a:pt x="50" y="206"/>
                        </a:lnTo>
                        <a:lnTo>
                          <a:pt x="30" y="207"/>
                        </a:lnTo>
                        <a:lnTo>
                          <a:pt x="13" y="210"/>
                        </a:lnTo>
                        <a:lnTo>
                          <a:pt x="10" y="210"/>
                        </a:lnTo>
                        <a:lnTo>
                          <a:pt x="5" y="212"/>
                        </a:lnTo>
                        <a:lnTo>
                          <a:pt x="3" y="210"/>
                        </a:lnTo>
                        <a:lnTo>
                          <a:pt x="3" y="207"/>
                        </a:lnTo>
                        <a:lnTo>
                          <a:pt x="2" y="209"/>
                        </a:lnTo>
                        <a:lnTo>
                          <a:pt x="2" y="221"/>
                        </a:lnTo>
                        <a:lnTo>
                          <a:pt x="3" y="221"/>
                        </a:lnTo>
                        <a:lnTo>
                          <a:pt x="5" y="221"/>
                        </a:lnTo>
                        <a:lnTo>
                          <a:pt x="5" y="229"/>
                        </a:lnTo>
                        <a:lnTo>
                          <a:pt x="3" y="232"/>
                        </a:lnTo>
                        <a:lnTo>
                          <a:pt x="3" y="237"/>
                        </a:lnTo>
                        <a:lnTo>
                          <a:pt x="5" y="238"/>
                        </a:lnTo>
                        <a:lnTo>
                          <a:pt x="5" y="248"/>
                        </a:lnTo>
                        <a:lnTo>
                          <a:pt x="7" y="248"/>
                        </a:lnTo>
                        <a:lnTo>
                          <a:pt x="8" y="249"/>
                        </a:lnTo>
                        <a:lnTo>
                          <a:pt x="10" y="252"/>
                        </a:lnTo>
                        <a:lnTo>
                          <a:pt x="13" y="255"/>
                        </a:lnTo>
                        <a:lnTo>
                          <a:pt x="16" y="257"/>
                        </a:lnTo>
                        <a:lnTo>
                          <a:pt x="22" y="255"/>
                        </a:lnTo>
                        <a:lnTo>
                          <a:pt x="25" y="254"/>
                        </a:lnTo>
                        <a:lnTo>
                          <a:pt x="27" y="254"/>
                        </a:lnTo>
                        <a:lnTo>
                          <a:pt x="28" y="254"/>
                        </a:lnTo>
                        <a:lnTo>
                          <a:pt x="28" y="255"/>
                        </a:lnTo>
                        <a:lnTo>
                          <a:pt x="38" y="255"/>
                        </a:lnTo>
                        <a:lnTo>
                          <a:pt x="39" y="254"/>
                        </a:lnTo>
                        <a:lnTo>
                          <a:pt x="39" y="252"/>
                        </a:lnTo>
                        <a:lnTo>
                          <a:pt x="41" y="249"/>
                        </a:lnTo>
                        <a:lnTo>
                          <a:pt x="44" y="246"/>
                        </a:lnTo>
                        <a:lnTo>
                          <a:pt x="46" y="243"/>
                        </a:lnTo>
                        <a:lnTo>
                          <a:pt x="46" y="240"/>
                        </a:lnTo>
                        <a:lnTo>
                          <a:pt x="44" y="240"/>
                        </a:lnTo>
                        <a:lnTo>
                          <a:pt x="44" y="234"/>
                        </a:lnTo>
                        <a:lnTo>
                          <a:pt x="46" y="234"/>
                        </a:lnTo>
                        <a:lnTo>
                          <a:pt x="47" y="234"/>
                        </a:lnTo>
                        <a:lnTo>
                          <a:pt x="47" y="237"/>
                        </a:lnTo>
                        <a:lnTo>
                          <a:pt x="49" y="238"/>
                        </a:lnTo>
                        <a:lnTo>
                          <a:pt x="52" y="238"/>
                        </a:lnTo>
                        <a:lnTo>
                          <a:pt x="55" y="237"/>
                        </a:lnTo>
                        <a:lnTo>
                          <a:pt x="55" y="235"/>
                        </a:lnTo>
                        <a:lnTo>
                          <a:pt x="55" y="234"/>
                        </a:lnTo>
                        <a:lnTo>
                          <a:pt x="56" y="234"/>
                        </a:lnTo>
                        <a:lnTo>
                          <a:pt x="58" y="234"/>
                        </a:lnTo>
                        <a:lnTo>
                          <a:pt x="61" y="235"/>
                        </a:lnTo>
                        <a:lnTo>
                          <a:pt x="64" y="235"/>
                        </a:lnTo>
                        <a:lnTo>
                          <a:pt x="69" y="235"/>
                        </a:lnTo>
                        <a:lnTo>
                          <a:pt x="69" y="237"/>
                        </a:lnTo>
                        <a:lnTo>
                          <a:pt x="72" y="237"/>
                        </a:lnTo>
                        <a:lnTo>
                          <a:pt x="75" y="237"/>
                        </a:lnTo>
                        <a:lnTo>
                          <a:pt x="75" y="235"/>
                        </a:lnTo>
                        <a:lnTo>
                          <a:pt x="77" y="235"/>
                        </a:lnTo>
                        <a:lnTo>
                          <a:pt x="77" y="238"/>
                        </a:lnTo>
                        <a:lnTo>
                          <a:pt x="77" y="245"/>
                        </a:lnTo>
                        <a:lnTo>
                          <a:pt x="77" y="246"/>
                        </a:lnTo>
                        <a:lnTo>
                          <a:pt x="80" y="245"/>
                        </a:lnTo>
                        <a:lnTo>
                          <a:pt x="80" y="243"/>
                        </a:lnTo>
                        <a:lnTo>
                          <a:pt x="80" y="241"/>
                        </a:lnTo>
                        <a:lnTo>
                          <a:pt x="80" y="240"/>
                        </a:lnTo>
                        <a:lnTo>
                          <a:pt x="81" y="240"/>
                        </a:lnTo>
                        <a:lnTo>
                          <a:pt x="83" y="245"/>
                        </a:lnTo>
                        <a:lnTo>
                          <a:pt x="83" y="246"/>
                        </a:lnTo>
                        <a:lnTo>
                          <a:pt x="83" y="248"/>
                        </a:lnTo>
                        <a:lnTo>
                          <a:pt x="85" y="248"/>
                        </a:lnTo>
                        <a:lnTo>
                          <a:pt x="88" y="251"/>
                        </a:lnTo>
                        <a:lnTo>
                          <a:pt x="88" y="252"/>
                        </a:lnTo>
                        <a:lnTo>
                          <a:pt x="85" y="252"/>
                        </a:lnTo>
                        <a:lnTo>
                          <a:pt x="83" y="251"/>
                        </a:lnTo>
                        <a:lnTo>
                          <a:pt x="61" y="251"/>
                        </a:lnTo>
                        <a:lnTo>
                          <a:pt x="46" y="251"/>
                        </a:lnTo>
                        <a:lnTo>
                          <a:pt x="44" y="249"/>
                        </a:lnTo>
                        <a:lnTo>
                          <a:pt x="41" y="255"/>
                        </a:lnTo>
                        <a:lnTo>
                          <a:pt x="39" y="255"/>
                        </a:lnTo>
                        <a:lnTo>
                          <a:pt x="41" y="255"/>
                        </a:lnTo>
                        <a:lnTo>
                          <a:pt x="41" y="257"/>
                        </a:lnTo>
                        <a:lnTo>
                          <a:pt x="39" y="257"/>
                        </a:lnTo>
                        <a:lnTo>
                          <a:pt x="49" y="259"/>
                        </a:lnTo>
                        <a:lnTo>
                          <a:pt x="83" y="260"/>
                        </a:lnTo>
                        <a:lnTo>
                          <a:pt x="111" y="260"/>
                        </a:lnTo>
                        <a:lnTo>
                          <a:pt x="117" y="262"/>
                        </a:lnTo>
                        <a:lnTo>
                          <a:pt x="125" y="263"/>
                        </a:lnTo>
                        <a:lnTo>
                          <a:pt x="131" y="263"/>
                        </a:lnTo>
                        <a:lnTo>
                          <a:pt x="136" y="263"/>
                        </a:lnTo>
                        <a:lnTo>
                          <a:pt x="136" y="265"/>
                        </a:lnTo>
                        <a:lnTo>
                          <a:pt x="136" y="266"/>
                        </a:lnTo>
                        <a:lnTo>
                          <a:pt x="139" y="268"/>
                        </a:lnTo>
                        <a:lnTo>
                          <a:pt x="141" y="270"/>
                        </a:lnTo>
                        <a:lnTo>
                          <a:pt x="147" y="268"/>
                        </a:lnTo>
                        <a:lnTo>
                          <a:pt x="158" y="268"/>
                        </a:lnTo>
                        <a:lnTo>
                          <a:pt x="170" y="268"/>
                        </a:lnTo>
                        <a:lnTo>
                          <a:pt x="180" y="268"/>
                        </a:lnTo>
                        <a:lnTo>
                          <a:pt x="197" y="268"/>
                        </a:lnTo>
                        <a:lnTo>
                          <a:pt x="198" y="266"/>
                        </a:lnTo>
                        <a:lnTo>
                          <a:pt x="202" y="263"/>
                        </a:lnTo>
                        <a:lnTo>
                          <a:pt x="203" y="263"/>
                        </a:lnTo>
                        <a:lnTo>
                          <a:pt x="203" y="265"/>
                        </a:lnTo>
                        <a:lnTo>
                          <a:pt x="203" y="266"/>
                        </a:lnTo>
                        <a:lnTo>
                          <a:pt x="208" y="266"/>
                        </a:lnTo>
                        <a:lnTo>
                          <a:pt x="209" y="268"/>
                        </a:lnTo>
                        <a:lnTo>
                          <a:pt x="290" y="266"/>
                        </a:lnTo>
                        <a:lnTo>
                          <a:pt x="295" y="266"/>
                        </a:lnTo>
                        <a:lnTo>
                          <a:pt x="309" y="265"/>
                        </a:lnTo>
                        <a:lnTo>
                          <a:pt x="367" y="263"/>
                        </a:lnTo>
                        <a:lnTo>
                          <a:pt x="381" y="263"/>
                        </a:lnTo>
                        <a:lnTo>
                          <a:pt x="386" y="262"/>
                        </a:lnTo>
                        <a:lnTo>
                          <a:pt x="387" y="262"/>
                        </a:lnTo>
                        <a:lnTo>
                          <a:pt x="386" y="260"/>
                        </a:lnTo>
                        <a:lnTo>
                          <a:pt x="384" y="260"/>
                        </a:lnTo>
                        <a:lnTo>
                          <a:pt x="382" y="260"/>
                        </a:lnTo>
                        <a:lnTo>
                          <a:pt x="384" y="257"/>
                        </a:lnTo>
                        <a:lnTo>
                          <a:pt x="387" y="249"/>
                        </a:lnTo>
                        <a:lnTo>
                          <a:pt x="389" y="243"/>
                        </a:lnTo>
                        <a:lnTo>
                          <a:pt x="389" y="237"/>
                        </a:lnTo>
                        <a:lnTo>
                          <a:pt x="384" y="237"/>
                        </a:lnTo>
                        <a:lnTo>
                          <a:pt x="382" y="237"/>
                        </a:lnTo>
                        <a:lnTo>
                          <a:pt x="382" y="238"/>
                        </a:lnTo>
                        <a:lnTo>
                          <a:pt x="381" y="240"/>
                        </a:lnTo>
                        <a:lnTo>
                          <a:pt x="371" y="240"/>
                        </a:lnTo>
                        <a:lnTo>
                          <a:pt x="371" y="241"/>
                        </a:lnTo>
                        <a:lnTo>
                          <a:pt x="364" y="241"/>
                        </a:lnTo>
                        <a:lnTo>
                          <a:pt x="361" y="243"/>
                        </a:lnTo>
                        <a:lnTo>
                          <a:pt x="353" y="245"/>
                        </a:lnTo>
                        <a:lnTo>
                          <a:pt x="356" y="254"/>
                        </a:lnTo>
                        <a:lnTo>
                          <a:pt x="357" y="257"/>
                        </a:lnTo>
                        <a:lnTo>
                          <a:pt x="359" y="260"/>
                        </a:lnTo>
                        <a:lnTo>
                          <a:pt x="357" y="262"/>
                        </a:lnTo>
                        <a:lnTo>
                          <a:pt x="354" y="259"/>
                        </a:lnTo>
                        <a:lnTo>
                          <a:pt x="345" y="259"/>
                        </a:lnTo>
                        <a:lnTo>
                          <a:pt x="331" y="257"/>
                        </a:lnTo>
                        <a:lnTo>
                          <a:pt x="329" y="259"/>
                        </a:lnTo>
                        <a:lnTo>
                          <a:pt x="328" y="257"/>
                        </a:lnTo>
                        <a:lnTo>
                          <a:pt x="328" y="255"/>
                        </a:lnTo>
                        <a:lnTo>
                          <a:pt x="331" y="254"/>
                        </a:lnTo>
                        <a:lnTo>
                          <a:pt x="332" y="246"/>
                        </a:lnTo>
                        <a:lnTo>
                          <a:pt x="334" y="245"/>
                        </a:lnTo>
                        <a:lnTo>
                          <a:pt x="336" y="245"/>
                        </a:lnTo>
                        <a:lnTo>
                          <a:pt x="336" y="243"/>
                        </a:lnTo>
                        <a:lnTo>
                          <a:pt x="343" y="243"/>
                        </a:lnTo>
                        <a:lnTo>
                          <a:pt x="359" y="241"/>
                        </a:lnTo>
                        <a:lnTo>
                          <a:pt x="362" y="240"/>
                        </a:lnTo>
                        <a:lnTo>
                          <a:pt x="367" y="240"/>
                        </a:lnTo>
                        <a:lnTo>
                          <a:pt x="367" y="238"/>
                        </a:lnTo>
                        <a:lnTo>
                          <a:pt x="356" y="238"/>
                        </a:lnTo>
                        <a:lnTo>
                          <a:pt x="318" y="238"/>
                        </a:lnTo>
                        <a:lnTo>
                          <a:pt x="318" y="240"/>
                        </a:lnTo>
                        <a:lnTo>
                          <a:pt x="315" y="241"/>
                        </a:lnTo>
                        <a:lnTo>
                          <a:pt x="298" y="243"/>
                        </a:lnTo>
                        <a:lnTo>
                          <a:pt x="287" y="243"/>
                        </a:lnTo>
                        <a:lnTo>
                          <a:pt x="281" y="243"/>
                        </a:lnTo>
                        <a:lnTo>
                          <a:pt x="279" y="241"/>
                        </a:lnTo>
                        <a:lnTo>
                          <a:pt x="279" y="240"/>
                        </a:lnTo>
                        <a:lnTo>
                          <a:pt x="269" y="240"/>
                        </a:lnTo>
                        <a:lnTo>
                          <a:pt x="233" y="240"/>
                        </a:lnTo>
                        <a:lnTo>
                          <a:pt x="230" y="241"/>
                        </a:lnTo>
                        <a:lnTo>
                          <a:pt x="217" y="243"/>
                        </a:lnTo>
                        <a:lnTo>
                          <a:pt x="211" y="243"/>
                        </a:lnTo>
                        <a:lnTo>
                          <a:pt x="211" y="246"/>
                        </a:lnTo>
                        <a:lnTo>
                          <a:pt x="216" y="248"/>
                        </a:lnTo>
                        <a:lnTo>
                          <a:pt x="220" y="248"/>
                        </a:lnTo>
                        <a:lnTo>
                          <a:pt x="228" y="248"/>
                        </a:lnTo>
                        <a:lnTo>
                          <a:pt x="231" y="248"/>
                        </a:lnTo>
                        <a:lnTo>
                          <a:pt x="234" y="248"/>
                        </a:lnTo>
                        <a:lnTo>
                          <a:pt x="237" y="248"/>
                        </a:lnTo>
                        <a:lnTo>
                          <a:pt x="248" y="248"/>
                        </a:lnTo>
                        <a:lnTo>
                          <a:pt x="261" y="246"/>
                        </a:lnTo>
                        <a:lnTo>
                          <a:pt x="262" y="248"/>
                        </a:lnTo>
                        <a:lnTo>
                          <a:pt x="265" y="248"/>
                        </a:lnTo>
                        <a:lnTo>
                          <a:pt x="269" y="246"/>
                        </a:lnTo>
                        <a:lnTo>
                          <a:pt x="270" y="248"/>
                        </a:lnTo>
                        <a:lnTo>
                          <a:pt x="270" y="249"/>
                        </a:lnTo>
                        <a:lnTo>
                          <a:pt x="272" y="251"/>
                        </a:lnTo>
                        <a:lnTo>
                          <a:pt x="273" y="252"/>
                        </a:lnTo>
                        <a:lnTo>
                          <a:pt x="273" y="254"/>
                        </a:lnTo>
                        <a:lnTo>
                          <a:pt x="273" y="255"/>
                        </a:lnTo>
                        <a:lnTo>
                          <a:pt x="270" y="255"/>
                        </a:lnTo>
                        <a:lnTo>
                          <a:pt x="270" y="254"/>
                        </a:lnTo>
                        <a:lnTo>
                          <a:pt x="240" y="254"/>
                        </a:lnTo>
                        <a:lnTo>
                          <a:pt x="222" y="254"/>
                        </a:lnTo>
                        <a:lnTo>
                          <a:pt x="217" y="254"/>
                        </a:lnTo>
                        <a:lnTo>
                          <a:pt x="211" y="252"/>
                        </a:lnTo>
                        <a:lnTo>
                          <a:pt x="211" y="255"/>
                        </a:lnTo>
                        <a:lnTo>
                          <a:pt x="211" y="257"/>
                        </a:lnTo>
                        <a:lnTo>
                          <a:pt x="209" y="257"/>
                        </a:lnTo>
                        <a:lnTo>
                          <a:pt x="208" y="257"/>
                        </a:lnTo>
                        <a:lnTo>
                          <a:pt x="208" y="254"/>
                        </a:lnTo>
                        <a:lnTo>
                          <a:pt x="208" y="252"/>
                        </a:lnTo>
                        <a:lnTo>
                          <a:pt x="208" y="251"/>
                        </a:lnTo>
                        <a:lnTo>
                          <a:pt x="209" y="251"/>
                        </a:lnTo>
                        <a:lnTo>
                          <a:pt x="209" y="245"/>
                        </a:lnTo>
                        <a:lnTo>
                          <a:pt x="209" y="243"/>
                        </a:lnTo>
                        <a:lnTo>
                          <a:pt x="209" y="241"/>
                        </a:lnTo>
                        <a:lnTo>
                          <a:pt x="206" y="240"/>
                        </a:lnTo>
                        <a:lnTo>
                          <a:pt x="206" y="237"/>
                        </a:lnTo>
                        <a:lnTo>
                          <a:pt x="208" y="237"/>
                        </a:lnTo>
                        <a:lnTo>
                          <a:pt x="239" y="237"/>
                        </a:lnTo>
                        <a:lnTo>
                          <a:pt x="248" y="237"/>
                        </a:lnTo>
                        <a:lnTo>
                          <a:pt x="248" y="234"/>
                        </a:lnTo>
                        <a:lnTo>
                          <a:pt x="225" y="234"/>
                        </a:lnTo>
                        <a:lnTo>
                          <a:pt x="209" y="234"/>
                        </a:lnTo>
                        <a:lnTo>
                          <a:pt x="208" y="234"/>
                        </a:lnTo>
                        <a:lnTo>
                          <a:pt x="208" y="232"/>
                        </a:lnTo>
                        <a:lnTo>
                          <a:pt x="206" y="231"/>
                        </a:lnTo>
                        <a:lnTo>
                          <a:pt x="206" y="227"/>
                        </a:lnTo>
                        <a:lnTo>
                          <a:pt x="205" y="226"/>
                        </a:lnTo>
                        <a:lnTo>
                          <a:pt x="197" y="227"/>
                        </a:lnTo>
                        <a:lnTo>
                          <a:pt x="195" y="227"/>
                        </a:lnTo>
                        <a:lnTo>
                          <a:pt x="194" y="231"/>
                        </a:lnTo>
                        <a:lnTo>
                          <a:pt x="194" y="232"/>
                        </a:lnTo>
                        <a:lnTo>
                          <a:pt x="192" y="232"/>
                        </a:lnTo>
                        <a:lnTo>
                          <a:pt x="191" y="232"/>
                        </a:lnTo>
                        <a:lnTo>
                          <a:pt x="189" y="231"/>
                        </a:lnTo>
                        <a:lnTo>
                          <a:pt x="187" y="229"/>
                        </a:lnTo>
                        <a:lnTo>
                          <a:pt x="186" y="229"/>
                        </a:lnTo>
                        <a:lnTo>
                          <a:pt x="186" y="232"/>
                        </a:lnTo>
                        <a:lnTo>
                          <a:pt x="187" y="234"/>
                        </a:lnTo>
                        <a:lnTo>
                          <a:pt x="187" y="243"/>
                        </a:lnTo>
                        <a:lnTo>
                          <a:pt x="186" y="243"/>
                        </a:lnTo>
                        <a:lnTo>
                          <a:pt x="184" y="243"/>
                        </a:lnTo>
                        <a:lnTo>
                          <a:pt x="184" y="240"/>
                        </a:lnTo>
                        <a:lnTo>
                          <a:pt x="183" y="241"/>
                        </a:lnTo>
                        <a:lnTo>
                          <a:pt x="183" y="240"/>
                        </a:lnTo>
                        <a:lnTo>
                          <a:pt x="183" y="237"/>
                        </a:lnTo>
                        <a:lnTo>
                          <a:pt x="183" y="234"/>
                        </a:lnTo>
                        <a:lnTo>
                          <a:pt x="183" y="232"/>
                        </a:lnTo>
                        <a:lnTo>
                          <a:pt x="183" y="229"/>
                        </a:lnTo>
                        <a:lnTo>
                          <a:pt x="183" y="227"/>
                        </a:lnTo>
                        <a:lnTo>
                          <a:pt x="183" y="226"/>
                        </a:lnTo>
                        <a:lnTo>
                          <a:pt x="184" y="224"/>
                        </a:lnTo>
                        <a:lnTo>
                          <a:pt x="183" y="215"/>
                        </a:lnTo>
                        <a:lnTo>
                          <a:pt x="183" y="213"/>
                        </a:lnTo>
                        <a:lnTo>
                          <a:pt x="184" y="215"/>
                        </a:lnTo>
                        <a:lnTo>
                          <a:pt x="184" y="218"/>
                        </a:lnTo>
                        <a:lnTo>
                          <a:pt x="186" y="218"/>
                        </a:lnTo>
                        <a:lnTo>
                          <a:pt x="186" y="221"/>
                        </a:lnTo>
                        <a:lnTo>
                          <a:pt x="186" y="223"/>
                        </a:lnTo>
                        <a:lnTo>
                          <a:pt x="187" y="224"/>
                        </a:lnTo>
                        <a:lnTo>
                          <a:pt x="187" y="226"/>
                        </a:lnTo>
                        <a:lnTo>
                          <a:pt x="189" y="226"/>
                        </a:lnTo>
                        <a:lnTo>
                          <a:pt x="189" y="227"/>
                        </a:lnTo>
                        <a:lnTo>
                          <a:pt x="191" y="224"/>
                        </a:lnTo>
                        <a:lnTo>
                          <a:pt x="195" y="223"/>
                        </a:lnTo>
                        <a:lnTo>
                          <a:pt x="197" y="221"/>
                        </a:lnTo>
                        <a:lnTo>
                          <a:pt x="195" y="220"/>
                        </a:lnTo>
                        <a:lnTo>
                          <a:pt x="195" y="215"/>
                        </a:lnTo>
                        <a:lnTo>
                          <a:pt x="197" y="213"/>
                        </a:lnTo>
                        <a:lnTo>
                          <a:pt x="198" y="213"/>
                        </a:lnTo>
                        <a:lnTo>
                          <a:pt x="200" y="213"/>
                        </a:lnTo>
                        <a:lnTo>
                          <a:pt x="200" y="215"/>
                        </a:lnTo>
                        <a:lnTo>
                          <a:pt x="198" y="216"/>
                        </a:lnTo>
                        <a:lnTo>
                          <a:pt x="198" y="220"/>
                        </a:lnTo>
                        <a:lnTo>
                          <a:pt x="200" y="221"/>
                        </a:lnTo>
                        <a:lnTo>
                          <a:pt x="200" y="223"/>
                        </a:lnTo>
                        <a:lnTo>
                          <a:pt x="198" y="224"/>
                        </a:lnTo>
                        <a:lnTo>
                          <a:pt x="206" y="224"/>
                        </a:lnTo>
                        <a:lnTo>
                          <a:pt x="208" y="224"/>
                        </a:lnTo>
                        <a:lnTo>
                          <a:pt x="247" y="224"/>
                        </a:lnTo>
                        <a:lnTo>
                          <a:pt x="261" y="224"/>
                        </a:lnTo>
                        <a:lnTo>
                          <a:pt x="281" y="224"/>
                        </a:lnTo>
                        <a:lnTo>
                          <a:pt x="300" y="223"/>
                        </a:lnTo>
                        <a:lnTo>
                          <a:pt x="301" y="223"/>
                        </a:lnTo>
                        <a:lnTo>
                          <a:pt x="300" y="223"/>
                        </a:lnTo>
                        <a:lnTo>
                          <a:pt x="300" y="221"/>
                        </a:lnTo>
                        <a:lnTo>
                          <a:pt x="284" y="221"/>
                        </a:lnTo>
                        <a:lnTo>
                          <a:pt x="259" y="221"/>
                        </a:lnTo>
                        <a:lnTo>
                          <a:pt x="250" y="221"/>
                        </a:lnTo>
                        <a:lnTo>
                          <a:pt x="248" y="220"/>
                        </a:lnTo>
                        <a:lnTo>
                          <a:pt x="248" y="210"/>
                        </a:lnTo>
                        <a:lnTo>
                          <a:pt x="251" y="207"/>
                        </a:lnTo>
                        <a:lnTo>
                          <a:pt x="223" y="207"/>
                        </a:lnTo>
                        <a:lnTo>
                          <a:pt x="206" y="209"/>
                        </a:lnTo>
                        <a:lnTo>
                          <a:pt x="198" y="209"/>
                        </a:lnTo>
                        <a:lnTo>
                          <a:pt x="198" y="207"/>
                        </a:lnTo>
                        <a:lnTo>
                          <a:pt x="198" y="206"/>
                        </a:lnTo>
                        <a:lnTo>
                          <a:pt x="200" y="204"/>
                        </a:lnTo>
                        <a:lnTo>
                          <a:pt x="200" y="206"/>
                        </a:lnTo>
                        <a:lnTo>
                          <a:pt x="202" y="204"/>
                        </a:lnTo>
                        <a:lnTo>
                          <a:pt x="216" y="204"/>
                        </a:lnTo>
                        <a:lnTo>
                          <a:pt x="214" y="202"/>
                        </a:lnTo>
                        <a:lnTo>
                          <a:pt x="214" y="201"/>
                        </a:lnTo>
                        <a:lnTo>
                          <a:pt x="197" y="201"/>
                        </a:lnTo>
                        <a:lnTo>
                          <a:pt x="192" y="201"/>
                        </a:lnTo>
                        <a:lnTo>
                          <a:pt x="192" y="202"/>
                        </a:lnTo>
                        <a:lnTo>
                          <a:pt x="192" y="204"/>
                        </a:lnTo>
                        <a:lnTo>
                          <a:pt x="195" y="204"/>
                        </a:lnTo>
                        <a:lnTo>
                          <a:pt x="195" y="206"/>
                        </a:lnTo>
                        <a:lnTo>
                          <a:pt x="194" y="209"/>
                        </a:lnTo>
                        <a:lnTo>
                          <a:pt x="192" y="210"/>
                        </a:lnTo>
                        <a:lnTo>
                          <a:pt x="191" y="209"/>
                        </a:lnTo>
                        <a:lnTo>
                          <a:pt x="192" y="207"/>
                        </a:lnTo>
                        <a:lnTo>
                          <a:pt x="191" y="207"/>
                        </a:lnTo>
                        <a:lnTo>
                          <a:pt x="191" y="202"/>
                        </a:lnTo>
                        <a:lnTo>
                          <a:pt x="187" y="199"/>
                        </a:lnTo>
                        <a:lnTo>
                          <a:pt x="186" y="193"/>
                        </a:lnTo>
                        <a:lnTo>
                          <a:pt x="183" y="184"/>
                        </a:lnTo>
                        <a:lnTo>
                          <a:pt x="183" y="181"/>
                        </a:lnTo>
                        <a:lnTo>
                          <a:pt x="181" y="181"/>
                        </a:lnTo>
                        <a:lnTo>
                          <a:pt x="181" y="182"/>
                        </a:lnTo>
                        <a:lnTo>
                          <a:pt x="180" y="190"/>
                        </a:lnTo>
                        <a:lnTo>
                          <a:pt x="180" y="192"/>
                        </a:lnTo>
                        <a:lnTo>
                          <a:pt x="180" y="193"/>
                        </a:lnTo>
                        <a:lnTo>
                          <a:pt x="180" y="182"/>
                        </a:lnTo>
                        <a:lnTo>
                          <a:pt x="180" y="177"/>
                        </a:lnTo>
                        <a:lnTo>
                          <a:pt x="181" y="177"/>
                        </a:lnTo>
                        <a:lnTo>
                          <a:pt x="183" y="179"/>
                        </a:lnTo>
                        <a:lnTo>
                          <a:pt x="184" y="182"/>
                        </a:lnTo>
                        <a:lnTo>
                          <a:pt x="186" y="185"/>
                        </a:lnTo>
                        <a:lnTo>
                          <a:pt x="187" y="192"/>
                        </a:lnTo>
                        <a:lnTo>
                          <a:pt x="189" y="196"/>
                        </a:lnTo>
                        <a:lnTo>
                          <a:pt x="191" y="199"/>
                        </a:lnTo>
                        <a:lnTo>
                          <a:pt x="195" y="199"/>
                        </a:lnTo>
                        <a:lnTo>
                          <a:pt x="194" y="196"/>
                        </a:lnTo>
                        <a:lnTo>
                          <a:pt x="192" y="196"/>
                        </a:lnTo>
                        <a:lnTo>
                          <a:pt x="192" y="195"/>
                        </a:lnTo>
                        <a:lnTo>
                          <a:pt x="194" y="192"/>
                        </a:lnTo>
                        <a:lnTo>
                          <a:pt x="195" y="190"/>
                        </a:lnTo>
                        <a:lnTo>
                          <a:pt x="222" y="190"/>
                        </a:lnTo>
                        <a:lnTo>
                          <a:pt x="223" y="190"/>
                        </a:lnTo>
                        <a:lnTo>
                          <a:pt x="226" y="187"/>
                        </a:lnTo>
                        <a:lnTo>
                          <a:pt x="226" y="185"/>
                        </a:lnTo>
                        <a:lnTo>
                          <a:pt x="223" y="187"/>
                        </a:lnTo>
                        <a:lnTo>
                          <a:pt x="197" y="187"/>
                        </a:lnTo>
                        <a:lnTo>
                          <a:pt x="191" y="187"/>
                        </a:lnTo>
                        <a:lnTo>
                          <a:pt x="189" y="185"/>
                        </a:lnTo>
                        <a:lnTo>
                          <a:pt x="189" y="176"/>
                        </a:lnTo>
                        <a:lnTo>
                          <a:pt x="189" y="171"/>
                        </a:lnTo>
                        <a:lnTo>
                          <a:pt x="191" y="170"/>
                        </a:lnTo>
                        <a:lnTo>
                          <a:pt x="192" y="168"/>
                        </a:lnTo>
                        <a:lnTo>
                          <a:pt x="194" y="168"/>
                        </a:lnTo>
                        <a:lnTo>
                          <a:pt x="194" y="167"/>
                        </a:lnTo>
                        <a:lnTo>
                          <a:pt x="191" y="167"/>
                        </a:lnTo>
                        <a:lnTo>
                          <a:pt x="187" y="165"/>
                        </a:lnTo>
                        <a:lnTo>
                          <a:pt x="187" y="163"/>
                        </a:lnTo>
                        <a:lnTo>
                          <a:pt x="183" y="160"/>
                        </a:lnTo>
                        <a:lnTo>
                          <a:pt x="180" y="162"/>
                        </a:lnTo>
                        <a:lnTo>
                          <a:pt x="178" y="162"/>
                        </a:lnTo>
                        <a:lnTo>
                          <a:pt x="177" y="160"/>
                        </a:lnTo>
                        <a:lnTo>
                          <a:pt x="177" y="159"/>
                        </a:lnTo>
                        <a:lnTo>
                          <a:pt x="180" y="157"/>
                        </a:lnTo>
                        <a:lnTo>
                          <a:pt x="186" y="156"/>
                        </a:lnTo>
                        <a:lnTo>
                          <a:pt x="203" y="156"/>
                        </a:lnTo>
                        <a:lnTo>
                          <a:pt x="214" y="156"/>
                        </a:lnTo>
                        <a:lnTo>
                          <a:pt x="216" y="157"/>
                        </a:lnTo>
                        <a:lnTo>
                          <a:pt x="217" y="159"/>
                        </a:lnTo>
                        <a:lnTo>
                          <a:pt x="217" y="160"/>
                        </a:lnTo>
                        <a:lnTo>
                          <a:pt x="219" y="160"/>
                        </a:lnTo>
                        <a:lnTo>
                          <a:pt x="220" y="160"/>
                        </a:lnTo>
                        <a:lnTo>
                          <a:pt x="223" y="160"/>
                        </a:lnTo>
                        <a:lnTo>
                          <a:pt x="223" y="162"/>
                        </a:lnTo>
                        <a:lnTo>
                          <a:pt x="223" y="163"/>
                        </a:lnTo>
                        <a:lnTo>
                          <a:pt x="222" y="165"/>
                        </a:lnTo>
                        <a:lnTo>
                          <a:pt x="220" y="165"/>
                        </a:lnTo>
                        <a:lnTo>
                          <a:pt x="222" y="167"/>
                        </a:lnTo>
                        <a:lnTo>
                          <a:pt x="220" y="168"/>
                        </a:lnTo>
                        <a:lnTo>
                          <a:pt x="226" y="168"/>
                        </a:lnTo>
                        <a:lnTo>
                          <a:pt x="228" y="170"/>
                        </a:lnTo>
                        <a:lnTo>
                          <a:pt x="228" y="177"/>
                        </a:lnTo>
                        <a:lnTo>
                          <a:pt x="230" y="182"/>
                        </a:lnTo>
                        <a:lnTo>
                          <a:pt x="233" y="187"/>
                        </a:lnTo>
                        <a:lnTo>
                          <a:pt x="234" y="196"/>
                        </a:lnTo>
                        <a:lnTo>
                          <a:pt x="234" y="199"/>
                        </a:lnTo>
                        <a:lnTo>
                          <a:pt x="231" y="201"/>
                        </a:lnTo>
                        <a:lnTo>
                          <a:pt x="222" y="201"/>
                        </a:lnTo>
                        <a:lnTo>
                          <a:pt x="223" y="204"/>
                        </a:lnTo>
                        <a:lnTo>
                          <a:pt x="231" y="204"/>
                        </a:lnTo>
                        <a:lnTo>
                          <a:pt x="245" y="204"/>
                        </a:lnTo>
                        <a:lnTo>
                          <a:pt x="269" y="204"/>
                        </a:lnTo>
                        <a:lnTo>
                          <a:pt x="357" y="202"/>
                        </a:lnTo>
                        <a:lnTo>
                          <a:pt x="386" y="201"/>
                        </a:lnTo>
                        <a:lnTo>
                          <a:pt x="387" y="201"/>
                        </a:lnTo>
                        <a:lnTo>
                          <a:pt x="390" y="202"/>
                        </a:lnTo>
                        <a:lnTo>
                          <a:pt x="392" y="202"/>
                        </a:lnTo>
                        <a:lnTo>
                          <a:pt x="393" y="202"/>
                        </a:lnTo>
                        <a:lnTo>
                          <a:pt x="393" y="201"/>
                        </a:lnTo>
                        <a:lnTo>
                          <a:pt x="392" y="201"/>
                        </a:lnTo>
                        <a:lnTo>
                          <a:pt x="389" y="199"/>
                        </a:lnTo>
                        <a:lnTo>
                          <a:pt x="390" y="198"/>
                        </a:lnTo>
                        <a:lnTo>
                          <a:pt x="392" y="198"/>
                        </a:lnTo>
                        <a:lnTo>
                          <a:pt x="392" y="192"/>
                        </a:lnTo>
                        <a:lnTo>
                          <a:pt x="392" y="187"/>
                        </a:lnTo>
                        <a:lnTo>
                          <a:pt x="392" y="185"/>
                        </a:lnTo>
                        <a:lnTo>
                          <a:pt x="389" y="185"/>
                        </a:lnTo>
                        <a:lnTo>
                          <a:pt x="371" y="185"/>
                        </a:lnTo>
                        <a:lnTo>
                          <a:pt x="370" y="185"/>
                        </a:lnTo>
                        <a:lnTo>
                          <a:pt x="368" y="182"/>
                        </a:lnTo>
                        <a:lnTo>
                          <a:pt x="370" y="173"/>
                        </a:lnTo>
                        <a:lnTo>
                          <a:pt x="370" y="170"/>
                        </a:lnTo>
                        <a:lnTo>
                          <a:pt x="370" y="168"/>
                        </a:lnTo>
                        <a:lnTo>
                          <a:pt x="371" y="167"/>
                        </a:lnTo>
                        <a:lnTo>
                          <a:pt x="373" y="167"/>
                        </a:lnTo>
                        <a:lnTo>
                          <a:pt x="375" y="167"/>
                        </a:lnTo>
                        <a:lnTo>
                          <a:pt x="373" y="167"/>
                        </a:lnTo>
                        <a:lnTo>
                          <a:pt x="370" y="165"/>
                        </a:lnTo>
                        <a:lnTo>
                          <a:pt x="368" y="168"/>
                        </a:lnTo>
                        <a:lnTo>
                          <a:pt x="367" y="170"/>
                        </a:lnTo>
                        <a:lnTo>
                          <a:pt x="365" y="185"/>
                        </a:lnTo>
                        <a:lnTo>
                          <a:pt x="367" y="187"/>
                        </a:lnTo>
                        <a:lnTo>
                          <a:pt x="370" y="188"/>
                        </a:lnTo>
                        <a:lnTo>
                          <a:pt x="386" y="188"/>
                        </a:lnTo>
                        <a:lnTo>
                          <a:pt x="390" y="188"/>
                        </a:lnTo>
                        <a:lnTo>
                          <a:pt x="390" y="190"/>
                        </a:lnTo>
                        <a:lnTo>
                          <a:pt x="390" y="196"/>
                        </a:lnTo>
                        <a:lnTo>
                          <a:pt x="389" y="198"/>
                        </a:lnTo>
                        <a:lnTo>
                          <a:pt x="387" y="196"/>
                        </a:lnTo>
                        <a:lnTo>
                          <a:pt x="382" y="196"/>
                        </a:lnTo>
                        <a:lnTo>
                          <a:pt x="356" y="196"/>
                        </a:lnTo>
                        <a:lnTo>
                          <a:pt x="353" y="198"/>
                        </a:lnTo>
                        <a:lnTo>
                          <a:pt x="337" y="198"/>
                        </a:lnTo>
                        <a:lnTo>
                          <a:pt x="336" y="198"/>
                        </a:lnTo>
                        <a:lnTo>
                          <a:pt x="276" y="199"/>
                        </a:lnTo>
                        <a:lnTo>
                          <a:pt x="265" y="199"/>
                        </a:lnTo>
                        <a:lnTo>
                          <a:pt x="265" y="201"/>
                        </a:lnTo>
                        <a:lnTo>
                          <a:pt x="245" y="201"/>
                        </a:lnTo>
                        <a:lnTo>
                          <a:pt x="245" y="199"/>
                        </a:lnTo>
                        <a:lnTo>
                          <a:pt x="244" y="199"/>
                        </a:lnTo>
                        <a:lnTo>
                          <a:pt x="244" y="198"/>
                        </a:lnTo>
                        <a:lnTo>
                          <a:pt x="245" y="198"/>
                        </a:lnTo>
                        <a:lnTo>
                          <a:pt x="265" y="198"/>
                        </a:lnTo>
                        <a:lnTo>
                          <a:pt x="283" y="198"/>
                        </a:lnTo>
                        <a:lnTo>
                          <a:pt x="336" y="196"/>
                        </a:lnTo>
                        <a:lnTo>
                          <a:pt x="337" y="196"/>
                        </a:lnTo>
                        <a:lnTo>
                          <a:pt x="353" y="196"/>
                        </a:lnTo>
                        <a:lnTo>
                          <a:pt x="354" y="193"/>
                        </a:lnTo>
                        <a:lnTo>
                          <a:pt x="356" y="193"/>
                        </a:lnTo>
                        <a:lnTo>
                          <a:pt x="356" y="192"/>
                        </a:lnTo>
                        <a:lnTo>
                          <a:pt x="354" y="192"/>
                        </a:lnTo>
                        <a:lnTo>
                          <a:pt x="351" y="193"/>
                        </a:lnTo>
                        <a:lnTo>
                          <a:pt x="345" y="195"/>
                        </a:lnTo>
                        <a:lnTo>
                          <a:pt x="323" y="195"/>
                        </a:lnTo>
                        <a:lnTo>
                          <a:pt x="247" y="195"/>
                        </a:lnTo>
                        <a:lnTo>
                          <a:pt x="245" y="195"/>
                        </a:lnTo>
                        <a:lnTo>
                          <a:pt x="242" y="193"/>
                        </a:lnTo>
                        <a:lnTo>
                          <a:pt x="239" y="182"/>
                        </a:lnTo>
                        <a:lnTo>
                          <a:pt x="237" y="179"/>
                        </a:lnTo>
                        <a:lnTo>
                          <a:pt x="236" y="173"/>
                        </a:lnTo>
                        <a:lnTo>
                          <a:pt x="234" y="162"/>
                        </a:lnTo>
                        <a:lnTo>
                          <a:pt x="233" y="160"/>
                        </a:lnTo>
                        <a:lnTo>
                          <a:pt x="237" y="134"/>
                        </a:lnTo>
                        <a:lnTo>
                          <a:pt x="239" y="131"/>
                        </a:lnTo>
                        <a:lnTo>
                          <a:pt x="239" y="128"/>
                        </a:lnTo>
                        <a:lnTo>
                          <a:pt x="237" y="128"/>
                        </a:lnTo>
                        <a:lnTo>
                          <a:pt x="231" y="129"/>
                        </a:lnTo>
                        <a:lnTo>
                          <a:pt x="223" y="129"/>
                        </a:lnTo>
                        <a:lnTo>
                          <a:pt x="222" y="129"/>
                        </a:lnTo>
                        <a:lnTo>
                          <a:pt x="220" y="129"/>
                        </a:lnTo>
                        <a:lnTo>
                          <a:pt x="220" y="128"/>
                        </a:lnTo>
                        <a:lnTo>
                          <a:pt x="222" y="128"/>
                        </a:lnTo>
                        <a:lnTo>
                          <a:pt x="244" y="126"/>
                        </a:lnTo>
                        <a:lnTo>
                          <a:pt x="250" y="126"/>
                        </a:lnTo>
                        <a:lnTo>
                          <a:pt x="258" y="126"/>
                        </a:lnTo>
                        <a:lnTo>
                          <a:pt x="287" y="126"/>
                        </a:lnTo>
                        <a:lnTo>
                          <a:pt x="283" y="124"/>
                        </a:lnTo>
                        <a:lnTo>
                          <a:pt x="272" y="123"/>
                        </a:lnTo>
                        <a:lnTo>
                          <a:pt x="251" y="123"/>
                        </a:lnTo>
                        <a:lnTo>
                          <a:pt x="242" y="124"/>
                        </a:lnTo>
                        <a:lnTo>
                          <a:pt x="228" y="124"/>
                        </a:lnTo>
                        <a:lnTo>
                          <a:pt x="220" y="126"/>
                        </a:lnTo>
                        <a:lnTo>
                          <a:pt x="219" y="128"/>
                        </a:lnTo>
                        <a:lnTo>
                          <a:pt x="211" y="128"/>
                        </a:lnTo>
                        <a:lnTo>
                          <a:pt x="208" y="129"/>
                        </a:lnTo>
                        <a:lnTo>
                          <a:pt x="206" y="129"/>
                        </a:lnTo>
                        <a:lnTo>
                          <a:pt x="206" y="128"/>
                        </a:lnTo>
                        <a:lnTo>
                          <a:pt x="206" y="126"/>
                        </a:lnTo>
                        <a:lnTo>
                          <a:pt x="208" y="126"/>
                        </a:lnTo>
                        <a:lnTo>
                          <a:pt x="220" y="124"/>
                        </a:lnTo>
                        <a:lnTo>
                          <a:pt x="226" y="123"/>
                        </a:lnTo>
                        <a:lnTo>
                          <a:pt x="234" y="123"/>
                        </a:lnTo>
                        <a:lnTo>
                          <a:pt x="250" y="123"/>
                        </a:lnTo>
                        <a:lnTo>
                          <a:pt x="250" y="121"/>
                        </a:lnTo>
                        <a:lnTo>
                          <a:pt x="244" y="120"/>
                        </a:lnTo>
                        <a:lnTo>
                          <a:pt x="240" y="120"/>
                        </a:lnTo>
                        <a:lnTo>
                          <a:pt x="236" y="118"/>
                        </a:lnTo>
                        <a:lnTo>
                          <a:pt x="226" y="118"/>
                        </a:lnTo>
                        <a:lnTo>
                          <a:pt x="225" y="118"/>
                        </a:lnTo>
                        <a:lnTo>
                          <a:pt x="223" y="120"/>
                        </a:lnTo>
                        <a:lnTo>
                          <a:pt x="219" y="118"/>
                        </a:lnTo>
                        <a:lnTo>
                          <a:pt x="217" y="118"/>
                        </a:lnTo>
                        <a:lnTo>
                          <a:pt x="212" y="120"/>
                        </a:lnTo>
                        <a:lnTo>
                          <a:pt x="211" y="120"/>
                        </a:lnTo>
                        <a:lnTo>
                          <a:pt x="211" y="118"/>
                        </a:lnTo>
                        <a:lnTo>
                          <a:pt x="212" y="118"/>
                        </a:lnTo>
                        <a:lnTo>
                          <a:pt x="214" y="118"/>
                        </a:lnTo>
                        <a:lnTo>
                          <a:pt x="219" y="117"/>
                        </a:lnTo>
                        <a:lnTo>
                          <a:pt x="225" y="117"/>
                        </a:lnTo>
                        <a:lnTo>
                          <a:pt x="245" y="118"/>
                        </a:lnTo>
                        <a:lnTo>
                          <a:pt x="248" y="118"/>
                        </a:lnTo>
                        <a:lnTo>
                          <a:pt x="250" y="118"/>
                        </a:lnTo>
                        <a:lnTo>
                          <a:pt x="255" y="121"/>
                        </a:lnTo>
                        <a:lnTo>
                          <a:pt x="253" y="120"/>
                        </a:lnTo>
                        <a:lnTo>
                          <a:pt x="253" y="118"/>
                        </a:lnTo>
                        <a:lnTo>
                          <a:pt x="250" y="113"/>
                        </a:lnTo>
                        <a:lnTo>
                          <a:pt x="248" y="110"/>
                        </a:lnTo>
                        <a:lnTo>
                          <a:pt x="244" y="107"/>
                        </a:lnTo>
                        <a:lnTo>
                          <a:pt x="239" y="106"/>
                        </a:lnTo>
                        <a:lnTo>
                          <a:pt x="237" y="104"/>
                        </a:lnTo>
                        <a:lnTo>
                          <a:pt x="237" y="103"/>
                        </a:lnTo>
                        <a:lnTo>
                          <a:pt x="236" y="99"/>
                        </a:lnTo>
                        <a:lnTo>
                          <a:pt x="236" y="98"/>
                        </a:lnTo>
                        <a:lnTo>
                          <a:pt x="244" y="98"/>
                        </a:lnTo>
                        <a:lnTo>
                          <a:pt x="261" y="98"/>
                        </a:lnTo>
                        <a:lnTo>
                          <a:pt x="287" y="98"/>
                        </a:lnTo>
                        <a:lnTo>
                          <a:pt x="289" y="98"/>
                        </a:lnTo>
                        <a:lnTo>
                          <a:pt x="284" y="101"/>
                        </a:lnTo>
                        <a:lnTo>
                          <a:pt x="284" y="104"/>
                        </a:lnTo>
                        <a:lnTo>
                          <a:pt x="283" y="113"/>
                        </a:lnTo>
                        <a:lnTo>
                          <a:pt x="283" y="115"/>
                        </a:lnTo>
                        <a:lnTo>
                          <a:pt x="283" y="117"/>
                        </a:lnTo>
                        <a:lnTo>
                          <a:pt x="292" y="117"/>
                        </a:lnTo>
                        <a:lnTo>
                          <a:pt x="298" y="117"/>
                        </a:lnTo>
                        <a:lnTo>
                          <a:pt x="301" y="118"/>
                        </a:lnTo>
                        <a:lnTo>
                          <a:pt x="304" y="118"/>
                        </a:lnTo>
                        <a:lnTo>
                          <a:pt x="308" y="118"/>
                        </a:lnTo>
                        <a:lnTo>
                          <a:pt x="309" y="120"/>
                        </a:lnTo>
                        <a:lnTo>
                          <a:pt x="312" y="118"/>
                        </a:lnTo>
                        <a:lnTo>
                          <a:pt x="314" y="118"/>
                        </a:lnTo>
                        <a:lnTo>
                          <a:pt x="315" y="120"/>
                        </a:lnTo>
                        <a:lnTo>
                          <a:pt x="326" y="120"/>
                        </a:lnTo>
                        <a:lnTo>
                          <a:pt x="326" y="118"/>
                        </a:lnTo>
                        <a:lnTo>
                          <a:pt x="325" y="113"/>
                        </a:lnTo>
                        <a:lnTo>
                          <a:pt x="323" y="101"/>
                        </a:lnTo>
                        <a:lnTo>
                          <a:pt x="322" y="99"/>
                        </a:lnTo>
                        <a:lnTo>
                          <a:pt x="322" y="96"/>
                        </a:lnTo>
                        <a:lnTo>
                          <a:pt x="326" y="93"/>
                        </a:lnTo>
                        <a:lnTo>
                          <a:pt x="328" y="92"/>
                        </a:lnTo>
                        <a:lnTo>
                          <a:pt x="329" y="93"/>
                        </a:lnTo>
                        <a:lnTo>
                          <a:pt x="332" y="104"/>
                        </a:lnTo>
                        <a:lnTo>
                          <a:pt x="336" y="113"/>
                        </a:lnTo>
                        <a:lnTo>
                          <a:pt x="336" y="120"/>
                        </a:lnTo>
                        <a:lnTo>
                          <a:pt x="337" y="120"/>
                        </a:lnTo>
                        <a:lnTo>
                          <a:pt x="340" y="120"/>
                        </a:lnTo>
                        <a:lnTo>
                          <a:pt x="342" y="117"/>
                        </a:lnTo>
                        <a:lnTo>
                          <a:pt x="339" y="106"/>
                        </a:lnTo>
                        <a:lnTo>
                          <a:pt x="336" y="96"/>
                        </a:lnTo>
                        <a:lnTo>
                          <a:pt x="332" y="87"/>
                        </a:lnTo>
                        <a:lnTo>
                          <a:pt x="332" y="85"/>
                        </a:lnTo>
                        <a:lnTo>
                          <a:pt x="331" y="84"/>
                        </a:lnTo>
                        <a:lnTo>
                          <a:pt x="325" y="82"/>
                        </a:lnTo>
                        <a:lnTo>
                          <a:pt x="311" y="82"/>
                        </a:lnTo>
                        <a:lnTo>
                          <a:pt x="294" y="82"/>
                        </a:lnTo>
                        <a:lnTo>
                          <a:pt x="283" y="81"/>
                        </a:lnTo>
                        <a:lnTo>
                          <a:pt x="267" y="82"/>
                        </a:lnTo>
                        <a:lnTo>
                          <a:pt x="259" y="81"/>
                        </a:lnTo>
                        <a:lnTo>
                          <a:pt x="228" y="82"/>
                        </a:lnTo>
                        <a:lnTo>
                          <a:pt x="216" y="84"/>
                        </a:lnTo>
                        <a:lnTo>
                          <a:pt x="211" y="85"/>
                        </a:lnTo>
                        <a:lnTo>
                          <a:pt x="209" y="87"/>
                        </a:lnTo>
                        <a:lnTo>
                          <a:pt x="208" y="89"/>
                        </a:lnTo>
                        <a:lnTo>
                          <a:pt x="206" y="103"/>
                        </a:lnTo>
                        <a:lnTo>
                          <a:pt x="203" y="117"/>
                        </a:lnTo>
                        <a:lnTo>
                          <a:pt x="203" y="118"/>
                        </a:lnTo>
                        <a:lnTo>
                          <a:pt x="205" y="120"/>
                        </a:lnTo>
                        <a:lnTo>
                          <a:pt x="203" y="121"/>
                        </a:lnTo>
                        <a:lnTo>
                          <a:pt x="205" y="123"/>
                        </a:lnTo>
                        <a:lnTo>
                          <a:pt x="211" y="121"/>
                        </a:lnTo>
                        <a:lnTo>
                          <a:pt x="219" y="121"/>
                        </a:lnTo>
                        <a:lnTo>
                          <a:pt x="228" y="121"/>
                        </a:lnTo>
                        <a:lnTo>
                          <a:pt x="228" y="123"/>
                        </a:lnTo>
                        <a:lnTo>
                          <a:pt x="208" y="123"/>
                        </a:lnTo>
                        <a:lnTo>
                          <a:pt x="205" y="123"/>
                        </a:lnTo>
                        <a:lnTo>
                          <a:pt x="203" y="123"/>
                        </a:lnTo>
                        <a:lnTo>
                          <a:pt x="202" y="121"/>
                        </a:lnTo>
                        <a:lnTo>
                          <a:pt x="202" y="118"/>
                        </a:lnTo>
                        <a:lnTo>
                          <a:pt x="202" y="113"/>
                        </a:lnTo>
                        <a:lnTo>
                          <a:pt x="203" y="109"/>
                        </a:lnTo>
                        <a:lnTo>
                          <a:pt x="203" y="101"/>
                        </a:lnTo>
                        <a:lnTo>
                          <a:pt x="205" y="101"/>
                        </a:lnTo>
                        <a:lnTo>
                          <a:pt x="206" y="90"/>
                        </a:lnTo>
                        <a:lnTo>
                          <a:pt x="206" y="87"/>
                        </a:lnTo>
                        <a:lnTo>
                          <a:pt x="205" y="89"/>
                        </a:lnTo>
                        <a:lnTo>
                          <a:pt x="203" y="89"/>
                        </a:lnTo>
                        <a:lnTo>
                          <a:pt x="203" y="87"/>
                        </a:lnTo>
                        <a:lnTo>
                          <a:pt x="205" y="85"/>
                        </a:lnTo>
                        <a:lnTo>
                          <a:pt x="205" y="84"/>
                        </a:lnTo>
                        <a:lnTo>
                          <a:pt x="203" y="87"/>
                        </a:lnTo>
                        <a:lnTo>
                          <a:pt x="202" y="87"/>
                        </a:lnTo>
                        <a:lnTo>
                          <a:pt x="200" y="87"/>
                        </a:lnTo>
                        <a:lnTo>
                          <a:pt x="198" y="89"/>
                        </a:lnTo>
                        <a:lnTo>
                          <a:pt x="197" y="90"/>
                        </a:lnTo>
                        <a:lnTo>
                          <a:pt x="198" y="95"/>
                        </a:lnTo>
                        <a:lnTo>
                          <a:pt x="197" y="96"/>
                        </a:lnTo>
                        <a:lnTo>
                          <a:pt x="195" y="93"/>
                        </a:lnTo>
                        <a:lnTo>
                          <a:pt x="195" y="92"/>
                        </a:lnTo>
                        <a:lnTo>
                          <a:pt x="194" y="90"/>
                        </a:lnTo>
                        <a:lnTo>
                          <a:pt x="194" y="92"/>
                        </a:lnTo>
                        <a:lnTo>
                          <a:pt x="191" y="92"/>
                        </a:lnTo>
                        <a:lnTo>
                          <a:pt x="187" y="92"/>
                        </a:lnTo>
                        <a:lnTo>
                          <a:pt x="184" y="92"/>
                        </a:lnTo>
                        <a:lnTo>
                          <a:pt x="183" y="92"/>
                        </a:lnTo>
                        <a:lnTo>
                          <a:pt x="183" y="93"/>
                        </a:lnTo>
                        <a:lnTo>
                          <a:pt x="184" y="93"/>
                        </a:lnTo>
                        <a:lnTo>
                          <a:pt x="187" y="93"/>
                        </a:lnTo>
                        <a:lnTo>
                          <a:pt x="191" y="93"/>
                        </a:lnTo>
                        <a:lnTo>
                          <a:pt x="192" y="93"/>
                        </a:lnTo>
                        <a:lnTo>
                          <a:pt x="194" y="93"/>
                        </a:lnTo>
                        <a:lnTo>
                          <a:pt x="194" y="95"/>
                        </a:lnTo>
                        <a:lnTo>
                          <a:pt x="195" y="96"/>
                        </a:lnTo>
                        <a:lnTo>
                          <a:pt x="194" y="107"/>
                        </a:lnTo>
                        <a:lnTo>
                          <a:pt x="195" y="109"/>
                        </a:lnTo>
                        <a:lnTo>
                          <a:pt x="194" y="113"/>
                        </a:lnTo>
                        <a:lnTo>
                          <a:pt x="191" y="110"/>
                        </a:lnTo>
                        <a:lnTo>
                          <a:pt x="192" y="101"/>
                        </a:lnTo>
                        <a:lnTo>
                          <a:pt x="192" y="99"/>
                        </a:lnTo>
                        <a:lnTo>
                          <a:pt x="191" y="96"/>
                        </a:lnTo>
                        <a:lnTo>
                          <a:pt x="191" y="95"/>
                        </a:lnTo>
                        <a:lnTo>
                          <a:pt x="187" y="96"/>
                        </a:lnTo>
                        <a:lnTo>
                          <a:pt x="183" y="96"/>
                        </a:lnTo>
                        <a:lnTo>
                          <a:pt x="181" y="96"/>
                        </a:lnTo>
                        <a:lnTo>
                          <a:pt x="181" y="98"/>
                        </a:lnTo>
                        <a:lnTo>
                          <a:pt x="183" y="101"/>
                        </a:lnTo>
                        <a:lnTo>
                          <a:pt x="184" y="103"/>
                        </a:lnTo>
                        <a:lnTo>
                          <a:pt x="186" y="104"/>
                        </a:lnTo>
                        <a:lnTo>
                          <a:pt x="186" y="106"/>
                        </a:lnTo>
                        <a:lnTo>
                          <a:pt x="187" y="107"/>
                        </a:lnTo>
                        <a:lnTo>
                          <a:pt x="187" y="109"/>
                        </a:lnTo>
                        <a:lnTo>
                          <a:pt x="187" y="110"/>
                        </a:lnTo>
                        <a:lnTo>
                          <a:pt x="183" y="103"/>
                        </a:lnTo>
                        <a:lnTo>
                          <a:pt x="178" y="98"/>
                        </a:lnTo>
                        <a:lnTo>
                          <a:pt x="180" y="98"/>
                        </a:lnTo>
                        <a:lnTo>
                          <a:pt x="178" y="96"/>
                        </a:lnTo>
                        <a:lnTo>
                          <a:pt x="175" y="96"/>
                        </a:lnTo>
                        <a:lnTo>
                          <a:pt x="175" y="95"/>
                        </a:lnTo>
                        <a:lnTo>
                          <a:pt x="178" y="93"/>
                        </a:lnTo>
                        <a:lnTo>
                          <a:pt x="181" y="93"/>
                        </a:lnTo>
                        <a:lnTo>
                          <a:pt x="181" y="92"/>
                        </a:lnTo>
                        <a:lnTo>
                          <a:pt x="183" y="90"/>
                        </a:lnTo>
                        <a:lnTo>
                          <a:pt x="195" y="89"/>
                        </a:lnTo>
                        <a:lnTo>
                          <a:pt x="195" y="90"/>
                        </a:lnTo>
                        <a:lnTo>
                          <a:pt x="195" y="89"/>
                        </a:lnTo>
                        <a:lnTo>
                          <a:pt x="200" y="84"/>
                        </a:lnTo>
                        <a:lnTo>
                          <a:pt x="206" y="82"/>
                        </a:lnTo>
                        <a:lnTo>
                          <a:pt x="209" y="79"/>
                        </a:lnTo>
                        <a:lnTo>
                          <a:pt x="208" y="76"/>
                        </a:lnTo>
                        <a:lnTo>
                          <a:pt x="209" y="76"/>
                        </a:lnTo>
                        <a:lnTo>
                          <a:pt x="212" y="74"/>
                        </a:lnTo>
                        <a:lnTo>
                          <a:pt x="214" y="74"/>
                        </a:lnTo>
                        <a:lnTo>
                          <a:pt x="214" y="73"/>
                        </a:lnTo>
                        <a:lnTo>
                          <a:pt x="216" y="71"/>
                        </a:lnTo>
                        <a:lnTo>
                          <a:pt x="217" y="71"/>
                        </a:lnTo>
                        <a:lnTo>
                          <a:pt x="217" y="73"/>
                        </a:lnTo>
                        <a:lnTo>
                          <a:pt x="217" y="78"/>
                        </a:lnTo>
                        <a:lnTo>
                          <a:pt x="214" y="79"/>
                        </a:lnTo>
                        <a:lnTo>
                          <a:pt x="214" y="81"/>
                        </a:lnTo>
                        <a:lnTo>
                          <a:pt x="219" y="79"/>
                        </a:lnTo>
                        <a:lnTo>
                          <a:pt x="220" y="79"/>
                        </a:lnTo>
                        <a:lnTo>
                          <a:pt x="222" y="78"/>
                        </a:lnTo>
                        <a:lnTo>
                          <a:pt x="222" y="76"/>
                        </a:lnTo>
                        <a:lnTo>
                          <a:pt x="222" y="74"/>
                        </a:lnTo>
                        <a:lnTo>
                          <a:pt x="220" y="74"/>
                        </a:lnTo>
                        <a:lnTo>
                          <a:pt x="219" y="74"/>
                        </a:lnTo>
                        <a:lnTo>
                          <a:pt x="219" y="73"/>
                        </a:lnTo>
                        <a:lnTo>
                          <a:pt x="220" y="73"/>
                        </a:lnTo>
                        <a:lnTo>
                          <a:pt x="222" y="71"/>
                        </a:lnTo>
                        <a:lnTo>
                          <a:pt x="219" y="71"/>
                        </a:lnTo>
                        <a:lnTo>
                          <a:pt x="217" y="70"/>
                        </a:lnTo>
                        <a:lnTo>
                          <a:pt x="216" y="70"/>
                        </a:lnTo>
                        <a:lnTo>
                          <a:pt x="209" y="71"/>
                        </a:lnTo>
                        <a:lnTo>
                          <a:pt x="208" y="73"/>
                        </a:lnTo>
                        <a:lnTo>
                          <a:pt x="206" y="73"/>
                        </a:lnTo>
                        <a:lnTo>
                          <a:pt x="205" y="71"/>
                        </a:lnTo>
                        <a:lnTo>
                          <a:pt x="205" y="70"/>
                        </a:lnTo>
                        <a:lnTo>
                          <a:pt x="209" y="68"/>
                        </a:lnTo>
                        <a:lnTo>
                          <a:pt x="211" y="68"/>
                        </a:lnTo>
                        <a:lnTo>
                          <a:pt x="211" y="67"/>
                        </a:lnTo>
                        <a:lnTo>
                          <a:pt x="217" y="65"/>
                        </a:lnTo>
                        <a:lnTo>
                          <a:pt x="217" y="64"/>
                        </a:lnTo>
                        <a:lnTo>
                          <a:pt x="216" y="62"/>
                        </a:lnTo>
                        <a:lnTo>
                          <a:pt x="209" y="64"/>
                        </a:lnTo>
                        <a:lnTo>
                          <a:pt x="208" y="64"/>
                        </a:lnTo>
                        <a:lnTo>
                          <a:pt x="205" y="65"/>
                        </a:lnTo>
                        <a:lnTo>
                          <a:pt x="203" y="65"/>
                        </a:lnTo>
                        <a:lnTo>
                          <a:pt x="202" y="65"/>
                        </a:lnTo>
                        <a:lnTo>
                          <a:pt x="203" y="64"/>
                        </a:lnTo>
                        <a:lnTo>
                          <a:pt x="209" y="60"/>
                        </a:lnTo>
                        <a:lnTo>
                          <a:pt x="217" y="59"/>
                        </a:lnTo>
                        <a:lnTo>
                          <a:pt x="217" y="56"/>
                        </a:lnTo>
                        <a:lnTo>
                          <a:pt x="216" y="56"/>
                        </a:lnTo>
                        <a:lnTo>
                          <a:pt x="209" y="56"/>
                        </a:lnTo>
                        <a:lnTo>
                          <a:pt x="203" y="57"/>
                        </a:lnTo>
                        <a:lnTo>
                          <a:pt x="202" y="56"/>
                        </a:lnTo>
                        <a:lnTo>
                          <a:pt x="203" y="54"/>
                        </a:lnTo>
                        <a:lnTo>
                          <a:pt x="212" y="53"/>
                        </a:lnTo>
                        <a:lnTo>
                          <a:pt x="216" y="53"/>
                        </a:lnTo>
                        <a:lnTo>
                          <a:pt x="216" y="48"/>
                        </a:lnTo>
                        <a:lnTo>
                          <a:pt x="214" y="46"/>
                        </a:lnTo>
                        <a:lnTo>
                          <a:pt x="208" y="50"/>
                        </a:lnTo>
                        <a:lnTo>
                          <a:pt x="208" y="48"/>
                        </a:lnTo>
                        <a:lnTo>
                          <a:pt x="206" y="48"/>
                        </a:lnTo>
                        <a:lnTo>
                          <a:pt x="206" y="46"/>
                        </a:lnTo>
                        <a:lnTo>
                          <a:pt x="211" y="45"/>
                        </a:lnTo>
                        <a:lnTo>
                          <a:pt x="209" y="34"/>
                        </a:lnTo>
                        <a:lnTo>
                          <a:pt x="208" y="25"/>
                        </a:lnTo>
                        <a:lnTo>
                          <a:pt x="206" y="23"/>
                        </a:lnTo>
                        <a:lnTo>
                          <a:pt x="208" y="23"/>
                        </a:lnTo>
                        <a:lnTo>
                          <a:pt x="211" y="32"/>
                        </a:lnTo>
                        <a:lnTo>
                          <a:pt x="214" y="43"/>
                        </a:lnTo>
                        <a:lnTo>
                          <a:pt x="216" y="43"/>
                        </a:lnTo>
                        <a:lnTo>
                          <a:pt x="214" y="35"/>
                        </a:lnTo>
                        <a:lnTo>
                          <a:pt x="212" y="25"/>
                        </a:lnTo>
                        <a:lnTo>
                          <a:pt x="217" y="25"/>
                        </a:lnTo>
                        <a:lnTo>
                          <a:pt x="220" y="26"/>
                        </a:lnTo>
                        <a:lnTo>
                          <a:pt x="233" y="25"/>
                        </a:lnTo>
                        <a:lnTo>
                          <a:pt x="297" y="25"/>
                        </a:lnTo>
                        <a:lnTo>
                          <a:pt x="300" y="23"/>
                        </a:lnTo>
                        <a:lnTo>
                          <a:pt x="303" y="20"/>
                        </a:lnTo>
                        <a:lnTo>
                          <a:pt x="306" y="20"/>
                        </a:lnTo>
                        <a:lnTo>
                          <a:pt x="308" y="21"/>
                        </a:lnTo>
                        <a:lnTo>
                          <a:pt x="309" y="23"/>
                        </a:lnTo>
                        <a:lnTo>
                          <a:pt x="311" y="34"/>
                        </a:lnTo>
                        <a:lnTo>
                          <a:pt x="312" y="43"/>
                        </a:lnTo>
                        <a:lnTo>
                          <a:pt x="314" y="45"/>
                        </a:lnTo>
                        <a:lnTo>
                          <a:pt x="318" y="46"/>
                        </a:lnTo>
                        <a:lnTo>
                          <a:pt x="320" y="48"/>
                        </a:lnTo>
                        <a:lnTo>
                          <a:pt x="322" y="50"/>
                        </a:lnTo>
                        <a:lnTo>
                          <a:pt x="337" y="51"/>
                        </a:lnTo>
                        <a:lnTo>
                          <a:pt x="339" y="53"/>
                        </a:lnTo>
                        <a:lnTo>
                          <a:pt x="340" y="53"/>
                        </a:lnTo>
                        <a:lnTo>
                          <a:pt x="340" y="43"/>
                        </a:lnTo>
                        <a:lnTo>
                          <a:pt x="339" y="35"/>
                        </a:lnTo>
                        <a:lnTo>
                          <a:pt x="337" y="25"/>
                        </a:lnTo>
                        <a:lnTo>
                          <a:pt x="334" y="23"/>
                        </a:lnTo>
                        <a:lnTo>
                          <a:pt x="331" y="20"/>
                        </a:lnTo>
                        <a:lnTo>
                          <a:pt x="331" y="18"/>
                        </a:lnTo>
                        <a:lnTo>
                          <a:pt x="331" y="15"/>
                        </a:lnTo>
                        <a:lnTo>
                          <a:pt x="331" y="14"/>
                        </a:lnTo>
                        <a:lnTo>
                          <a:pt x="328" y="12"/>
                        </a:lnTo>
                        <a:lnTo>
                          <a:pt x="325" y="12"/>
                        </a:lnTo>
                        <a:lnTo>
                          <a:pt x="325" y="18"/>
                        </a:lnTo>
                        <a:lnTo>
                          <a:pt x="323" y="18"/>
                        </a:lnTo>
                        <a:lnTo>
                          <a:pt x="322" y="18"/>
                        </a:lnTo>
                        <a:lnTo>
                          <a:pt x="322" y="20"/>
                        </a:lnTo>
                        <a:lnTo>
                          <a:pt x="326" y="20"/>
                        </a:lnTo>
                        <a:lnTo>
                          <a:pt x="329" y="21"/>
                        </a:lnTo>
                        <a:lnTo>
                          <a:pt x="332" y="21"/>
                        </a:lnTo>
                        <a:lnTo>
                          <a:pt x="336" y="25"/>
                        </a:lnTo>
                        <a:lnTo>
                          <a:pt x="337" y="31"/>
                        </a:lnTo>
                        <a:lnTo>
                          <a:pt x="339" y="45"/>
                        </a:lnTo>
                        <a:lnTo>
                          <a:pt x="339" y="48"/>
                        </a:lnTo>
                        <a:lnTo>
                          <a:pt x="339" y="50"/>
                        </a:lnTo>
                        <a:lnTo>
                          <a:pt x="322" y="48"/>
                        </a:lnTo>
                        <a:lnTo>
                          <a:pt x="320" y="46"/>
                        </a:lnTo>
                        <a:lnTo>
                          <a:pt x="320" y="42"/>
                        </a:lnTo>
                        <a:lnTo>
                          <a:pt x="317" y="26"/>
                        </a:lnTo>
                        <a:lnTo>
                          <a:pt x="317" y="25"/>
                        </a:lnTo>
                        <a:lnTo>
                          <a:pt x="314" y="21"/>
                        </a:lnTo>
                        <a:lnTo>
                          <a:pt x="314" y="18"/>
                        </a:lnTo>
                        <a:lnTo>
                          <a:pt x="320" y="18"/>
                        </a:lnTo>
                        <a:lnTo>
                          <a:pt x="320" y="12"/>
                        </a:lnTo>
                        <a:lnTo>
                          <a:pt x="320" y="1"/>
                        </a:lnTo>
                        <a:lnTo>
                          <a:pt x="320" y="0"/>
                        </a:lnTo>
                        <a:lnTo>
                          <a:pt x="318" y="0"/>
                        </a:lnTo>
                        <a:lnTo>
                          <a:pt x="317"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9"/>
                  <p:cNvSpPr/>
                  <p:nvPr/>
                </p:nvSpPr>
                <p:spPr>
                  <a:xfrm>
                    <a:off x="1560" y="2529"/>
                    <a:ext cx="30" cy="12"/>
                  </a:xfrm>
                  <a:custGeom>
                    <a:rect b="b" l="l" r="r" t="t"/>
                    <a:pathLst>
                      <a:path extrusionOk="0" h="12" w="30">
                        <a:moveTo>
                          <a:pt x="0" y="5"/>
                        </a:moveTo>
                        <a:lnTo>
                          <a:pt x="3" y="5"/>
                        </a:lnTo>
                        <a:lnTo>
                          <a:pt x="6" y="6"/>
                        </a:lnTo>
                        <a:lnTo>
                          <a:pt x="10" y="9"/>
                        </a:lnTo>
                        <a:lnTo>
                          <a:pt x="11" y="9"/>
                        </a:lnTo>
                        <a:lnTo>
                          <a:pt x="19" y="9"/>
                        </a:lnTo>
                        <a:lnTo>
                          <a:pt x="22" y="11"/>
                        </a:lnTo>
                        <a:lnTo>
                          <a:pt x="25" y="11"/>
                        </a:lnTo>
                        <a:lnTo>
                          <a:pt x="27" y="12"/>
                        </a:lnTo>
                        <a:lnTo>
                          <a:pt x="28" y="12"/>
                        </a:lnTo>
                        <a:lnTo>
                          <a:pt x="30" y="11"/>
                        </a:lnTo>
                        <a:lnTo>
                          <a:pt x="28" y="9"/>
                        </a:lnTo>
                        <a:lnTo>
                          <a:pt x="28" y="8"/>
                        </a:lnTo>
                        <a:lnTo>
                          <a:pt x="27" y="9"/>
                        </a:lnTo>
                        <a:lnTo>
                          <a:pt x="16" y="8"/>
                        </a:lnTo>
                        <a:lnTo>
                          <a:pt x="11" y="8"/>
                        </a:lnTo>
                        <a:lnTo>
                          <a:pt x="10" y="6"/>
                        </a:lnTo>
                        <a:lnTo>
                          <a:pt x="6" y="2"/>
                        </a:lnTo>
                        <a:lnTo>
                          <a:pt x="0" y="0"/>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9"/>
                  <p:cNvSpPr/>
                  <p:nvPr/>
                </p:nvSpPr>
                <p:spPr>
                  <a:xfrm>
                    <a:off x="1560" y="2537"/>
                    <a:ext cx="30" cy="11"/>
                  </a:xfrm>
                  <a:custGeom>
                    <a:rect b="b" l="l" r="r" t="t"/>
                    <a:pathLst>
                      <a:path extrusionOk="0" h="11" w="30">
                        <a:moveTo>
                          <a:pt x="0" y="3"/>
                        </a:moveTo>
                        <a:lnTo>
                          <a:pt x="0" y="3"/>
                        </a:lnTo>
                        <a:lnTo>
                          <a:pt x="5" y="4"/>
                        </a:lnTo>
                        <a:lnTo>
                          <a:pt x="6" y="4"/>
                        </a:lnTo>
                        <a:lnTo>
                          <a:pt x="11" y="9"/>
                        </a:lnTo>
                        <a:lnTo>
                          <a:pt x="17" y="9"/>
                        </a:lnTo>
                        <a:lnTo>
                          <a:pt x="25" y="9"/>
                        </a:lnTo>
                        <a:lnTo>
                          <a:pt x="27" y="11"/>
                        </a:lnTo>
                        <a:lnTo>
                          <a:pt x="28" y="11"/>
                        </a:lnTo>
                        <a:lnTo>
                          <a:pt x="30" y="9"/>
                        </a:lnTo>
                        <a:lnTo>
                          <a:pt x="30" y="8"/>
                        </a:lnTo>
                        <a:lnTo>
                          <a:pt x="30" y="6"/>
                        </a:lnTo>
                        <a:lnTo>
                          <a:pt x="28" y="6"/>
                        </a:lnTo>
                        <a:lnTo>
                          <a:pt x="28" y="8"/>
                        </a:lnTo>
                        <a:lnTo>
                          <a:pt x="25" y="8"/>
                        </a:lnTo>
                        <a:lnTo>
                          <a:pt x="17" y="6"/>
                        </a:lnTo>
                        <a:lnTo>
                          <a:pt x="11" y="6"/>
                        </a:lnTo>
                        <a:lnTo>
                          <a:pt x="10" y="6"/>
                        </a:lnTo>
                        <a:lnTo>
                          <a:pt x="10" y="3"/>
                        </a:lnTo>
                        <a:lnTo>
                          <a:pt x="8" y="3"/>
                        </a:lnTo>
                        <a:lnTo>
                          <a:pt x="6" y="1"/>
                        </a:lnTo>
                        <a:lnTo>
                          <a:pt x="2" y="0"/>
                        </a:lnTo>
                        <a:lnTo>
                          <a:pt x="0"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9"/>
                  <p:cNvSpPr/>
                  <p:nvPr/>
                </p:nvSpPr>
                <p:spPr>
                  <a:xfrm>
                    <a:off x="1562" y="2543"/>
                    <a:ext cx="28" cy="12"/>
                  </a:xfrm>
                  <a:custGeom>
                    <a:rect b="b" l="l" r="r" t="t"/>
                    <a:pathLst>
                      <a:path extrusionOk="0" h="12" w="28">
                        <a:moveTo>
                          <a:pt x="0" y="3"/>
                        </a:moveTo>
                        <a:lnTo>
                          <a:pt x="4" y="5"/>
                        </a:lnTo>
                        <a:lnTo>
                          <a:pt x="4" y="6"/>
                        </a:lnTo>
                        <a:lnTo>
                          <a:pt x="6" y="6"/>
                        </a:lnTo>
                        <a:lnTo>
                          <a:pt x="11" y="11"/>
                        </a:lnTo>
                        <a:lnTo>
                          <a:pt x="23" y="11"/>
                        </a:lnTo>
                        <a:lnTo>
                          <a:pt x="25" y="11"/>
                        </a:lnTo>
                        <a:lnTo>
                          <a:pt x="26" y="12"/>
                        </a:lnTo>
                        <a:lnTo>
                          <a:pt x="28" y="12"/>
                        </a:lnTo>
                        <a:lnTo>
                          <a:pt x="28" y="11"/>
                        </a:lnTo>
                        <a:lnTo>
                          <a:pt x="28" y="8"/>
                        </a:lnTo>
                        <a:lnTo>
                          <a:pt x="26" y="9"/>
                        </a:lnTo>
                        <a:lnTo>
                          <a:pt x="25" y="9"/>
                        </a:lnTo>
                        <a:lnTo>
                          <a:pt x="18" y="8"/>
                        </a:lnTo>
                        <a:lnTo>
                          <a:pt x="14" y="8"/>
                        </a:lnTo>
                        <a:lnTo>
                          <a:pt x="9" y="8"/>
                        </a:lnTo>
                        <a:lnTo>
                          <a:pt x="9" y="6"/>
                        </a:lnTo>
                        <a:lnTo>
                          <a:pt x="8" y="6"/>
                        </a:lnTo>
                        <a:lnTo>
                          <a:pt x="4" y="3"/>
                        </a:lnTo>
                        <a:lnTo>
                          <a:pt x="3" y="2"/>
                        </a:lnTo>
                        <a:lnTo>
                          <a:pt x="0"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9"/>
                  <p:cNvSpPr/>
                  <p:nvPr/>
                </p:nvSpPr>
                <p:spPr>
                  <a:xfrm>
                    <a:off x="1559" y="2549"/>
                    <a:ext cx="12" cy="10"/>
                  </a:xfrm>
                  <a:custGeom>
                    <a:rect b="b" l="l" r="r" t="t"/>
                    <a:pathLst>
                      <a:path extrusionOk="0" h="10" w="12">
                        <a:moveTo>
                          <a:pt x="3" y="2"/>
                        </a:moveTo>
                        <a:lnTo>
                          <a:pt x="0" y="3"/>
                        </a:lnTo>
                        <a:lnTo>
                          <a:pt x="0" y="8"/>
                        </a:lnTo>
                        <a:lnTo>
                          <a:pt x="0" y="10"/>
                        </a:lnTo>
                        <a:lnTo>
                          <a:pt x="1" y="10"/>
                        </a:lnTo>
                        <a:lnTo>
                          <a:pt x="12" y="10"/>
                        </a:lnTo>
                        <a:lnTo>
                          <a:pt x="12" y="6"/>
                        </a:lnTo>
                        <a:lnTo>
                          <a:pt x="11" y="5"/>
                        </a:lnTo>
                        <a:lnTo>
                          <a:pt x="7" y="2"/>
                        </a:lnTo>
                        <a:lnTo>
                          <a:pt x="3" y="0"/>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9"/>
                  <p:cNvSpPr/>
                  <p:nvPr/>
                </p:nvSpPr>
                <p:spPr>
                  <a:xfrm>
                    <a:off x="1549" y="2549"/>
                    <a:ext cx="8" cy="10"/>
                  </a:xfrm>
                  <a:custGeom>
                    <a:rect b="b" l="l" r="r" t="t"/>
                    <a:pathLst>
                      <a:path extrusionOk="0" h="10" w="8">
                        <a:moveTo>
                          <a:pt x="0" y="2"/>
                        </a:moveTo>
                        <a:lnTo>
                          <a:pt x="0" y="5"/>
                        </a:lnTo>
                        <a:lnTo>
                          <a:pt x="2" y="6"/>
                        </a:lnTo>
                        <a:lnTo>
                          <a:pt x="0" y="8"/>
                        </a:lnTo>
                        <a:lnTo>
                          <a:pt x="0" y="10"/>
                        </a:lnTo>
                        <a:lnTo>
                          <a:pt x="7" y="10"/>
                        </a:lnTo>
                        <a:lnTo>
                          <a:pt x="8" y="8"/>
                        </a:lnTo>
                        <a:lnTo>
                          <a:pt x="7" y="6"/>
                        </a:lnTo>
                        <a:lnTo>
                          <a:pt x="7" y="5"/>
                        </a:lnTo>
                        <a:lnTo>
                          <a:pt x="7" y="3"/>
                        </a:lnTo>
                        <a:lnTo>
                          <a:pt x="3" y="3"/>
                        </a:lnTo>
                        <a:lnTo>
                          <a:pt x="3" y="2"/>
                        </a:lnTo>
                        <a:lnTo>
                          <a:pt x="5" y="2"/>
                        </a:lnTo>
                        <a:lnTo>
                          <a:pt x="5" y="0"/>
                        </a:lnTo>
                        <a:lnTo>
                          <a:pt x="2" y="2"/>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9"/>
                  <p:cNvSpPr/>
                  <p:nvPr/>
                </p:nvSpPr>
                <p:spPr>
                  <a:xfrm>
                    <a:off x="1471" y="2551"/>
                    <a:ext cx="8" cy="9"/>
                  </a:xfrm>
                  <a:custGeom>
                    <a:rect b="b" l="l" r="r" t="t"/>
                    <a:pathLst>
                      <a:path extrusionOk="0" h="9" w="8">
                        <a:moveTo>
                          <a:pt x="0" y="3"/>
                        </a:moveTo>
                        <a:lnTo>
                          <a:pt x="2" y="4"/>
                        </a:lnTo>
                        <a:lnTo>
                          <a:pt x="2" y="6"/>
                        </a:lnTo>
                        <a:lnTo>
                          <a:pt x="0" y="8"/>
                        </a:lnTo>
                        <a:lnTo>
                          <a:pt x="0" y="9"/>
                        </a:lnTo>
                        <a:lnTo>
                          <a:pt x="5" y="9"/>
                        </a:lnTo>
                        <a:lnTo>
                          <a:pt x="8" y="9"/>
                        </a:lnTo>
                        <a:lnTo>
                          <a:pt x="8" y="8"/>
                        </a:lnTo>
                        <a:lnTo>
                          <a:pt x="7" y="8"/>
                        </a:lnTo>
                        <a:lnTo>
                          <a:pt x="5" y="6"/>
                        </a:lnTo>
                        <a:lnTo>
                          <a:pt x="8" y="4"/>
                        </a:lnTo>
                        <a:lnTo>
                          <a:pt x="8" y="3"/>
                        </a:lnTo>
                        <a:lnTo>
                          <a:pt x="5" y="3"/>
                        </a:lnTo>
                        <a:lnTo>
                          <a:pt x="3" y="1"/>
                        </a:lnTo>
                        <a:lnTo>
                          <a:pt x="3" y="0"/>
                        </a:lnTo>
                        <a:lnTo>
                          <a:pt x="2"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9"/>
                  <p:cNvSpPr/>
                  <p:nvPr/>
                </p:nvSpPr>
                <p:spPr>
                  <a:xfrm>
                    <a:off x="1513" y="2554"/>
                    <a:ext cx="8" cy="5"/>
                  </a:xfrm>
                  <a:custGeom>
                    <a:rect b="b" l="l" r="r" t="t"/>
                    <a:pathLst>
                      <a:path extrusionOk="0" h="5" w="8">
                        <a:moveTo>
                          <a:pt x="0" y="3"/>
                        </a:moveTo>
                        <a:lnTo>
                          <a:pt x="0" y="3"/>
                        </a:lnTo>
                        <a:lnTo>
                          <a:pt x="0" y="5"/>
                        </a:lnTo>
                        <a:lnTo>
                          <a:pt x="2" y="5"/>
                        </a:lnTo>
                        <a:lnTo>
                          <a:pt x="4" y="5"/>
                        </a:lnTo>
                        <a:lnTo>
                          <a:pt x="8" y="5"/>
                        </a:lnTo>
                        <a:lnTo>
                          <a:pt x="8" y="3"/>
                        </a:lnTo>
                        <a:lnTo>
                          <a:pt x="5" y="3"/>
                        </a:lnTo>
                        <a:lnTo>
                          <a:pt x="4" y="1"/>
                        </a:lnTo>
                        <a:lnTo>
                          <a:pt x="5" y="1"/>
                        </a:lnTo>
                        <a:lnTo>
                          <a:pt x="8" y="1"/>
                        </a:lnTo>
                        <a:lnTo>
                          <a:pt x="7" y="0"/>
                        </a:lnTo>
                        <a:lnTo>
                          <a:pt x="5" y="0"/>
                        </a:lnTo>
                        <a:lnTo>
                          <a:pt x="2"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1" name="Google Shape;1551;p9"/>
                  <p:cNvSpPr/>
                  <p:nvPr/>
                </p:nvSpPr>
                <p:spPr>
                  <a:xfrm>
                    <a:off x="1531" y="2554"/>
                    <a:ext cx="6" cy="5"/>
                  </a:xfrm>
                  <a:custGeom>
                    <a:rect b="b" l="l" r="r" t="t"/>
                    <a:pathLst>
                      <a:path extrusionOk="0" h="5" w="6">
                        <a:moveTo>
                          <a:pt x="0" y="0"/>
                        </a:moveTo>
                        <a:lnTo>
                          <a:pt x="0" y="3"/>
                        </a:lnTo>
                        <a:lnTo>
                          <a:pt x="0" y="5"/>
                        </a:lnTo>
                        <a:lnTo>
                          <a:pt x="4" y="5"/>
                        </a:lnTo>
                        <a:lnTo>
                          <a:pt x="6" y="3"/>
                        </a:lnTo>
                        <a:lnTo>
                          <a:pt x="6" y="1"/>
                        </a:lnTo>
                        <a:lnTo>
                          <a:pt x="4" y="3"/>
                        </a:lnTo>
                        <a:lnTo>
                          <a:pt x="3" y="3"/>
                        </a:lnTo>
                        <a:lnTo>
                          <a:pt x="3" y="1"/>
                        </a:lnTo>
                        <a:lnTo>
                          <a:pt x="4" y="0"/>
                        </a:lnTo>
                        <a:lnTo>
                          <a:pt x="6" y="0"/>
                        </a:lnTo>
                        <a:lnTo>
                          <a:pt x="4" y="0"/>
                        </a:lnTo>
                        <a:lnTo>
                          <a:pt x="1"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2" name="Google Shape;1552;p9"/>
                  <p:cNvSpPr/>
                  <p:nvPr/>
                </p:nvSpPr>
                <p:spPr>
                  <a:xfrm>
                    <a:off x="1498" y="2554"/>
                    <a:ext cx="6" cy="5"/>
                  </a:xfrm>
                  <a:custGeom>
                    <a:rect b="b" l="l" r="r" t="t"/>
                    <a:pathLst>
                      <a:path extrusionOk="0" h="5" w="6">
                        <a:moveTo>
                          <a:pt x="0" y="1"/>
                        </a:moveTo>
                        <a:lnTo>
                          <a:pt x="0" y="5"/>
                        </a:lnTo>
                        <a:lnTo>
                          <a:pt x="6" y="5"/>
                        </a:lnTo>
                        <a:lnTo>
                          <a:pt x="6" y="3"/>
                        </a:lnTo>
                        <a:lnTo>
                          <a:pt x="5" y="3"/>
                        </a:lnTo>
                        <a:lnTo>
                          <a:pt x="3" y="3"/>
                        </a:lnTo>
                        <a:lnTo>
                          <a:pt x="3" y="1"/>
                        </a:lnTo>
                        <a:lnTo>
                          <a:pt x="5" y="0"/>
                        </a:lnTo>
                        <a:lnTo>
                          <a:pt x="1"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9"/>
                  <p:cNvSpPr/>
                  <p:nvPr/>
                </p:nvSpPr>
                <p:spPr>
                  <a:xfrm>
                    <a:off x="1590" y="2557"/>
                    <a:ext cx="1" cy="9"/>
                  </a:xfrm>
                  <a:custGeom>
                    <a:rect b="b" l="l" r="r" t="t"/>
                    <a:pathLst>
                      <a:path extrusionOk="0" h="9" w="1">
                        <a:moveTo>
                          <a:pt x="0" y="6"/>
                        </a:moveTo>
                        <a:lnTo>
                          <a:pt x="0" y="8"/>
                        </a:lnTo>
                        <a:lnTo>
                          <a:pt x="1" y="9"/>
                        </a:lnTo>
                        <a:lnTo>
                          <a:pt x="1" y="0"/>
                        </a:lnTo>
                        <a:lnTo>
                          <a:pt x="0"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4" name="Google Shape;1554;p9"/>
                  <p:cNvSpPr/>
                  <p:nvPr/>
                </p:nvSpPr>
                <p:spPr>
                  <a:xfrm>
                    <a:off x="1585" y="2566"/>
                    <a:ext cx="24" cy="22"/>
                  </a:xfrm>
                  <a:custGeom>
                    <a:rect b="b" l="l" r="r" t="t"/>
                    <a:pathLst>
                      <a:path extrusionOk="0" h="22" w="24">
                        <a:moveTo>
                          <a:pt x="0" y="2"/>
                        </a:moveTo>
                        <a:lnTo>
                          <a:pt x="0" y="2"/>
                        </a:lnTo>
                        <a:lnTo>
                          <a:pt x="5" y="2"/>
                        </a:lnTo>
                        <a:lnTo>
                          <a:pt x="6" y="4"/>
                        </a:lnTo>
                        <a:lnTo>
                          <a:pt x="5" y="5"/>
                        </a:lnTo>
                        <a:lnTo>
                          <a:pt x="5" y="7"/>
                        </a:lnTo>
                        <a:lnTo>
                          <a:pt x="3" y="5"/>
                        </a:lnTo>
                        <a:lnTo>
                          <a:pt x="2" y="7"/>
                        </a:lnTo>
                        <a:lnTo>
                          <a:pt x="5" y="8"/>
                        </a:lnTo>
                        <a:lnTo>
                          <a:pt x="3" y="10"/>
                        </a:lnTo>
                        <a:lnTo>
                          <a:pt x="3" y="11"/>
                        </a:lnTo>
                        <a:lnTo>
                          <a:pt x="5" y="14"/>
                        </a:lnTo>
                        <a:lnTo>
                          <a:pt x="5" y="19"/>
                        </a:lnTo>
                        <a:lnTo>
                          <a:pt x="6" y="22"/>
                        </a:lnTo>
                        <a:lnTo>
                          <a:pt x="8" y="22"/>
                        </a:lnTo>
                        <a:lnTo>
                          <a:pt x="8" y="10"/>
                        </a:lnTo>
                        <a:lnTo>
                          <a:pt x="6" y="10"/>
                        </a:lnTo>
                        <a:lnTo>
                          <a:pt x="8" y="8"/>
                        </a:lnTo>
                        <a:lnTo>
                          <a:pt x="8" y="4"/>
                        </a:lnTo>
                        <a:lnTo>
                          <a:pt x="22" y="4"/>
                        </a:lnTo>
                        <a:lnTo>
                          <a:pt x="24" y="2"/>
                        </a:lnTo>
                        <a:lnTo>
                          <a:pt x="6" y="0"/>
                        </a:lnTo>
                        <a:lnTo>
                          <a:pt x="2" y="0"/>
                        </a:lnTo>
                        <a:lnTo>
                          <a:pt x="0"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5" name="Google Shape;1555;p9"/>
                  <p:cNvSpPr/>
                  <p:nvPr/>
                </p:nvSpPr>
                <p:spPr>
                  <a:xfrm>
                    <a:off x="1595" y="2570"/>
                    <a:ext cx="28" cy="62"/>
                  </a:xfrm>
                  <a:custGeom>
                    <a:rect b="b" l="l" r="r" t="t"/>
                    <a:pathLst>
                      <a:path extrusionOk="0" h="62" w="28">
                        <a:moveTo>
                          <a:pt x="14" y="1"/>
                        </a:moveTo>
                        <a:lnTo>
                          <a:pt x="12" y="4"/>
                        </a:lnTo>
                        <a:lnTo>
                          <a:pt x="7" y="14"/>
                        </a:lnTo>
                        <a:lnTo>
                          <a:pt x="4" y="21"/>
                        </a:lnTo>
                        <a:lnTo>
                          <a:pt x="0" y="31"/>
                        </a:lnTo>
                        <a:lnTo>
                          <a:pt x="3" y="32"/>
                        </a:lnTo>
                        <a:lnTo>
                          <a:pt x="12" y="10"/>
                        </a:lnTo>
                        <a:lnTo>
                          <a:pt x="14" y="12"/>
                        </a:lnTo>
                        <a:lnTo>
                          <a:pt x="14" y="20"/>
                        </a:lnTo>
                        <a:lnTo>
                          <a:pt x="15" y="26"/>
                        </a:lnTo>
                        <a:lnTo>
                          <a:pt x="17" y="28"/>
                        </a:lnTo>
                        <a:lnTo>
                          <a:pt x="15" y="29"/>
                        </a:lnTo>
                        <a:lnTo>
                          <a:pt x="12" y="29"/>
                        </a:lnTo>
                        <a:lnTo>
                          <a:pt x="4" y="34"/>
                        </a:lnTo>
                        <a:lnTo>
                          <a:pt x="3" y="34"/>
                        </a:lnTo>
                        <a:lnTo>
                          <a:pt x="3" y="35"/>
                        </a:lnTo>
                        <a:lnTo>
                          <a:pt x="6" y="37"/>
                        </a:lnTo>
                        <a:lnTo>
                          <a:pt x="7" y="39"/>
                        </a:lnTo>
                        <a:lnTo>
                          <a:pt x="9" y="40"/>
                        </a:lnTo>
                        <a:lnTo>
                          <a:pt x="12" y="45"/>
                        </a:lnTo>
                        <a:lnTo>
                          <a:pt x="15" y="56"/>
                        </a:lnTo>
                        <a:lnTo>
                          <a:pt x="17" y="60"/>
                        </a:lnTo>
                        <a:lnTo>
                          <a:pt x="18" y="62"/>
                        </a:lnTo>
                        <a:lnTo>
                          <a:pt x="20" y="62"/>
                        </a:lnTo>
                        <a:lnTo>
                          <a:pt x="20" y="57"/>
                        </a:lnTo>
                        <a:lnTo>
                          <a:pt x="21" y="56"/>
                        </a:lnTo>
                        <a:lnTo>
                          <a:pt x="21" y="49"/>
                        </a:lnTo>
                        <a:lnTo>
                          <a:pt x="20" y="45"/>
                        </a:lnTo>
                        <a:lnTo>
                          <a:pt x="18" y="43"/>
                        </a:lnTo>
                        <a:lnTo>
                          <a:pt x="15" y="45"/>
                        </a:lnTo>
                        <a:lnTo>
                          <a:pt x="14" y="45"/>
                        </a:lnTo>
                        <a:lnTo>
                          <a:pt x="12" y="43"/>
                        </a:lnTo>
                        <a:lnTo>
                          <a:pt x="17" y="43"/>
                        </a:lnTo>
                        <a:lnTo>
                          <a:pt x="18" y="42"/>
                        </a:lnTo>
                        <a:lnTo>
                          <a:pt x="17" y="40"/>
                        </a:lnTo>
                        <a:lnTo>
                          <a:pt x="15" y="37"/>
                        </a:lnTo>
                        <a:lnTo>
                          <a:pt x="9" y="37"/>
                        </a:lnTo>
                        <a:lnTo>
                          <a:pt x="6" y="35"/>
                        </a:lnTo>
                        <a:lnTo>
                          <a:pt x="6" y="34"/>
                        </a:lnTo>
                        <a:lnTo>
                          <a:pt x="9" y="34"/>
                        </a:lnTo>
                        <a:lnTo>
                          <a:pt x="15" y="31"/>
                        </a:lnTo>
                        <a:lnTo>
                          <a:pt x="18" y="31"/>
                        </a:lnTo>
                        <a:lnTo>
                          <a:pt x="23" y="28"/>
                        </a:lnTo>
                        <a:lnTo>
                          <a:pt x="26" y="26"/>
                        </a:lnTo>
                        <a:lnTo>
                          <a:pt x="28" y="24"/>
                        </a:lnTo>
                        <a:lnTo>
                          <a:pt x="28" y="14"/>
                        </a:lnTo>
                        <a:lnTo>
                          <a:pt x="26" y="6"/>
                        </a:lnTo>
                        <a:lnTo>
                          <a:pt x="24" y="4"/>
                        </a:lnTo>
                        <a:lnTo>
                          <a:pt x="21" y="4"/>
                        </a:lnTo>
                        <a:lnTo>
                          <a:pt x="21" y="6"/>
                        </a:lnTo>
                        <a:lnTo>
                          <a:pt x="21" y="12"/>
                        </a:lnTo>
                        <a:lnTo>
                          <a:pt x="23" y="20"/>
                        </a:lnTo>
                        <a:lnTo>
                          <a:pt x="23" y="24"/>
                        </a:lnTo>
                        <a:lnTo>
                          <a:pt x="21" y="24"/>
                        </a:lnTo>
                        <a:lnTo>
                          <a:pt x="20" y="12"/>
                        </a:lnTo>
                        <a:lnTo>
                          <a:pt x="20" y="6"/>
                        </a:lnTo>
                        <a:lnTo>
                          <a:pt x="18" y="4"/>
                        </a:lnTo>
                        <a:lnTo>
                          <a:pt x="15" y="3"/>
                        </a:lnTo>
                        <a:lnTo>
                          <a:pt x="15" y="1"/>
                        </a:lnTo>
                        <a:lnTo>
                          <a:pt x="17" y="1"/>
                        </a:lnTo>
                        <a:lnTo>
                          <a:pt x="18" y="3"/>
                        </a:lnTo>
                        <a:lnTo>
                          <a:pt x="20" y="1"/>
                        </a:lnTo>
                        <a:lnTo>
                          <a:pt x="21" y="3"/>
                        </a:lnTo>
                        <a:lnTo>
                          <a:pt x="20" y="0"/>
                        </a:lnTo>
                        <a:lnTo>
                          <a:pt x="18" y="0"/>
                        </a:lnTo>
                        <a:lnTo>
                          <a:pt x="17" y="0"/>
                        </a:lnTo>
                        <a:lnTo>
                          <a:pt x="14"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6" name="Google Shape;1556;p9"/>
                  <p:cNvSpPr/>
                  <p:nvPr/>
                </p:nvSpPr>
                <p:spPr>
                  <a:xfrm>
                    <a:off x="1409" y="2576"/>
                    <a:ext cx="11" cy="23"/>
                  </a:xfrm>
                  <a:custGeom>
                    <a:rect b="b" l="l" r="r" t="t"/>
                    <a:pathLst>
                      <a:path extrusionOk="0" h="23" w="11">
                        <a:moveTo>
                          <a:pt x="0" y="0"/>
                        </a:moveTo>
                        <a:lnTo>
                          <a:pt x="0" y="18"/>
                        </a:lnTo>
                        <a:lnTo>
                          <a:pt x="2" y="23"/>
                        </a:lnTo>
                        <a:lnTo>
                          <a:pt x="9" y="23"/>
                        </a:lnTo>
                        <a:lnTo>
                          <a:pt x="11" y="23"/>
                        </a:lnTo>
                        <a:lnTo>
                          <a:pt x="11" y="22"/>
                        </a:lnTo>
                        <a:lnTo>
                          <a:pt x="11" y="20"/>
                        </a:lnTo>
                        <a:lnTo>
                          <a:pt x="11" y="9"/>
                        </a:lnTo>
                        <a:lnTo>
                          <a:pt x="11" y="8"/>
                        </a:lnTo>
                        <a:lnTo>
                          <a:pt x="11" y="1"/>
                        </a:lnTo>
                        <a:lnTo>
                          <a:pt x="9" y="1"/>
                        </a:lnTo>
                        <a:lnTo>
                          <a:pt x="8" y="1"/>
                        </a:lnTo>
                        <a:lnTo>
                          <a:pt x="8" y="11"/>
                        </a:lnTo>
                        <a:lnTo>
                          <a:pt x="6" y="11"/>
                        </a:lnTo>
                        <a:lnTo>
                          <a:pt x="5" y="11"/>
                        </a:lnTo>
                        <a:lnTo>
                          <a:pt x="5" y="1"/>
                        </a:lnTo>
                        <a:lnTo>
                          <a:pt x="6" y="0"/>
                        </a:lnTo>
                        <a:lnTo>
                          <a:pt x="8" y="0"/>
                        </a:lnTo>
                        <a:lnTo>
                          <a:pt x="6"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7" name="Google Shape;1557;p9"/>
                  <p:cNvSpPr/>
                  <p:nvPr/>
                </p:nvSpPr>
                <p:spPr>
                  <a:xfrm>
                    <a:off x="1515" y="2580"/>
                    <a:ext cx="6" cy="19"/>
                  </a:xfrm>
                  <a:custGeom>
                    <a:rect b="b" l="l" r="r" t="t"/>
                    <a:pathLst>
                      <a:path extrusionOk="0" h="19" w="6">
                        <a:moveTo>
                          <a:pt x="0" y="2"/>
                        </a:moveTo>
                        <a:lnTo>
                          <a:pt x="0" y="11"/>
                        </a:lnTo>
                        <a:lnTo>
                          <a:pt x="0" y="19"/>
                        </a:lnTo>
                        <a:lnTo>
                          <a:pt x="6" y="18"/>
                        </a:lnTo>
                        <a:lnTo>
                          <a:pt x="5" y="0"/>
                        </a:lnTo>
                        <a:lnTo>
                          <a:pt x="2"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8" name="Google Shape;1558;p9"/>
                  <p:cNvSpPr/>
                  <p:nvPr/>
                </p:nvSpPr>
                <p:spPr>
                  <a:xfrm>
                    <a:off x="1504" y="2599"/>
                    <a:ext cx="89" cy="8"/>
                  </a:xfrm>
                  <a:custGeom>
                    <a:rect b="b" l="l" r="r" t="t"/>
                    <a:pathLst>
                      <a:path extrusionOk="0" h="8" w="89">
                        <a:moveTo>
                          <a:pt x="22" y="2"/>
                        </a:moveTo>
                        <a:lnTo>
                          <a:pt x="20" y="2"/>
                        </a:lnTo>
                        <a:lnTo>
                          <a:pt x="13" y="2"/>
                        </a:lnTo>
                        <a:lnTo>
                          <a:pt x="8" y="2"/>
                        </a:lnTo>
                        <a:lnTo>
                          <a:pt x="5" y="2"/>
                        </a:lnTo>
                        <a:lnTo>
                          <a:pt x="0" y="0"/>
                        </a:lnTo>
                        <a:lnTo>
                          <a:pt x="2" y="3"/>
                        </a:lnTo>
                        <a:lnTo>
                          <a:pt x="13" y="3"/>
                        </a:lnTo>
                        <a:lnTo>
                          <a:pt x="16" y="3"/>
                        </a:lnTo>
                        <a:lnTo>
                          <a:pt x="17" y="3"/>
                        </a:lnTo>
                        <a:lnTo>
                          <a:pt x="22" y="3"/>
                        </a:lnTo>
                        <a:lnTo>
                          <a:pt x="31" y="6"/>
                        </a:lnTo>
                        <a:lnTo>
                          <a:pt x="36" y="8"/>
                        </a:lnTo>
                        <a:lnTo>
                          <a:pt x="56" y="8"/>
                        </a:lnTo>
                        <a:lnTo>
                          <a:pt x="83" y="8"/>
                        </a:lnTo>
                        <a:lnTo>
                          <a:pt x="89" y="8"/>
                        </a:lnTo>
                        <a:lnTo>
                          <a:pt x="89" y="6"/>
                        </a:lnTo>
                        <a:lnTo>
                          <a:pt x="84" y="5"/>
                        </a:lnTo>
                        <a:lnTo>
                          <a:pt x="80" y="5"/>
                        </a:lnTo>
                        <a:lnTo>
                          <a:pt x="72" y="5"/>
                        </a:lnTo>
                        <a:lnTo>
                          <a:pt x="58" y="5"/>
                        </a:lnTo>
                        <a:lnTo>
                          <a:pt x="55" y="5"/>
                        </a:lnTo>
                        <a:lnTo>
                          <a:pt x="52" y="5"/>
                        </a:lnTo>
                        <a:lnTo>
                          <a:pt x="47" y="6"/>
                        </a:lnTo>
                        <a:lnTo>
                          <a:pt x="45" y="5"/>
                        </a:lnTo>
                        <a:lnTo>
                          <a:pt x="48" y="2"/>
                        </a:lnTo>
                        <a:lnTo>
                          <a:pt x="45" y="2"/>
                        </a:lnTo>
                        <a:lnTo>
                          <a:pt x="42" y="2"/>
                        </a:lnTo>
                        <a:lnTo>
                          <a:pt x="39" y="0"/>
                        </a:lnTo>
                        <a:lnTo>
                          <a:pt x="36" y="2"/>
                        </a:lnTo>
                        <a:lnTo>
                          <a:pt x="34" y="2"/>
                        </a:lnTo>
                        <a:lnTo>
                          <a:pt x="33" y="0"/>
                        </a:lnTo>
                        <a:lnTo>
                          <a:pt x="30" y="2"/>
                        </a:lnTo>
                        <a:lnTo>
                          <a:pt x="2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9" name="Google Shape;1559;p9"/>
                  <p:cNvSpPr/>
                  <p:nvPr/>
                </p:nvSpPr>
                <p:spPr>
                  <a:xfrm>
                    <a:off x="1613" y="2601"/>
                    <a:ext cx="10" cy="11"/>
                  </a:xfrm>
                  <a:custGeom>
                    <a:rect b="b" l="l" r="r" t="t"/>
                    <a:pathLst>
                      <a:path extrusionOk="0" h="11" w="10">
                        <a:moveTo>
                          <a:pt x="0" y="1"/>
                        </a:moveTo>
                        <a:lnTo>
                          <a:pt x="0" y="1"/>
                        </a:lnTo>
                        <a:lnTo>
                          <a:pt x="0" y="3"/>
                        </a:lnTo>
                        <a:lnTo>
                          <a:pt x="0" y="9"/>
                        </a:lnTo>
                        <a:lnTo>
                          <a:pt x="2" y="11"/>
                        </a:lnTo>
                        <a:lnTo>
                          <a:pt x="10" y="11"/>
                        </a:lnTo>
                        <a:lnTo>
                          <a:pt x="10" y="9"/>
                        </a:lnTo>
                        <a:lnTo>
                          <a:pt x="10" y="1"/>
                        </a:lnTo>
                        <a:lnTo>
                          <a:pt x="8" y="3"/>
                        </a:lnTo>
                        <a:lnTo>
                          <a:pt x="6" y="3"/>
                        </a:lnTo>
                        <a:lnTo>
                          <a:pt x="6" y="6"/>
                        </a:lnTo>
                        <a:lnTo>
                          <a:pt x="6" y="8"/>
                        </a:lnTo>
                        <a:lnTo>
                          <a:pt x="5" y="8"/>
                        </a:lnTo>
                        <a:lnTo>
                          <a:pt x="5" y="4"/>
                        </a:lnTo>
                        <a:lnTo>
                          <a:pt x="5" y="3"/>
                        </a:lnTo>
                        <a:lnTo>
                          <a:pt x="3" y="3"/>
                        </a:lnTo>
                        <a:lnTo>
                          <a:pt x="5" y="3"/>
                        </a:lnTo>
                        <a:lnTo>
                          <a:pt x="6" y="1"/>
                        </a:lnTo>
                        <a:lnTo>
                          <a:pt x="5" y="1"/>
                        </a:lnTo>
                        <a:lnTo>
                          <a:pt x="3" y="0"/>
                        </a:lnTo>
                        <a:lnTo>
                          <a:pt x="2"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0" name="Google Shape;1560;p9"/>
                  <p:cNvSpPr/>
                  <p:nvPr/>
                </p:nvSpPr>
                <p:spPr>
                  <a:xfrm>
                    <a:off x="1250" y="2607"/>
                    <a:ext cx="1" cy="73"/>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9"/>
                  <p:cNvSpPr/>
                  <p:nvPr/>
                </p:nvSpPr>
                <p:spPr>
                  <a:xfrm>
                    <a:off x="1490" y="2612"/>
                    <a:ext cx="115" cy="59"/>
                  </a:xfrm>
                  <a:custGeom>
                    <a:rect b="b" l="l" r="r" t="t"/>
                    <a:pathLst>
                      <a:path extrusionOk="0" h="59" w="115">
                        <a:moveTo>
                          <a:pt x="33" y="1"/>
                        </a:moveTo>
                        <a:lnTo>
                          <a:pt x="14" y="1"/>
                        </a:lnTo>
                        <a:lnTo>
                          <a:pt x="8" y="3"/>
                        </a:lnTo>
                        <a:lnTo>
                          <a:pt x="6" y="3"/>
                        </a:lnTo>
                        <a:lnTo>
                          <a:pt x="5" y="6"/>
                        </a:lnTo>
                        <a:lnTo>
                          <a:pt x="3" y="12"/>
                        </a:lnTo>
                        <a:lnTo>
                          <a:pt x="2" y="20"/>
                        </a:lnTo>
                        <a:lnTo>
                          <a:pt x="2" y="21"/>
                        </a:lnTo>
                        <a:lnTo>
                          <a:pt x="0" y="26"/>
                        </a:lnTo>
                        <a:lnTo>
                          <a:pt x="0" y="29"/>
                        </a:lnTo>
                        <a:lnTo>
                          <a:pt x="0" y="34"/>
                        </a:lnTo>
                        <a:lnTo>
                          <a:pt x="2" y="46"/>
                        </a:lnTo>
                        <a:lnTo>
                          <a:pt x="5" y="54"/>
                        </a:lnTo>
                        <a:lnTo>
                          <a:pt x="6" y="57"/>
                        </a:lnTo>
                        <a:lnTo>
                          <a:pt x="8" y="59"/>
                        </a:lnTo>
                        <a:lnTo>
                          <a:pt x="16" y="59"/>
                        </a:lnTo>
                        <a:lnTo>
                          <a:pt x="59" y="59"/>
                        </a:lnTo>
                        <a:lnTo>
                          <a:pt x="59" y="54"/>
                        </a:lnTo>
                        <a:lnTo>
                          <a:pt x="9" y="54"/>
                        </a:lnTo>
                        <a:lnTo>
                          <a:pt x="8" y="53"/>
                        </a:lnTo>
                        <a:lnTo>
                          <a:pt x="9" y="53"/>
                        </a:lnTo>
                        <a:lnTo>
                          <a:pt x="59" y="51"/>
                        </a:lnTo>
                        <a:lnTo>
                          <a:pt x="59" y="50"/>
                        </a:lnTo>
                        <a:lnTo>
                          <a:pt x="8" y="50"/>
                        </a:lnTo>
                        <a:lnTo>
                          <a:pt x="8" y="48"/>
                        </a:lnTo>
                        <a:lnTo>
                          <a:pt x="58" y="46"/>
                        </a:lnTo>
                        <a:lnTo>
                          <a:pt x="59" y="46"/>
                        </a:lnTo>
                        <a:lnTo>
                          <a:pt x="59" y="43"/>
                        </a:lnTo>
                        <a:lnTo>
                          <a:pt x="6" y="43"/>
                        </a:lnTo>
                        <a:lnTo>
                          <a:pt x="6" y="42"/>
                        </a:lnTo>
                        <a:lnTo>
                          <a:pt x="59" y="42"/>
                        </a:lnTo>
                        <a:lnTo>
                          <a:pt x="59" y="40"/>
                        </a:lnTo>
                        <a:lnTo>
                          <a:pt x="6" y="40"/>
                        </a:lnTo>
                        <a:lnTo>
                          <a:pt x="5" y="40"/>
                        </a:lnTo>
                        <a:lnTo>
                          <a:pt x="6" y="39"/>
                        </a:lnTo>
                        <a:lnTo>
                          <a:pt x="53" y="39"/>
                        </a:lnTo>
                        <a:lnTo>
                          <a:pt x="58" y="39"/>
                        </a:lnTo>
                        <a:lnTo>
                          <a:pt x="59" y="39"/>
                        </a:lnTo>
                        <a:lnTo>
                          <a:pt x="59" y="36"/>
                        </a:lnTo>
                        <a:lnTo>
                          <a:pt x="5" y="36"/>
                        </a:lnTo>
                        <a:lnTo>
                          <a:pt x="5" y="34"/>
                        </a:lnTo>
                        <a:lnTo>
                          <a:pt x="52" y="34"/>
                        </a:lnTo>
                        <a:lnTo>
                          <a:pt x="53" y="34"/>
                        </a:lnTo>
                        <a:lnTo>
                          <a:pt x="52" y="32"/>
                        </a:lnTo>
                        <a:lnTo>
                          <a:pt x="50" y="31"/>
                        </a:lnTo>
                        <a:lnTo>
                          <a:pt x="5" y="31"/>
                        </a:lnTo>
                        <a:lnTo>
                          <a:pt x="3" y="29"/>
                        </a:lnTo>
                        <a:lnTo>
                          <a:pt x="5" y="28"/>
                        </a:lnTo>
                        <a:lnTo>
                          <a:pt x="5" y="26"/>
                        </a:lnTo>
                        <a:lnTo>
                          <a:pt x="45" y="26"/>
                        </a:lnTo>
                        <a:lnTo>
                          <a:pt x="50" y="26"/>
                        </a:lnTo>
                        <a:lnTo>
                          <a:pt x="52" y="25"/>
                        </a:lnTo>
                        <a:lnTo>
                          <a:pt x="53" y="23"/>
                        </a:lnTo>
                        <a:lnTo>
                          <a:pt x="6" y="25"/>
                        </a:lnTo>
                        <a:lnTo>
                          <a:pt x="5" y="23"/>
                        </a:lnTo>
                        <a:lnTo>
                          <a:pt x="6" y="21"/>
                        </a:lnTo>
                        <a:lnTo>
                          <a:pt x="48" y="21"/>
                        </a:lnTo>
                        <a:lnTo>
                          <a:pt x="59" y="21"/>
                        </a:lnTo>
                        <a:lnTo>
                          <a:pt x="59" y="18"/>
                        </a:lnTo>
                        <a:lnTo>
                          <a:pt x="6" y="18"/>
                        </a:lnTo>
                        <a:lnTo>
                          <a:pt x="59" y="17"/>
                        </a:lnTo>
                        <a:lnTo>
                          <a:pt x="59" y="15"/>
                        </a:lnTo>
                        <a:lnTo>
                          <a:pt x="8" y="15"/>
                        </a:lnTo>
                        <a:lnTo>
                          <a:pt x="6" y="14"/>
                        </a:lnTo>
                        <a:lnTo>
                          <a:pt x="8" y="14"/>
                        </a:lnTo>
                        <a:lnTo>
                          <a:pt x="58" y="14"/>
                        </a:lnTo>
                        <a:lnTo>
                          <a:pt x="58" y="12"/>
                        </a:lnTo>
                        <a:lnTo>
                          <a:pt x="59" y="12"/>
                        </a:lnTo>
                        <a:lnTo>
                          <a:pt x="59" y="11"/>
                        </a:lnTo>
                        <a:lnTo>
                          <a:pt x="8" y="11"/>
                        </a:lnTo>
                        <a:lnTo>
                          <a:pt x="8" y="9"/>
                        </a:lnTo>
                        <a:lnTo>
                          <a:pt x="59" y="9"/>
                        </a:lnTo>
                        <a:lnTo>
                          <a:pt x="59" y="6"/>
                        </a:lnTo>
                        <a:lnTo>
                          <a:pt x="13" y="6"/>
                        </a:lnTo>
                        <a:lnTo>
                          <a:pt x="9" y="6"/>
                        </a:lnTo>
                        <a:lnTo>
                          <a:pt x="9" y="4"/>
                        </a:lnTo>
                        <a:lnTo>
                          <a:pt x="11" y="4"/>
                        </a:lnTo>
                        <a:lnTo>
                          <a:pt x="69" y="4"/>
                        </a:lnTo>
                        <a:lnTo>
                          <a:pt x="106" y="3"/>
                        </a:lnTo>
                        <a:lnTo>
                          <a:pt x="106" y="4"/>
                        </a:lnTo>
                        <a:lnTo>
                          <a:pt x="108" y="4"/>
                        </a:lnTo>
                        <a:lnTo>
                          <a:pt x="106" y="6"/>
                        </a:lnTo>
                        <a:lnTo>
                          <a:pt x="75" y="6"/>
                        </a:lnTo>
                        <a:lnTo>
                          <a:pt x="62" y="6"/>
                        </a:lnTo>
                        <a:lnTo>
                          <a:pt x="62" y="9"/>
                        </a:lnTo>
                        <a:lnTo>
                          <a:pt x="106" y="7"/>
                        </a:lnTo>
                        <a:lnTo>
                          <a:pt x="108" y="9"/>
                        </a:lnTo>
                        <a:lnTo>
                          <a:pt x="90" y="11"/>
                        </a:lnTo>
                        <a:lnTo>
                          <a:pt x="72" y="11"/>
                        </a:lnTo>
                        <a:lnTo>
                          <a:pt x="62" y="11"/>
                        </a:lnTo>
                        <a:lnTo>
                          <a:pt x="62" y="12"/>
                        </a:lnTo>
                        <a:lnTo>
                          <a:pt x="106" y="12"/>
                        </a:lnTo>
                        <a:lnTo>
                          <a:pt x="109" y="12"/>
                        </a:lnTo>
                        <a:lnTo>
                          <a:pt x="111" y="14"/>
                        </a:lnTo>
                        <a:lnTo>
                          <a:pt x="109" y="14"/>
                        </a:lnTo>
                        <a:lnTo>
                          <a:pt x="66" y="15"/>
                        </a:lnTo>
                        <a:lnTo>
                          <a:pt x="62" y="15"/>
                        </a:lnTo>
                        <a:lnTo>
                          <a:pt x="62" y="17"/>
                        </a:lnTo>
                        <a:lnTo>
                          <a:pt x="109" y="17"/>
                        </a:lnTo>
                        <a:lnTo>
                          <a:pt x="111" y="17"/>
                        </a:lnTo>
                        <a:lnTo>
                          <a:pt x="111" y="18"/>
                        </a:lnTo>
                        <a:lnTo>
                          <a:pt x="62" y="18"/>
                        </a:lnTo>
                        <a:lnTo>
                          <a:pt x="62" y="21"/>
                        </a:lnTo>
                        <a:lnTo>
                          <a:pt x="112" y="21"/>
                        </a:lnTo>
                        <a:lnTo>
                          <a:pt x="112" y="23"/>
                        </a:lnTo>
                        <a:lnTo>
                          <a:pt x="84" y="23"/>
                        </a:lnTo>
                        <a:lnTo>
                          <a:pt x="69" y="23"/>
                        </a:lnTo>
                        <a:lnTo>
                          <a:pt x="70" y="25"/>
                        </a:lnTo>
                        <a:lnTo>
                          <a:pt x="72" y="26"/>
                        </a:lnTo>
                        <a:lnTo>
                          <a:pt x="112" y="26"/>
                        </a:lnTo>
                        <a:lnTo>
                          <a:pt x="114" y="26"/>
                        </a:lnTo>
                        <a:lnTo>
                          <a:pt x="114" y="29"/>
                        </a:lnTo>
                        <a:lnTo>
                          <a:pt x="112" y="29"/>
                        </a:lnTo>
                        <a:lnTo>
                          <a:pt x="81" y="31"/>
                        </a:lnTo>
                        <a:lnTo>
                          <a:pt x="72" y="31"/>
                        </a:lnTo>
                        <a:lnTo>
                          <a:pt x="67" y="34"/>
                        </a:lnTo>
                        <a:lnTo>
                          <a:pt x="112" y="32"/>
                        </a:lnTo>
                        <a:lnTo>
                          <a:pt x="114" y="34"/>
                        </a:lnTo>
                        <a:lnTo>
                          <a:pt x="112" y="34"/>
                        </a:lnTo>
                        <a:lnTo>
                          <a:pt x="95" y="36"/>
                        </a:lnTo>
                        <a:lnTo>
                          <a:pt x="86" y="36"/>
                        </a:lnTo>
                        <a:lnTo>
                          <a:pt x="64" y="36"/>
                        </a:lnTo>
                        <a:lnTo>
                          <a:pt x="62" y="36"/>
                        </a:lnTo>
                        <a:lnTo>
                          <a:pt x="62" y="39"/>
                        </a:lnTo>
                        <a:lnTo>
                          <a:pt x="112" y="39"/>
                        </a:lnTo>
                        <a:lnTo>
                          <a:pt x="111" y="39"/>
                        </a:lnTo>
                        <a:lnTo>
                          <a:pt x="98" y="39"/>
                        </a:lnTo>
                        <a:lnTo>
                          <a:pt x="73" y="40"/>
                        </a:lnTo>
                        <a:lnTo>
                          <a:pt x="62" y="40"/>
                        </a:lnTo>
                        <a:lnTo>
                          <a:pt x="62" y="42"/>
                        </a:lnTo>
                        <a:lnTo>
                          <a:pt x="111" y="42"/>
                        </a:lnTo>
                        <a:lnTo>
                          <a:pt x="112" y="42"/>
                        </a:lnTo>
                        <a:lnTo>
                          <a:pt x="111" y="43"/>
                        </a:lnTo>
                        <a:lnTo>
                          <a:pt x="62" y="43"/>
                        </a:lnTo>
                        <a:lnTo>
                          <a:pt x="62" y="46"/>
                        </a:lnTo>
                        <a:lnTo>
                          <a:pt x="83" y="46"/>
                        </a:lnTo>
                        <a:lnTo>
                          <a:pt x="111" y="46"/>
                        </a:lnTo>
                        <a:lnTo>
                          <a:pt x="111" y="48"/>
                        </a:lnTo>
                        <a:lnTo>
                          <a:pt x="109" y="48"/>
                        </a:lnTo>
                        <a:lnTo>
                          <a:pt x="67" y="48"/>
                        </a:lnTo>
                        <a:lnTo>
                          <a:pt x="62" y="50"/>
                        </a:lnTo>
                        <a:lnTo>
                          <a:pt x="62" y="51"/>
                        </a:lnTo>
                        <a:lnTo>
                          <a:pt x="105" y="51"/>
                        </a:lnTo>
                        <a:lnTo>
                          <a:pt x="109" y="51"/>
                        </a:lnTo>
                        <a:lnTo>
                          <a:pt x="109" y="53"/>
                        </a:lnTo>
                        <a:lnTo>
                          <a:pt x="108" y="54"/>
                        </a:lnTo>
                        <a:lnTo>
                          <a:pt x="62" y="54"/>
                        </a:lnTo>
                        <a:lnTo>
                          <a:pt x="62" y="59"/>
                        </a:lnTo>
                        <a:lnTo>
                          <a:pt x="72" y="59"/>
                        </a:lnTo>
                        <a:lnTo>
                          <a:pt x="97" y="59"/>
                        </a:lnTo>
                        <a:lnTo>
                          <a:pt x="103" y="59"/>
                        </a:lnTo>
                        <a:lnTo>
                          <a:pt x="105" y="57"/>
                        </a:lnTo>
                        <a:lnTo>
                          <a:pt x="109" y="56"/>
                        </a:lnTo>
                        <a:lnTo>
                          <a:pt x="111" y="54"/>
                        </a:lnTo>
                        <a:lnTo>
                          <a:pt x="112" y="50"/>
                        </a:lnTo>
                        <a:lnTo>
                          <a:pt x="114" y="39"/>
                        </a:lnTo>
                        <a:lnTo>
                          <a:pt x="115" y="26"/>
                        </a:lnTo>
                        <a:lnTo>
                          <a:pt x="114" y="20"/>
                        </a:lnTo>
                        <a:lnTo>
                          <a:pt x="114" y="17"/>
                        </a:lnTo>
                        <a:lnTo>
                          <a:pt x="112" y="9"/>
                        </a:lnTo>
                        <a:lnTo>
                          <a:pt x="111" y="9"/>
                        </a:lnTo>
                        <a:lnTo>
                          <a:pt x="111" y="6"/>
                        </a:lnTo>
                        <a:lnTo>
                          <a:pt x="109" y="3"/>
                        </a:lnTo>
                        <a:lnTo>
                          <a:pt x="106" y="1"/>
                        </a:lnTo>
                        <a:lnTo>
                          <a:pt x="89" y="0"/>
                        </a:lnTo>
                        <a:lnTo>
                          <a:pt x="64" y="1"/>
                        </a:lnTo>
                        <a:lnTo>
                          <a:pt x="3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2" name="Google Shape;1562;p9"/>
                  <p:cNvSpPr/>
                  <p:nvPr/>
                </p:nvSpPr>
                <p:spPr>
                  <a:xfrm>
                    <a:off x="1610" y="2633"/>
                    <a:ext cx="30" cy="15"/>
                  </a:xfrm>
                  <a:custGeom>
                    <a:rect b="b" l="l" r="r" t="t"/>
                    <a:pathLst>
                      <a:path extrusionOk="0" h="15" w="30">
                        <a:moveTo>
                          <a:pt x="0" y="2"/>
                        </a:moveTo>
                        <a:lnTo>
                          <a:pt x="5" y="4"/>
                        </a:lnTo>
                        <a:lnTo>
                          <a:pt x="13" y="7"/>
                        </a:lnTo>
                        <a:lnTo>
                          <a:pt x="16" y="8"/>
                        </a:lnTo>
                        <a:lnTo>
                          <a:pt x="19" y="11"/>
                        </a:lnTo>
                        <a:lnTo>
                          <a:pt x="20" y="15"/>
                        </a:lnTo>
                        <a:lnTo>
                          <a:pt x="30" y="15"/>
                        </a:lnTo>
                        <a:lnTo>
                          <a:pt x="28" y="15"/>
                        </a:lnTo>
                        <a:lnTo>
                          <a:pt x="28" y="11"/>
                        </a:lnTo>
                        <a:lnTo>
                          <a:pt x="25" y="5"/>
                        </a:lnTo>
                        <a:lnTo>
                          <a:pt x="22" y="2"/>
                        </a:lnTo>
                        <a:lnTo>
                          <a:pt x="14" y="0"/>
                        </a:lnTo>
                        <a:lnTo>
                          <a:pt x="3" y="0"/>
                        </a:lnTo>
                        <a:lnTo>
                          <a:pt x="0"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9"/>
                  <p:cNvSpPr/>
                  <p:nvPr/>
                </p:nvSpPr>
                <p:spPr>
                  <a:xfrm>
                    <a:off x="1439" y="2651"/>
                    <a:ext cx="34" cy="15"/>
                  </a:xfrm>
                  <a:custGeom>
                    <a:rect b="b" l="l" r="r" t="t"/>
                    <a:pathLst>
                      <a:path extrusionOk="0" h="15" w="34">
                        <a:moveTo>
                          <a:pt x="3" y="1"/>
                        </a:moveTo>
                        <a:lnTo>
                          <a:pt x="1" y="0"/>
                        </a:lnTo>
                        <a:lnTo>
                          <a:pt x="1" y="1"/>
                        </a:lnTo>
                        <a:lnTo>
                          <a:pt x="3" y="3"/>
                        </a:lnTo>
                        <a:lnTo>
                          <a:pt x="3" y="4"/>
                        </a:lnTo>
                        <a:lnTo>
                          <a:pt x="3" y="6"/>
                        </a:lnTo>
                        <a:lnTo>
                          <a:pt x="1" y="6"/>
                        </a:lnTo>
                        <a:lnTo>
                          <a:pt x="0" y="4"/>
                        </a:lnTo>
                        <a:lnTo>
                          <a:pt x="0" y="15"/>
                        </a:lnTo>
                        <a:lnTo>
                          <a:pt x="1" y="15"/>
                        </a:lnTo>
                        <a:lnTo>
                          <a:pt x="1" y="14"/>
                        </a:lnTo>
                        <a:lnTo>
                          <a:pt x="1" y="12"/>
                        </a:lnTo>
                        <a:lnTo>
                          <a:pt x="3" y="12"/>
                        </a:lnTo>
                        <a:lnTo>
                          <a:pt x="4" y="12"/>
                        </a:lnTo>
                        <a:lnTo>
                          <a:pt x="4" y="15"/>
                        </a:lnTo>
                        <a:lnTo>
                          <a:pt x="11" y="15"/>
                        </a:lnTo>
                        <a:lnTo>
                          <a:pt x="11" y="4"/>
                        </a:lnTo>
                        <a:lnTo>
                          <a:pt x="12" y="3"/>
                        </a:lnTo>
                        <a:lnTo>
                          <a:pt x="14" y="4"/>
                        </a:lnTo>
                        <a:lnTo>
                          <a:pt x="14" y="14"/>
                        </a:lnTo>
                        <a:lnTo>
                          <a:pt x="20" y="14"/>
                        </a:lnTo>
                        <a:lnTo>
                          <a:pt x="21" y="15"/>
                        </a:lnTo>
                        <a:lnTo>
                          <a:pt x="25" y="15"/>
                        </a:lnTo>
                        <a:lnTo>
                          <a:pt x="23" y="12"/>
                        </a:lnTo>
                        <a:lnTo>
                          <a:pt x="23" y="11"/>
                        </a:lnTo>
                        <a:lnTo>
                          <a:pt x="28" y="7"/>
                        </a:lnTo>
                        <a:lnTo>
                          <a:pt x="23" y="6"/>
                        </a:lnTo>
                        <a:lnTo>
                          <a:pt x="23" y="4"/>
                        </a:lnTo>
                        <a:lnTo>
                          <a:pt x="25" y="3"/>
                        </a:lnTo>
                        <a:lnTo>
                          <a:pt x="26" y="3"/>
                        </a:lnTo>
                        <a:lnTo>
                          <a:pt x="29" y="3"/>
                        </a:lnTo>
                        <a:lnTo>
                          <a:pt x="31" y="4"/>
                        </a:lnTo>
                        <a:lnTo>
                          <a:pt x="31" y="12"/>
                        </a:lnTo>
                        <a:lnTo>
                          <a:pt x="28" y="14"/>
                        </a:lnTo>
                        <a:lnTo>
                          <a:pt x="26" y="15"/>
                        </a:lnTo>
                        <a:lnTo>
                          <a:pt x="32" y="14"/>
                        </a:lnTo>
                        <a:lnTo>
                          <a:pt x="34" y="14"/>
                        </a:lnTo>
                        <a:lnTo>
                          <a:pt x="34" y="11"/>
                        </a:lnTo>
                        <a:lnTo>
                          <a:pt x="32" y="9"/>
                        </a:lnTo>
                        <a:lnTo>
                          <a:pt x="32" y="0"/>
                        </a:lnTo>
                        <a:lnTo>
                          <a:pt x="18" y="0"/>
                        </a:lnTo>
                        <a:lnTo>
                          <a:pt x="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9"/>
                  <p:cNvSpPr/>
                  <p:nvPr/>
                </p:nvSpPr>
                <p:spPr>
                  <a:xfrm>
                    <a:off x="1618" y="2651"/>
                    <a:ext cx="22" cy="14"/>
                  </a:xfrm>
                  <a:custGeom>
                    <a:rect b="b" l="l" r="r" t="t"/>
                    <a:pathLst>
                      <a:path extrusionOk="0" h="14" w="22">
                        <a:moveTo>
                          <a:pt x="1" y="1"/>
                        </a:moveTo>
                        <a:lnTo>
                          <a:pt x="1" y="3"/>
                        </a:lnTo>
                        <a:lnTo>
                          <a:pt x="0" y="11"/>
                        </a:lnTo>
                        <a:lnTo>
                          <a:pt x="1" y="11"/>
                        </a:lnTo>
                        <a:lnTo>
                          <a:pt x="8" y="11"/>
                        </a:lnTo>
                        <a:lnTo>
                          <a:pt x="6" y="12"/>
                        </a:lnTo>
                        <a:lnTo>
                          <a:pt x="3" y="12"/>
                        </a:lnTo>
                        <a:lnTo>
                          <a:pt x="3" y="14"/>
                        </a:lnTo>
                        <a:lnTo>
                          <a:pt x="12" y="14"/>
                        </a:lnTo>
                        <a:lnTo>
                          <a:pt x="14" y="12"/>
                        </a:lnTo>
                        <a:lnTo>
                          <a:pt x="14" y="6"/>
                        </a:lnTo>
                        <a:lnTo>
                          <a:pt x="11" y="4"/>
                        </a:lnTo>
                        <a:lnTo>
                          <a:pt x="9" y="6"/>
                        </a:lnTo>
                        <a:lnTo>
                          <a:pt x="5" y="6"/>
                        </a:lnTo>
                        <a:lnTo>
                          <a:pt x="3" y="4"/>
                        </a:lnTo>
                        <a:lnTo>
                          <a:pt x="3" y="3"/>
                        </a:lnTo>
                        <a:lnTo>
                          <a:pt x="5" y="1"/>
                        </a:lnTo>
                        <a:lnTo>
                          <a:pt x="11" y="1"/>
                        </a:lnTo>
                        <a:lnTo>
                          <a:pt x="12" y="3"/>
                        </a:lnTo>
                        <a:lnTo>
                          <a:pt x="14" y="3"/>
                        </a:lnTo>
                        <a:lnTo>
                          <a:pt x="14" y="1"/>
                        </a:lnTo>
                        <a:lnTo>
                          <a:pt x="16" y="1"/>
                        </a:lnTo>
                        <a:lnTo>
                          <a:pt x="17" y="1"/>
                        </a:lnTo>
                        <a:lnTo>
                          <a:pt x="17" y="4"/>
                        </a:lnTo>
                        <a:lnTo>
                          <a:pt x="19" y="6"/>
                        </a:lnTo>
                        <a:lnTo>
                          <a:pt x="19" y="7"/>
                        </a:lnTo>
                        <a:lnTo>
                          <a:pt x="19" y="9"/>
                        </a:lnTo>
                        <a:lnTo>
                          <a:pt x="19" y="12"/>
                        </a:lnTo>
                        <a:lnTo>
                          <a:pt x="20" y="12"/>
                        </a:lnTo>
                        <a:lnTo>
                          <a:pt x="22" y="12"/>
                        </a:lnTo>
                        <a:lnTo>
                          <a:pt x="22" y="11"/>
                        </a:lnTo>
                        <a:lnTo>
                          <a:pt x="22" y="1"/>
                        </a:lnTo>
                        <a:lnTo>
                          <a:pt x="22" y="0"/>
                        </a:lnTo>
                        <a:lnTo>
                          <a:pt x="3" y="0"/>
                        </a:lnTo>
                        <a:lnTo>
                          <a:pt x="1"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9"/>
                  <p:cNvSpPr/>
                  <p:nvPr/>
                </p:nvSpPr>
                <p:spPr>
                  <a:xfrm>
                    <a:off x="1250" y="2654"/>
                    <a:ext cx="161" cy="33"/>
                  </a:xfrm>
                  <a:custGeom>
                    <a:rect b="b" l="l" r="r" t="t"/>
                    <a:pathLst>
                      <a:path extrusionOk="0" h="33" w="161">
                        <a:moveTo>
                          <a:pt x="148" y="3"/>
                        </a:moveTo>
                        <a:lnTo>
                          <a:pt x="136" y="4"/>
                        </a:lnTo>
                        <a:lnTo>
                          <a:pt x="128" y="6"/>
                        </a:lnTo>
                        <a:lnTo>
                          <a:pt x="118" y="8"/>
                        </a:lnTo>
                        <a:lnTo>
                          <a:pt x="103" y="11"/>
                        </a:lnTo>
                        <a:lnTo>
                          <a:pt x="95" y="12"/>
                        </a:lnTo>
                        <a:lnTo>
                          <a:pt x="72" y="17"/>
                        </a:lnTo>
                        <a:lnTo>
                          <a:pt x="65" y="19"/>
                        </a:lnTo>
                        <a:lnTo>
                          <a:pt x="44" y="23"/>
                        </a:lnTo>
                        <a:lnTo>
                          <a:pt x="25" y="26"/>
                        </a:lnTo>
                        <a:lnTo>
                          <a:pt x="15" y="28"/>
                        </a:lnTo>
                        <a:lnTo>
                          <a:pt x="6" y="29"/>
                        </a:lnTo>
                        <a:lnTo>
                          <a:pt x="3" y="29"/>
                        </a:lnTo>
                        <a:lnTo>
                          <a:pt x="1" y="29"/>
                        </a:lnTo>
                        <a:lnTo>
                          <a:pt x="0" y="29"/>
                        </a:lnTo>
                        <a:lnTo>
                          <a:pt x="0" y="33"/>
                        </a:lnTo>
                        <a:lnTo>
                          <a:pt x="3" y="33"/>
                        </a:lnTo>
                        <a:lnTo>
                          <a:pt x="15" y="29"/>
                        </a:lnTo>
                        <a:lnTo>
                          <a:pt x="31" y="26"/>
                        </a:lnTo>
                        <a:lnTo>
                          <a:pt x="42" y="25"/>
                        </a:lnTo>
                        <a:lnTo>
                          <a:pt x="51" y="23"/>
                        </a:lnTo>
                        <a:lnTo>
                          <a:pt x="58" y="22"/>
                        </a:lnTo>
                        <a:lnTo>
                          <a:pt x="65" y="20"/>
                        </a:lnTo>
                        <a:lnTo>
                          <a:pt x="75" y="19"/>
                        </a:lnTo>
                        <a:lnTo>
                          <a:pt x="83" y="17"/>
                        </a:lnTo>
                        <a:lnTo>
                          <a:pt x="101" y="14"/>
                        </a:lnTo>
                        <a:lnTo>
                          <a:pt x="115" y="11"/>
                        </a:lnTo>
                        <a:lnTo>
                          <a:pt x="128" y="9"/>
                        </a:lnTo>
                        <a:lnTo>
                          <a:pt x="139" y="8"/>
                        </a:lnTo>
                        <a:lnTo>
                          <a:pt x="150" y="6"/>
                        </a:lnTo>
                        <a:lnTo>
                          <a:pt x="159" y="3"/>
                        </a:lnTo>
                        <a:lnTo>
                          <a:pt x="161" y="3"/>
                        </a:lnTo>
                        <a:lnTo>
                          <a:pt x="161" y="0"/>
                        </a:lnTo>
                        <a:lnTo>
                          <a:pt x="156" y="1"/>
                        </a:lnTo>
                        <a:lnTo>
                          <a:pt x="14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9"/>
                  <p:cNvSpPr/>
                  <p:nvPr/>
                </p:nvSpPr>
                <p:spPr>
                  <a:xfrm>
                    <a:off x="1557" y="2683"/>
                    <a:ext cx="87" cy="21"/>
                  </a:xfrm>
                  <a:custGeom>
                    <a:rect b="b" l="l" r="r" t="t"/>
                    <a:pathLst>
                      <a:path extrusionOk="0" h="21" w="87">
                        <a:moveTo>
                          <a:pt x="53" y="2"/>
                        </a:moveTo>
                        <a:lnTo>
                          <a:pt x="52" y="2"/>
                        </a:lnTo>
                        <a:lnTo>
                          <a:pt x="50" y="2"/>
                        </a:lnTo>
                        <a:lnTo>
                          <a:pt x="50" y="4"/>
                        </a:lnTo>
                        <a:lnTo>
                          <a:pt x="50" y="11"/>
                        </a:lnTo>
                        <a:lnTo>
                          <a:pt x="50" y="16"/>
                        </a:lnTo>
                        <a:lnTo>
                          <a:pt x="47" y="18"/>
                        </a:lnTo>
                        <a:lnTo>
                          <a:pt x="27" y="18"/>
                        </a:lnTo>
                        <a:lnTo>
                          <a:pt x="0" y="18"/>
                        </a:lnTo>
                        <a:lnTo>
                          <a:pt x="0" y="21"/>
                        </a:lnTo>
                        <a:lnTo>
                          <a:pt x="14" y="21"/>
                        </a:lnTo>
                        <a:lnTo>
                          <a:pt x="20" y="21"/>
                        </a:lnTo>
                        <a:lnTo>
                          <a:pt x="36" y="21"/>
                        </a:lnTo>
                        <a:lnTo>
                          <a:pt x="75" y="19"/>
                        </a:lnTo>
                        <a:lnTo>
                          <a:pt x="84" y="19"/>
                        </a:lnTo>
                        <a:lnTo>
                          <a:pt x="86" y="18"/>
                        </a:lnTo>
                        <a:lnTo>
                          <a:pt x="87" y="16"/>
                        </a:lnTo>
                        <a:lnTo>
                          <a:pt x="87" y="8"/>
                        </a:lnTo>
                        <a:lnTo>
                          <a:pt x="86" y="5"/>
                        </a:lnTo>
                        <a:lnTo>
                          <a:pt x="84" y="4"/>
                        </a:lnTo>
                        <a:lnTo>
                          <a:pt x="83" y="4"/>
                        </a:lnTo>
                        <a:lnTo>
                          <a:pt x="83" y="11"/>
                        </a:lnTo>
                        <a:lnTo>
                          <a:pt x="83" y="16"/>
                        </a:lnTo>
                        <a:lnTo>
                          <a:pt x="81" y="16"/>
                        </a:lnTo>
                        <a:lnTo>
                          <a:pt x="80" y="18"/>
                        </a:lnTo>
                        <a:lnTo>
                          <a:pt x="77" y="18"/>
                        </a:lnTo>
                        <a:lnTo>
                          <a:pt x="75" y="16"/>
                        </a:lnTo>
                        <a:lnTo>
                          <a:pt x="73" y="14"/>
                        </a:lnTo>
                        <a:lnTo>
                          <a:pt x="73" y="10"/>
                        </a:lnTo>
                        <a:lnTo>
                          <a:pt x="73" y="5"/>
                        </a:lnTo>
                        <a:lnTo>
                          <a:pt x="73" y="4"/>
                        </a:lnTo>
                        <a:lnTo>
                          <a:pt x="77" y="2"/>
                        </a:lnTo>
                        <a:lnTo>
                          <a:pt x="77" y="0"/>
                        </a:lnTo>
                        <a:lnTo>
                          <a:pt x="56" y="2"/>
                        </a:lnTo>
                        <a:lnTo>
                          <a:pt x="5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9"/>
                  <p:cNvSpPr/>
                  <p:nvPr/>
                </p:nvSpPr>
                <p:spPr>
                  <a:xfrm>
                    <a:off x="1565" y="2687"/>
                    <a:ext cx="19" cy="9"/>
                  </a:xfrm>
                  <a:custGeom>
                    <a:rect b="b" l="l" r="r" t="t"/>
                    <a:pathLst>
                      <a:path extrusionOk="0" h="9" w="19">
                        <a:moveTo>
                          <a:pt x="0" y="1"/>
                        </a:moveTo>
                        <a:lnTo>
                          <a:pt x="0" y="6"/>
                        </a:lnTo>
                        <a:lnTo>
                          <a:pt x="0" y="9"/>
                        </a:lnTo>
                        <a:lnTo>
                          <a:pt x="17" y="9"/>
                        </a:lnTo>
                        <a:lnTo>
                          <a:pt x="19" y="6"/>
                        </a:lnTo>
                        <a:lnTo>
                          <a:pt x="19" y="1"/>
                        </a:lnTo>
                        <a:lnTo>
                          <a:pt x="17" y="0"/>
                        </a:lnTo>
                        <a:lnTo>
                          <a:pt x="0"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9"/>
                  <p:cNvSpPr/>
                  <p:nvPr/>
                </p:nvSpPr>
                <p:spPr>
                  <a:xfrm>
                    <a:off x="1517" y="2688"/>
                    <a:ext cx="18" cy="9"/>
                  </a:xfrm>
                  <a:custGeom>
                    <a:rect b="b" l="l" r="r" t="t"/>
                    <a:pathLst>
                      <a:path extrusionOk="0" h="9" w="18">
                        <a:moveTo>
                          <a:pt x="0" y="2"/>
                        </a:moveTo>
                        <a:lnTo>
                          <a:pt x="0" y="6"/>
                        </a:lnTo>
                        <a:lnTo>
                          <a:pt x="1" y="8"/>
                        </a:lnTo>
                        <a:lnTo>
                          <a:pt x="3" y="9"/>
                        </a:lnTo>
                        <a:lnTo>
                          <a:pt x="17" y="8"/>
                        </a:lnTo>
                        <a:lnTo>
                          <a:pt x="18" y="6"/>
                        </a:lnTo>
                        <a:lnTo>
                          <a:pt x="18" y="2"/>
                        </a:lnTo>
                        <a:lnTo>
                          <a:pt x="15" y="0"/>
                        </a:lnTo>
                        <a:lnTo>
                          <a:pt x="1"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9"/>
                  <p:cNvSpPr/>
                  <p:nvPr/>
                </p:nvSpPr>
                <p:spPr>
                  <a:xfrm>
                    <a:off x="1609" y="2705"/>
                    <a:ext cx="31" cy="11"/>
                  </a:xfrm>
                  <a:custGeom>
                    <a:rect b="b" l="l" r="r" t="t"/>
                    <a:pathLst>
                      <a:path extrusionOk="0" h="11" w="31">
                        <a:moveTo>
                          <a:pt x="29" y="3"/>
                        </a:moveTo>
                        <a:lnTo>
                          <a:pt x="26" y="5"/>
                        </a:lnTo>
                        <a:lnTo>
                          <a:pt x="12" y="7"/>
                        </a:lnTo>
                        <a:lnTo>
                          <a:pt x="0" y="7"/>
                        </a:lnTo>
                        <a:lnTo>
                          <a:pt x="0" y="10"/>
                        </a:lnTo>
                        <a:lnTo>
                          <a:pt x="23" y="8"/>
                        </a:lnTo>
                        <a:lnTo>
                          <a:pt x="25" y="10"/>
                        </a:lnTo>
                        <a:lnTo>
                          <a:pt x="25" y="11"/>
                        </a:lnTo>
                        <a:lnTo>
                          <a:pt x="26" y="11"/>
                        </a:lnTo>
                        <a:lnTo>
                          <a:pt x="29" y="10"/>
                        </a:lnTo>
                        <a:lnTo>
                          <a:pt x="31" y="5"/>
                        </a:lnTo>
                        <a:lnTo>
                          <a:pt x="31" y="0"/>
                        </a:lnTo>
                        <a:lnTo>
                          <a:pt x="29" y="0"/>
                        </a:lnTo>
                        <a:lnTo>
                          <a:pt x="29"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9"/>
                  <p:cNvSpPr/>
                  <p:nvPr/>
                </p:nvSpPr>
                <p:spPr>
                  <a:xfrm>
                    <a:off x="1501" y="2713"/>
                    <a:ext cx="104" cy="5"/>
                  </a:xfrm>
                  <a:custGeom>
                    <a:rect b="b" l="l" r="r" t="t"/>
                    <a:pathLst>
                      <a:path extrusionOk="0" h="5" w="104">
                        <a:moveTo>
                          <a:pt x="2" y="2"/>
                        </a:moveTo>
                        <a:lnTo>
                          <a:pt x="0" y="3"/>
                        </a:lnTo>
                        <a:lnTo>
                          <a:pt x="2" y="3"/>
                        </a:lnTo>
                        <a:lnTo>
                          <a:pt x="2" y="5"/>
                        </a:lnTo>
                        <a:lnTo>
                          <a:pt x="51" y="3"/>
                        </a:lnTo>
                        <a:lnTo>
                          <a:pt x="65" y="3"/>
                        </a:lnTo>
                        <a:lnTo>
                          <a:pt x="75" y="3"/>
                        </a:lnTo>
                        <a:lnTo>
                          <a:pt x="103" y="2"/>
                        </a:lnTo>
                        <a:lnTo>
                          <a:pt x="104" y="0"/>
                        </a:lnTo>
                        <a:lnTo>
                          <a:pt x="65" y="0"/>
                        </a:lnTo>
                        <a:lnTo>
                          <a:pt x="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71" name="Google Shape;1571;p9"/>
                <p:cNvGrpSpPr/>
                <p:nvPr/>
              </p:nvGrpSpPr>
              <p:grpSpPr>
                <a:xfrm>
                  <a:off x="4175125" y="3116263"/>
                  <a:ext cx="509588" cy="481012"/>
                  <a:chOff x="2642" y="1561"/>
                  <a:chExt cx="321" cy="303"/>
                </a:xfrm>
              </p:grpSpPr>
              <p:sp>
                <p:nvSpPr>
                  <p:cNvPr id="1572" name="Google Shape;1572;p9"/>
                  <p:cNvSpPr/>
                  <p:nvPr/>
                </p:nvSpPr>
                <p:spPr>
                  <a:xfrm>
                    <a:off x="2642" y="1561"/>
                    <a:ext cx="321" cy="303"/>
                  </a:xfrm>
                  <a:custGeom>
                    <a:rect b="b" l="l" r="r" t="t"/>
                    <a:pathLst>
                      <a:path extrusionOk="0" h="3033" w="3210">
                        <a:moveTo>
                          <a:pt x="3196" y="2516"/>
                        </a:moveTo>
                        <a:lnTo>
                          <a:pt x="3178" y="2502"/>
                        </a:lnTo>
                        <a:lnTo>
                          <a:pt x="3162" y="2496"/>
                        </a:lnTo>
                        <a:lnTo>
                          <a:pt x="3145" y="2494"/>
                        </a:lnTo>
                        <a:lnTo>
                          <a:pt x="3129" y="2496"/>
                        </a:lnTo>
                        <a:lnTo>
                          <a:pt x="3112" y="2497"/>
                        </a:lnTo>
                        <a:lnTo>
                          <a:pt x="3094" y="2498"/>
                        </a:lnTo>
                        <a:lnTo>
                          <a:pt x="3078" y="2494"/>
                        </a:lnTo>
                        <a:lnTo>
                          <a:pt x="3064" y="2485"/>
                        </a:lnTo>
                        <a:lnTo>
                          <a:pt x="3052" y="2482"/>
                        </a:lnTo>
                        <a:lnTo>
                          <a:pt x="3042" y="2484"/>
                        </a:lnTo>
                        <a:lnTo>
                          <a:pt x="3031" y="2487"/>
                        </a:lnTo>
                        <a:lnTo>
                          <a:pt x="3021" y="2493"/>
                        </a:lnTo>
                        <a:lnTo>
                          <a:pt x="3011" y="2499"/>
                        </a:lnTo>
                        <a:lnTo>
                          <a:pt x="3002" y="2507"/>
                        </a:lnTo>
                        <a:lnTo>
                          <a:pt x="2992" y="2514"/>
                        </a:lnTo>
                        <a:lnTo>
                          <a:pt x="2983" y="2521"/>
                        </a:lnTo>
                        <a:lnTo>
                          <a:pt x="2948" y="2509"/>
                        </a:lnTo>
                        <a:lnTo>
                          <a:pt x="2913" y="2503"/>
                        </a:lnTo>
                        <a:lnTo>
                          <a:pt x="2878" y="2501"/>
                        </a:lnTo>
                        <a:lnTo>
                          <a:pt x="2843" y="2502"/>
                        </a:lnTo>
                        <a:lnTo>
                          <a:pt x="2808" y="2504"/>
                        </a:lnTo>
                        <a:lnTo>
                          <a:pt x="2772" y="2509"/>
                        </a:lnTo>
                        <a:lnTo>
                          <a:pt x="2737" y="2515"/>
                        </a:lnTo>
                        <a:lnTo>
                          <a:pt x="2701" y="2521"/>
                        </a:lnTo>
                        <a:lnTo>
                          <a:pt x="2657" y="2492"/>
                        </a:lnTo>
                        <a:lnTo>
                          <a:pt x="2614" y="2463"/>
                        </a:lnTo>
                        <a:lnTo>
                          <a:pt x="2570" y="2434"/>
                        </a:lnTo>
                        <a:lnTo>
                          <a:pt x="2526" y="2409"/>
                        </a:lnTo>
                        <a:lnTo>
                          <a:pt x="2479" y="2384"/>
                        </a:lnTo>
                        <a:lnTo>
                          <a:pt x="2433" y="2365"/>
                        </a:lnTo>
                        <a:lnTo>
                          <a:pt x="2383" y="2349"/>
                        </a:lnTo>
                        <a:lnTo>
                          <a:pt x="2333" y="2339"/>
                        </a:lnTo>
                        <a:lnTo>
                          <a:pt x="2291" y="2317"/>
                        </a:lnTo>
                        <a:lnTo>
                          <a:pt x="2246" y="2304"/>
                        </a:lnTo>
                        <a:lnTo>
                          <a:pt x="2200" y="2298"/>
                        </a:lnTo>
                        <a:lnTo>
                          <a:pt x="2153" y="2297"/>
                        </a:lnTo>
                        <a:lnTo>
                          <a:pt x="2103" y="2298"/>
                        </a:lnTo>
                        <a:lnTo>
                          <a:pt x="2055" y="2303"/>
                        </a:lnTo>
                        <a:lnTo>
                          <a:pt x="2006" y="2309"/>
                        </a:lnTo>
                        <a:lnTo>
                          <a:pt x="1959" y="2314"/>
                        </a:lnTo>
                        <a:lnTo>
                          <a:pt x="1947" y="2288"/>
                        </a:lnTo>
                        <a:lnTo>
                          <a:pt x="1932" y="2267"/>
                        </a:lnTo>
                        <a:lnTo>
                          <a:pt x="1912" y="2247"/>
                        </a:lnTo>
                        <a:lnTo>
                          <a:pt x="1893" y="2230"/>
                        </a:lnTo>
                        <a:lnTo>
                          <a:pt x="1873" y="2212"/>
                        </a:lnTo>
                        <a:lnTo>
                          <a:pt x="1855" y="2192"/>
                        </a:lnTo>
                        <a:lnTo>
                          <a:pt x="1840" y="2171"/>
                        </a:lnTo>
                        <a:lnTo>
                          <a:pt x="1833" y="2147"/>
                        </a:lnTo>
                        <a:lnTo>
                          <a:pt x="1833" y="2120"/>
                        </a:lnTo>
                        <a:lnTo>
                          <a:pt x="1833" y="2096"/>
                        </a:lnTo>
                        <a:lnTo>
                          <a:pt x="1829" y="2072"/>
                        </a:lnTo>
                        <a:lnTo>
                          <a:pt x="1827" y="2049"/>
                        </a:lnTo>
                        <a:lnTo>
                          <a:pt x="1823" y="2024"/>
                        </a:lnTo>
                        <a:lnTo>
                          <a:pt x="1819" y="2000"/>
                        </a:lnTo>
                        <a:lnTo>
                          <a:pt x="1813" y="1976"/>
                        </a:lnTo>
                        <a:lnTo>
                          <a:pt x="1808" y="1951"/>
                        </a:lnTo>
                        <a:lnTo>
                          <a:pt x="1908" y="1951"/>
                        </a:lnTo>
                        <a:lnTo>
                          <a:pt x="1924" y="1965"/>
                        </a:lnTo>
                        <a:lnTo>
                          <a:pt x="1942" y="1981"/>
                        </a:lnTo>
                        <a:lnTo>
                          <a:pt x="1959" y="1997"/>
                        </a:lnTo>
                        <a:lnTo>
                          <a:pt x="1978" y="2014"/>
                        </a:lnTo>
                        <a:lnTo>
                          <a:pt x="1995" y="2029"/>
                        </a:lnTo>
                        <a:lnTo>
                          <a:pt x="2015" y="2045"/>
                        </a:lnTo>
                        <a:lnTo>
                          <a:pt x="2033" y="2059"/>
                        </a:lnTo>
                        <a:lnTo>
                          <a:pt x="2055" y="2072"/>
                        </a:lnTo>
                        <a:lnTo>
                          <a:pt x="2067" y="2082"/>
                        </a:lnTo>
                        <a:lnTo>
                          <a:pt x="2084" y="2090"/>
                        </a:lnTo>
                        <a:lnTo>
                          <a:pt x="2102" y="2095"/>
                        </a:lnTo>
                        <a:lnTo>
                          <a:pt x="2121" y="2102"/>
                        </a:lnTo>
                        <a:lnTo>
                          <a:pt x="2137" y="2109"/>
                        </a:lnTo>
                        <a:lnTo>
                          <a:pt x="2147" y="2120"/>
                        </a:lnTo>
                        <a:lnTo>
                          <a:pt x="2148" y="2137"/>
                        </a:lnTo>
                        <a:lnTo>
                          <a:pt x="2141" y="2162"/>
                        </a:lnTo>
                        <a:lnTo>
                          <a:pt x="2146" y="2180"/>
                        </a:lnTo>
                        <a:lnTo>
                          <a:pt x="2157" y="2194"/>
                        </a:lnTo>
                        <a:lnTo>
                          <a:pt x="2171" y="2203"/>
                        </a:lnTo>
                        <a:lnTo>
                          <a:pt x="2189" y="2210"/>
                        </a:lnTo>
                        <a:lnTo>
                          <a:pt x="2208" y="2213"/>
                        </a:lnTo>
                        <a:lnTo>
                          <a:pt x="2226" y="2216"/>
                        </a:lnTo>
                        <a:lnTo>
                          <a:pt x="2244" y="2218"/>
                        </a:lnTo>
                        <a:lnTo>
                          <a:pt x="2262" y="2224"/>
                        </a:lnTo>
                        <a:lnTo>
                          <a:pt x="2277" y="2231"/>
                        </a:lnTo>
                        <a:lnTo>
                          <a:pt x="2293" y="2234"/>
                        </a:lnTo>
                        <a:lnTo>
                          <a:pt x="2307" y="2232"/>
                        </a:lnTo>
                        <a:lnTo>
                          <a:pt x="2322" y="2229"/>
                        </a:lnTo>
                        <a:lnTo>
                          <a:pt x="2335" y="2224"/>
                        </a:lnTo>
                        <a:lnTo>
                          <a:pt x="2350" y="2218"/>
                        </a:lnTo>
                        <a:lnTo>
                          <a:pt x="2366" y="2214"/>
                        </a:lnTo>
                        <a:lnTo>
                          <a:pt x="2383" y="2213"/>
                        </a:lnTo>
                        <a:lnTo>
                          <a:pt x="2392" y="2199"/>
                        </a:lnTo>
                        <a:lnTo>
                          <a:pt x="2405" y="2188"/>
                        </a:lnTo>
                        <a:lnTo>
                          <a:pt x="2418" y="2178"/>
                        </a:lnTo>
                        <a:lnTo>
                          <a:pt x="2433" y="2171"/>
                        </a:lnTo>
                        <a:lnTo>
                          <a:pt x="2446" y="2163"/>
                        </a:lnTo>
                        <a:lnTo>
                          <a:pt x="2460" y="2156"/>
                        </a:lnTo>
                        <a:lnTo>
                          <a:pt x="2472" y="2147"/>
                        </a:lnTo>
                        <a:lnTo>
                          <a:pt x="2483" y="2137"/>
                        </a:lnTo>
                        <a:lnTo>
                          <a:pt x="2494" y="2123"/>
                        </a:lnTo>
                        <a:lnTo>
                          <a:pt x="2506" y="2110"/>
                        </a:lnTo>
                        <a:lnTo>
                          <a:pt x="2517" y="2097"/>
                        </a:lnTo>
                        <a:lnTo>
                          <a:pt x="2528" y="2084"/>
                        </a:lnTo>
                        <a:lnTo>
                          <a:pt x="2535" y="2069"/>
                        </a:lnTo>
                        <a:lnTo>
                          <a:pt x="2543" y="2054"/>
                        </a:lnTo>
                        <a:lnTo>
                          <a:pt x="2547" y="2038"/>
                        </a:lnTo>
                        <a:lnTo>
                          <a:pt x="2549" y="2021"/>
                        </a:lnTo>
                        <a:lnTo>
                          <a:pt x="2540" y="1991"/>
                        </a:lnTo>
                        <a:lnTo>
                          <a:pt x="2526" y="1965"/>
                        </a:lnTo>
                        <a:lnTo>
                          <a:pt x="2507" y="1941"/>
                        </a:lnTo>
                        <a:lnTo>
                          <a:pt x="2487" y="1921"/>
                        </a:lnTo>
                        <a:lnTo>
                          <a:pt x="2461" y="1901"/>
                        </a:lnTo>
                        <a:lnTo>
                          <a:pt x="2436" y="1885"/>
                        </a:lnTo>
                        <a:lnTo>
                          <a:pt x="2409" y="1871"/>
                        </a:lnTo>
                        <a:lnTo>
                          <a:pt x="2383" y="1859"/>
                        </a:lnTo>
                        <a:lnTo>
                          <a:pt x="2361" y="1813"/>
                        </a:lnTo>
                        <a:lnTo>
                          <a:pt x="2332" y="1768"/>
                        </a:lnTo>
                        <a:lnTo>
                          <a:pt x="2298" y="1723"/>
                        </a:lnTo>
                        <a:lnTo>
                          <a:pt x="2262" y="1683"/>
                        </a:lnTo>
                        <a:lnTo>
                          <a:pt x="2220" y="1646"/>
                        </a:lnTo>
                        <a:lnTo>
                          <a:pt x="2175" y="1616"/>
                        </a:lnTo>
                        <a:lnTo>
                          <a:pt x="2128" y="1592"/>
                        </a:lnTo>
                        <a:lnTo>
                          <a:pt x="2081" y="1577"/>
                        </a:lnTo>
                        <a:lnTo>
                          <a:pt x="2067" y="1553"/>
                        </a:lnTo>
                        <a:lnTo>
                          <a:pt x="2053" y="1533"/>
                        </a:lnTo>
                        <a:lnTo>
                          <a:pt x="2035" y="1515"/>
                        </a:lnTo>
                        <a:lnTo>
                          <a:pt x="2018" y="1499"/>
                        </a:lnTo>
                        <a:lnTo>
                          <a:pt x="1999" y="1483"/>
                        </a:lnTo>
                        <a:lnTo>
                          <a:pt x="1979" y="1467"/>
                        </a:lnTo>
                        <a:lnTo>
                          <a:pt x="1959" y="1449"/>
                        </a:lnTo>
                        <a:lnTo>
                          <a:pt x="1938" y="1430"/>
                        </a:lnTo>
                        <a:lnTo>
                          <a:pt x="1915" y="1409"/>
                        </a:lnTo>
                        <a:lnTo>
                          <a:pt x="1892" y="1390"/>
                        </a:lnTo>
                        <a:lnTo>
                          <a:pt x="1868" y="1372"/>
                        </a:lnTo>
                        <a:lnTo>
                          <a:pt x="1846" y="1357"/>
                        </a:lnTo>
                        <a:lnTo>
                          <a:pt x="1820" y="1341"/>
                        </a:lnTo>
                        <a:lnTo>
                          <a:pt x="1795" y="1328"/>
                        </a:lnTo>
                        <a:lnTo>
                          <a:pt x="1769" y="1317"/>
                        </a:lnTo>
                        <a:lnTo>
                          <a:pt x="1742" y="1309"/>
                        </a:lnTo>
                        <a:lnTo>
                          <a:pt x="1734" y="1303"/>
                        </a:lnTo>
                        <a:lnTo>
                          <a:pt x="1726" y="1297"/>
                        </a:lnTo>
                        <a:lnTo>
                          <a:pt x="1719" y="1291"/>
                        </a:lnTo>
                        <a:lnTo>
                          <a:pt x="1711" y="1285"/>
                        </a:lnTo>
                        <a:lnTo>
                          <a:pt x="1703" y="1278"/>
                        </a:lnTo>
                        <a:lnTo>
                          <a:pt x="1696" y="1275"/>
                        </a:lnTo>
                        <a:lnTo>
                          <a:pt x="1688" y="1273"/>
                        </a:lnTo>
                        <a:lnTo>
                          <a:pt x="1682" y="1274"/>
                        </a:lnTo>
                        <a:lnTo>
                          <a:pt x="1672" y="1259"/>
                        </a:lnTo>
                        <a:lnTo>
                          <a:pt x="1661" y="1248"/>
                        </a:lnTo>
                        <a:lnTo>
                          <a:pt x="1648" y="1237"/>
                        </a:lnTo>
                        <a:lnTo>
                          <a:pt x="1636" y="1228"/>
                        </a:lnTo>
                        <a:lnTo>
                          <a:pt x="1622" y="1219"/>
                        </a:lnTo>
                        <a:lnTo>
                          <a:pt x="1610" y="1209"/>
                        </a:lnTo>
                        <a:lnTo>
                          <a:pt x="1598" y="1198"/>
                        </a:lnTo>
                        <a:lnTo>
                          <a:pt x="1590" y="1188"/>
                        </a:lnTo>
                        <a:lnTo>
                          <a:pt x="1610" y="1157"/>
                        </a:lnTo>
                        <a:lnTo>
                          <a:pt x="1634" y="1134"/>
                        </a:lnTo>
                        <a:lnTo>
                          <a:pt x="1662" y="1112"/>
                        </a:lnTo>
                        <a:lnTo>
                          <a:pt x="1694" y="1093"/>
                        </a:lnTo>
                        <a:lnTo>
                          <a:pt x="1723" y="1072"/>
                        </a:lnTo>
                        <a:lnTo>
                          <a:pt x="1752" y="1050"/>
                        </a:lnTo>
                        <a:lnTo>
                          <a:pt x="1776" y="1023"/>
                        </a:lnTo>
                        <a:lnTo>
                          <a:pt x="1797" y="991"/>
                        </a:lnTo>
                        <a:lnTo>
                          <a:pt x="1799" y="983"/>
                        </a:lnTo>
                        <a:lnTo>
                          <a:pt x="1803" y="974"/>
                        </a:lnTo>
                        <a:lnTo>
                          <a:pt x="1807" y="965"/>
                        </a:lnTo>
                        <a:lnTo>
                          <a:pt x="1813" y="957"/>
                        </a:lnTo>
                        <a:lnTo>
                          <a:pt x="1819" y="947"/>
                        </a:lnTo>
                        <a:lnTo>
                          <a:pt x="1825" y="939"/>
                        </a:lnTo>
                        <a:lnTo>
                          <a:pt x="1832" y="929"/>
                        </a:lnTo>
                        <a:lnTo>
                          <a:pt x="1838" y="920"/>
                        </a:lnTo>
                        <a:lnTo>
                          <a:pt x="1860" y="920"/>
                        </a:lnTo>
                        <a:lnTo>
                          <a:pt x="1880" y="916"/>
                        </a:lnTo>
                        <a:lnTo>
                          <a:pt x="1898" y="906"/>
                        </a:lnTo>
                        <a:lnTo>
                          <a:pt x="1918" y="893"/>
                        </a:lnTo>
                        <a:lnTo>
                          <a:pt x="1935" y="877"/>
                        </a:lnTo>
                        <a:lnTo>
                          <a:pt x="1952" y="861"/>
                        </a:lnTo>
                        <a:lnTo>
                          <a:pt x="1968" y="845"/>
                        </a:lnTo>
                        <a:lnTo>
                          <a:pt x="1985" y="830"/>
                        </a:lnTo>
                        <a:lnTo>
                          <a:pt x="1990" y="805"/>
                        </a:lnTo>
                        <a:lnTo>
                          <a:pt x="1998" y="781"/>
                        </a:lnTo>
                        <a:lnTo>
                          <a:pt x="2003" y="755"/>
                        </a:lnTo>
                        <a:lnTo>
                          <a:pt x="2008" y="729"/>
                        </a:lnTo>
                        <a:lnTo>
                          <a:pt x="2009" y="702"/>
                        </a:lnTo>
                        <a:lnTo>
                          <a:pt x="2007" y="678"/>
                        </a:lnTo>
                        <a:lnTo>
                          <a:pt x="1999" y="654"/>
                        </a:lnTo>
                        <a:lnTo>
                          <a:pt x="1985" y="632"/>
                        </a:lnTo>
                        <a:lnTo>
                          <a:pt x="1976" y="628"/>
                        </a:lnTo>
                        <a:lnTo>
                          <a:pt x="1968" y="628"/>
                        </a:lnTo>
                        <a:lnTo>
                          <a:pt x="1961" y="628"/>
                        </a:lnTo>
                        <a:lnTo>
                          <a:pt x="1953" y="631"/>
                        </a:lnTo>
                        <a:lnTo>
                          <a:pt x="1945" y="632"/>
                        </a:lnTo>
                        <a:lnTo>
                          <a:pt x="1938" y="635"/>
                        </a:lnTo>
                        <a:lnTo>
                          <a:pt x="1930" y="637"/>
                        </a:lnTo>
                        <a:lnTo>
                          <a:pt x="1923" y="638"/>
                        </a:lnTo>
                        <a:lnTo>
                          <a:pt x="1917" y="622"/>
                        </a:lnTo>
                        <a:lnTo>
                          <a:pt x="1914" y="606"/>
                        </a:lnTo>
                        <a:lnTo>
                          <a:pt x="1912" y="589"/>
                        </a:lnTo>
                        <a:lnTo>
                          <a:pt x="1912" y="572"/>
                        </a:lnTo>
                        <a:lnTo>
                          <a:pt x="1912" y="553"/>
                        </a:lnTo>
                        <a:lnTo>
                          <a:pt x="1914" y="535"/>
                        </a:lnTo>
                        <a:lnTo>
                          <a:pt x="1914" y="519"/>
                        </a:lnTo>
                        <a:lnTo>
                          <a:pt x="1914" y="506"/>
                        </a:lnTo>
                        <a:lnTo>
                          <a:pt x="1897" y="443"/>
                        </a:lnTo>
                        <a:lnTo>
                          <a:pt x="1873" y="382"/>
                        </a:lnTo>
                        <a:lnTo>
                          <a:pt x="1840" y="323"/>
                        </a:lnTo>
                        <a:lnTo>
                          <a:pt x="1803" y="269"/>
                        </a:lnTo>
                        <a:lnTo>
                          <a:pt x="1757" y="218"/>
                        </a:lnTo>
                        <a:lnTo>
                          <a:pt x="1706" y="177"/>
                        </a:lnTo>
                        <a:lnTo>
                          <a:pt x="1650" y="144"/>
                        </a:lnTo>
                        <a:lnTo>
                          <a:pt x="1590" y="122"/>
                        </a:lnTo>
                        <a:lnTo>
                          <a:pt x="1596" y="115"/>
                        </a:lnTo>
                        <a:lnTo>
                          <a:pt x="1604" y="111"/>
                        </a:lnTo>
                        <a:lnTo>
                          <a:pt x="1613" y="107"/>
                        </a:lnTo>
                        <a:lnTo>
                          <a:pt x="1624" y="105"/>
                        </a:lnTo>
                        <a:lnTo>
                          <a:pt x="1633" y="102"/>
                        </a:lnTo>
                        <a:lnTo>
                          <a:pt x="1645" y="100"/>
                        </a:lnTo>
                        <a:lnTo>
                          <a:pt x="1656" y="95"/>
                        </a:lnTo>
                        <a:lnTo>
                          <a:pt x="1667" y="92"/>
                        </a:lnTo>
                        <a:lnTo>
                          <a:pt x="1647" y="86"/>
                        </a:lnTo>
                        <a:lnTo>
                          <a:pt x="1630" y="86"/>
                        </a:lnTo>
                        <a:lnTo>
                          <a:pt x="1614" y="88"/>
                        </a:lnTo>
                        <a:lnTo>
                          <a:pt x="1598" y="93"/>
                        </a:lnTo>
                        <a:lnTo>
                          <a:pt x="1581" y="98"/>
                        </a:lnTo>
                        <a:lnTo>
                          <a:pt x="1564" y="103"/>
                        </a:lnTo>
                        <a:lnTo>
                          <a:pt x="1547" y="106"/>
                        </a:lnTo>
                        <a:lnTo>
                          <a:pt x="1530" y="107"/>
                        </a:lnTo>
                        <a:lnTo>
                          <a:pt x="1528" y="103"/>
                        </a:lnTo>
                        <a:lnTo>
                          <a:pt x="1525" y="100"/>
                        </a:lnTo>
                        <a:lnTo>
                          <a:pt x="1521" y="95"/>
                        </a:lnTo>
                        <a:lnTo>
                          <a:pt x="1520" y="92"/>
                        </a:lnTo>
                        <a:lnTo>
                          <a:pt x="1512" y="75"/>
                        </a:lnTo>
                        <a:lnTo>
                          <a:pt x="1503" y="59"/>
                        </a:lnTo>
                        <a:lnTo>
                          <a:pt x="1492" y="43"/>
                        </a:lnTo>
                        <a:lnTo>
                          <a:pt x="1481" y="28"/>
                        </a:lnTo>
                        <a:lnTo>
                          <a:pt x="1467" y="14"/>
                        </a:lnTo>
                        <a:lnTo>
                          <a:pt x="1452" y="5"/>
                        </a:lnTo>
                        <a:lnTo>
                          <a:pt x="1434" y="0"/>
                        </a:lnTo>
                        <a:lnTo>
                          <a:pt x="1414" y="2"/>
                        </a:lnTo>
                        <a:lnTo>
                          <a:pt x="1395" y="14"/>
                        </a:lnTo>
                        <a:lnTo>
                          <a:pt x="1379" y="29"/>
                        </a:lnTo>
                        <a:lnTo>
                          <a:pt x="1365" y="45"/>
                        </a:lnTo>
                        <a:lnTo>
                          <a:pt x="1352" y="63"/>
                        </a:lnTo>
                        <a:lnTo>
                          <a:pt x="1339" y="80"/>
                        </a:lnTo>
                        <a:lnTo>
                          <a:pt x="1327" y="99"/>
                        </a:lnTo>
                        <a:lnTo>
                          <a:pt x="1314" y="116"/>
                        </a:lnTo>
                        <a:lnTo>
                          <a:pt x="1303" y="133"/>
                        </a:lnTo>
                        <a:lnTo>
                          <a:pt x="1283" y="119"/>
                        </a:lnTo>
                        <a:lnTo>
                          <a:pt x="1264" y="110"/>
                        </a:lnTo>
                        <a:lnTo>
                          <a:pt x="1241" y="102"/>
                        </a:lnTo>
                        <a:lnTo>
                          <a:pt x="1220" y="97"/>
                        </a:lnTo>
                        <a:lnTo>
                          <a:pt x="1196" y="92"/>
                        </a:lnTo>
                        <a:lnTo>
                          <a:pt x="1172" y="90"/>
                        </a:lnTo>
                        <a:lnTo>
                          <a:pt x="1149" y="90"/>
                        </a:lnTo>
                        <a:lnTo>
                          <a:pt x="1126" y="92"/>
                        </a:lnTo>
                        <a:lnTo>
                          <a:pt x="1136" y="93"/>
                        </a:lnTo>
                        <a:lnTo>
                          <a:pt x="1145" y="95"/>
                        </a:lnTo>
                        <a:lnTo>
                          <a:pt x="1155" y="98"/>
                        </a:lnTo>
                        <a:lnTo>
                          <a:pt x="1165" y="101"/>
                        </a:lnTo>
                        <a:lnTo>
                          <a:pt x="1173" y="104"/>
                        </a:lnTo>
                        <a:lnTo>
                          <a:pt x="1182" y="108"/>
                        </a:lnTo>
                        <a:lnTo>
                          <a:pt x="1189" y="115"/>
                        </a:lnTo>
                        <a:lnTo>
                          <a:pt x="1197" y="122"/>
                        </a:lnTo>
                        <a:lnTo>
                          <a:pt x="1175" y="122"/>
                        </a:lnTo>
                        <a:lnTo>
                          <a:pt x="1156" y="125"/>
                        </a:lnTo>
                        <a:lnTo>
                          <a:pt x="1137" y="127"/>
                        </a:lnTo>
                        <a:lnTo>
                          <a:pt x="1118" y="130"/>
                        </a:lnTo>
                        <a:lnTo>
                          <a:pt x="1099" y="133"/>
                        </a:lnTo>
                        <a:lnTo>
                          <a:pt x="1080" y="136"/>
                        </a:lnTo>
                        <a:lnTo>
                          <a:pt x="1060" y="140"/>
                        </a:lnTo>
                        <a:lnTo>
                          <a:pt x="1041" y="143"/>
                        </a:lnTo>
                        <a:lnTo>
                          <a:pt x="977" y="183"/>
                        </a:lnTo>
                        <a:lnTo>
                          <a:pt x="921" y="232"/>
                        </a:lnTo>
                        <a:lnTo>
                          <a:pt x="873" y="288"/>
                        </a:lnTo>
                        <a:lnTo>
                          <a:pt x="833" y="351"/>
                        </a:lnTo>
                        <a:lnTo>
                          <a:pt x="801" y="418"/>
                        </a:lnTo>
                        <a:lnTo>
                          <a:pt x="778" y="488"/>
                        </a:lnTo>
                        <a:lnTo>
                          <a:pt x="765" y="559"/>
                        </a:lnTo>
                        <a:lnTo>
                          <a:pt x="763" y="632"/>
                        </a:lnTo>
                        <a:lnTo>
                          <a:pt x="763" y="661"/>
                        </a:lnTo>
                        <a:lnTo>
                          <a:pt x="755" y="677"/>
                        </a:lnTo>
                        <a:lnTo>
                          <a:pt x="740" y="679"/>
                        </a:lnTo>
                        <a:lnTo>
                          <a:pt x="722" y="675"/>
                        </a:lnTo>
                        <a:lnTo>
                          <a:pt x="699" y="667"/>
                        </a:lnTo>
                        <a:lnTo>
                          <a:pt x="677" y="659"/>
                        </a:lnTo>
                        <a:lnTo>
                          <a:pt x="655" y="656"/>
                        </a:lnTo>
                        <a:lnTo>
                          <a:pt x="637" y="663"/>
                        </a:lnTo>
                        <a:lnTo>
                          <a:pt x="623" y="671"/>
                        </a:lnTo>
                        <a:lnTo>
                          <a:pt x="610" y="681"/>
                        </a:lnTo>
                        <a:lnTo>
                          <a:pt x="597" y="689"/>
                        </a:lnTo>
                        <a:lnTo>
                          <a:pt x="586" y="699"/>
                        </a:lnTo>
                        <a:lnTo>
                          <a:pt x="575" y="709"/>
                        </a:lnTo>
                        <a:lnTo>
                          <a:pt x="568" y="721"/>
                        </a:lnTo>
                        <a:lnTo>
                          <a:pt x="560" y="734"/>
                        </a:lnTo>
                        <a:lnTo>
                          <a:pt x="556" y="749"/>
                        </a:lnTo>
                        <a:lnTo>
                          <a:pt x="553" y="777"/>
                        </a:lnTo>
                        <a:lnTo>
                          <a:pt x="553" y="805"/>
                        </a:lnTo>
                        <a:lnTo>
                          <a:pt x="556" y="831"/>
                        </a:lnTo>
                        <a:lnTo>
                          <a:pt x="564" y="858"/>
                        </a:lnTo>
                        <a:lnTo>
                          <a:pt x="573" y="882"/>
                        </a:lnTo>
                        <a:lnTo>
                          <a:pt x="587" y="905"/>
                        </a:lnTo>
                        <a:lnTo>
                          <a:pt x="607" y="927"/>
                        </a:lnTo>
                        <a:lnTo>
                          <a:pt x="631" y="946"/>
                        </a:lnTo>
                        <a:lnTo>
                          <a:pt x="644" y="951"/>
                        </a:lnTo>
                        <a:lnTo>
                          <a:pt x="658" y="956"/>
                        </a:lnTo>
                        <a:lnTo>
                          <a:pt x="673" y="958"/>
                        </a:lnTo>
                        <a:lnTo>
                          <a:pt x="690" y="959"/>
                        </a:lnTo>
                        <a:lnTo>
                          <a:pt x="705" y="958"/>
                        </a:lnTo>
                        <a:lnTo>
                          <a:pt x="721" y="956"/>
                        </a:lnTo>
                        <a:lnTo>
                          <a:pt x="737" y="953"/>
                        </a:lnTo>
                        <a:lnTo>
                          <a:pt x="753" y="950"/>
                        </a:lnTo>
                        <a:lnTo>
                          <a:pt x="776" y="977"/>
                        </a:lnTo>
                        <a:lnTo>
                          <a:pt x="799" y="1004"/>
                        </a:lnTo>
                        <a:lnTo>
                          <a:pt x="823" y="1029"/>
                        </a:lnTo>
                        <a:lnTo>
                          <a:pt x="849" y="1054"/>
                        </a:lnTo>
                        <a:lnTo>
                          <a:pt x="875" y="1074"/>
                        </a:lnTo>
                        <a:lnTo>
                          <a:pt x="904" y="1095"/>
                        </a:lnTo>
                        <a:lnTo>
                          <a:pt x="933" y="1111"/>
                        </a:lnTo>
                        <a:lnTo>
                          <a:pt x="965" y="1127"/>
                        </a:lnTo>
                        <a:lnTo>
                          <a:pt x="974" y="1131"/>
                        </a:lnTo>
                        <a:lnTo>
                          <a:pt x="986" y="1135"/>
                        </a:lnTo>
                        <a:lnTo>
                          <a:pt x="999" y="1136"/>
                        </a:lnTo>
                        <a:lnTo>
                          <a:pt x="1013" y="1138"/>
                        </a:lnTo>
                        <a:lnTo>
                          <a:pt x="1025" y="1140"/>
                        </a:lnTo>
                        <a:lnTo>
                          <a:pt x="1033" y="1147"/>
                        </a:lnTo>
                        <a:lnTo>
                          <a:pt x="1037" y="1156"/>
                        </a:lnTo>
                        <a:lnTo>
                          <a:pt x="1035" y="1172"/>
                        </a:lnTo>
                        <a:lnTo>
                          <a:pt x="1015" y="1168"/>
                        </a:lnTo>
                        <a:lnTo>
                          <a:pt x="994" y="1167"/>
                        </a:lnTo>
                        <a:lnTo>
                          <a:pt x="974" y="1169"/>
                        </a:lnTo>
                        <a:lnTo>
                          <a:pt x="954" y="1174"/>
                        </a:lnTo>
                        <a:lnTo>
                          <a:pt x="932" y="1179"/>
                        </a:lnTo>
                        <a:lnTo>
                          <a:pt x="910" y="1185"/>
                        </a:lnTo>
                        <a:lnTo>
                          <a:pt x="889" y="1192"/>
                        </a:lnTo>
                        <a:lnTo>
                          <a:pt x="869" y="1198"/>
                        </a:lnTo>
                        <a:lnTo>
                          <a:pt x="857" y="1199"/>
                        </a:lnTo>
                        <a:lnTo>
                          <a:pt x="845" y="1202"/>
                        </a:lnTo>
                        <a:lnTo>
                          <a:pt x="833" y="1204"/>
                        </a:lnTo>
                        <a:lnTo>
                          <a:pt x="822" y="1208"/>
                        </a:lnTo>
                        <a:lnTo>
                          <a:pt x="810" y="1211"/>
                        </a:lnTo>
                        <a:lnTo>
                          <a:pt x="801" y="1218"/>
                        </a:lnTo>
                        <a:lnTo>
                          <a:pt x="791" y="1224"/>
                        </a:lnTo>
                        <a:lnTo>
                          <a:pt x="783" y="1234"/>
                        </a:lnTo>
                        <a:lnTo>
                          <a:pt x="726" y="1267"/>
                        </a:lnTo>
                        <a:lnTo>
                          <a:pt x="670" y="1302"/>
                        </a:lnTo>
                        <a:lnTo>
                          <a:pt x="613" y="1337"/>
                        </a:lnTo>
                        <a:lnTo>
                          <a:pt x="558" y="1377"/>
                        </a:lnTo>
                        <a:lnTo>
                          <a:pt x="503" y="1418"/>
                        </a:lnTo>
                        <a:lnTo>
                          <a:pt x="453" y="1465"/>
                        </a:lnTo>
                        <a:lnTo>
                          <a:pt x="405" y="1514"/>
                        </a:lnTo>
                        <a:lnTo>
                          <a:pt x="364" y="1571"/>
                        </a:lnTo>
                        <a:lnTo>
                          <a:pt x="321" y="1618"/>
                        </a:lnTo>
                        <a:lnTo>
                          <a:pt x="276" y="1664"/>
                        </a:lnTo>
                        <a:lnTo>
                          <a:pt x="231" y="1713"/>
                        </a:lnTo>
                        <a:lnTo>
                          <a:pt x="189" y="1763"/>
                        </a:lnTo>
                        <a:lnTo>
                          <a:pt x="151" y="1815"/>
                        </a:lnTo>
                        <a:lnTo>
                          <a:pt x="123" y="1872"/>
                        </a:lnTo>
                        <a:lnTo>
                          <a:pt x="107" y="1932"/>
                        </a:lnTo>
                        <a:lnTo>
                          <a:pt x="107" y="2000"/>
                        </a:lnTo>
                        <a:lnTo>
                          <a:pt x="89" y="2012"/>
                        </a:lnTo>
                        <a:lnTo>
                          <a:pt x="73" y="2026"/>
                        </a:lnTo>
                        <a:lnTo>
                          <a:pt x="57" y="2041"/>
                        </a:lnTo>
                        <a:lnTo>
                          <a:pt x="43" y="2059"/>
                        </a:lnTo>
                        <a:lnTo>
                          <a:pt x="29" y="2076"/>
                        </a:lnTo>
                        <a:lnTo>
                          <a:pt x="19" y="2096"/>
                        </a:lnTo>
                        <a:lnTo>
                          <a:pt x="11" y="2116"/>
                        </a:lnTo>
                        <a:lnTo>
                          <a:pt x="6" y="2137"/>
                        </a:lnTo>
                        <a:lnTo>
                          <a:pt x="1" y="2155"/>
                        </a:lnTo>
                        <a:lnTo>
                          <a:pt x="0" y="2173"/>
                        </a:lnTo>
                        <a:lnTo>
                          <a:pt x="0" y="2190"/>
                        </a:lnTo>
                        <a:lnTo>
                          <a:pt x="4" y="2208"/>
                        </a:lnTo>
                        <a:lnTo>
                          <a:pt x="9" y="2225"/>
                        </a:lnTo>
                        <a:lnTo>
                          <a:pt x="16" y="2241"/>
                        </a:lnTo>
                        <a:lnTo>
                          <a:pt x="25" y="2257"/>
                        </a:lnTo>
                        <a:lnTo>
                          <a:pt x="37" y="2273"/>
                        </a:lnTo>
                        <a:lnTo>
                          <a:pt x="39" y="2293"/>
                        </a:lnTo>
                        <a:lnTo>
                          <a:pt x="45" y="2310"/>
                        </a:lnTo>
                        <a:lnTo>
                          <a:pt x="54" y="2325"/>
                        </a:lnTo>
                        <a:lnTo>
                          <a:pt x="67" y="2339"/>
                        </a:lnTo>
                        <a:lnTo>
                          <a:pt x="80" y="2350"/>
                        </a:lnTo>
                        <a:lnTo>
                          <a:pt x="96" y="2359"/>
                        </a:lnTo>
                        <a:lnTo>
                          <a:pt x="113" y="2367"/>
                        </a:lnTo>
                        <a:lnTo>
                          <a:pt x="133" y="2374"/>
                        </a:lnTo>
                        <a:lnTo>
                          <a:pt x="141" y="2399"/>
                        </a:lnTo>
                        <a:lnTo>
                          <a:pt x="157" y="2413"/>
                        </a:lnTo>
                        <a:lnTo>
                          <a:pt x="176" y="2418"/>
                        </a:lnTo>
                        <a:lnTo>
                          <a:pt x="198" y="2419"/>
                        </a:lnTo>
                        <a:lnTo>
                          <a:pt x="221" y="2414"/>
                        </a:lnTo>
                        <a:lnTo>
                          <a:pt x="245" y="2413"/>
                        </a:lnTo>
                        <a:lnTo>
                          <a:pt x="267" y="2415"/>
                        </a:lnTo>
                        <a:lnTo>
                          <a:pt x="289" y="2425"/>
                        </a:lnTo>
                        <a:lnTo>
                          <a:pt x="290" y="2429"/>
                        </a:lnTo>
                        <a:lnTo>
                          <a:pt x="290" y="2433"/>
                        </a:lnTo>
                        <a:lnTo>
                          <a:pt x="289" y="2434"/>
                        </a:lnTo>
                        <a:lnTo>
                          <a:pt x="289" y="2435"/>
                        </a:lnTo>
                        <a:lnTo>
                          <a:pt x="289" y="2484"/>
                        </a:lnTo>
                        <a:lnTo>
                          <a:pt x="292" y="2535"/>
                        </a:lnTo>
                        <a:lnTo>
                          <a:pt x="298" y="2585"/>
                        </a:lnTo>
                        <a:lnTo>
                          <a:pt x="311" y="2633"/>
                        </a:lnTo>
                        <a:lnTo>
                          <a:pt x="329" y="2677"/>
                        </a:lnTo>
                        <a:lnTo>
                          <a:pt x="353" y="2719"/>
                        </a:lnTo>
                        <a:lnTo>
                          <a:pt x="387" y="2754"/>
                        </a:lnTo>
                        <a:lnTo>
                          <a:pt x="430" y="2783"/>
                        </a:lnTo>
                        <a:lnTo>
                          <a:pt x="460" y="2785"/>
                        </a:lnTo>
                        <a:lnTo>
                          <a:pt x="484" y="2798"/>
                        </a:lnTo>
                        <a:lnTo>
                          <a:pt x="502" y="2815"/>
                        </a:lnTo>
                        <a:lnTo>
                          <a:pt x="518" y="2839"/>
                        </a:lnTo>
                        <a:lnTo>
                          <a:pt x="531" y="2864"/>
                        </a:lnTo>
                        <a:lnTo>
                          <a:pt x="547" y="2889"/>
                        </a:lnTo>
                        <a:lnTo>
                          <a:pt x="566" y="2910"/>
                        </a:lnTo>
                        <a:lnTo>
                          <a:pt x="592" y="2930"/>
                        </a:lnTo>
                        <a:lnTo>
                          <a:pt x="640" y="2968"/>
                        </a:lnTo>
                        <a:lnTo>
                          <a:pt x="698" y="2999"/>
                        </a:lnTo>
                        <a:lnTo>
                          <a:pt x="761" y="3019"/>
                        </a:lnTo>
                        <a:lnTo>
                          <a:pt x="827" y="3031"/>
                        </a:lnTo>
                        <a:lnTo>
                          <a:pt x="895" y="3033"/>
                        </a:lnTo>
                        <a:lnTo>
                          <a:pt x="963" y="3029"/>
                        </a:lnTo>
                        <a:lnTo>
                          <a:pt x="1029" y="3017"/>
                        </a:lnTo>
                        <a:lnTo>
                          <a:pt x="1091" y="3001"/>
                        </a:lnTo>
                        <a:lnTo>
                          <a:pt x="1102" y="2994"/>
                        </a:lnTo>
                        <a:lnTo>
                          <a:pt x="1114" y="2989"/>
                        </a:lnTo>
                        <a:lnTo>
                          <a:pt x="1124" y="2981"/>
                        </a:lnTo>
                        <a:lnTo>
                          <a:pt x="1133" y="2975"/>
                        </a:lnTo>
                        <a:lnTo>
                          <a:pt x="1142" y="2968"/>
                        </a:lnTo>
                        <a:lnTo>
                          <a:pt x="1152" y="2964"/>
                        </a:lnTo>
                        <a:lnTo>
                          <a:pt x="1163" y="2962"/>
                        </a:lnTo>
                        <a:lnTo>
                          <a:pt x="1177" y="2965"/>
                        </a:lnTo>
                        <a:lnTo>
                          <a:pt x="1239" y="3009"/>
                        </a:lnTo>
                        <a:lnTo>
                          <a:pt x="1306" y="3030"/>
                        </a:lnTo>
                        <a:lnTo>
                          <a:pt x="1373" y="3031"/>
                        </a:lnTo>
                        <a:lnTo>
                          <a:pt x="1442" y="3019"/>
                        </a:lnTo>
                        <a:lnTo>
                          <a:pt x="1509" y="2996"/>
                        </a:lnTo>
                        <a:lnTo>
                          <a:pt x="1578" y="2972"/>
                        </a:lnTo>
                        <a:lnTo>
                          <a:pt x="1645" y="2947"/>
                        </a:lnTo>
                        <a:lnTo>
                          <a:pt x="1712" y="2930"/>
                        </a:lnTo>
                        <a:lnTo>
                          <a:pt x="1729" y="2953"/>
                        </a:lnTo>
                        <a:lnTo>
                          <a:pt x="1752" y="2971"/>
                        </a:lnTo>
                        <a:lnTo>
                          <a:pt x="1778" y="2980"/>
                        </a:lnTo>
                        <a:lnTo>
                          <a:pt x="1808" y="2986"/>
                        </a:lnTo>
                        <a:lnTo>
                          <a:pt x="1837" y="2988"/>
                        </a:lnTo>
                        <a:lnTo>
                          <a:pt x="1868" y="2990"/>
                        </a:lnTo>
                        <a:lnTo>
                          <a:pt x="1896" y="2993"/>
                        </a:lnTo>
                        <a:lnTo>
                          <a:pt x="1923" y="3001"/>
                        </a:lnTo>
                        <a:lnTo>
                          <a:pt x="1943" y="2994"/>
                        </a:lnTo>
                        <a:lnTo>
                          <a:pt x="1962" y="2989"/>
                        </a:lnTo>
                        <a:lnTo>
                          <a:pt x="1980" y="2984"/>
                        </a:lnTo>
                        <a:lnTo>
                          <a:pt x="1999" y="2978"/>
                        </a:lnTo>
                        <a:lnTo>
                          <a:pt x="2016" y="2974"/>
                        </a:lnTo>
                        <a:lnTo>
                          <a:pt x="2035" y="2973"/>
                        </a:lnTo>
                        <a:lnTo>
                          <a:pt x="2054" y="2974"/>
                        </a:lnTo>
                        <a:lnTo>
                          <a:pt x="2075" y="2980"/>
                        </a:lnTo>
                        <a:lnTo>
                          <a:pt x="2085" y="2971"/>
                        </a:lnTo>
                        <a:lnTo>
                          <a:pt x="2092" y="2961"/>
                        </a:lnTo>
                        <a:lnTo>
                          <a:pt x="2099" y="2950"/>
                        </a:lnTo>
                        <a:lnTo>
                          <a:pt x="2105" y="2940"/>
                        </a:lnTo>
                        <a:lnTo>
                          <a:pt x="2112" y="2931"/>
                        </a:lnTo>
                        <a:lnTo>
                          <a:pt x="2119" y="2922"/>
                        </a:lnTo>
                        <a:lnTo>
                          <a:pt x="2128" y="2915"/>
                        </a:lnTo>
                        <a:lnTo>
                          <a:pt x="2141" y="2910"/>
                        </a:lnTo>
                        <a:lnTo>
                          <a:pt x="2141" y="2901"/>
                        </a:lnTo>
                        <a:lnTo>
                          <a:pt x="2141" y="2892"/>
                        </a:lnTo>
                        <a:lnTo>
                          <a:pt x="2140" y="2883"/>
                        </a:lnTo>
                        <a:lnTo>
                          <a:pt x="2135" y="2879"/>
                        </a:lnTo>
                        <a:lnTo>
                          <a:pt x="2142" y="2871"/>
                        </a:lnTo>
                        <a:lnTo>
                          <a:pt x="2148" y="2866"/>
                        </a:lnTo>
                        <a:lnTo>
                          <a:pt x="2155" y="2863"/>
                        </a:lnTo>
                        <a:lnTo>
                          <a:pt x="2166" y="2864"/>
                        </a:lnTo>
                        <a:lnTo>
                          <a:pt x="2179" y="2856"/>
                        </a:lnTo>
                        <a:lnTo>
                          <a:pt x="2185" y="2848"/>
                        </a:lnTo>
                        <a:lnTo>
                          <a:pt x="2186" y="2837"/>
                        </a:lnTo>
                        <a:lnTo>
                          <a:pt x="2185" y="2827"/>
                        </a:lnTo>
                        <a:lnTo>
                          <a:pt x="2181" y="2815"/>
                        </a:lnTo>
                        <a:lnTo>
                          <a:pt x="2177" y="2806"/>
                        </a:lnTo>
                        <a:lnTo>
                          <a:pt x="2175" y="2796"/>
                        </a:lnTo>
                        <a:lnTo>
                          <a:pt x="2176" y="2788"/>
                        </a:lnTo>
                        <a:lnTo>
                          <a:pt x="2185" y="2787"/>
                        </a:lnTo>
                        <a:lnTo>
                          <a:pt x="2194" y="2782"/>
                        </a:lnTo>
                        <a:lnTo>
                          <a:pt x="2200" y="2775"/>
                        </a:lnTo>
                        <a:lnTo>
                          <a:pt x="2211" y="2773"/>
                        </a:lnTo>
                        <a:lnTo>
                          <a:pt x="2228" y="2789"/>
                        </a:lnTo>
                        <a:lnTo>
                          <a:pt x="2248" y="2806"/>
                        </a:lnTo>
                        <a:lnTo>
                          <a:pt x="2268" y="2819"/>
                        </a:lnTo>
                        <a:lnTo>
                          <a:pt x="2291" y="2830"/>
                        </a:lnTo>
                        <a:lnTo>
                          <a:pt x="2313" y="2838"/>
                        </a:lnTo>
                        <a:lnTo>
                          <a:pt x="2336" y="2846"/>
                        </a:lnTo>
                        <a:lnTo>
                          <a:pt x="2360" y="2850"/>
                        </a:lnTo>
                        <a:lnTo>
                          <a:pt x="2383" y="2854"/>
                        </a:lnTo>
                        <a:lnTo>
                          <a:pt x="2408" y="2853"/>
                        </a:lnTo>
                        <a:lnTo>
                          <a:pt x="2433" y="2849"/>
                        </a:lnTo>
                        <a:lnTo>
                          <a:pt x="2458" y="2842"/>
                        </a:lnTo>
                        <a:lnTo>
                          <a:pt x="2482" y="2835"/>
                        </a:lnTo>
                        <a:lnTo>
                          <a:pt x="2505" y="2826"/>
                        </a:lnTo>
                        <a:lnTo>
                          <a:pt x="2529" y="2819"/>
                        </a:lnTo>
                        <a:lnTo>
                          <a:pt x="2551" y="2812"/>
                        </a:lnTo>
                        <a:lnTo>
                          <a:pt x="2575" y="2809"/>
                        </a:lnTo>
                        <a:lnTo>
                          <a:pt x="2575" y="2814"/>
                        </a:lnTo>
                        <a:lnTo>
                          <a:pt x="2571" y="2823"/>
                        </a:lnTo>
                        <a:lnTo>
                          <a:pt x="2571" y="2832"/>
                        </a:lnTo>
                        <a:lnTo>
                          <a:pt x="2573" y="2839"/>
                        </a:lnTo>
                        <a:lnTo>
                          <a:pt x="2578" y="2848"/>
                        </a:lnTo>
                        <a:lnTo>
                          <a:pt x="2584" y="2855"/>
                        </a:lnTo>
                        <a:lnTo>
                          <a:pt x="2591" y="2863"/>
                        </a:lnTo>
                        <a:lnTo>
                          <a:pt x="2598" y="2870"/>
                        </a:lnTo>
                        <a:lnTo>
                          <a:pt x="2605" y="2879"/>
                        </a:lnTo>
                        <a:lnTo>
                          <a:pt x="2618" y="2883"/>
                        </a:lnTo>
                        <a:lnTo>
                          <a:pt x="2634" y="2889"/>
                        </a:lnTo>
                        <a:lnTo>
                          <a:pt x="2649" y="2893"/>
                        </a:lnTo>
                        <a:lnTo>
                          <a:pt x="2667" y="2896"/>
                        </a:lnTo>
                        <a:lnTo>
                          <a:pt x="2683" y="2896"/>
                        </a:lnTo>
                        <a:lnTo>
                          <a:pt x="2699" y="2896"/>
                        </a:lnTo>
                        <a:lnTo>
                          <a:pt x="2713" y="2892"/>
                        </a:lnTo>
                        <a:lnTo>
                          <a:pt x="2726" y="2884"/>
                        </a:lnTo>
                        <a:lnTo>
                          <a:pt x="2749" y="2856"/>
                        </a:lnTo>
                        <a:lnTo>
                          <a:pt x="2775" y="2833"/>
                        </a:lnTo>
                        <a:lnTo>
                          <a:pt x="2802" y="2810"/>
                        </a:lnTo>
                        <a:lnTo>
                          <a:pt x="2833" y="2794"/>
                        </a:lnTo>
                        <a:lnTo>
                          <a:pt x="2863" y="2780"/>
                        </a:lnTo>
                        <a:lnTo>
                          <a:pt x="2896" y="2771"/>
                        </a:lnTo>
                        <a:lnTo>
                          <a:pt x="2928" y="2766"/>
                        </a:lnTo>
                        <a:lnTo>
                          <a:pt x="2963" y="2768"/>
                        </a:lnTo>
                        <a:lnTo>
                          <a:pt x="2980" y="2761"/>
                        </a:lnTo>
                        <a:lnTo>
                          <a:pt x="2997" y="2755"/>
                        </a:lnTo>
                        <a:lnTo>
                          <a:pt x="3014" y="2744"/>
                        </a:lnTo>
                        <a:lnTo>
                          <a:pt x="3030" y="2732"/>
                        </a:lnTo>
                        <a:lnTo>
                          <a:pt x="3043" y="2717"/>
                        </a:lnTo>
                        <a:lnTo>
                          <a:pt x="3055" y="2702"/>
                        </a:lnTo>
                        <a:lnTo>
                          <a:pt x="3064" y="2685"/>
                        </a:lnTo>
                        <a:lnTo>
                          <a:pt x="3074" y="2668"/>
                        </a:lnTo>
                        <a:lnTo>
                          <a:pt x="3077" y="2639"/>
                        </a:lnTo>
                        <a:lnTo>
                          <a:pt x="3089" y="2621"/>
                        </a:lnTo>
                        <a:lnTo>
                          <a:pt x="3106" y="2612"/>
                        </a:lnTo>
                        <a:lnTo>
                          <a:pt x="3128" y="2607"/>
                        </a:lnTo>
                        <a:lnTo>
                          <a:pt x="3149" y="2603"/>
                        </a:lnTo>
                        <a:lnTo>
                          <a:pt x="3171" y="2599"/>
                        </a:lnTo>
                        <a:lnTo>
                          <a:pt x="3190" y="2589"/>
                        </a:lnTo>
                        <a:lnTo>
                          <a:pt x="3205" y="2572"/>
                        </a:lnTo>
                        <a:lnTo>
                          <a:pt x="3206" y="2564"/>
                        </a:lnTo>
                        <a:lnTo>
                          <a:pt x="3208" y="2558"/>
                        </a:lnTo>
                        <a:lnTo>
                          <a:pt x="3209" y="2549"/>
                        </a:lnTo>
                        <a:lnTo>
                          <a:pt x="3210" y="2542"/>
                        </a:lnTo>
                        <a:lnTo>
                          <a:pt x="3208" y="2533"/>
                        </a:lnTo>
                        <a:lnTo>
                          <a:pt x="3205" y="2526"/>
                        </a:lnTo>
                        <a:lnTo>
                          <a:pt x="3201" y="2520"/>
                        </a:lnTo>
                        <a:lnTo>
                          <a:pt x="3196" y="2516"/>
                        </a:lnTo>
                        <a:close/>
                        <a:moveTo>
                          <a:pt x="520" y="2041"/>
                        </a:moveTo>
                        <a:lnTo>
                          <a:pt x="513" y="2047"/>
                        </a:lnTo>
                        <a:lnTo>
                          <a:pt x="506" y="2053"/>
                        </a:lnTo>
                        <a:lnTo>
                          <a:pt x="500" y="2061"/>
                        </a:lnTo>
                        <a:lnTo>
                          <a:pt x="496" y="2069"/>
                        </a:lnTo>
                        <a:lnTo>
                          <a:pt x="491" y="2078"/>
                        </a:lnTo>
                        <a:lnTo>
                          <a:pt x="489" y="2088"/>
                        </a:lnTo>
                        <a:lnTo>
                          <a:pt x="489" y="2097"/>
                        </a:lnTo>
                        <a:lnTo>
                          <a:pt x="490" y="2107"/>
                        </a:lnTo>
                        <a:lnTo>
                          <a:pt x="483" y="2109"/>
                        </a:lnTo>
                        <a:lnTo>
                          <a:pt x="476" y="2112"/>
                        </a:lnTo>
                        <a:lnTo>
                          <a:pt x="470" y="2116"/>
                        </a:lnTo>
                        <a:lnTo>
                          <a:pt x="465" y="2122"/>
                        </a:lnTo>
                        <a:lnTo>
                          <a:pt x="460" y="2117"/>
                        </a:lnTo>
                        <a:lnTo>
                          <a:pt x="450" y="2128"/>
                        </a:lnTo>
                        <a:lnTo>
                          <a:pt x="434" y="2107"/>
                        </a:lnTo>
                        <a:lnTo>
                          <a:pt x="432" y="2091"/>
                        </a:lnTo>
                        <a:lnTo>
                          <a:pt x="440" y="2075"/>
                        </a:lnTo>
                        <a:lnTo>
                          <a:pt x="455" y="2062"/>
                        </a:lnTo>
                        <a:lnTo>
                          <a:pt x="472" y="2048"/>
                        </a:lnTo>
                        <a:lnTo>
                          <a:pt x="490" y="2035"/>
                        </a:lnTo>
                        <a:lnTo>
                          <a:pt x="505" y="2021"/>
                        </a:lnTo>
                        <a:lnTo>
                          <a:pt x="516" y="2006"/>
                        </a:lnTo>
                        <a:lnTo>
                          <a:pt x="519" y="1996"/>
                        </a:lnTo>
                        <a:lnTo>
                          <a:pt x="523" y="1989"/>
                        </a:lnTo>
                        <a:lnTo>
                          <a:pt x="527" y="1982"/>
                        </a:lnTo>
                        <a:lnTo>
                          <a:pt x="531" y="1976"/>
                        </a:lnTo>
                        <a:lnTo>
                          <a:pt x="534" y="1969"/>
                        </a:lnTo>
                        <a:lnTo>
                          <a:pt x="540" y="1964"/>
                        </a:lnTo>
                        <a:lnTo>
                          <a:pt x="544" y="1957"/>
                        </a:lnTo>
                        <a:lnTo>
                          <a:pt x="551" y="1951"/>
                        </a:lnTo>
                        <a:lnTo>
                          <a:pt x="547" y="1963"/>
                        </a:lnTo>
                        <a:lnTo>
                          <a:pt x="548" y="1977"/>
                        </a:lnTo>
                        <a:lnTo>
                          <a:pt x="552" y="1992"/>
                        </a:lnTo>
                        <a:lnTo>
                          <a:pt x="556" y="2007"/>
                        </a:lnTo>
                        <a:lnTo>
                          <a:pt x="556" y="2020"/>
                        </a:lnTo>
                        <a:lnTo>
                          <a:pt x="553" y="2031"/>
                        </a:lnTo>
                        <a:lnTo>
                          <a:pt x="541" y="2038"/>
                        </a:lnTo>
                        <a:lnTo>
                          <a:pt x="520" y="20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9"/>
                  <p:cNvSpPr/>
                  <p:nvPr/>
                </p:nvSpPr>
                <p:spPr>
                  <a:xfrm>
                    <a:off x="2670" y="1562"/>
                    <a:ext cx="27" cy="10"/>
                  </a:xfrm>
                  <a:custGeom>
                    <a:rect b="b" l="l" r="r" t="t"/>
                    <a:pathLst>
                      <a:path extrusionOk="0" h="105" w="273">
                        <a:moveTo>
                          <a:pt x="272" y="56"/>
                        </a:moveTo>
                        <a:lnTo>
                          <a:pt x="272" y="60"/>
                        </a:lnTo>
                        <a:lnTo>
                          <a:pt x="273" y="66"/>
                        </a:lnTo>
                        <a:lnTo>
                          <a:pt x="272" y="70"/>
                        </a:lnTo>
                        <a:lnTo>
                          <a:pt x="267" y="76"/>
                        </a:lnTo>
                        <a:lnTo>
                          <a:pt x="235" y="60"/>
                        </a:lnTo>
                        <a:lnTo>
                          <a:pt x="203" y="61"/>
                        </a:lnTo>
                        <a:lnTo>
                          <a:pt x="168" y="69"/>
                        </a:lnTo>
                        <a:lnTo>
                          <a:pt x="135" y="84"/>
                        </a:lnTo>
                        <a:lnTo>
                          <a:pt x="99" y="97"/>
                        </a:lnTo>
                        <a:lnTo>
                          <a:pt x="66" y="105"/>
                        </a:lnTo>
                        <a:lnTo>
                          <a:pt x="31" y="101"/>
                        </a:lnTo>
                        <a:lnTo>
                          <a:pt x="0" y="81"/>
                        </a:lnTo>
                        <a:lnTo>
                          <a:pt x="5" y="62"/>
                        </a:lnTo>
                        <a:lnTo>
                          <a:pt x="15" y="48"/>
                        </a:lnTo>
                        <a:lnTo>
                          <a:pt x="27" y="36"/>
                        </a:lnTo>
                        <a:lnTo>
                          <a:pt x="43" y="27"/>
                        </a:lnTo>
                        <a:lnTo>
                          <a:pt x="59" y="20"/>
                        </a:lnTo>
                        <a:lnTo>
                          <a:pt x="77" y="13"/>
                        </a:lnTo>
                        <a:lnTo>
                          <a:pt x="94" y="7"/>
                        </a:lnTo>
                        <a:lnTo>
                          <a:pt x="111" y="0"/>
                        </a:lnTo>
                        <a:lnTo>
                          <a:pt x="133" y="0"/>
                        </a:lnTo>
                        <a:lnTo>
                          <a:pt x="155" y="4"/>
                        </a:lnTo>
                        <a:lnTo>
                          <a:pt x="177" y="7"/>
                        </a:lnTo>
                        <a:lnTo>
                          <a:pt x="198" y="14"/>
                        </a:lnTo>
                        <a:lnTo>
                          <a:pt x="218" y="22"/>
                        </a:lnTo>
                        <a:lnTo>
                          <a:pt x="237" y="32"/>
                        </a:lnTo>
                        <a:lnTo>
                          <a:pt x="254" y="42"/>
                        </a:lnTo>
                        <a:lnTo>
                          <a:pt x="272" y="56"/>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4" name="Google Shape;1574;p9"/>
                  <p:cNvSpPr/>
                  <p:nvPr/>
                </p:nvSpPr>
                <p:spPr>
                  <a:xfrm>
                    <a:off x="2700" y="1563"/>
                    <a:ext cx="130" cy="137"/>
                  </a:xfrm>
                  <a:custGeom>
                    <a:rect b="b" l="l" r="r" t="t"/>
                    <a:pathLst>
                      <a:path extrusionOk="0" h="1373" w="1302">
                        <a:moveTo>
                          <a:pt x="925" y="132"/>
                        </a:moveTo>
                        <a:lnTo>
                          <a:pt x="927" y="141"/>
                        </a:lnTo>
                        <a:lnTo>
                          <a:pt x="927" y="150"/>
                        </a:lnTo>
                        <a:lnTo>
                          <a:pt x="924" y="160"/>
                        </a:lnTo>
                        <a:lnTo>
                          <a:pt x="923" y="171"/>
                        </a:lnTo>
                        <a:lnTo>
                          <a:pt x="921" y="179"/>
                        </a:lnTo>
                        <a:lnTo>
                          <a:pt x="923" y="188"/>
                        </a:lnTo>
                        <a:lnTo>
                          <a:pt x="927" y="196"/>
                        </a:lnTo>
                        <a:lnTo>
                          <a:pt x="936" y="203"/>
                        </a:lnTo>
                        <a:lnTo>
                          <a:pt x="943" y="195"/>
                        </a:lnTo>
                        <a:lnTo>
                          <a:pt x="949" y="186"/>
                        </a:lnTo>
                        <a:lnTo>
                          <a:pt x="952" y="177"/>
                        </a:lnTo>
                        <a:lnTo>
                          <a:pt x="956" y="169"/>
                        </a:lnTo>
                        <a:lnTo>
                          <a:pt x="957" y="159"/>
                        </a:lnTo>
                        <a:lnTo>
                          <a:pt x="958" y="150"/>
                        </a:lnTo>
                        <a:lnTo>
                          <a:pt x="958" y="141"/>
                        </a:lnTo>
                        <a:lnTo>
                          <a:pt x="961" y="132"/>
                        </a:lnTo>
                        <a:lnTo>
                          <a:pt x="1014" y="138"/>
                        </a:lnTo>
                        <a:lnTo>
                          <a:pt x="1064" y="155"/>
                        </a:lnTo>
                        <a:lnTo>
                          <a:pt x="1112" y="181"/>
                        </a:lnTo>
                        <a:lnTo>
                          <a:pt x="1155" y="214"/>
                        </a:lnTo>
                        <a:lnTo>
                          <a:pt x="1193" y="252"/>
                        </a:lnTo>
                        <a:lnTo>
                          <a:pt x="1227" y="296"/>
                        </a:lnTo>
                        <a:lnTo>
                          <a:pt x="1256" y="343"/>
                        </a:lnTo>
                        <a:lnTo>
                          <a:pt x="1279" y="395"/>
                        </a:lnTo>
                        <a:lnTo>
                          <a:pt x="1290" y="445"/>
                        </a:lnTo>
                        <a:lnTo>
                          <a:pt x="1297" y="496"/>
                        </a:lnTo>
                        <a:lnTo>
                          <a:pt x="1300" y="550"/>
                        </a:lnTo>
                        <a:lnTo>
                          <a:pt x="1302" y="605"/>
                        </a:lnTo>
                        <a:lnTo>
                          <a:pt x="1298" y="658"/>
                        </a:lnTo>
                        <a:lnTo>
                          <a:pt x="1292" y="712"/>
                        </a:lnTo>
                        <a:lnTo>
                          <a:pt x="1282" y="764"/>
                        </a:lnTo>
                        <a:lnTo>
                          <a:pt x="1269" y="813"/>
                        </a:lnTo>
                        <a:lnTo>
                          <a:pt x="1261" y="817"/>
                        </a:lnTo>
                        <a:lnTo>
                          <a:pt x="1255" y="823"/>
                        </a:lnTo>
                        <a:lnTo>
                          <a:pt x="1249" y="829"/>
                        </a:lnTo>
                        <a:lnTo>
                          <a:pt x="1245" y="837"/>
                        </a:lnTo>
                        <a:lnTo>
                          <a:pt x="1242" y="845"/>
                        </a:lnTo>
                        <a:lnTo>
                          <a:pt x="1240" y="853"/>
                        </a:lnTo>
                        <a:lnTo>
                          <a:pt x="1239" y="861"/>
                        </a:lnTo>
                        <a:lnTo>
                          <a:pt x="1239" y="869"/>
                        </a:lnTo>
                        <a:lnTo>
                          <a:pt x="1220" y="906"/>
                        </a:lnTo>
                        <a:lnTo>
                          <a:pt x="1197" y="941"/>
                        </a:lnTo>
                        <a:lnTo>
                          <a:pt x="1169" y="972"/>
                        </a:lnTo>
                        <a:lnTo>
                          <a:pt x="1139" y="1001"/>
                        </a:lnTo>
                        <a:lnTo>
                          <a:pt x="1105" y="1027"/>
                        </a:lnTo>
                        <a:lnTo>
                          <a:pt x="1072" y="1052"/>
                        </a:lnTo>
                        <a:lnTo>
                          <a:pt x="1039" y="1074"/>
                        </a:lnTo>
                        <a:lnTo>
                          <a:pt x="1006" y="1097"/>
                        </a:lnTo>
                        <a:lnTo>
                          <a:pt x="987" y="1119"/>
                        </a:lnTo>
                        <a:lnTo>
                          <a:pt x="979" y="1145"/>
                        </a:lnTo>
                        <a:lnTo>
                          <a:pt x="977" y="1171"/>
                        </a:lnTo>
                        <a:lnTo>
                          <a:pt x="979" y="1199"/>
                        </a:lnTo>
                        <a:lnTo>
                          <a:pt x="979" y="1225"/>
                        </a:lnTo>
                        <a:lnTo>
                          <a:pt x="977" y="1251"/>
                        </a:lnTo>
                        <a:lnTo>
                          <a:pt x="966" y="1276"/>
                        </a:lnTo>
                        <a:lnTo>
                          <a:pt x="946" y="1298"/>
                        </a:lnTo>
                        <a:lnTo>
                          <a:pt x="904" y="1325"/>
                        </a:lnTo>
                        <a:lnTo>
                          <a:pt x="858" y="1348"/>
                        </a:lnTo>
                        <a:lnTo>
                          <a:pt x="807" y="1362"/>
                        </a:lnTo>
                        <a:lnTo>
                          <a:pt x="756" y="1372"/>
                        </a:lnTo>
                        <a:lnTo>
                          <a:pt x="702" y="1373"/>
                        </a:lnTo>
                        <a:lnTo>
                          <a:pt x="650" y="1369"/>
                        </a:lnTo>
                        <a:lnTo>
                          <a:pt x="599" y="1359"/>
                        </a:lnTo>
                        <a:lnTo>
                          <a:pt x="553" y="1344"/>
                        </a:lnTo>
                        <a:lnTo>
                          <a:pt x="537" y="1332"/>
                        </a:lnTo>
                        <a:lnTo>
                          <a:pt x="523" y="1320"/>
                        </a:lnTo>
                        <a:lnTo>
                          <a:pt x="507" y="1307"/>
                        </a:lnTo>
                        <a:lnTo>
                          <a:pt x="496" y="1295"/>
                        </a:lnTo>
                        <a:lnTo>
                          <a:pt x="484" y="1281"/>
                        </a:lnTo>
                        <a:lnTo>
                          <a:pt x="476" y="1266"/>
                        </a:lnTo>
                        <a:lnTo>
                          <a:pt x="470" y="1250"/>
                        </a:lnTo>
                        <a:lnTo>
                          <a:pt x="467" y="1233"/>
                        </a:lnTo>
                        <a:lnTo>
                          <a:pt x="477" y="1222"/>
                        </a:lnTo>
                        <a:lnTo>
                          <a:pt x="486" y="1210"/>
                        </a:lnTo>
                        <a:lnTo>
                          <a:pt x="492" y="1197"/>
                        </a:lnTo>
                        <a:lnTo>
                          <a:pt x="498" y="1185"/>
                        </a:lnTo>
                        <a:lnTo>
                          <a:pt x="500" y="1171"/>
                        </a:lnTo>
                        <a:lnTo>
                          <a:pt x="503" y="1158"/>
                        </a:lnTo>
                        <a:lnTo>
                          <a:pt x="504" y="1144"/>
                        </a:lnTo>
                        <a:lnTo>
                          <a:pt x="507" y="1131"/>
                        </a:lnTo>
                        <a:lnTo>
                          <a:pt x="482" y="1111"/>
                        </a:lnTo>
                        <a:lnTo>
                          <a:pt x="456" y="1096"/>
                        </a:lnTo>
                        <a:lnTo>
                          <a:pt x="428" y="1083"/>
                        </a:lnTo>
                        <a:lnTo>
                          <a:pt x="401" y="1073"/>
                        </a:lnTo>
                        <a:lnTo>
                          <a:pt x="372" y="1061"/>
                        </a:lnTo>
                        <a:lnTo>
                          <a:pt x="345" y="1050"/>
                        </a:lnTo>
                        <a:lnTo>
                          <a:pt x="318" y="1035"/>
                        </a:lnTo>
                        <a:lnTo>
                          <a:pt x="295" y="1016"/>
                        </a:lnTo>
                        <a:lnTo>
                          <a:pt x="273" y="997"/>
                        </a:lnTo>
                        <a:lnTo>
                          <a:pt x="253" y="977"/>
                        </a:lnTo>
                        <a:lnTo>
                          <a:pt x="234" y="957"/>
                        </a:lnTo>
                        <a:lnTo>
                          <a:pt x="217" y="937"/>
                        </a:lnTo>
                        <a:lnTo>
                          <a:pt x="198" y="917"/>
                        </a:lnTo>
                        <a:lnTo>
                          <a:pt x="180" y="897"/>
                        </a:lnTo>
                        <a:lnTo>
                          <a:pt x="159" y="879"/>
                        </a:lnTo>
                        <a:lnTo>
                          <a:pt x="139" y="864"/>
                        </a:lnTo>
                        <a:lnTo>
                          <a:pt x="130" y="868"/>
                        </a:lnTo>
                        <a:lnTo>
                          <a:pt x="127" y="874"/>
                        </a:lnTo>
                        <a:lnTo>
                          <a:pt x="127" y="879"/>
                        </a:lnTo>
                        <a:lnTo>
                          <a:pt x="131" y="884"/>
                        </a:lnTo>
                        <a:lnTo>
                          <a:pt x="135" y="889"/>
                        </a:lnTo>
                        <a:lnTo>
                          <a:pt x="140" y="894"/>
                        </a:lnTo>
                        <a:lnTo>
                          <a:pt x="142" y="898"/>
                        </a:lnTo>
                        <a:lnTo>
                          <a:pt x="143" y="905"/>
                        </a:lnTo>
                        <a:lnTo>
                          <a:pt x="133" y="907"/>
                        </a:lnTo>
                        <a:lnTo>
                          <a:pt x="122" y="908"/>
                        </a:lnTo>
                        <a:lnTo>
                          <a:pt x="110" y="907"/>
                        </a:lnTo>
                        <a:lnTo>
                          <a:pt x="99" y="906"/>
                        </a:lnTo>
                        <a:lnTo>
                          <a:pt x="86" y="903"/>
                        </a:lnTo>
                        <a:lnTo>
                          <a:pt x="75" y="900"/>
                        </a:lnTo>
                        <a:lnTo>
                          <a:pt x="66" y="894"/>
                        </a:lnTo>
                        <a:lnTo>
                          <a:pt x="58" y="890"/>
                        </a:lnTo>
                        <a:lnTo>
                          <a:pt x="39" y="870"/>
                        </a:lnTo>
                        <a:lnTo>
                          <a:pt x="24" y="851"/>
                        </a:lnTo>
                        <a:lnTo>
                          <a:pt x="12" y="829"/>
                        </a:lnTo>
                        <a:lnTo>
                          <a:pt x="5" y="808"/>
                        </a:lnTo>
                        <a:lnTo>
                          <a:pt x="1" y="784"/>
                        </a:lnTo>
                        <a:lnTo>
                          <a:pt x="0" y="761"/>
                        </a:lnTo>
                        <a:lnTo>
                          <a:pt x="2" y="737"/>
                        </a:lnTo>
                        <a:lnTo>
                          <a:pt x="8" y="713"/>
                        </a:lnTo>
                        <a:lnTo>
                          <a:pt x="14" y="703"/>
                        </a:lnTo>
                        <a:lnTo>
                          <a:pt x="23" y="694"/>
                        </a:lnTo>
                        <a:lnTo>
                          <a:pt x="32" y="684"/>
                        </a:lnTo>
                        <a:lnTo>
                          <a:pt x="42" y="676"/>
                        </a:lnTo>
                        <a:lnTo>
                          <a:pt x="52" y="669"/>
                        </a:lnTo>
                        <a:lnTo>
                          <a:pt x="62" y="663"/>
                        </a:lnTo>
                        <a:lnTo>
                          <a:pt x="74" y="659"/>
                        </a:lnTo>
                        <a:lnTo>
                          <a:pt x="88" y="657"/>
                        </a:lnTo>
                        <a:lnTo>
                          <a:pt x="102" y="656"/>
                        </a:lnTo>
                        <a:lnTo>
                          <a:pt x="116" y="658"/>
                        </a:lnTo>
                        <a:lnTo>
                          <a:pt x="129" y="662"/>
                        </a:lnTo>
                        <a:lnTo>
                          <a:pt x="142" y="670"/>
                        </a:lnTo>
                        <a:lnTo>
                          <a:pt x="153" y="676"/>
                        </a:lnTo>
                        <a:lnTo>
                          <a:pt x="164" y="685"/>
                        </a:lnTo>
                        <a:lnTo>
                          <a:pt x="171" y="694"/>
                        </a:lnTo>
                        <a:lnTo>
                          <a:pt x="179" y="702"/>
                        </a:lnTo>
                        <a:lnTo>
                          <a:pt x="190" y="693"/>
                        </a:lnTo>
                        <a:lnTo>
                          <a:pt x="196" y="609"/>
                        </a:lnTo>
                        <a:lnTo>
                          <a:pt x="210" y="525"/>
                        </a:lnTo>
                        <a:lnTo>
                          <a:pt x="233" y="444"/>
                        </a:lnTo>
                        <a:lnTo>
                          <a:pt x="265" y="368"/>
                        </a:lnTo>
                        <a:lnTo>
                          <a:pt x="305" y="297"/>
                        </a:lnTo>
                        <a:lnTo>
                          <a:pt x="356" y="234"/>
                        </a:lnTo>
                        <a:lnTo>
                          <a:pt x="417" y="182"/>
                        </a:lnTo>
                        <a:lnTo>
                          <a:pt x="492" y="142"/>
                        </a:lnTo>
                        <a:lnTo>
                          <a:pt x="515" y="138"/>
                        </a:lnTo>
                        <a:lnTo>
                          <a:pt x="540" y="135"/>
                        </a:lnTo>
                        <a:lnTo>
                          <a:pt x="565" y="132"/>
                        </a:lnTo>
                        <a:lnTo>
                          <a:pt x="590" y="130"/>
                        </a:lnTo>
                        <a:lnTo>
                          <a:pt x="615" y="128"/>
                        </a:lnTo>
                        <a:lnTo>
                          <a:pt x="640" y="130"/>
                        </a:lnTo>
                        <a:lnTo>
                          <a:pt x="665" y="133"/>
                        </a:lnTo>
                        <a:lnTo>
                          <a:pt x="688" y="142"/>
                        </a:lnTo>
                        <a:lnTo>
                          <a:pt x="691" y="147"/>
                        </a:lnTo>
                        <a:lnTo>
                          <a:pt x="691" y="154"/>
                        </a:lnTo>
                        <a:lnTo>
                          <a:pt x="686" y="160"/>
                        </a:lnTo>
                        <a:lnTo>
                          <a:pt x="683" y="168"/>
                        </a:lnTo>
                        <a:lnTo>
                          <a:pt x="679" y="173"/>
                        </a:lnTo>
                        <a:lnTo>
                          <a:pt x="679" y="178"/>
                        </a:lnTo>
                        <a:lnTo>
                          <a:pt x="683" y="181"/>
                        </a:lnTo>
                        <a:lnTo>
                          <a:pt x="694" y="183"/>
                        </a:lnTo>
                        <a:lnTo>
                          <a:pt x="711" y="159"/>
                        </a:lnTo>
                        <a:lnTo>
                          <a:pt x="728" y="134"/>
                        </a:lnTo>
                        <a:lnTo>
                          <a:pt x="744" y="109"/>
                        </a:lnTo>
                        <a:lnTo>
                          <a:pt x="761" y="86"/>
                        </a:lnTo>
                        <a:lnTo>
                          <a:pt x="777" y="61"/>
                        </a:lnTo>
                        <a:lnTo>
                          <a:pt x="796" y="39"/>
                        </a:lnTo>
                        <a:lnTo>
                          <a:pt x="817" y="18"/>
                        </a:lnTo>
                        <a:lnTo>
                          <a:pt x="840" y="0"/>
                        </a:lnTo>
                        <a:lnTo>
                          <a:pt x="860" y="6"/>
                        </a:lnTo>
                        <a:lnTo>
                          <a:pt x="877" y="18"/>
                        </a:lnTo>
                        <a:lnTo>
                          <a:pt x="890" y="33"/>
                        </a:lnTo>
                        <a:lnTo>
                          <a:pt x="902" y="51"/>
                        </a:lnTo>
                        <a:lnTo>
                          <a:pt x="908" y="69"/>
                        </a:lnTo>
                        <a:lnTo>
                          <a:pt x="916" y="91"/>
                        </a:lnTo>
                        <a:lnTo>
                          <a:pt x="920" y="112"/>
                        </a:lnTo>
                        <a:lnTo>
                          <a:pt x="925" y="132"/>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5" name="Google Shape;1575;p9"/>
                  <p:cNvSpPr/>
                  <p:nvPr/>
                </p:nvSpPr>
                <p:spPr>
                  <a:xfrm>
                    <a:off x="2672" y="1564"/>
                    <a:ext cx="16" cy="5"/>
                  </a:xfrm>
                  <a:custGeom>
                    <a:rect b="b" l="l" r="r" t="t"/>
                    <a:pathLst>
                      <a:path extrusionOk="0" h="51" w="161">
                        <a:moveTo>
                          <a:pt x="161" y="10"/>
                        </a:moveTo>
                        <a:lnTo>
                          <a:pt x="140" y="19"/>
                        </a:lnTo>
                        <a:lnTo>
                          <a:pt x="121" y="27"/>
                        </a:lnTo>
                        <a:lnTo>
                          <a:pt x="101" y="35"/>
                        </a:lnTo>
                        <a:lnTo>
                          <a:pt x="82" y="42"/>
                        </a:lnTo>
                        <a:lnTo>
                          <a:pt x="61" y="48"/>
                        </a:lnTo>
                        <a:lnTo>
                          <a:pt x="42" y="51"/>
                        </a:lnTo>
                        <a:lnTo>
                          <a:pt x="21" y="51"/>
                        </a:lnTo>
                        <a:lnTo>
                          <a:pt x="0" y="50"/>
                        </a:lnTo>
                        <a:lnTo>
                          <a:pt x="15" y="37"/>
                        </a:lnTo>
                        <a:lnTo>
                          <a:pt x="33" y="25"/>
                        </a:lnTo>
                        <a:lnTo>
                          <a:pt x="53" y="14"/>
                        </a:lnTo>
                        <a:lnTo>
                          <a:pt x="74" y="7"/>
                        </a:lnTo>
                        <a:lnTo>
                          <a:pt x="95" y="1"/>
                        </a:lnTo>
                        <a:lnTo>
                          <a:pt x="117" y="0"/>
                        </a:lnTo>
                        <a:lnTo>
                          <a:pt x="139" y="2"/>
                        </a:lnTo>
                        <a:lnTo>
                          <a:pt x="161" y="1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9"/>
                  <p:cNvSpPr/>
                  <p:nvPr/>
                </p:nvSpPr>
                <p:spPr>
                  <a:xfrm>
                    <a:off x="2826" y="1566"/>
                    <a:ext cx="27" cy="8"/>
                  </a:xfrm>
                  <a:custGeom>
                    <a:rect b="b" l="l" r="r" t="t"/>
                    <a:pathLst>
                      <a:path extrusionOk="0" h="78" w="273">
                        <a:moveTo>
                          <a:pt x="273" y="45"/>
                        </a:moveTo>
                        <a:lnTo>
                          <a:pt x="269" y="53"/>
                        </a:lnTo>
                        <a:lnTo>
                          <a:pt x="264" y="60"/>
                        </a:lnTo>
                        <a:lnTo>
                          <a:pt x="259" y="68"/>
                        </a:lnTo>
                        <a:lnTo>
                          <a:pt x="254" y="76"/>
                        </a:lnTo>
                        <a:lnTo>
                          <a:pt x="222" y="78"/>
                        </a:lnTo>
                        <a:lnTo>
                          <a:pt x="194" y="74"/>
                        </a:lnTo>
                        <a:lnTo>
                          <a:pt x="168" y="63"/>
                        </a:lnTo>
                        <a:lnTo>
                          <a:pt x="145" y="51"/>
                        </a:lnTo>
                        <a:lnTo>
                          <a:pt x="120" y="40"/>
                        </a:lnTo>
                        <a:lnTo>
                          <a:pt x="95" y="34"/>
                        </a:lnTo>
                        <a:lnTo>
                          <a:pt x="69" y="35"/>
                        </a:lnTo>
                        <a:lnTo>
                          <a:pt x="41" y="50"/>
                        </a:lnTo>
                        <a:lnTo>
                          <a:pt x="30" y="50"/>
                        </a:lnTo>
                        <a:lnTo>
                          <a:pt x="19" y="48"/>
                        </a:lnTo>
                        <a:lnTo>
                          <a:pt x="9" y="44"/>
                        </a:lnTo>
                        <a:lnTo>
                          <a:pt x="0" y="41"/>
                        </a:lnTo>
                        <a:lnTo>
                          <a:pt x="4" y="36"/>
                        </a:lnTo>
                        <a:lnTo>
                          <a:pt x="10" y="34"/>
                        </a:lnTo>
                        <a:lnTo>
                          <a:pt x="17" y="32"/>
                        </a:lnTo>
                        <a:lnTo>
                          <a:pt x="23" y="31"/>
                        </a:lnTo>
                        <a:lnTo>
                          <a:pt x="30" y="28"/>
                        </a:lnTo>
                        <a:lnTo>
                          <a:pt x="36" y="26"/>
                        </a:lnTo>
                        <a:lnTo>
                          <a:pt x="41" y="20"/>
                        </a:lnTo>
                        <a:lnTo>
                          <a:pt x="47" y="15"/>
                        </a:lnTo>
                        <a:lnTo>
                          <a:pt x="77" y="13"/>
                        </a:lnTo>
                        <a:lnTo>
                          <a:pt x="108" y="7"/>
                        </a:lnTo>
                        <a:lnTo>
                          <a:pt x="139" y="2"/>
                        </a:lnTo>
                        <a:lnTo>
                          <a:pt x="171" y="0"/>
                        </a:lnTo>
                        <a:lnTo>
                          <a:pt x="200" y="0"/>
                        </a:lnTo>
                        <a:lnTo>
                          <a:pt x="228" y="6"/>
                        </a:lnTo>
                        <a:lnTo>
                          <a:pt x="251" y="20"/>
                        </a:lnTo>
                        <a:lnTo>
                          <a:pt x="273" y="45"/>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9"/>
                  <p:cNvSpPr/>
                  <p:nvPr/>
                </p:nvSpPr>
                <p:spPr>
                  <a:xfrm>
                    <a:off x="2840" y="1569"/>
                    <a:ext cx="11" cy="3"/>
                  </a:xfrm>
                  <a:custGeom>
                    <a:rect b="b" l="l" r="r" t="t"/>
                    <a:pathLst>
                      <a:path extrusionOk="0" h="35" w="105">
                        <a:moveTo>
                          <a:pt x="105" y="22"/>
                        </a:moveTo>
                        <a:lnTo>
                          <a:pt x="91" y="30"/>
                        </a:lnTo>
                        <a:lnTo>
                          <a:pt x="77" y="35"/>
                        </a:lnTo>
                        <a:lnTo>
                          <a:pt x="63" y="35"/>
                        </a:lnTo>
                        <a:lnTo>
                          <a:pt x="50" y="34"/>
                        </a:lnTo>
                        <a:lnTo>
                          <a:pt x="36" y="28"/>
                        </a:lnTo>
                        <a:lnTo>
                          <a:pt x="23" y="24"/>
                        </a:lnTo>
                        <a:lnTo>
                          <a:pt x="10" y="18"/>
                        </a:lnTo>
                        <a:lnTo>
                          <a:pt x="0" y="12"/>
                        </a:lnTo>
                        <a:lnTo>
                          <a:pt x="13" y="7"/>
                        </a:lnTo>
                        <a:lnTo>
                          <a:pt x="25" y="4"/>
                        </a:lnTo>
                        <a:lnTo>
                          <a:pt x="38" y="0"/>
                        </a:lnTo>
                        <a:lnTo>
                          <a:pt x="51" y="0"/>
                        </a:lnTo>
                        <a:lnTo>
                          <a:pt x="64" y="0"/>
                        </a:lnTo>
                        <a:lnTo>
                          <a:pt x="78" y="4"/>
                        </a:lnTo>
                        <a:lnTo>
                          <a:pt x="91" y="10"/>
                        </a:lnTo>
                        <a:lnTo>
                          <a:pt x="105" y="22"/>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9"/>
                  <p:cNvSpPr/>
                  <p:nvPr/>
                </p:nvSpPr>
                <p:spPr>
                  <a:xfrm>
                    <a:off x="2872" y="1568"/>
                    <a:ext cx="23" cy="15"/>
                  </a:xfrm>
                  <a:custGeom>
                    <a:rect b="b" l="l" r="r" t="t"/>
                    <a:pathLst>
                      <a:path extrusionOk="0" h="145" w="234">
                        <a:moveTo>
                          <a:pt x="189" y="36"/>
                        </a:moveTo>
                        <a:lnTo>
                          <a:pt x="194" y="48"/>
                        </a:lnTo>
                        <a:lnTo>
                          <a:pt x="204" y="61"/>
                        </a:lnTo>
                        <a:lnTo>
                          <a:pt x="215" y="73"/>
                        </a:lnTo>
                        <a:lnTo>
                          <a:pt x="226" y="86"/>
                        </a:lnTo>
                        <a:lnTo>
                          <a:pt x="232" y="99"/>
                        </a:lnTo>
                        <a:lnTo>
                          <a:pt x="234" y="112"/>
                        </a:lnTo>
                        <a:lnTo>
                          <a:pt x="229" y="125"/>
                        </a:lnTo>
                        <a:lnTo>
                          <a:pt x="214" y="141"/>
                        </a:lnTo>
                        <a:lnTo>
                          <a:pt x="186" y="145"/>
                        </a:lnTo>
                        <a:lnTo>
                          <a:pt x="165" y="138"/>
                        </a:lnTo>
                        <a:lnTo>
                          <a:pt x="151" y="123"/>
                        </a:lnTo>
                        <a:lnTo>
                          <a:pt x="140" y="106"/>
                        </a:lnTo>
                        <a:lnTo>
                          <a:pt x="130" y="84"/>
                        </a:lnTo>
                        <a:lnTo>
                          <a:pt x="119" y="64"/>
                        </a:lnTo>
                        <a:lnTo>
                          <a:pt x="104" y="47"/>
                        </a:lnTo>
                        <a:lnTo>
                          <a:pt x="83" y="36"/>
                        </a:lnTo>
                        <a:lnTo>
                          <a:pt x="93" y="25"/>
                        </a:lnTo>
                        <a:lnTo>
                          <a:pt x="81" y="23"/>
                        </a:lnTo>
                        <a:lnTo>
                          <a:pt x="70" y="21"/>
                        </a:lnTo>
                        <a:lnTo>
                          <a:pt x="59" y="17"/>
                        </a:lnTo>
                        <a:lnTo>
                          <a:pt x="48" y="16"/>
                        </a:lnTo>
                        <a:lnTo>
                          <a:pt x="36" y="13"/>
                        </a:lnTo>
                        <a:lnTo>
                          <a:pt x="25" y="13"/>
                        </a:lnTo>
                        <a:lnTo>
                          <a:pt x="13" y="13"/>
                        </a:lnTo>
                        <a:lnTo>
                          <a:pt x="2" y="15"/>
                        </a:lnTo>
                        <a:lnTo>
                          <a:pt x="0" y="8"/>
                        </a:lnTo>
                        <a:lnTo>
                          <a:pt x="2" y="4"/>
                        </a:lnTo>
                        <a:lnTo>
                          <a:pt x="6" y="3"/>
                        </a:lnTo>
                        <a:lnTo>
                          <a:pt x="10" y="3"/>
                        </a:lnTo>
                        <a:lnTo>
                          <a:pt x="20" y="3"/>
                        </a:lnTo>
                        <a:lnTo>
                          <a:pt x="27" y="0"/>
                        </a:lnTo>
                        <a:lnTo>
                          <a:pt x="45" y="1"/>
                        </a:lnTo>
                        <a:lnTo>
                          <a:pt x="65" y="3"/>
                        </a:lnTo>
                        <a:lnTo>
                          <a:pt x="87" y="3"/>
                        </a:lnTo>
                        <a:lnTo>
                          <a:pt x="109" y="6"/>
                        </a:lnTo>
                        <a:lnTo>
                          <a:pt x="131" y="8"/>
                        </a:lnTo>
                        <a:lnTo>
                          <a:pt x="152" y="14"/>
                        </a:lnTo>
                        <a:lnTo>
                          <a:pt x="172" y="22"/>
                        </a:lnTo>
                        <a:lnTo>
                          <a:pt x="189" y="36"/>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9"/>
                  <p:cNvSpPr/>
                  <p:nvPr/>
                </p:nvSpPr>
                <p:spPr>
                  <a:xfrm>
                    <a:off x="2883" y="1571"/>
                    <a:ext cx="10" cy="9"/>
                  </a:xfrm>
                  <a:custGeom>
                    <a:rect b="b" l="l" r="r" t="t"/>
                    <a:pathLst>
                      <a:path extrusionOk="0" h="88" w="96">
                        <a:moveTo>
                          <a:pt x="91" y="57"/>
                        </a:moveTo>
                        <a:lnTo>
                          <a:pt x="93" y="63"/>
                        </a:lnTo>
                        <a:lnTo>
                          <a:pt x="95" y="69"/>
                        </a:lnTo>
                        <a:lnTo>
                          <a:pt x="95" y="75"/>
                        </a:lnTo>
                        <a:lnTo>
                          <a:pt x="96" y="82"/>
                        </a:lnTo>
                        <a:lnTo>
                          <a:pt x="87" y="87"/>
                        </a:lnTo>
                        <a:lnTo>
                          <a:pt x="77" y="88"/>
                        </a:lnTo>
                        <a:lnTo>
                          <a:pt x="66" y="88"/>
                        </a:lnTo>
                        <a:lnTo>
                          <a:pt x="55" y="88"/>
                        </a:lnTo>
                        <a:lnTo>
                          <a:pt x="48" y="77"/>
                        </a:lnTo>
                        <a:lnTo>
                          <a:pt x="42" y="66"/>
                        </a:lnTo>
                        <a:lnTo>
                          <a:pt x="36" y="55"/>
                        </a:lnTo>
                        <a:lnTo>
                          <a:pt x="32" y="44"/>
                        </a:lnTo>
                        <a:lnTo>
                          <a:pt x="25" y="33"/>
                        </a:lnTo>
                        <a:lnTo>
                          <a:pt x="19" y="22"/>
                        </a:lnTo>
                        <a:lnTo>
                          <a:pt x="10" y="11"/>
                        </a:lnTo>
                        <a:lnTo>
                          <a:pt x="0" y="1"/>
                        </a:lnTo>
                        <a:lnTo>
                          <a:pt x="14" y="0"/>
                        </a:lnTo>
                        <a:lnTo>
                          <a:pt x="28" y="2"/>
                        </a:lnTo>
                        <a:lnTo>
                          <a:pt x="41" y="8"/>
                        </a:lnTo>
                        <a:lnTo>
                          <a:pt x="54" y="15"/>
                        </a:lnTo>
                        <a:lnTo>
                          <a:pt x="65" y="24"/>
                        </a:lnTo>
                        <a:lnTo>
                          <a:pt x="76" y="35"/>
                        </a:lnTo>
                        <a:lnTo>
                          <a:pt x="83" y="46"/>
                        </a:lnTo>
                        <a:lnTo>
                          <a:pt x="91" y="57"/>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0" name="Google Shape;1580;p9"/>
                  <p:cNvSpPr/>
                  <p:nvPr/>
                </p:nvSpPr>
                <p:spPr>
                  <a:xfrm>
                    <a:off x="2779" y="1573"/>
                    <a:ext cx="2" cy="8"/>
                  </a:xfrm>
                  <a:custGeom>
                    <a:rect b="b" l="l" r="r" t="t"/>
                    <a:pathLst>
                      <a:path extrusionOk="0" h="81" w="17">
                        <a:moveTo>
                          <a:pt x="17" y="0"/>
                        </a:moveTo>
                        <a:lnTo>
                          <a:pt x="17" y="7"/>
                        </a:lnTo>
                        <a:lnTo>
                          <a:pt x="17" y="17"/>
                        </a:lnTo>
                        <a:lnTo>
                          <a:pt x="16" y="26"/>
                        </a:lnTo>
                        <a:lnTo>
                          <a:pt x="16" y="37"/>
                        </a:lnTo>
                        <a:lnTo>
                          <a:pt x="14" y="47"/>
                        </a:lnTo>
                        <a:lnTo>
                          <a:pt x="13" y="59"/>
                        </a:lnTo>
                        <a:lnTo>
                          <a:pt x="12" y="69"/>
                        </a:lnTo>
                        <a:lnTo>
                          <a:pt x="12" y="81"/>
                        </a:lnTo>
                        <a:lnTo>
                          <a:pt x="4" y="72"/>
                        </a:lnTo>
                        <a:lnTo>
                          <a:pt x="1" y="61"/>
                        </a:lnTo>
                        <a:lnTo>
                          <a:pt x="0" y="49"/>
                        </a:lnTo>
                        <a:lnTo>
                          <a:pt x="1" y="38"/>
                        </a:lnTo>
                        <a:lnTo>
                          <a:pt x="3" y="26"/>
                        </a:lnTo>
                        <a:lnTo>
                          <a:pt x="6" y="16"/>
                        </a:lnTo>
                        <a:lnTo>
                          <a:pt x="11" y="6"/>
                        </a:lnTo>
                        <a:lnTo>
                          <a:pt x="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1" name="Google Shape;1581;p9"/>
                  <p:cNvSpPr/>
                  <p:nvPr/>
                </p:nvSpPr>
                <p:spPr>
                  <a:xfrm>
                    <a:off x="2784" y="1575"/>
                    <a:ext cx="3" cy="5"/>
                  </a:xfrm>
                  <a:custGeom>
                    <a:rect b="b" l="l" r="r" t="t"/>
                    <a:pathLst>
                      <a:path extrusionOk="0" h="57" w="29">
                        <a:moveTo>
                          <a:pt x="26" y="2"/>
                        </a:moveTo>
                        <a:lnTo>
                          <a:pt x="29" y="8"/>
                        </a:lnTo>
                        <a:lnTo>
                          <a:pt x="29" y="15"/>
                        </a:lnTo>
                        <a:lnTo>
                          <a:pt x="26" y="21"/>
                        </a:lnTo>
                        <a:lnTo>
                          <a:pt x="23" y="29"/>
                        </a:lnTo>
                        <a:lnTo>
                          <a:pt x="19" y="35"/>
                        </a:lnTo>
                        <a:lnTo>
                          <a:pt x="16" y="43"/>
                        </a:lnTo>
                        <a:lnTo>
                          <a:pt x="14" y="49"/>
                        </a:lnTo>
                        <a:lnTo>
                          <a:pt x="15" y="57"/>
                        </a:lnTo>
                        <a:lnTo>
                          <a:pt x="7" y="54"/>
                        </a:lnTo>
                        <a:lnTo>
                          <a:pt x="5" y="48"/>
                        </a:lnTo>
                        <a:lnTo>
                          <a:pt x="4" y="42"/>
                        </a:lnTo>
                        <a:lnTo>
                          <a:pt x="0" y="37"/>
                        </a:lnTo>
                        <a:lnTo>
                          <a:pt x="2" y="31"/>
                        </a:lnTo>
                        <a:lnTo>
                          <a:pt x="4" y="25"/>
                        </a:lnTo>
                        <a:lnTo>
                          <a:pt x="5" y="17"/>
                        </a:lnTo>
                        <a:lnTo>
                          <a:pt x="6" y="12"/>
                        </a:lnTo>
                        <a:lnTo>
                          <a:pt x="7" y="5"/>
                        </a:lnTo>
                        <a:lnTo>
                          <a:pt x="12" y="2"/>
                        </a:lnTo>
                        <a:lnTo>
                          <a:pt x="17" y="0"/>
                        </a:lnTo>
                        <a:lnTo>
                          <a:pt x="26"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9"/>
                  <p:cNvSpPr/>
                  <p:nvPr/>
                </p:nvSpPr>
                <p:spPr>
                  <a:xfrm>
                    <a:off x="2644" y="1583"/>
                    <a:ext cx="30" cy="17"/>
                  </a:xfrm>
                  <a:custGeom>
                    <a:rect b="b" l="l" r="r" t="t"/>
                    <a:pathLst>
                      <a:path extrusionOk="0" h="165" w="298">
                        <a:moveTo>
                          <a:pt x="298" y="12"/>
                        </a:moveTo>
                        <a:lnTo>
                          <a:pt x="266" y="28"/>
                        </a:lnTo>
                        <a:lnTo>
                          <a:pt x="235" y="47"/>
                        </a:lnTo>
                        <a:lnTo>
                          <a:pt x="202" y="67"/>
                        </a:lnTo>
                        <a:lnTo>
                          <a:pt x="170" y="87"/>
                        </a:lnTo>
                        <a:lnTo>
                          <a:pt x="136" y="107"/>
                        </a:lnTo>
                        <a:lnTo>
                          <a:pt x="102" y="126"/>
                        </a:lnTo>
                        <a:lnTo>
                          <a:pt x="69" y="144"/>
                        </a:lnTo>
                        <a:lnTo>
                          <a:pt x="35" y="163"/>
                        </a:lnTo>
                        <a:lnTo>
                          <a:pt x="24" y="165"/>
                        </a:lnTo>
                        <a:lnTo>
                          <a:pt x="14" y="160"/>
                        </a:lnTo>
                        <a:lnTo>
                          <a:pt x="8" y="154"/>
                        </a:lnTo>
                        <a:lnTo>
                          <a:pt x="5" y="149"/>
                        </a:lnTo>
                        <a:lnTo>
                          <a:pt x="1" y="143"/>
                        </a:lnTo>
                        <a:lnTo>
                          <a:pt x="0" y="138"/>
                        </a:lnTo>
                        <a:lnTo>
                          <a:pt x="8" y="112"/>
                        </a:lnTo>
                        <a:lnTo>
                          <a:pt x="25" y="92"/>
                        </a:lnTo>
                        <a:lnTo>
                          <a:pt x="43" y="73"/>
                        </a:lnTo>
                        <a:lnTo>
                          <a:pt x="66" y="59"/>
                        </a:lnTo>
                        <a:lnTo>
                          <a:pt x="88" y="46"/>
                        </a:lnTo>
                        <a:lnTo>
                          <a:pt x="113" y="36"/>
                        </a:lnTo>
                        <a:lnTo>
                          <a:pt x="137" y="26"/>
                        </a:lnTo>
                        <a:lnTo>
                          <a:pt x="161" y="17"/>
                        </a:lnTo>
                        <a:lnTo>
                          <a:pt x="179" y="12"/>
                        </a:lnTo>
                        <a:lnTo>
                          <a:pt x="197" y="9"/>
                        </a:lnTo>
                        <a:lnTo>
                          <a:pt x="214" y="4"/>
                        </a:lnTo>
                        <a:lnTo>
                          <a:pt x="233" y="2"/>
                        </a:lnTo>
                        <a:lnTo>
                          <a:pt x="249" y="0"/>
                        </a:lnTo>
                        <a:lnTo>
                          <a:pt x="266" y="2"/>
                        </a:lnTo>
                        <a:lnTo>
                          <a:pt x="282" y="5"/>
                        </a:lnTo>
                        <a:lnTo>
                          <a:pt x="298" y="12"/>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9"/>
                  <p:cNvSpPr/>
                  <p:nvPr/>
                </p:nvSpPr>
                <p:spPr>
                  <a:xfrm>
                    <a:off x="2864" y="1584"/>
                    <a:ext cx="13" cy="21"/>
                  </a:xfrm>
                  <a:custGeom>
                    <a:rect b="b" l="l" r="r" t="t"/>
                    <a:pathLst>
                      <a:path extrusionOk="0" h="213" w="124">
                        <a:moveTo>
                          <a:pt x="122" y="112"/>
                        </a:moveTo>
                        <a:lnTo>
                          <a:pt x="123" y="124"/>
                        </a:lnTo>
                        <a:lnTo>
                          <a:pt x="124" y="137"/>
                        </a:lnTo>
                        <a:lnTo>
                          <a:pt x="124" y="150"/>
                        </a:lnTo>
                        <a:lnTo>
                          <a:pt x="124" y="163"/>
                        </a:lnTo>
                        <a:lnTo>
                          <a:pt x="121" y="175"/>
                        </a:lnTo>
                        <a:lnTo>
                          <a:pt x="117" y="188"/>
                        </a:lnTo>
                        <a:lnTo>
                          <a:pt x="112" y="200"/>
                        </a:lnTo>
                        <a:lnTo>
                          <a:pt x="107" y="213"/>
                        </a:lnTo>
                        <a:lnTo>
                          <a:pt x="85" y="209"/>
                        </a:lnTo>
                        <a:lnTo>
                          <a:pt x="72" y="199"/>
                        </a:lnTo>
                        <a:lnTo>
                          <a:pt x="65" y="184"/>
                        </a:lnTo>
                        <a:lnTo>
                          <a:pt x="60" y="166"/>
                        </a:lnTo>
                        <a:lnTo>
                          <a:pt x="57" y="146"/>
                        </a:lnTo>
                        <a:lnTo>
                          <a:pt x="54" y="127"/>
                        </a:lnTo>
                        <a:lnTo>
                          <a:pt x="48" y="107"/>
                        </a:lnTo>
                        <a:lnTo>
                          <a:pt x="41" y="92"/>
                        </a:lnTo>
                        <a:lnTo>
                          <a:pt x="37" y="81"/>
                        </a:lnTo>
                        <a:lnTo>
                          <a:pt x="37" y="72"/>
                        </a:lnTo>
                        <a:lnTo>
                          <a:pt x="37" y="62"/>
                        </a:lnTo>
                        <a:lnTo>
                          <a:pt x="38" y="52"/>
                        </a:lnTo>
                        <a:lnTo>
                          <a:pt x="36" y="43"/>
                        </a:lnTo>
                        <a:lnTo>
                          <a:pt x="32" y="34"/>
                        </a:lnTo>
                        <a:lnTo>
                          <a:pt x="25" y="26"/>
                        </a:lnTo>
                        <a:lnTo>
                          <a:pt x="15" y="21"/>
                        </a:lnTo>
                        <a:lnTo>
                          <a:pt x="0" y="21"/>
                        </a:lnTo>
                        <a:lnTo>
                          <a:pt x="0" y="0"/>
                        </a:lnTo>
                        <a:lnTo>
                          <a:pt x="18" y="6"/>
                        </a:lnTo>
                        <a:lnTo>
                          <a:pt x="37" y="16"/>
                        </a:lnTo>
                        <a:lnTo>
                          <a:pt x="55" y="27"/>
                        </a:lnTo>
                        <a:lnTo>
                          <a:pt x="72" y="43"/>
                        </a:lnTo>
                        <a:lnTo>
                          <a:pt x="87" y="58"/>
                        </a:lnTo>
                        <a:lnTo>
                          <a:pt x="100" y="76"/>
                        </a:lnTo>
                        <a:lnTo>
                          <a:pt x="112" y="93"/>
                        </a:lnTo>
                        <a:lnTo>
                          <a:pt x="122" y="112"/>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9"/>
                  <p:cNvSpPr/>
                  <p:nvPr/>
                </p:nvSpPr>
                <p:spPr>
                  <a:xfrm>
                    <a:off x="2646" y="1585"/>
                    <a:ext cx="22" cy="12"/>
                  </a:xfrm>
                  <a:custGeom>
                    <a:rect b="b" l="l" r="r" t="t"/>
                    <a:pathLst>
                      <a:path extrusionOk="0" h="121" w="218">
                        <a:moveTo>
                          <a:pt x="218" y="0"/>
                        </a:moveTo>
                        <a:lnTo>
                          <a:pt x="189" y="12"/>
                        </a:lnTo>
                        <a:lnTo>
                          <a:pt x="162" y="28"/>
                        </a:lnTo>
                        <a:lnTo>
                          <a:pt x="136" y="46"/>
                        </a:lnTo>
                        <a:lnTo>
                          <a:pt x="110" y="64"/>
                        </a:lnTo>
                        <a:lnTo>
                          <a:pt x="83" y="80"/>
                        </a:lnTo>
                        <a:lnTo>
                          <a:pt x="56" y="97"/>
                        </a:lnTo>
                        <a:lnTo>
                          <a:pt x="28" y="110"/>
                        </a:lnTo>
                        <a:lnTo>
                          <a:pt x="0" y="121"/>
                        </a:lnTo>
                        <a:lnTo>
                          <a:pt x="4" y="105"/>
                        </a:lnTo>
                        <a:lnTo>
                          <a:pt x="12" y="93"/>
                        </a:lnTo>
                        <a:lnTo>
                          <a:pt x="24" y="82"/>
                        </a:lnTo>
                        <a:lnTo>
                          <a:pt x="39" y="74"/>
                        </a:lnTo>
                        <a:lnTo>
                          <a:pt x="54" y="65"/>
                        </a:lnTo>
                        <a:lnTo>
                          <a:pt x="70" y="56"/>
                        </a:lnTo>
                        <a:lnTo>
                          <a:pt x="85" y="46"/>
                        </a:lnTo>
                        <a:lnTo>
                          <a:pt x="102" y="35"/>
                        </a:lnTo>
                        <a:lnTo>
                          <a:pt x="115" y="29"/>
                        </a:lnTo>
                        <a:lnTo>
                          <a:pt x="129" y="24"/>
                        </a:lnTo>
                        <a:lnTo>
                          <a:pt x="143" y="19"/>
                        </a:lnTo>
                        <a:lnTo>
                          <a:pt x="158" y="13"/>
                        </a:lnTo>
                        <a:lnTo>
                          <a:pt x="172" y="7"/>
                        </a:lnTo>
                        <a:lnTo>
                          <a:pt x="187" y="3"/>
                        </a:lnTo>
                        <a:lnTo>
                          <a:pt x="202" y="0"/>
                        </a:lnTo>
                        <a:lnTo>
                          <a:pt x="218" y="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9"/>
                  <p:cNvSpPr/>
                  <p:nvPr/>
                </p:nvSpPr>
                <p:spPr>
                  <a:xfrm>
                    <a:off x="2673" y="1590"/>
                    <a:ext cx="26" cy="16"/>
                  </a:xfrm>
                  <a:custGeom>
                    <a:rect b="b" l="l" r="r" t="t"/>
                    <a:pathLst>
                      <a:path extrusionOk="0" h="162" w="253">
                        <a:moveTo>
                          <a:pt x="253" y="5"/>
                        </a:moveTo>
                        <a:lnTo>
                          <a:pt x="250" y="8"/>
                        </a:lnTo>
                        <a:lnTo>
                          <a:pt x="246" y="13"/>
                        </a:lnTo>
                        <a:lnTo>
                          <a:pt x="240" y="15"/>
                        </a:lnTo>
                        <a:lnTo>
                          <a:pt x="235" y="17"/>
                        </a:lnTo>
                        <a:lnTo>
                          <a:pt x="228" y="17"/>
                        </a:lnTo>
                        <a:lnTo>
                          <a:pt x="222" y="19"/>
                        </a:lnTo>
                        <a:lnTo>
                          <a:pt x="216" y="21"/>
                        </a:lnTo>
                        <a:lnTo>
                          <a:pt x="213" y="26"/>
                        </a:lnTo>
                        <a:lnTo>
                          <a:pt x="186" y="46"/>
                        </a:lnTo>
                        <a:lnTo>
                          <a:pt x="163" y="67"/>
                        </a:lnTo>
                        <a:lnTo>
                          <a:pt x="139" y="84"/>
                        </a:lnTo>
                        <a:lnTo>
                          <a:pt x="116" y="101"/>
                        </a:lnTo>
                        <a:lnTo>
                          <a:pt x="91" y="116"/>
                        </a:lnTo>
                        <a:lnTo>
                          <a:pt x="68" y="131"/>
                        </a:lnTo>
                        <a:lnTo>
                          <a:pt x="42" y="145"/>
                        </a:lnTo>
                        <a:lnTo>
                          <a:pt x="16" y="162"/>
                        </a:lnTo>
                        <a:lnTo>
                          <a:pt x="7" y="153"/>
                        </a:lnTo>
                        <a:lnTo>
                          <a:pt x="3" y="145"/>
                        </a:lnTo>
                        <a:lnTo>
                          <a:pt x="0" y="137"/>
                        </a:lnTo>
                        <a:lnTo>
                          <a:pt x="0" y="128"/>
                        </a:lnTo>
                        <a:lnTo>
                          <a:pt x="0" y="118"/>
                        </a:lnTo>
                        <a:lnTo>
                          <a:pt x="3" y="110"/>
                        </a:lnTo>
                        <a:lnTo>
                          <a:pt x="6" y="100"/>
                        </a:lnTo>
                        <a:lnTo>
                          <a:pt x="11" y="91"/>
                        </a:lnTo>
                        <a:lnTo>
                          <a:pt x="31" y="72"/>
                        </a:lnTo>
                        <a:lnTo>
                          <a:pt x="53" y="56"/>
                        </a:lnTo>
                        <a:lnTo>
                          <a:pt x="75" y="42"/>
                        </a:lnTo>
                        <a:lnTo>
                          <a:pt x="99" y="31"/>
                        </a:lnTo>
                        <a:lnTo>
                          <a:pt x="122" y="21"/>
                        </a:lnTo>
                        <a:lnTo>
                          <a:pt x="147" y="16"/>
                        </a:lnTo>
                        <a:lnTo>
                          <a:pt x="173" y="12"/>
                        </a:lnTo>
                        <a:lnTo>
                          <a:pt x="202" y="11"/>
                        </a:lnTo>
                        <a:lnTo>
                          <a:pt x="206" y="5"/>
                        </a:lnTo>
                        <a:lnTo>
                          <a:pt x="212" y="2"/>
                        </a:lnTo>
                        <a:lnTo>
                          <a:pt x="219" y="0"/>
                        </a:lnTo>
                        <a:lnTo>
                          <a:pt x="226" y="0"/>
                        </a:lnTo>
                        <a:lnTo>
                          <a:pt x="233" y="0"/>
                        </a:lnTo>
                        <a:lnTo>
                          <a:pt x="239" y="1"/>
                        </a:lnTo>
                        <a:lnTo>
                          <a:pt x="246" y="2"/>
                        </a:lnTo>
                        <a:lnTo>
                          <a:pt x="253" y="5"/>
                        </a:lnTo>
                        <a:close/>
                      </a:path>
                    </a:pathLst>
                  </a:custGeom>
                  <a:solidFill>
                    <a:srgbClr val="00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9"/>
                  <p:cNvSpPr/>
                  <p:nvPr/>
                </p:nvSpPr>
                <p:spPr>
                  <a:xfrm>
                    <a:off x="2870" y="1591"/>
                    <a:ext cx="5" cy="12"/>
                  </a:xfrm>
                  <a:custGeom>
                    <a:rect b="b" l="l" r="r" t="t"/>
                    <a:pathLst>
                      <a:path extrusionOk="0" h="122" w="48">
                        <a:moveTo>
                          <a:pt x="48" y="66"/>
                        </a:moveTo>
                        <a:lnTo>
                          <a:pt x="42" y="71"/>
                        </a:lnTo>
                        <a:lnTo>
                          <a:pt x="41" y="78"/>
                        </a:lnTo>
                        <a:lnTo>
                          <a:pt x="40" y="85"/>
                        </a:lnTo>
                        <a:lnTo>
                          <a:pt x="41" y="93"/>
                        </a:lnTo>
                        <a:lnTo>
                          <a:pt x="40" y="100"/>
                        </a:lnTo>
                        <a:lnTo>
                          <a:pt x="40" y="108"/>
                        </a:lnTo>
                        <a:lnTo>
                          <a:pt x="37" y="115"/>
                        </a:lnTo>
                        <a:lnTo>
                          <a:pt x="33" y="122"/>
                        </a:lnTo>
                        <a:lnTo>
                          <a:pt x="26" y="107"/>
                        </a:lnTo>
                        <a:lnTo>
                          <a:pt x="20" y="93"/>
                        </a:lnTo>
                        <a:lnTo>
                          <a:pt x="13" y="78"/>
                        </a:lnTo>
                        <a:lnTo>
                          <a:pt x="9" y="63"/>
                        </a:lnTo>
                        <a:lnTo>
                          <a:pt x="5" y="47"/>
                        </a:lnTo>
                        <a:lnTo>
                          <a:pt x="2" y="31"/>
                        </a:lnTo>
                        <a:lnTo>
                          <a:pt x="0" y="15"/>
                        </a:lnTo>
                        <a:lnTo>
                          <a:pt x="2" y="0"/>
                        </a:lnTo>
                        <a:lnTo>
                          <a:pt x="12" y="2"/>
                        </a:lnTo>
                        <a:lnTo>
                          <a:pt x="20" y="9"/>
                        </a:lnTo>
                        <a:lnTo>
                          <a:pt x="25" y="15"/>
                        </a:lnTo>
                        <a:lnTo>
                          <a:pt x="30" y="25"/>
                        </a:lnTo>
                        <a:lnTo>
                          <a:pt x="34" y="35"/>
                        </a:lnTo>
                        <a:lnTo>
                          <a:pt x="38" y="46"/>
                        </a:lnTo>
                        <a:lnTo>
                          <a:pt x="41" y="55"/>
                        </a:lnTo>
                        <a:lnTo>
                          <a:pt x="48" y="66"/>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9"/>
                  <p:cNvSpPr/>
                  <p:nvPr/>
                </p:nvSpPr>
                <p:spPr>
                  <a:xfrm>
                    <a:off x="2676" y="1594"/>
                    <a:ext cx="13" cy="10"/>
                  </a:xfrm>
                  <a:custGeom>
                    <a:rect b="b" l="l" r="r" t="t"/>
                    <a:pathLst>
                      <a:path extrusionOk="0" h="96" w="132">
                        <a:moveTo>
                          <a:pt x="132" y="0"/>
                        </a:moveTo>
                        <a:lnTo>
                          <a:pt x="117" y="13"/>
                        </a:lnTo>
                        <a:lnTo>
                          <a:pt x="103" y="27"/>
                        </a:lnTo>
                        <a:lnTo>
                          <a:pt x="87" y="41"/>
                        </a:lnTo>
                        <a:lnTo>
                          <a:pt x="72" y="55"/>
                        </a:lnTo>
                        <a:lnTo>
                          <a:pt x="53" y="67"/>
                        </a:lnTo>
                        <a:lnTo>
                          <a:pt x="36" y="79"/>
                        </a:lnTo>
                        <a:lnTo>
                          <a:pt x="18" y="88"/>
                        </a:lnTo>
                        <a:lnTo>
                          <a:pt x="0" y="96"/>
                        </a:lnTo>
                        <a:lnTo>
                          <a:pt x="4" y="75"/>
                        </a:lnTo>
                        <a:lnTo>
                          <a:pt x="12" y="59"/>
                        </a:lnTo>
                        <a:lnTo>
                          <a:pt x="24" y="44"/>
                        </a:lnTo>
                        <a:lnTo>
                          <a:pt x="40" y="32"/>
                        </a:lnTo>
                        <a:lnTo>
                          <a:pt x="56" y="21"/>
                        </a:lnTo>
                        <a:lnTo>
                          <a:pt x="75" y="13"/>
                        </a:lnTo>
                        <a:lnTo>
                          <a:pt x="93" y="5"/>
                        </a:lnTo>
                        <a:lnTo>
                          <a:pt x="111" y="0"/>
                        </a:lnTo>
                        <a:lnTo>
                          <a:pt x="132" y="0"/>
                        </a:lnTo>
                        <a:close/>
                      </a:path>
                    </a:pathLst>
                  </a:custGeom>
                  <a:solidFill>
                    <a:srgbClr val="4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9"/>
                  <p:cNvSpPr/>
                  <p:nvPr/>
                </p:nvSpPr>
                <p:spPr>
                  <a:xfrm>
                    <a:off x="2748" y="1597"/>
                    <a:ext cx="64" cy="46"/>
                  </a:xfrm>
                  <a:custGeom>
                    <a:rect b="b" l="l" r="r" t="t"/>
                    <a:pathLst>
                      <a:path extrusionOk="0" h="458" w="640">
                        <a:moveTo>
                          <a:pt x="586" y="111"/>
                        </a:moveTo>
                        <a:lnTo>
                          <a:pt x="600" y="139"/>
                        </a:lnTo>
                        <a:lnTo>
                          <a:pt x="614" y="171"/>
                        </a:lnTo>
                        <a:lnTo>
                          <a:pt x="626" y="204"/>
                        </a:lnTo>
                        <a:lnTo>
                          <a:pt x="636" y="238"/>
                        </a:lnTo>
                        <a:lnTo>
                          <a:pt x="640" y="272"/>
                        </a:lnTo>
                        <a:lnTo>
                          <a:pt x="640" y="306"/>
                        </a:lnTo>
                        <a:lnTo>
                          <a:pt x="634" y="341"/>
                        </a:lnTo>
                        <a:lnTo>
                          <a:pt x="622" y="374"/>
                        </a:lnTo>
                        <a:lnTo>
                          <a:pt x="606" y="389"/>
                        </a:lnTo>
                        <a:lnTo>
                          <a:pt x="590" y="402"/>
                        </a:lnTo>
                        <a:lnTo>
                          <a:pt x="570" y="412"/>
                        </a:lnTo>
                        <a:lnTo>
                          <a:pt x="551" y="419"/>
                        </a:lnTo>
                        <a:lnTo>
                          <a:pt x="529" y="424"/>
                        </a:lnTo>
                        <a:lnTo>
                          <a:pt x="508" y="426"/>
                        </a:lnTo>
                        <a:lnTo>
                          <a:pt x="485" y="426"/>
                        </a:lnTo>
                        <a:lnTo>
                          <a:pt x="465" y="424"/>
                        </a:lnTo>
                        <a:lnTo>
                          <a:pt x="443" y="414"/>
                        </a:lnTo>
                        <a:lnTo>
                          <a:pt x="423" y="405"/>
                        </a:lnTo>
                        <a:lnTo>
                          <a:pt x="401" y="395"/>
                        </a:lnTo>
                        <a:lnTo>
                          <a:pt x="382" y="386"/>
                        </a:lnTo>
                        <a:lnTo>
                          <a:pt x="360" y="377"/>
                        </a:lnTo>
                        <a:lnTo>
                          <a:pt x="340" y="372"/>
                        </a:lnTo>
                        <a:lnTo>
                          <a:pt x="318" y="370"/>
                        </a:lnTo>
                        <a:lnTo>
                          <a:pt x="299" y="374"/>
                        </a:lnTo>
                        <a:lnTo>
                          <a:pt x="272" y="392"/>
                        </a:lnTo>
                        <a:lnTo>
                          <a:pt x="245" y="412"/>
                        </a:lnTo>
                        <a:lnTo>
                          <a:pt x="216" y="428"/>
                        </a:lnTo>
                        <a:lnTo>
                          <a:pt x="187" y="442"/>
                        </a:lnTo>
                        <a:lnTo>
                          <a:pt x="155" y="452"/>
                        </a:lnTo>
                        <a:lnTo>
                          <a:pt x="124" y="458"/>
                        </a:lnTo>
                        <a:lnTo>
                          <a:pt x="93" y="458"/>
                        </a:lnTo>
                        <a:lnTo>
                          <a:pt x="62" y="455"/>
                        </a:lnTo>
                        <a:lnTo>
                          <a:pt x="39" y="437"/>
                        </a:lnTo>
                        <a:lnTo>
                          <a:pt x="23" y="415"/>
                        </a:lnTo>
                        <a:lnTo>
                          <a:pt x="11" y="390"/>
                        </a:lnTo>
                        <a:lnTo>
                          <a:pt x="5" y="364"/>
                        </a:lnTo>
                        <a:lnTo>
                          <a:pt x="0" y="335"/>
                        </a:lnTo>
                        <a:lnTo>
                          <a:pt x="0" y="307"/>
                        </a:lnTo>
                        <a:lnTo>
                          <a:pt x="1" y="279"/>
                        </a:lnTo>
                        <a:lnTo>
                          <a:pt x="6" y="252"/>
                        </a:lnTo>
                        <a:lnTo>
                          <a:pt x="11" y="218"/>
                        </a:lnTo>
                        <a:lnTo>
                          <a:pt x="23" y="184"/>
                        </a:lnTo>
                        <a:lnTo>
                          <a:pt x="39" y="152"/>
                        </a:lnTo>
                        <a:lnTo>
                          <a:pt x="61" y="124"/>
                        </a:lnTo>
                        <a:lnTo>
                          <a:pt x="83" y="97"/>
                        </a:lnTo>
                        <a:lnTo>
                          <a:pt x="111" y="75"/>
                        </a:lnTo>
                        <a:lnTo>
                          <a:pt x="140" y="57"/>
                        </a:lnTo>
                        <a:lnTo>
                          <a:pt x="173" y="45"/>
                        </a:lnTo>
                        <a:lnTo>
                          <a:pt x="197" y="24"/>
                        </a:lnTo>
                        <a:lnTo>
                          <a:pt x="223" y="13"/>
                        </a:lnTo>
                        <a:lnTo>
                          <a:pt x="250" y="8"/>
                        </a:lnTo>
                        <a:lnTo>
                          <a:pt x="279" y="6"/>
                        </a:lnTo>
                        <a:lnTo>
                          <a:pt x="307" y="6"/>
                        </a:lnTo>
                        <a:lnTo>
                          <a:pt x="336" y="8"/>
                        </a:lnTo>
                        <a:lnTo>
                          <a:pt x="365" y="5"/>
                        </a:lnTo>
                        <a:lnTo>
                          <a:pt x="395" y="0"/>
                        </a:lnTo>
                        <a:lnTo>
                          <a:pt x="424" y="2"/>
                        </a:lnTo>
                        <a:lnTo>
                          <a:pt x="453" y="8"/>
                        </a:lnTo>
                        <a:lnTo>
                          <a:pt x="480" y="15"/>
                        </a:lnTo>
                        <a:lnTo>
                          <a:pt x="507" y="27"/>
                        </a:lnTo>
                        <a:lnTo>
                          <a:pt x="529" y="41"/>
                        </a:lnTo>
                        <a:lnTo>
                          <a:pt x="552" y="59"/>
                        </a:lnTo>
                        <a:lnTo>
                          <a:pt x="570" y="82"/>
                        </a:lnTo>
                        <a:lnTo>
                          <a:pt x="586" y="1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9"/>
                  <p:cNvSpPr/>
                  <p:nvPr/>
                </p:nvSpPr>
                <p:spPr>
                  <a:xfrm>
                    <a:off x="2774" y="1600"/>
                    <a:ext cx="10" cy="8"/>
                  </a:xfrm>
                  <a:custGeom>
                    <a:rect b="b" l="l" r="r" t="t"/>
                    <a:pathLst>
                      <a:path extrusionOk="0" h="81" w="101">
                        <a:moveTo>
                          <a:pt x="101" y="71"/>
                        </a:moveTo>
                        <a:lnTo>
                          <a:pt x="92" y="73"/>
                        </a:lnTo>
                        <a:lnTo>
                          <a:pt x="83" y="75"/>
                        </a:lnTo>
                        <a:lnTo>
                          <a:pt x="74" y="75"/>
                        </a:lnTo>
                        <a:lnTo>
                          <a:pt x="65" y="76"/>
                        </a:lnTo>
                        <a:lnTo>
                          <a:pt x="55" y="76"/>
                        </a:lnTo>
                        <a:lnTo>
                          <a:pt x="47" y="76"/>
                        </a:lnTo>
                        <a:lnTo>
                          <a:pt x="37" y="77"/>
                        </a:lnTo>
                        <a:lnTo>
                          <a:pt x="31" y="81"/>
                        </a:lnTo>
                        <a:lnTo>
                          <a:pt x="18" y="75"/>
                        </a:lnTo>
                        <a:lnTo>
                          <a:pt x="10" y="67"/>
                        </a:lnTo>
                        <a:lnTo>
                          <a:pt x="5" y="56"/>
                        </a:lnTo>
                        <a:lnTo>
                          <a:pt x="3" y="47"/>
                        </a:lnTo>
                        <a:lnTo>
                          <a:pt x="0" y="35"/>
                        </a:lnTo>
                        <a:lnTo>
                          <a:pt x="2" y="24"/>
                        </a:lnTo>
                        <a:lnTo>
                          <a:pt x="3" y="13"/>
                        </a:lnTo>
                        <a:lnTo>
                          <a:pt x="5" y="6"/>
                        </a:lnTo>
                        <a:lnTo>
                          <a:pt x="14" y="2"/>
                        </a:lnTo>
                        <a:lnTo>
                          <a:pt x="25" y="1"/>
                        </a:lnTo>
                        <a:lnTo>
                          <a:pt x="36" y="0"/>
                        </a:lnTo>
                        <a:lnTo>
                          <a:pt x="49" y="0"/>
                        </a:lnTo>
                        <a:lnTo>
                          <a:pt x="60" y="0"/>
                        </a:lnTo>
                        <a:lnTo>
                          <a:pt x="73" y="0"/>
                        </a:lnTo>
                        <a:lnTo>
                          <a:pt x="85" y="0"/>
                        </a:lnTo>
                        <a:lnTo>
                          <a:pt x="96" y="0"/>
                        </a:lnTo>
                        <a:lnTo>
                          <a:pt x="101" y="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9"/>
                  <p:cNvSpPr/>
                  <p:nvPr/>
                </p:nvSpPr>
                <p:spPr>
                  <a:xfrm>
                    <a:off x="2766" y="1625"/>
                    <a:ext cx="23" cy="13"/>
                  </a:xfrm>
                  <a:custGeom>
                    <a:rect b="b" l="l" r="r" t="t"/>
                    <a:pathLst>
                      <a:path extrusionOk="0" h="134" w="231">
                        <a:moveTo>
                          <a:pt x="221" y="38"/>
                        </a:moveTo>
                        <a:lnTo>
                          <a:pt x="222" y="48"/>
                        </a:lnTo>
                        <a:lnTo>
                          <a:pt x="225" y="60"/>
                        </a:lnTo>
                        <a:lnTo>
                          <a:pt x="226" y="67"/>
                        </a:lnTo>
                        <a:lnTo>
                          <a:pt x="228" y="73"/>
                        </a:lnTo>
                        <a:lnTo>
                          <a:pt x="230" y="80"/>
                        </a:lnTo>
                        <a:lnTo>
                          <a:pt x="231" y="88"/>
                        </a:lnTo>
                        <a:lnTo>
                          <a:pt x="199" y="73"/>
                        </a:lnTo>
                        <a:lnTo>
                          <a:pt x="169" y="67"/>
                        </a:lnTo>
                        <a:lnTo>
                          <a:pt x="140" y="67"/>
                        </a:lnTo>
                        <a:lnTo>
                          <a:pt x="111" y="74"/>
                        </a:lnTo>
                        <a:lnTo>
                          <a:pt x="82" y="85"/>
                        </a:lnTo>
                        <a:lnTo>
                          <a:pt x="56" y="99"/>
                        </a:lnTo>
                        <a:lnTo>
                          <a:pt x="31" y="115"/>
                        </a:lnTo>
                        <a:lnTo>
                          <a:pt x="9" y="134"/>
                        </a:lnTo>
                        <a:lnTo>
                          <a:pt x="3" y="123"/>
                        </a:lnTo>
                        <a:lnTo>
                          <a:pt x="1" y="112"/>
                        </a:lnTo>
                        <a:lnTo>
                          <a:pt x="0" y="101"/>
                        </a:lnTo>
                        <a:lnTo>
                          <a:pt x="2" y="90"/>
                        </a:lnTo>
                        <a:lnTo>
                          <a:pt x="4" y="79"/>
                        </a:lnTo>
                        <a:lnTo>
                          <a:pt x="8" y="68"/>
                        </a:lnTo>
                        <a:lnTo>
                          <a:pt x="12" y="57"/>
                        </a:lnTo>
                        <a:lnTo>
                          <a:pt x="18" y="48"/>
                        </a:lnTo>
                        <a:lnTo>
                          <a:pt x="27" y="40"/>
                        </a:lnTo>
                        <a:lnTo>
                          <a:pt x="37" y="33"/>
                        </a:lnTo>
                        <a:lnTo>
                          <a:pt x="46" y="27"/>
                        </a:lnTo>
                        <a:lnTo>
                          <a:pt x="56" y="23"/>
                        </a:lnTo>
                        <a:lnTo>
                          <a:pt x="65" y="20"/>
                        </a:lnTo>
                        <a:lnTo>
                          <a:pt x="74" y="21"/>
                        </a:lnTo>
                        <a:lnTo>
                          <a:pt x="84" y="25"/>
                        </a:lnTo>
                        <a:lnTo>
                          <a:pt x="94" y="33"/>
                        </a:lnTo>
                        <a:lnTo>
                          <a:pt x="99" y="35"/>
                        </a:lnTo>
                        <a:lnTo>
                          <a:pt x="106" y="42"/>
                        </a:lnTo>
                        <a:lnTo>
                          <a:pt x="110" y="48"/>
                        </a:lnTo>
                        <a:lnTo>
                          <a:pt x="114" y="57"/>
                        </a:lnTo>
                        <a:lnTo>
                          <a:pt x="119" y="62"/>
                        </a:lnTo>
                        <a:lnTo>
                          <a:pt x="124" y="67"/>
                        </a:lnTo>
                        <a:lnTo>
                          <a:pt x="130" y="67"/>
                        </a:lnTo>
                        <a:lnTo>
                          <a:pt x="140" y="63"/>
                        </a:lnTo>
                        <a:lnTo>
                          <a:pt x="136" y="53"/>
                        </a:lnTo>
                        <a:lnTo>
                          <a:pt x="132" y="43"/>
                        </a:lnTo>
                        <a:lnTo>
                          <a:pt x="125" y="34"/>
                        </a:lnTo>
                        <a:lnTo>
                          <a:pt x="120" y="28"/>
                        </a:lnTo>
                        <a:lnTo>
                          <a:pt x="128" y="13"/>
                        </a:lnTo>
                        <a:lnTo>
                          <a:pt x="140" y="4"/>
                        </a:lnTo>
                        <a:lnTo>
                          <a:pt x="154" y="0"/>
                        </a:lnTo>
                        <a:lnTo>
                          <a:pt x="170" y="0"/>
                        </a:lnTo>
                        <a:lnTo>
                          <a:pt x="184" y="3"/>
                        </a:lnTo>
                        <a:lnTo>
                          <a:pt x="198" y="12"/>
                        </a:lnTo>
                        <a:lnTo>
                          <a:pt x="210" y="23"/>
                        </a:lnTo>
                        <a:lnTo>
                          <a:pt x="221" y="38"/>
                        </a:lnTo>
                        <a:close/>
                      </a:path>
                    </a:pathLst>
                  </a:custGeom>
                  <a:solidFill>
                    <a:srgbClr val="FF4F4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9"/>
                  <p:cNvSpPr/>
                  <p:nvPr/>
                </p:nvSpPr>
                <p:spPr>
                  <a:xfrm>
                    <a:off x="2833" y="1626"/>
                    <a:ext cx="7" cy="9"/>
                  </a:xfrm>
                  <a:custGeom>
                    <a:rect b="b" l="l" r="r" t="t"/>
                    <a:pathLst>
                      <a:path extrusionOk="0" h="84" w="73">
                        <a:moveTo>
                          <a:pt x="73" y="18"/>
                        </a:moveTo>
                        <a:lnTo>
                          <a:pt x="73" y="38"/>
                        </a:lnTo>
                        <a:lnTo>
                          <a:pt x="61" y="38"/>
                        </a:lnTo>
                        <a:lnTo>
                          <a:pt x="51" y="42"/>
                        </a:lnTo>
                        <a:lnTo>
                          <a:pt x="41" y="46"/>
                        </a:lnTo>
                        <a:lnTo>
                          <a:pt x="33" y="53"/>
                        </a:lnTo>
                        <a:lnTo>
                          <a:pt x="24" y="59"/>
                        </a:lnTo>
                        <a:lnTo>
                          <a:pt x="17" y="67"/>
                        </a:lnTo>
                        <a:lnTo>
                          <a:pt x="8" y="75"/>
                        </a:lnTo>
                        <a:lnTo>
                          <a:pt x="2" y="84"/>
                        </a:lnTo>
                        <a:lnTo>
                          <a:pt x="2" y="74"/>
                        </a:lnTo>
                        <a:lnTo>
                          <a:pt x="2" y="63"/>
                        </a:lnTo>
                        <a:lnTo>
                          <a:pt x="0" y="50"/>
                        </a:lnTo>
                        <a:lnTo>
                          <a:pt x="0" y="37"/>
                        </a:lnTo>
                        <a:lnTo>
                          <a:pt x="0" y="24"/>
                        </a:lnTo>
                        <a:lnTo>
                          <a:pt x="4" y="14"/>
                        </a:lnTo>
                        <a:lnTo>
                          <a:pt x="10" y="6"/>
                        </a:lnTo>
                        <a:lnTo>
                          <a:pt x="22" y="3"/>
                        </a:lnTo>
                        <a:lnTo>
                          <a:pt x="28" y="3"/>
                        </a:lnTo>
                        <a:lnTo>
                          <a:pt x="36" y="2"/>
                        </a:lnTo>
                        <a:lnTo>
                          <a:pt x="42" y="1"/>
                        </a:lnTo>
                        <a:lnTo>
                          <a:pt x="50" y="1"/>
                        </a:lnTo>
                        <a:lnTo>
                          <a:pt x="56" y="0"/>
                        </a:lnTo>
                        <a:lnTo>
                          <a:pt x="63" y="3"/>
                        </a:lnTo>
                        <a:lnTo>
                          <a:pt x="67" y="9"/>
                        </a:lnTo>
                        <a:lnTo>
                          <a:pt x="73" y="18"/>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9"/>
                  <p:cNvSpPr/>
                  <p:nvPr/>
                </p:nvSpPr>
                <p:spPr>
                  <a:xfrm>
                    <a:off x="2828" y="1632"/>
                    <a:ext cx="12" cy="17"/>
                  </a:xfrm>
                  <a:custGeom>
                    <a:rect b="b" l="l" r="r" t="t"/>
                    <a:pathLst>
                      <a:path extrusionOk="0" h="166" w="122">
                        <a:moveTo>
                          <a:pt x="122" y="0"/>
                        </a:moveTo>
                        <a:lnTo>
                          <a:pt x="116" y="23"/>
                        </a:lnTo>
                        <a:lnTo>
                          <a:pt x="110" y="48"/>
                        </a:lnTo>
                        <a:lnTo>
                          <a:pt x="99" y="72"/>
                        </a:lnTo>
                        <a:lnTo>
                          <a:pt x="86" y="96"/>
                        </a:lnTo>
                        <a:lnTo>
                          <a:pt x="70" y="116"/>
                        </a:lnTo>
                        <a:lnTo>
                          <a:pt x="52" y="135"/>
                        </a:lnTo>
                        <a:lnTo>
                          <a:pt x="32" y="152"/>
                        </a:lnTo>
                        <a:lnTo>
                          <a:pt x="11" y="166"/>
                        </a:lnTo>
                        <a:lnTo>
                          <a:pt x="0" y="166"/>
                        </a:lnTo>
                        <a:lnTo>
                          <a:pt x="7" y="141"/>
                        </a:lnTo>
                        <a:lnTo>
                          <a:pt x="18" y="116"/>
                        </a:lnTo>
                        <a:lnTo>
                          <a:pt x="30" y="91"/>
                        </a:lnTo>
                        <a:lnTo>
                          <a:pt x="45" y="70"/>
                        </a:lnTo>
                        <a:lnTo>
                          <a:pt x="60" y="47"/>
                        </a:lnTo>
                        <a:lnTo>
                          <a:pt x="79" y="29"/>
                        </a:lnTo>
                        <a:lnTo>
                          <a:pt x="98" y="13"/>
                        </a:lnTo>
                        <a:lnTo>
                          <a:pt x="122" y="0"/>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3" name="Google Shape;1593;p9"/>
                  <p:cNvSpPr/>
                  <p:nvPr/>
                </p:nvSpPr>
                <p:spPr>
                  <a:xfrm>
                    <a:off x="2703" y="1636"/>
                    <a:ext cx="11" cy="13"/>
                  </a:xfrm>
                  <a:custGeom>
                    <a:rect b="b" l="l" r="r" t="t"/>
                    <a:pathLst>
                      <a:path extrusionOk="0" h="126" w="107">
                        <a:moveTo>
                          <a:pt x="107" y="45"/>
                        </a:moveTo>
                        <a:lnTo>
                          <a:pt x="107" y="76"/>
                        </a:lnTo>
                        <a:lnTo>
                          <a:pt x="102" y="70"/>
                        </a:lnTo>
                        <a:lnTo>
                          <a:pt x="97" y="65"/>
                        </a:lnTo>
                        <a:lnTo>
                          <a:pt x="94" y="59"/>
                        </a:lnTo>
                        <a:lnTo>
                          <a:pt x="92" y="54"/>
                        </a:lnTo>
                        <a:lnTo>
                          <a:pt x="88" y="48"/>
                        </a:lnTo>
                        <a:lnTo>
                          <a:pt x="84" y="43"/>
                        </a:lnTo>
                        <a:lnTo>
                          <a:pt x="78" y="40"/>
                        </a:lnTo>
                        <a:lnTo>
                          <a:pt x="71" y="40"/>
                        </a:lnTo>
                        <a:lnTo>
                          <a:pt x="63" y="45"/>
                        </a:lnTo>
                        <a:lnTo>
                          <a:pt x="57" y="52"/>
                        </a:lnTo>
                        <a:lnTo>
                          <a:pt x="54" y="58"/>
                        </a:lnTo>
                        <a:lnTo>
                          <a:pt x="53" y="66"/>
                        </a:lnTo>
                        <a:lnTo>
                          <a:pt x="52" y="72"/>
                        </a:lnTo>
                        <a:lnTo>
                          <a:pt x="52" y="80"/>
                        </a:lnTo>
                        <a:lnTo>
                          <a:pt x="51" y="87"/>
                        </a:lnTo>
                        <a:lnTo>
                          <a:pt x="51" y="96"/>
                        </a:lnTo>
                        <a:lnTo>
                          <a:pt x="53" y="101"/>
                        </a:lnTo>
                        <a:lnTo>
                          <a:pt x="56" y="107"/>
                        </a:lnTo>
                        <a:lnTo>
                          <a:pt x="61" y="110"/>
                        </a:lnTo>
                        <a:lnTo>
                          <a:pt x="67" y="113"/>
                        </a:lnTo>
                        <a:lnTo>
                          <a:pt x="72" y="114"/>
                        </a:lnTo>
                        <a:lnTo>
                          <a:pt x="79" y="117"/>
                        </a:lnTo>
                        <a:lnTo>
                          <a:pt x="85" y="118"/>
                        </a:lnTo>
                        <a:lnTo>
                          <a:pt x="92" y="121"/>
                        </a:lnTo>
                        <a:lnTo>
                          <a:pt x="82" y="125"/>
                        </a:lnTo>
                        <a:lnTo>
                          <a:pt x="74" y="126"/>
                        </a:lnTo>
                        <a:lnTo>
                          <a:pt x="64" y="126"/>
                        </a:lnTo>
                        <a:lnTo>
                          <a:pt x="56" y="126"/>
                        </a:lnTo>
                        <a:lnTo>
                          <a:pt x="47" y="119"/>
                        </a:lnTo>
                        <a:lnTo>
                          <a:pt x="40" y="110"/>
                        </a:lnTo>
                        <a:lnTo>
                          <a:pt x="37" y="99"/>
                        </a:lnTo>
                        <a:lnTo>
                          <a:pt x="38" y="89"/>
                        </a:lnTo>
                        <a:lnTo>
                          <a:pt x="38" y="77"/>
                        </a:lnTo>
                        <a:lnTo>
                          <a:pt x="40" y="65"/>
                        </a:lnTo>
                        <a:lnTo>
                          <a:pt x="43" y="54"/>
                        </a:lnTo>
                        <a:lnTo>
                          <a:pt x="47" y="45"/>
                        </a:lnTo>
                        <a:lnTo>
                          <a:pt x="48" y="43"/>
                        </a:lnTo>
                        <a:lnTo>
                          <a:pt x="48" y="39"/>
                        </a:lnTo>
                        <a:lnTo>
                          <a:pt x="47" y="34"/>
                        </a:lnTo>
                        <a:lnTo>
                          <a:pt x="47" y="30"/>
                        </a:lnTo>
                        <a:lnTo>
                          <a:pt x="40" y="23"/>
                        </a:lnTo>
                        <a:lnTo>
                          <a:pt x="34" y="21"/>
                        </a:lnTo>
                        <a:lnTo>
                          <a:pt x="26" y="21"/>
                        </a:lnTo>
                        <a:lnTo>
                          <a:pt x="19" y="23"/>
                        </a:lnTo>
                        <a:lnTo>
                          <a:pt x="11" y="24"/>
                        </a:lnTo>
                        <a:lnTo>
                          <a:pt x="6" y="24"/>
                        </a:lnTo>
                        <a:lnTo>
                          <a:pt x="1" y="18"/>
                        </a:lnTo>
                        <a:lnTo>
                          <a:pt x="0" y="10"/>
                        </a:lnTo>
                        <a:lnTo>
                          <a:pt x="13" y="2"/>
                        </a:lnTo>
                        <a:lnTo>
                          <a:pt x="28" y="0"/>
                        </a:lnTo>
                        <a:lnTo>
                          <a:pt x="43" y="1"/>
                        </a:lnTo>
                        <a:lnTo>
                          <a:pt x="58" y="7"/>
                        </a:lnTo>
                        <a:lnTo>
                          <a:pt x="72" y="13"/>
                        </a:lnTo>
                        <a:lnTo>
                          <a:pt x="85" y="23"/>
                        </a:lnTo>
                        <a:lnTo>
                          <a:pt x="97" y="34"/>
                        </a:lnTo>
                        <a:lnTo>
                          <a:pt x="107" y="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4" name="Google Shape;1594;p9"/>
                  <p:cNvSpPr/>
                  <p:nvPr/>
                </p:nvSpPr>
                <p:spPr>
                  <a:xfrm>
                    <a:off x="2763" y="1655"/>
                    <a:ext cx="40" cy="23"/>
                  </a:xfrm>
                  <a:custGeom>
                    <a:rect b="b" l="l" r="r" t="t"/>
                    <a:pathLst>
                      <a:path extrusionOk="0" h="229" w="393">
                        <a:moveTo>
                          <a:pt x="291" y="197"/>
                        </a:moveTo>
                        <a:lnTo>
                          <a:pt x="271" y="208"/>
                        </a:lnTo>
                        <a:lnTo>
                          <a:pt x="251" y="217"/>
                        </a:lnTo>
                        <a:lnTo>
                          <a:pt x="229" y="224"/>
                        </a:lnTo>
                        <a:lnTo>
                          <a:pt x="207" y="229"/>
                        </a:lnTo>
                        <a:lnTo>
                          <a:pt x="184" y="229"/>
                        </a:lnTo>
                        <a:lnTo>
                          <a:pt x="161" y="228"/>
                        </a:lnTo>
                        <a:lnTo>
                          <a:pt x="137" y="224"/>
                        </a:lnTo>
                        <a:lnTo>
                          <a:pt x="115" y="216"/>
                        </a:lnTo>
                        <a:lnTo>
                          <a:pt x="94" y="204"/>
                        </a:lnTo>
                        <a:lnTo>
                          <a:pt x="76" y="190"/>
                        </a:lnTo>
                        <a:lnTo>
                          <a:pt x="59" y="174"/>
                        </a:lnTo>
                        <a:lnTo>
                          <a:pt x="44" y="157"/>
                        </a:lnTo>
                        <a:lnTo>
                          <a:pt x="30" y="137"/>
                        </a:lnTo>
                        <a:lnTo>
                          <a:pt x="18" y="117"/>
                        </a:lnTo>
                        <a:lnTo>
                          <a:pt x="7" y="96"/>
                        </a:lnTo>
                        <a:lnTo>
                          <a:pt x="0" y="75"/>
                        </a:lnTo>
                        <a:lnTo>
                          <a:pt x="5" y="81"/>
                        </a:lnTo>
                        <a:lnTo>
                          <a:pt x="11" y="91"/>
                        </a:lnTo>
                        <a:lnTo>
                          <a:pt x="17" y="101"/>
                        </a:lnTo>
                        <a:lnTo>
                          <a:pt x="24" y="111"/>
                        </a:lnTo>
                        <a:lnTo>
                          <a:pt x="42" y="130"/>
                        </a:lnTo>
                        <a:lnTo>
                          <a:pt x="62" y="152"/>
                        </a:lnTo>
                        <a:lnTo>
                          <a:pt x="85" y="170"/>
                        </a:lnTo>
                        <a:lnTo>
                          <a:pt x="109" y="187"/>
                        </a:lnTo>
                        <a:lnTo>
                          <a:pt x="134" y="199"/>
                        </a:lnTo>
                        <a:lnTo>
                          <a:pt x="162" y="207"/>
                        </a:lnTo>
                        <a:lnTo>
                          <a:pt x="190" y="208"/>
                        </a:lnTo>
                        <a:lnTo>
                          <a:pt x="221" y="201"/>
                        </a:lnTo>
                        <a:lnTo>
                          <a:pt x="254" y="189"/>
                        </a:lnTo>
                        <a:lnTo>
                          <a:pt x="283" y="171"/>
                        </a:lnTo>
                        <a:lnTo>
                          <a:pt x="307" y="147"/>
                        </a:lnTo>
                        <a:lnTo>
                          <a:pt x="328" y="121"/>
                        </a:lnTo>
                        <a:lnTo>
                          <a:pt x="345" y="90"/>
                        </a:lnTo>
                        <a:lnTo>
                          <a:pt x="362" y="60"/>
                        </a:lnTo>
                        <a:lnTo>
                          <a:pt x="377" y="28"/>
                        </a:lnTo>
                        <a:lnTo>
                          <a:pt x="393" y="0"/>
                        </a:lnTo>
                        <a:lnTo>
                          <a:pt x="391" y="26"/>
                        </a:lnTo>
                        <a:lnTo>
                          <a:pt x="385" y="52"/>
                        </a:lnTo>
                        <a:lnTo>
                          <a:pt x="376" y="78"/>
                        </a:lnTo>
                        <a:lnTo>
                          <a:pt x="365" y="105"/>
                        </a:lnTo>
                        <a:lnTo>
                          <a:pt x="350" y="130"/>
                        </a:lnTo>
                        <a:lnTo>
                          <a:pt x="332" y="154"/>
                        </a:lnTo>
                        <a:lnTo>
                          <a:pt x="313" y="175"/>
                        </a:lnTo>
                        <a:lnTo>
                          <a:pt x="291" y="19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9"/>
                  <p:cNvSpPr/>
                  <p:nvPr/>
                </p:nvSpPr>
                <p:spPr>
                  <a:xfrm>
                    <a:off x="2700" y="1680"/>
                    <a:ext cx="122" cy="114"/>
                  </a:xfrm>
                  <a:custGeom>
                    <a:rect b="b" l="l" r="r" t="t"/>
                    <a:pathLst>
                      <a:path extrusionOk="0" h="1132" w="1226">
                        <a:moveTo>
                          <a:pt x="471" y="16"/>
                        </a:moveTo>
                        <a:lnTo>
                          <a:pt x="465" y="17"/>
                        </a:lnTo>
                        <a:lnTo>
                          <a:pt x="461" y="16"/>
                        </a:lnTo>
                        <a:lnTo>
                          <a:pt x="454" y="24"/>
                        </a:lnTo>
                        <a:lnTo>
                          <a:pt x="450" y="34"/>
                        </a:lnTo>
                        <a:lnTo>
                          <a:pt x="446" y="43"/>
                        </a:lnTo>
                        <a:lnTo>
                          <a:pt x="444" y="54"/>
                        </a:lnTo>
                        <a:lnTo>
                          <a:pt x="441" y="65"/>
                        </a:lnTo>
                        <a:lnTo>
                          <a:pt x="442" y="76"/>
                        </a:lnTo>
                        <a:lnTo>
                          <a:pt x="445" y="86"/>
                        </a:lnTo>
                        <a:lnTo>
                          <a:pt x="450" y="97"/>
                        </a:lnTo>
                        <a:lnTo>
                          <a:pt x="469" y="133"/>
                        </a:lnTo>
                        <a:lnTo>
                          <a:pt x="495" y="162"/>
                        </a:lnTo>
                        <a:lnTo>
                          <a:pt x="524" y="185"/>
                        </a:lnTo>
                        <a:lnTo>
                          <a:pt x="558" y="202"/>
                        </a:lnTo>
                        <a:lnTo>
                          <a:pt x="592" y="213"/>
                        </a:lnTo>
                        <a:lnTo>
                          <a:pt x="629" y="222"/>
                        </a:lnTo>
                        <a:lnTo>
                          <a:pt x="666" y="230"/>
                        </a:lnTo>
                        <a:lnTo>
                          <a:pt x="703" y="238"/>
                        </a:lnTo>
                        <a:lnTo>
                          <a:pt x="746" y="233"/>
                        </a:lnTo>
                        <a:lnTo>
                          <a:pt x="793" y="228"/>
                        </a:lnTo>
                        <a:lnTo>
                          <a:pt x="837" y="220"/>
                        </a:lnTo>
                        <a:lnTo>
                          <a:pt x="881" y="210"/>
                        </a:lnTo>
                        <a:lnTo>
                          <a:pt x="920" y="193"/>
                        </a:lnTo>
                        <a:lnTo>
                          <a:pt x="954" y="169"/>
                        </a:lnTo>
                        <a:lnTo>
                          <a:pt x="981" y="136"/>
                        </a:lnTo>
                        <a:lnTo>
                          <a:pt x="1001" y="92"/>
                        </a:lnTo>
                        <a:lnTo>
                          <a:pt x="1010" y="85"/>
                        </a:lnTo>
                        <a:lnTo>
                          <a:pt x="1016" y="79"/>
                        </a:lnTo>
                        <a:lnTo>
                          <a:pt x="1017" y="71"/>
                        </a:lnTo>
                        <a:lnTo>
                          <a:pt x="1018" y="64"/>
                        </a:lnTo>
                        <a:lnTo>
                          <a:pt x="1016" y="55"/>
                        </a:lnTo>
                        <a:lnTo>
                          <a:pt x="1014" y="47"/>
                        </a:lnTo>
                        <a:lnTo>
                          <a:pt x="1012" y="36"/>
                        </a:lnTo>
                        <a:lnTo>
                          <a:pt x="1016" y="26"/>
                        </a:lnTo>
                        <a:lnTo>
                          <a:pt x="1029" y="31"/>
                        </a:lnTo>
                        <a:lnTo>
                          <a:pt x="1042" y="40"/>
                        </a:lnTo>
                        <a:lnTo>
                          <a:pt x="1052" y="49"/>
                        </a:lnTo>
                        <a:lnTo>
                          <a:pt x="1064" y="61"/>
                        </a:lnTo>
                        <a:lnTo>
                          <a:pt x="1073" y="72"/>
                        </a:lnTo>
                        <a:lnTo>
                          <a:pt x="1081" y="85"/>
                        </a:lnTo>
                        <a:lnTo>
                          <a:pt x="1088" y="98"/>
                        </a:lnTo>
                        <a:lnTo>
                          <a:pt x="1091" y="112"/>
                        </a:lnTo>
                        <a:lnTo>
                          <a:pt x="1117" y="125"/>
                        </a:lnTo>
                        <a:lnTo>
                          <a:pt x="1136" y="143"/>
                        </a:lnTo>
                        <a:lnTo>
                          <a:pt x="1150" y="163"/>
                        </a:lnTo>
                        <a:lnTo>
                          <a:pt x="1162" y="187"/>
                        </a:lnTo>
                        <a:lnTo>
                          <a:pt x="1169" y="212"/>
                        </a:lnTo>
                        <a:lnTo>
                          <a:pt x="1176" y="237"/>
                        </a:lnTo>
                        <a:lnTo>
                          <a:pt x="1183" y="263"/>
                        </a:lnTo>
                        <a:lnTo>
                          <a:pt x="1192" y="289"/>
                        </a:lnTo>
                        <a:lnTo>
                          <a:pt x="1205" y="339"/>
                        </a:lnTo>
                        <a:lnTo>
                          <a:pt x="1212" y="390"/>
                        </a:lnTo>
                        <a:lnTo>
                          <a:pt x="1211" y="442"/>
                        </a:lnTo>
                        <a:lnTo>
                          <a:pt x="1206" y="495"/>
                        </a:lnTo>
                        <a:lnTo>
                          <a:pt x="1199" y="547"/>
                        </a:lnTo>
                        <a:lnTo>
                          <a:pt x="1192" y="599"/>
                        </a:lnTo>
                        <a:lnTo>
                          <a:pt x="1187" y="648"/>
                        </a:lnTo>
                        <a:lnTo>
                          <a:pt x="1187" y="698"/>
                        </a:lnTo>
                        <a:lnTo>
                          <a:pt x="1191" y="703"/>
                        </a:lnTo>
                        <a:lnTo>
                          <a:pt x="1195" y="711"/>
                        </a:lnTo>
                        <a:lnTo>
                          <a:pt x="1193" y="718"/>
                        </a:lnTo>
                        <a:lnTo>
                          <a:pt x="1193" y="728"/>
                        </a:lnTo>
                        <a:lnTo>
                          <a:pt x="1191" y="737"/>
                        </a:lnTo>
                        <a:lnTo>
                          <a:pt x="1192" y="745"/>
                        </a:lnTo>
                        <a:lnTo>
                          <a:pt x="1193" y="754"/>
                        </a:lnTo>
                        <a:lnTo>
                          <a:pt x="1198" y="763"/>
                        </a:lnTo>
                        <a:lnTo>
                          <a:pt x="1209" y="794"/>
                        </a:lnTo>
                        <a:lnTo>
                          <a:pt x="1218" y="828"/>
                        </a:lnTo>
                        <a:lnTo>
                          <a:pt x="1224" y="863"/>
                        </a:lnTo>
                        <a:lnTo>
                          <a:pt x="1226" y="898"/>
                        </a:lnTo>
                        <a:lnTo>
                          <a:pt x="1223" y="932"/>
                        </a:lnTo>
                        <a:lnTo>
                          <a:pt x="1216" y="966"/>
                        </a:lnTo>
                        <a:lnTo>
                          <a:pt x="1204" y="997"/>
                        </a:lnTo>
                        <a:lnTo>
                          <a:pt x="1187" y="1027"/>
                        </a:lnTo>
                        <a:lnTo>
                          <a:pt x="1139" y="1061"/>
                        </a:lnTo>
                        <a:lnTo>
                          <a:pt x="1085" y="1088"/>
                        </a:lnTo>
                        <a:lnTo>
                          <a:pt x="1028" y="1105"/>
                        </a:lnTo>
                        <a:lnTo>
                          <a:pt x="967" y="1117"/>
                        </a:lnTo>
                        <a:lnTo>
                          <a:pt x="904" y="1122"/>
                        </a:lnTo>
                        <a:lnTo>
                          <a:pt x="840" y="1126"/>
                        </a:lnTo>
                        <a:lnTo>
                          <a:pt x="775" y="1128"/>
                        </a:lnTo>
                        <a:lnTo>
                          <a:pt x="713" y="1132"/>
                        </a:lnTo>
                        <a:lnTo>
                          <a:pt x="611" y="1132"/>
                        </a:lnTo>
                        <a:lnTo>
                          <a:pt x="511" y="1127"/>
                        </a:lnTo>
                        <a:lnTo>
                          <a:pt x="414" y="1113"/>
                        </a:lnTo>
                        <a:lnTo>
                          <a:pt x="323" y="1092"/>
                        </a:lnTo>
                        <a:lnTo>
                          <a:pt x="233" y="1060"/>
                        </a:lnTo>
                        <a:lnTo>
                          <a:pt x="151" y="1018"/>
                        </a:lnTo>
                        <a:lnTo>
                          <a:pt x="73" y="963"/>
                        </a:lnTo>
                        <a:lnTo>
                          <a:pt x="2" y="895"/>
                        </a:lnTo>
                        <a:lnTo>
                          <a:pt x="1" y="871"/>
                        </a:lnTo>
                        <a:lnTo>
                          <a:pt x="1" y="848"/>
                        </a:lnTo>
                        <a:lnTo>
                          <a:pt x="0" y="823"/>
                        </a:lnTo>
                        <a:lnTo>
                          <a:pt x="1" y="799"/>
                        </a:lnTo>
                        <a:lnTo>
                          <a:pt x="2" y="774"/>
                        </a:lnTo>
                        <a:lnTo>
                          <a:pt x="5" y="752"/>
                        </a:lnTo>
                        <a:lnTo>
                          <a:pt x="9" y="728"/>
                        </a:lnTo>
                        <a:lnTo>
                          <a:pt x="17" y="707"/>
                        </a:lnTo>
                        <a:lnTo>
                          <a:pt x="26" y="711"/>
                        </a:lnTo>
                        <a:lnTo>
                          <a:pt x="32" y="720"/>
                        </a:lnTo>
                        <a:lnTo>
                          <a:pt x="35" y="726"/>
                        </a:lnTo>
                        <a:lnTo>
                          <a:pt x="40" y="731"/>
                        </a:lnTo>
                        <a:lnTo>
                          <a:pt x="44" y="734"/>
                        </a:lnTo>
                        <a:lnTo>
                          <a:pt x="51" y="739"/>
                        </a:lnTo>
                        <a:lnTo>
                          <a:pt x="73" y="732"/>
                        </a:lnTo>
                        <a:lnTo>
                          <a:pt x="93" y="723"/>
                        </a:lnTo>
                        <a:lnTo>
                          <a:pt x="110" y="708"/>
                        </a:lnTo>
                        <a:lnTo>
                          <a:pt x="127" y="693"/>
                        </a:lnTo>
                        <a:lnTo>
                          <a:pt x="140" y="674"/>
                        </a:lnTo>
                        <a:lnTo>
                          <a:pt x="154" y="656"/>
                        </a:lnTo>
                        <a:lnTo>
                          <a:pt x="168" y="637"/>
                        </a:lnTo>
                        <a:lnTo>
                          <a:pt x="183" y="622"/>
                        </a:lnTo>
                        <a:lnTo>
                          <a:pt x="218" y="560"/>
                        </a:lnTo>
                        <a:lnTo>
                          <a:pt x="250" y="491"/>
                        </a:lnTo>
                        <a:lnTo>
                          <a:pt x="272" y="415"/>
                        </a:lnTo>
                        <a:lnTo>
                          <a:pt x="288" y="338"/>
                        </a:lnTo>
                        <a:lnTo>
                          <a:pt x="293" y="258"/>
                        </a:lnTo>
                        <a:lnTo>
                          <a:pt x="286" y="180"/>
                        </a:lnTo>
                        <a:lnTo>
                          <a:pt x="269" y="105"/>
                        </a:lnTo>
                        <a:lnTo>
                          <a:pt x="239" y="37"/>
                        </a:lnTo>
                        <a:lnTo>
                          <a:pt x="268" y="30"/>
                        </a:lnTo>
                        <a:lnTo>
                          <a:pt x="297" y="24"/>
                        </a:lnTo>
                        <a:lnTo>
                          <a:pt x="325" y="16"/>
                        </a:lnTo>
                        <a:lnTo>
                          <a:pt x="354" y="10"/>
                        </a:lnTo>
                        <a:lnTo>
                          <a:pt x="382" y="3"/>
                        </a:lnTo>
                        <a:lnTo>
                          <a:pt x="410" y="0"/>
                        </a:lnTo>
                        <a:lnTo>
                          <a:pt x="439" y="0"/>
                        </a:lnTo>
                        <a:lnTo>
                          <a:pt x="471" y="6"/>
                        </a:lnTo>
                        <a:lnTo>
                          <a:pt x="471" y="16"/>
                        </a:lnTo>
                        <a:close/>
                      </a:path>
                    </a:pathLst>
                  </a:custGeom>
                  <a:solidFill>
                    <a:srgbClr val="FF8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9"/>
                  <p:cNvSpPr/>
                  <p:nvPr/>
                </p:nvSpPr>
                <p:spPr>
                  <a:xfrm>
                    <a:off x="2644" y="1686"/>
                    <a:ext cx="83" cy="100"/>
                  </a:xfrm>
                  <a:custGeom>
                    <a:rect b="b" l="l" r="r" t="t"/>
                    <a:pathLst>
                      <a:path extrusionOk="0" h="1000" w="821">
                        <a:moveTo>
                          <a:pt x="821" y="253"/>
                        </a:moveTo>
                        <a:lnTo>
                          <a:pt x="815" y="263"/>
                        </a:lnTo>
                        <a:lnTo>
                          <a:pt x="811" y="275"/>
                        </a:lnTo>
                        <a:lnTo>
                          <a:pt x="808" y="287"/>
                        </a:lnTo>
                        <a:lnTo>
                          <a:pt x="807" y="300"/>
                        </a:lnTo>
                        <a:lnTo>
                          <a:pt x="804" y="312"/>
                        </a:lnTo>
                        <a:lnTo>
                          <a:pt x="803" y="325"/>
                        </a:lnTo>
                        <a:lnTo>
                          <a:pt x="802" y="337"/>
                        </a:lnTo>
                        <a:lnTo>
                          <a:pt x="801" y="348"/>
                        </a:lnTo>
                        <a:lnTo>
                          <a:pt x="785" y="386"/>
                        </a:lnTo>
                        <a:lnTo>
                          <a:pt x="770" y="424"/>
                        </a:lnTo>
                        <a:lnTo>
                          <a:pt x="753" y="461"/>
                        </a:lnTo>
                        <a:lnTo>
                          <a:pt x="736" y="497"/>
                        </a:lnTo>
                        <a:lnTo>
                          <a:pt x="714" y="532"/>
                        </a:lnTo>
                        <a:lnTo>
                          <a:pt x="692" y="565"/>
                        </a:lnTo>
                        <a:lnTo>
                          <a:pt x="667" y="596"/>
                        </a:lnTo>
                        <a:lnTo>
                          <a:pt x="639" y="627"/>
                        </a:lnTo>
                        <a:lnTo>
                          <a:pt x="629" y="622"/>
                        </a:lnTo>
                        <a:lnTo>
                          <a:pt x="621" y="621"/>
                        </a:lnTo>
                        <a:lnTo>
                          <a:pt x="612" y="621"/>
                        </a:lnTo>
                        <a:lnTo>
                          <a:pt x="603" y="621"/>
                        </a:lnTo>
                        <a:lnTo>
                          <a:pt x="594" y="620"/>
                        </a:lnTo>
                        <a:lnTo>
                          <a:pt x="584" y="620"/>
                        </a:lnTo>
                        <a:lnTo>
                          <a:pt x="575" y="619"/>
                        </a:lnTo>
                        <a:lnTo>
                          <a:pt x="569" y="617"/>
                        </a:lnTo>
                        <a:lnTo>
                          <a:pt x="571" y="586"/>
                        </a:lnTo>
                        <a:lnTo>
                          <a:pt x="570" y="558"/>
                        </a:lnTo>
                        <a:lnTo>
                          <a:pt x="565" y="530"/>
                        </a:lnTo>
                        <a:lnTo>
                          <a:pt x="556" y="504"/>
                        </a:lnTo>
                        <a:lnTo>
                          <a:pt x="543" y="478"/>
                        </a:lnTo>
                        <a:lnTo>
                          <a:pt x="528" y="455"/>
                        </a:lnTo>
                        <a:lnTo>
                          <a:pt x="509" y="433"/>
                        </a:lnTo>
                        <a:lnTo>
                          <a:pt x="488" y="414"/>
                        </a:lnTo>
                        <a:lnTo>
                          <a:pt x="481" y="405"/>
                        </a:lnTo>
                        <a:lnTo>
                          <a:pt x="471" y="400"/>
                        </a:lnTo>
                        <a:lnTo>
                          <a:pt x="464" y="398"/>
                        </a:lnTo>
                        <a:lnTo>
                          <a:pt x="459" y="397"/>
                        </a:lnTo>
                        <a:lnTo>
                          <a:pt x="453" y="396"/>
                        </a:lnTo>
                        <a:lnTo>
                          <a:pt x="447" y="395"/>
                        </a:lnTo>
                        <a:lnTo>
                          <a:pt x="443" y="405"/>
                        </a:lnTo>
                        <a:lnTo>
                          <a:pt x="446" y="413"/>
                        </a:lnTo>
                        <a:lnTo>
                          <a:pt x="451" y="421"/>
                        </a:lnTo>
                        <a:lnTo>
                          <a:pt x="461" y="428"/>
                        </a:lnTo>
                        <a:lnTo>
                          <a:pt x="471" y="434"/>
                        </a:lnTo>
                        <a:lnTo>
                          <a:pt x="483" y="440"/>
                        </a:lnTo>
                        <a:lnTo>
                          <a:pt x="493" y="447"/>
                        </a:lnTo>
                        <a:lnTo>
                          <a:pt x="503" y="455"/>
                        </a:lnTo>
                        <a:lnTo>
                          <a:pt x="515" y="472"/>
                        </a:lnTo>
                        <a:lnTo>
                          <a:pt x="526" y="492"/>
                        </a:lnTo>
                        <a:lnTo>
                          <a:pt x="536" y="511"/>
                        </a:lnTo>
                        <a:lnTo>
                          <a:pt x="542" y="534"/>
                        </a:lnTo>
                        <a:lnTo>
                          <a:pt x="544" y="555"/>
                        </a:lnTo>
                        <a:lnTo>
                          <a:pt x="543" y="577"/>
                        </a:lnTo>
                        <a:lnTo>
                          <a:pt x="538" y="599"/>
                        </a:lnTo>
                        <a:lnTo>
                          <a:pt x="528" y="621"/>
                        </a:lnTo>
                        <a:lnTo>
                          <a:pt x="511" y="649"/>
                        </a:lnTo>
                        <a:lnTo>
                          <a:pt x="493" y="678"/>
                        </a:lnTo>
                        <a:lnTo>
                          <a:pt x="476" y="706"/>
                        </a:lnTo>
                        <a:lnTo>
                          <a:pt x="458" y="736"/>
                        </a:lnTo>
                        <a:lnTo>
                          <a:pt x="437" y="761"/>
                        </a:lnTo>
                        <a:lnTo>
                          <a:pt x="415" y="786"/>
                        </a:lnTo>
                        <a:lnTo>
                          <a:pt x="389" y="809"/>
                        </a:lnTo>
                        <a:lnTo>
                          <a:pt x="362" y="828"/>
                        </a:lnTo>
                        <a:lnTo>
                          <a:pt x="351" y="811"/>
                        </a:lnTo>
                        <a:lnTo>
                          <a:pt x="339" y="797"/>
                        </a:lnTo>
                        <a:lnTo>
                          <a:pt x="323" y="786"/>
                        </a:lnTo>
                        <a:lnTo>
                          <a:pt x="307" y="779"/>
                        </a:lnTo>
                        <a:lnTo>
                          <a:pt x="288" y="771"/>
                        </a:lnTo>
                        <a:lnTo>
                          <a:pt x="268" y="768"/>
                        </a:lnTo>
                        <a:lnTo>
                          <a:pt x="249" y="765"/>
                        </a:lnTo>
                        <a:lnTo>
                          <a:pt x="231" y="764"/>
                        </a:lnTo>
                        <a:lnTo>
                          <a:pt x="216" y="779"/>
                        </a:lnTo>
                        <a:lnTo>
                          <a:pt x="233" y="784"/>
                        </a:lnTo>
                        <a:lnTo>
                          <a:pt x="253" y="788"/>
                        </a:lnTo>
                        <a:lnTo>
                          <a:pt x="274" y="792"/>
                        </a:lnTo>
                        <a:lnTo>
                          <a:pt x="294" y="796"/>
                        </a:lnTo>
                        <a:lnTo>
                          <a:pt x="312" y="801"/>
                        </a:lnTo>
                        <a:lnTo>
                          <a:pt x="330" y="812"/>
                        </a:lnTo>
                        <a:lnTo>
                          <a:pt x="342" y="826"/>
                        </a:lnTo>
                        <a:lnTo>
                          <a:pt x="351" y="849"/>
                        </a:lnTo>
                        <a:lnTo>
                          <a:pt x="350" y="867"/>
                        </a:lnTo>
                        <a:lnTo>
                          <a:pt x="347" y="886"/>
                        </a:lnTo>
                        <a:lnTo>
                          <a:pt x="343" y="906"/>
                        </a:lnTo>
                        <a:lnTo>
                          <a:pt x="337" y="925"/>
                        </a:lnTo>
                        <a:lnTo>
                          <a:pt x="328" y="941"/>
                        </a:lnTo>
                        <a:lnTo>
                          <a:pt x="316" y="958"/>
                        </a:lnTo>
                        <a:lnTo>
                          <a:pt x="302" y="969"/>
                        </a:lnTo>
                        <a:lnTo>
                          <a:pt x="286" y="980"/>
                        </a:lnTo>
                        <a:lnTo>
                          <a:pt x="276" y="978"/>
                        </a:lnTo>
                        <a:lnTo>
                          <a:pt x="268" y="976"/>
                        </a:lnTo>
                        <a:lnTo>
                          <a:pt x="261" y="972"/>
                        </a:lnTo>
                        <a:lnTo>
                          <a:pt x="255" y="967"/>
                        </a:lnTo>
                        <a:lnTo>
                          <a:pt x="250" y="960"/>
                        </a:lnTo>
                        <a:lnTo>
                          <a:pt x="248" y="953"/>
                        </a:lnTo>
                        <a:lnTo>
                          <a:pt x="246" y="946"/>
                        </a:lnTo>
                        <a:lnTo>
                          <a:pt x="246" y="939"/>
                        </a:lnTo>
                        <a:lnTo>
                          <a:pt x="246" y="925"/>
                        </a:lnTo>
                        <a:lnTo>
                          <a:pt x="248" y="912"/>
                        </a:lnTo>
                        <a:lnTo>
                          <a:pt x="250" y="898"/>
                        </a:lnTo>
                        <a:lnTo>
                          <a:pt x="253" y="885"/>
                        </a:lnTo>
                        <a:lnTo>
                          <a:pt x="253" y="871"/>
                        </a:lnTo>
                        <a:lnTo>
                          <a:pt x="253" y="859"/>
                        </a:lnTo>
                        <a:lnTo>
                          <a:pt x="250" y="848"/>
                        </a:lnTo>
                        <a:lnTo>
                          <a:pt x="246" y="839"/>
                        </a:lnTo>
                        <a:lnTo>
                          <a:pt x="236" y="851"/>
                        </a:lnTo>
                        <a:lnTo>
                          <a:pt x="226" y="854"/>
                        </a:lnTo>
                        <a:lnTo>
                          <a:pt x="218" y="849"/>
                        </a:lnTo>
                        <a:lnTo>
                          <a:pt x="210" y="841"/>
                        </a:lnTo>
                        <a:lnTo>
                          <a:pt x="200" y="831"/>
                        </a:lnTo>
                        <a:lnTo>
                          <a:pt x="192" y="826"/>
                        </a:lnTo>
                        <a:lnTo>
                          <a:pt x="183" y="825"/>
                        </a:lnTo>
                        <a:lnTo>
                          <a:pt x="175" y="834"/>
                        </a:lnTo>
                        <a:lnTo>
                          <a:pt x="200" y="859"/>
                        </a:lnTo>
                        <a:lnTo>
                          <a:pt x="187" y="862"/>
                        </a:lnTo>
                        <a:lnTo>
                          <a:pt x="173" y="863"/>
                        </a:lnTo>
                        <a:lnTo>
                          <a:pt x="158" y="864"/>
                        </a:lnTo>
                        <a:lnTo>
                          <a:pt x="143" y="866"/>
                        </a:lnTo>
                        <a:lnTo>
                          <a:pt x="127" y="868"/>
                        </a:lnTo>
                        <a:lnTo>
                          <a:pt x="114" y="872"/>
                        </a:lnTo>
                        <a:lnTo>
                          <a:pt x="102" y="879"/>
                        </a:lnTo>
                        <a:lnTo>
                          <a:pt x="94" y="890"/>
                        </a:lnTo>
                        <a:lnTo>
                          <a:pt x="107" y="885"/>
                        </a:lnTo>
                        <a:lnTo>
                          <a:pt x="121" y="883"/>
                        </a:lnTo>
                        <a:lnTo>
                          <a:pt x="136" y="882"/>
                        </a:lnTo>
                        <a:lnTo>
                          <a:pt x="152" y="883"/>
                        </a:lnTo>
                        <a:lnTo>
                          <a:pt x="167" y="884"/>
                        </a:lnTo>
                        <a:lnTo>
                          <a:pt x="183" y="886"/>
                        </a:lnTo>
                        <a:lnTo>
                          <a:pt x="199" y="890"/>
                        </a:lnTo>
                        <a:lnTo>
                          <a:pt x="216" y="894"/>
                        </a:lnTo>
                        <a:lnTo>
                          <a:pt x="225" y="955"/>
                        </a:lnTo>
                        <a:lnTo>
                          <a:pt x="203" y="966"/>
                        </a:lnTo>
                        <a:lnTo>
                          <a:pt x="180" y="977"/>
                        </a:lnTo>
                        <a:lnTo>
                          <a:pt x="155" y="986"/>
                        </a:lnTo>
                        <a:lnTo>
                          <a:pt x="130" y="993"/>
                        </a:lnTo>
                        <a:lnTo>
                          <a:pt x="103" y="997"/>
                        </a:lnTo>
                        <a:lnTo>
                          <a:pt x="78" y="1000"/>
                        </a:lnTo>
                        <a:lnTo>
                          <a:pt x="52" y="996"/>
                        </a:lnTo>
                        <a:lnTo>
                          <a:pt x="28" y="990"/>
                        </a:lnTo>
                        <a:lnTo>
                          <a:pt x="16" y="978"/>
                        </a:lnTo>
                        <a:lnTo>
                          <a:pt x="9" y="965"/>
                        </a:lnTo>
                        <a:lnTo>
                          <a:pt x="3" y="950"/>
                        </a:lnTo>
                        <a:lnTo>
                          <a:pt x="1" y="935"/>
                        </a:lnTo>
                        <a:lnTo>
                          <a:pt x="0" y="917"/>
                        </a:lnTo>
                        <a:lnTo>
                          <a:pt x="1" y="900"/>
                        </a:lnTo>
                        <a:lnTo>
                          <a:pt x="4" y="884"/>
                        </a:lnTo>
                        <a:lnTo>
                          <a:pt x="9" y="869"/>
                        </a:lnTo>
                        <a:lnTo>
                          <a:pt x="15" y="852"/>
                        </a:lnTo>
                        <a:lnTo>
                          <a:pt x="25" y="836"/>
                        </a:lnTo>
                        <a:lnTo>
                          <a:pt x="36" y="820"/>
                        </a:lnTo>
                        <a:lnTo>
                          <a:pt x="49" y="805"/>
                        </a:lnTo>
                        <a:lnTo>
                          <a:pt x="61" y="789"/>
                        </a:lnTo>
                        <a:lnTo>
                          <a:pt x="75" y="776"/>
                        </a:lnTo>
                        <a:lnTo>
                          <a:pt x="89" y="764"/>
                        </a:lnTo>
                        <a:lnTo>
                          <a:pt x="105" y="753"/>
                        </a:lnTo>
                        <a:lnTo>
                          <a:pt x="110" y="752"/>
                        </a:lnTo>
                        <a:lnTo>
                          <a:pt x="116" y="751"/>
                        </a:lnTo>
                        <a:lnTo>
                          <a:pt x="122" y="747"/>
                        </a:lnTo>
                        <a:lnTo>
                          <a:pt x="129" y="743"/>
                        </a:lnTo>
                        <a:lnTo>
                          <a:pt x="121" y="737"/>
                        </a:lnTo>
                        <a:lnTo>
                          <a:pt x="114" y="733"/>
                        </a:lnTo>
                        <a:lnTo>
                          <a:pt x="106" y="732"/>
                        </a:lnTo>
                        <a:lnTo>
                          <a:pt x="99" y="732"/>
                        </a:lnTo>
                        <a:lnTo>
                          <a:pt x="108" y="668"/>
                        </a:lnTo>
                        <a:lnTo>
                          <a:pt x="129" y="607"/>
                        </a:lnTo>
                        <a:lnTo>
                          <a:pt x="162" y="550"/>
                        </a:lnTo>
                        <a:lnTo>
                          <a:pt x="202" y="497"/>
                        </a:lnTo>
                        <a:lnTo>
                          <a:pt x="244" y="444"/>
                        </a:lnTo>
                        <a:lnTo>
                          <a:pt x="289" y="396"/>
                        </a:lnTo>
                        <a:lnTo>
                          <a:pt x="332" y="348"/>
                        </a:lnTo>
                        <a:lnTo>
                          <a:pt x="372" y="303"/>
                        </a:lnTo>
                        <a:lnTo>
                          <a:pt x="401" y="267"/>
                        </a:lnTo>
                        <a:lnTo>
                          <a:pt x="435" y="233"/>
                        </a:lnTo>
                        <a:lnTo>
                          <a:pt x="471" y="201"/>
                        </a:lnTo>
                        <a:lnTo>
                          <a:pt x="510" y="172"/>
                        </a:lnTo>
                        <a:lnTo>
                          <a:pt x="548" y="143"/>
                        </a:lnTo>
                        <a:lnTo>
                          <a:pt x="588" y="113"/>
                        </a:lnTo>
                        <a:lnTo>
                          <a:pt x="626" y="84"/>
                        </a:lnTo>
                        <a:lnTo>
                          <a:pt x="665" y="56"/>
                        </a:lnTo>
                        <a:lnTo>
                          <a:pt x="761" y="0"/>
                        </a:lnTo>
                        <a:lnTo>
                          <a:pt x="782" y="24"/>
                        </a:lnTo>
                        <a:lnTo>
                          <a:pt x="797" y="53"/>
                        </a:lnTo>
                        <a:lnTo>
                          <a:pt x="807" y="83"/>
                        </a:lnTo>
                        <a:lnTo>
                          <a:pt x="812" y="117"/>
                        </a:lnTo>
                        <a:lnTo>
                          <a:pt x="815" y="150"/>
                        </a:lnTo>
                        <a:lnTo>
                          <a:pt x="817" y="185"/>
                        </a:lnTo>
                        <a:lnTo>
                          <a:pt x="817" y="219"/>
                        </a:lnTo>
                        <a:lnTo>
                          <a:pt x="821" y="253"/>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9"/>
                  <p:cNvSpPr/>
                  <p:nvPr/>
                </p:nvSpPr>
                <p:spPr>
                  <a:xfrm>
                    <a:off x="2817" y="1695"/>
                    <a:ext cx="77" cy="77"/>
                  </a:xfrm>
                  <a:custGeom>
                    <a:rect b="b" l="l" r="r" t="t"/>
                    <a:pathLst>
                      <a:path extrusionOk="0" h="773" w="772">
                        <a:moveTo>
                          <a:pt x="96" y="55"/>
                        </a:moveTo>
                        <a:lnTo>
                          <a:pt x="127" y="73"/>
                        </a:lnTo>
                        <a:lnTo>
                          <a:pt x="157" y="95"/>
                        </a:lnTo>
                        <a:lnTo>
                          <a:pt x="185" y="119"/>
                        </a:lnTo>
                        <a:lnTo>
                          <a:pt x="214" y="145"/>
                        </a:lnTo>
                        <a:lnTo>
                          <a:pt x="241" y="172"/>
                        </a:lnTo>
                        <a:lnTo>
                          <a:pt x="269" y="200"/>
                        </a:lnTo>
                        <a:lnTo>
                          <a:pt x="296" y="228"/>
                        </a:lnTo>
                        <a:lnTo>
                          <a:pt x="323" y="256"/>
                        </a:lnTo>
                        <a:lnTo>
                          <a:pt x="341" y="264"/>
                        </a:lnTo>
                        <a:lnTo>
                          <a:pt x="363" y="274"/>
                        </a:lnTo>
                        <a:lnTo>
                          <a:pt x="385" y="285"/>
                        </a:lnTo>
                        <a:lnTo>
                          <a:pt x="407" y="299"/>
                        </a:lnTo>
                        <a:lnTo>
                          <a:pt x="428" y="311"/>
                        </a:lnTo>
                        <a:lnTo>
                          <a:pt x="449" y="328"/>
                        </a:lnTo>
                        <a:lnTo>
                          <a:pt x="468" y="344"/>
                        </a:lnTo>
                        <a:lnTo>
                          <a:pt x="485" y="363"/>
                        </a:lnTo>
                        <a:lnTo>
                          <a:pt x="501" y="379"/>
                        </a:lnTo>
                        <a:lnTo>
                          <a:pt x="519" y="399"/>
                        </a:lnTo>
                        <a:lnTo>
                          <a:pt x="536" y="417"/>
                        </a:lnTo>
                        <a:lnTo>
                          <a:pt x="554" y="438"/>
                        </a:lnTo>
                        <a:lnTo>
                          <a:pt x="569" y="457"/>
                        </a:lnTo>
                        <a:lnTo>
                          <a:pt x="584" y="477"/>
                        </a:lnTo>
                        <a:lnTo>
                          <a:pt x="596" y="498"/>
                        </a:lnTo>
                        <a:lnTo>
                          <a:pt x="605" y="520"/>
                        </a:lnTo>
                        <a:lnTo>
                          <a:pt x="593" y="521"/>
                        </a:lnTo>
                        <a:lnTo>
                          <a:pt x="581" y="523"/>
                        </a:lnTo>
                        <a:lnTo>
                          <a:pt x="569" y="525"/>
                        </a:lnTo>
                        <a:lnTo>
                          <a:pt x="557" y="528"/>
                        </a:lnTo>
                        <a:lnTo>
                          <a:pt x="544" y="531"/>
                        </a:lnTo>
                        <a:lnTo>
                          <a:pt x="532" y="536"/>
                        </a:lnTo>
                        <a:lnTo>
                          <a:pt x="520" y="542"/>
                        </a:lnTo>
                        <a:lnTo>
                          <a:pt x="510" y="550"/>
                        </a:lnTo>
                        <a:lnTo>
                          <a:pt x="524" y="553"/>
                        </a:lnTo>
                        <a:lnTo>
                          <a:pt x="538" y="554"/>
                        </a:lnTo>
                        <a:lnTo>
                          <a:pt x="550" y="553"/>
                        </a:lnTo>
                        <a:lnTo>
                          <a:pt x="564" y="552"/>
                        </a:lnTo>
                        <a:lnTo>
                          <a:pt x="577" y="550"/>
                        </a:lnTo>
                        <a:lnTo>
                          <a:pt x="591" y="550"/>
                        </a:lnTo>
                        <a:lnTo>
                          <a:pt x="604" y="551"/>
                        </a:lnTo>
                        <a:lnTo>
                          <a:pt x="621" y="555"/>
                        </a:lnTo>
                        <a:lnTo>
                          <a:pt x="645" y="556"/>
                        </a:lnTo>
                        <a:lnTo>
                          <a:pt x="670" y="564"/>
                        </a:lnTo>
                        <a:lnTo>
                          <a:pt x="692" y="573"/>
                        </a:lnTo>
                        <a:lnTo>
                          <a:pt x="713" y="589"/>
                        </a:lnTo>
                        <a:lnTo>
                          <a:pt x="730" y="605"/>
                        </a:lnTo>
                        <a:lnTo>
                          <a:pt x="748" y="625"/>
                        </a:lnTo>
                        <a:lnTo>
                          <a:pt x="761" y="647"/>
                        </a:lnTo>
                        <a:lnTo>
                          <a:pt x="772" y="672"/>
                        </a:lnTo>
                        <a:lnTo>
                          <a:pt x="769" y="680"/>
                        </a:lnTo>
                        <a:lnTo>
                          <a:pt x="768" y="690"/>
                        </a:lnTo>
                        <a:lnTo>
                          <a:pt x="766" y="700"/>
                        </a:lnTo>
                        <a:lnTo>
                          <a:pt x="764" y="709"/>
                        </a:lnTo>
                        <a:lnTo>
                          <a:pt x="760" y="718"/>
                        </a:lnTo>
                        <a:lnTo>
                          <a:pt x="754" y="727"/>
                        </a:lnTo>
                        <a:lnTo>
                          <a:pt x="747" y="734"/>
                        </a:lnTo>
                        <a:lnTo>
                          <a:pt x="737" y="742"/>
                        </a:lnTo>
                        <a:lnTo>
                          <a:pt x="717" y="750"/>
                        </a:lnTo>
                        <a:lnTo>
                          <a:pt x="698" y="758"/>
                        </a:lnTo>
                        <a:lnTo>
                          <a:pt x="679" y="764"/>
                        </a:lnTo>
                        <a:lnTo>
                          <a:pt x="660" y="770"/>
                        </a:lnTo>
                        <a:lnTo>
                          <a:pt x="641" y="772"/>
                        </a:lnTo>
                        <a:lnTo>
                          <a:pt x="623" y="773"/>
                        </a:lnTo>
                        <a:lnTo>
                          <a:pt x="603" y="771"/>
                        </a:lnTo>
                        <a:lnTo>
                          <a:pt x="585" y="767"/>
                        </a:lnTo>
                        <a:lnTo>
                          <a:pt x="590" y="758"/>
                        </a:lnTo>
                        <a:lnTo>
                          <a:pt x="597" y="749"/>
                        </a:lnTo>
                        <a:lnTo>
                          <a:pt x="602" y="738"/>
                        </a:lnTo>
                        <a:lnTo>
                          <a:pt x="607" y="728"/>
                        </a:lnTo>
                        <a:lnTo>
                          <a:pt x="609" y="716"/>
                        </a:lnTo>
                        <a:lnTo>
                          <a:pt x="609" y="704"/>
                        </a:lnTo>
                        <a:lnTo>
                          <a:pt x="608" y="692"/>
                        </a:lnTo>
                        <a:lnTo>
                          <a:pt x="605" y="681"/>
                        </a:lnTo>
                        <a:lnTo>
                          <a:pt x="601" y="674"/>
                        </a:lnTo>
                        <a:lnTo>
                          <a:pt x="597" y="668"/>
                        </a:lnTo>
                        <a:lnTo>
                          <a:pt x="594" y="662"/>
                        </a:lnTo>
                        <a:lnTo>
                          <a:pt x="596" y="655"/>
                        </a:lnTo>
                        <a:lnTo>
                          <a:pt x="603" y="648"/>
                        </a:lnTo>
                        <a:lnTo>
                          <a:pt x="614" y="648"/>
                        </a:lnTo>
                        <a:lnTo>
                          <a:pt x="624" y="651"/>
                        </a:lnTo>
                        <a:lnTo>
                          <a:pt x="636" y="656"/>
                        </a:lnTo>
                        <a:lnTo>
                          <a:pt x="644" y="659"/>
                        </a:lnTo>
                        <a:lnTo>
                          <a:pt x="653" y="661"/>
                        </a:lnTo>
                        <a:lnTo>
                          <a:pt x="658" y="656"/>
                        </a:lnTo>
                        <a:lnTo>
                          <a:pt x="661" y="646"/>
                        </a:lnTo>
                        <a:lnTo>
                          <a:pt x="655" y="639"/>
                        </a:lnTo>
                        <a:lnTo>
                          <a:pt x="649" y="634"/>
                        </a:lnTo>
                        <a:lnTo>
                          <a:pt x="641" y="628"/>
                        </a:lnTo>
                        <a:lnTo>
                          <a:pt x="635" y="625"/>
                        </a:lnTo>
                        <a:lnTo>
                          <a:pt x="627" y="621"/>
                        </a:lnTo>
                        <a:lnTo>
                          <a:pt x="619" y="620"/>
                        </a:lnTo>
                        <a:lnTo>
                          <a:pt x="612" y="619"/>
                        </a:lnTo>
                        <a:lnTo>
                          <a:pt x="605" y="621"/>
                        </a:lnTo>
                        <a:lnTo>
                          <a:pt x="594" y="634"/>
                        </a:lnTo>
                        <a:lnTo>
                          <a:pt x="581" y="639"/>
                        </a:lnTo>
                        <a:lnTo>
                          <a:pt x="567" y="639"/>
                        </a:lnTo>
                        <a:lnTo>
                          <a:pt x="554" y="636"/>
                        </a:lnTo>
                        <a:lnTo>
                          <a:pt x="539" y="631"/>
                        </a:lnTo>
                        <a:lnTo>
                          <a:pt x="527" y="629"/>
                        </a:lnTo>
                        <a:lnTo>
                          <a:pt x="516" y="631"/>
                        </a:lnTo>
                        <a:lnTo>
                          <a:pt x="510" y="640"/>
                        </a:lnTo>
                        <a:lnTo>
                          <a:pt x="519" y="646"/>
                        </a:lnTo>
                        <a:lnTo>
                          <a:pt x="531" y="651"/>
                        </a:lnTo>
                        <a:lnTo>
                          <a:pt x="543" y="655"/>
                        </a:lnTo>
                        <a:lnTo>
                          <a:pt x="556" y="661"/>
                        </a:lnTo>
                        <a:lnTo>
                          <a:pt x="566" y="666"/>
                        </a:lnTo>
                        <a:lnTo>
                          <a:pt x="574" y="675"/>
                        </a:lnTo>
                        <a:lnTo>
                          <a:pt x="578" y="686"/>
                        </a:lnTo>
                        <a:lnTo>
                          <a:pt x="581" y="702"/>
                        </a:lnTo>
                        <a:lnTo>
                          <a:pt x="576" y="707"/>
                        </a:lnTo>
                        <a:lnTo>
                          <a:pt x="575" y="715"/>
                        </a:lnTo>
                        <a:lnTo>
                          <a:pt x="574" y="723"/>
                        </a:lnTo>
                        <a:lnTo>
                          <a:pt x="573" y="732"/>
                        </a:lnTo>
                        <a:lnTo>
                          <a:pt x="570" y="738"/>
                        </a:lnTo>
                        <a:lnTo>
                          <a:pt x="568" y="745"/>
                        </a:lnTo>
                        <a:lnTo>
                          <a:pt x="562" y="749"/>
                        </a:lnTo>
                        <a:lnTo>
                          <a:pt x="555" y="751"/>
                        </a:lnTo>
                        <a:lnTo>
                          <a:pt x="535" y="755"/>
                        </a:lnTo>
                        <a:lnTo>
                          <a:pt x="519" y="756"/>
                        </a:lnTo>
                        <a:lnTo>
                          <a:pt x="502" y="753"/>
                        </a:lnTo>
                        <a:lnTo>
                          <a:pt x="488" y="749"/>
                        </a:lnTo>
                        <a:lnTo>
                          <a:pt x="474" y="742"/>
                        </a:lnTo>
                        <a:lnTo>
                          <a:pt x="462" y="732"/>
                        </a:lnTo>
                        <a:lnTo>
                          <a:pt x="451" y="719"/>
                        </a:lnTo>
                        <a:lnTo>
                          <a:pt x="444" y="706"/>
                        </a:lnTo>
                        <a:lnTo>
                          <a:pt x="438" y="697"/>
                        </a:lnTo>
                        <a:lnTo>
                          <a:pt x="435" y="689"/>
                        </a:lnTo>
                        <a:lnTo>
                          <a:pt x="433" y="679"/>
                        </a:lnTo>
                        <a:lnTo>
                          <a:pt x="433" y="670"/>
                        </a:lnTo>
                        <a:lnTo>
                          <a:pt x="433" y="661"/>
                        </a:lnTo>
                        <a:lnTo>
                          <a:pt x="435" y="651"/>
                        </a:lnTo>
                        <a:lnTo>
                          <a:pt x="436" y="642"/>
                        </a:lnTo>
                        <a:lnTo>
                          <a:pt x="440" y="636"/>
                        </a:lnTo>
                        <a:lnTo>
                          <a:pt x="445" y="623"/>
                        </a:lnTo>
                        <a:lnTo>
                          <a:pt x="454" y="613"/>
                        </a:lnTo>
                        <a:lnTo>
                          <a:pt x="463" y="605"/>
                        </a:lnTo>
                        <a:lnTo>
                          <a:pt x="475" y="598"/>
                        </a:lnTo>
                        <a:lnTo>
                          <a:pt x="485" y="591"/>
                        </a:lnTo>
                        <a:lnTo>
                          <a:pt x="496" y="583"/>
                        </a:lnTo>
                        <a:lnTo>
                          <a:pt x="505" y="575"/>
                        </a:lnTo>
                        <a:lnTo>
                          <a:pt x="515" y="565"/>
                        </a:lnTo>
                        <a:lnTo>
                          <a:pt x="503" y="559"/>
                        </a:lnTo>
                        <a:lnTo>
                          <a:pt x="493" y="559"/>
                        </a:lnTo>
                        <a:lnTo>
                          <a:pt x="484" y="564"/>
                        </a:lnTo>
                        <a:lnTo>
                          <a:pt x="474" y="571"/>
                        </a:lnTo>
                        <a:lnTo>
                          <a:pt x="464" y="579"/>
                        </a:lnTo>
                        <a:lnTo>
                          <a:pt x="455" y="586"/>
                        </a:lnTo>
                        <a:lnTo>
                          <a:pt x="444" y="592"/>
                        </a:lnTo>
                        <a:lnTo>
                          <a:pt x="434" y="595"/>
                        </a:lnTo>
                        <a:lnTo>
                          <a:pt x="423" y="605"/>
                        </a:lnTo>
                        <a:lnTo>
                          <a:pt x="415" y="617"/>
                        </a:lnTo>
                        <a:lnTo>
                          <a:pt x="407" y="628"/>
                        </a:lnTo>
                        <a:lnTo>
                          <a:pt x="403" y="641"/>
                        </a:lnTo>
                        <a:lnTo>
                          <a:pt x="400" y="654"/>
                        </a:lnTo>
                        <a:lnTo>
                          <a:pt x="400" y="668"/>
                        </a:lnTo>
                        <a:lnTo>
                          <a:pt x="400" y="682"/>
                        </a:lnTo>
                        <a:lnTo>
                          <a:pt x="404" y="696"/>
                        </a:lnTo>
                        <a:lnTo>
                          <a:pt x="406" y="703"/>
                        </a:lnTo>
                        <a:lnTo>
                          <a:pt x="410" y="709"/>
                        </a:lnTo>
                        <a:lnTo>
                          <a:pt x="415" y="716"/>
                        </a:lnTo>
                        <a:lnTo>
                          <a:pt x="419" y="723"/>
                        </a:lnTo>
                        <a:lnTo>
                          <a:pt x="420" y="729"/>
                        </a:lnTo>
                        <a:lnTo>
                          <a:pt x="419" y="735"/>
                        </a:lnTo>
                        <a:lnTo>
                          <a:pt x="414" y="741"/>
                        </a:lnTo>
                        <a:lnTo>
                          <a:pt x="404" y="747"/>
                        </a:lnTo>
                        <a:lnTo>
                          <a:pt x="385" y="737"/>
                        </a:lnTo>
                        <a:lnTo>
                          <a:pt x="366" y="728"/>
                        </a:lnTo>
                        <a:lnTo>
                          <a:pt x="348" y="716"/>
                        </a:lnTo>
                        <a:lnTo>
                          <a:pt x="331" y="705"/>
                        </a:lnTo>
                        <a:lnTo>
                          <a:pt x="311" y="693"/>
                        </a:lnTo>
                        <a:lnTo>
                          <a:pt x="294" y="681"/>
                        </a:lnTo>
                        <a:lnTo>
                          <a:pt x="275" y="670"/>
                        </a:lnTo>
                        <a:lnTo>
                          <a:pt x="257" y="661"/>
                        </a:lnTo>
                        <a:lnTo>
                          <a:pt x="238" y="642"/>
                        </a:lnTo>
                        <a:lnTo>
                          <a:pt x="220" y="624"/>
                        </a:lnTo>
                        <a:lnTo>
                          <a:pt x="202" y="605"/>
                        </a:lnTo>
                        <a:lnTo>
                          <a:pt x="190" y="585"/>
                        </a:lnTo>
                        <a:lnTo>
                          <a:pt x="178" y="563"/>
                        </a:lnTo>
                        <a:lnTo>
                          <a:pt x="170" y="539"/>
                        </a:lnTo>
                        <a:lnTo>
                          <a:pt x="167" y="512"/>
                        </a:lnTo>
                        <a:lnTo>
                          <a:pt x="171" y="484"/>
                        </a:lnTo>
                        <a:lnTo>
                          <a:pt x="177" y="470"/>
                        </a:lnTo>
                        <a:lnTo>
                          <a:pt x="183" y="457"/>
                        </a:lnTo>
                        <a:lnTo>
                          <a:pt x="190" y="443"/>
                        </a:lnTo>
                        <a:lnTo>
                          <a:pt x="196" y="430"/>
                        </a:lnTo>
                        <a:lnTo>
                          <a:pt x="202" y="416"/>
                        </a:lnTo>
                        <a:lnTo>
                          <a:pt x="209" y="402"/>
                        </a:lnTo>
                        <a:lnTo>
                          <a:pt x="215" y="387"/>
                        </a:lnTo>
                        <a:lnTo>
                          <a:pt x="222" y="373"/>
                        </a:lnTo>
                        <a:lnTo>
                          <a:pt x="212" y="363"/>
                        </a:lnTo>
                        <a:lnTo>
                          <a:pt x="196" y="387"/>
                        </a:lnTo>
                        <a:lnTo>
                          <a:pt x="182" y="413"/>
                        </a:lnTo>
                        <a:lnTo>
                          <a:pt x="168" y="439"/>
                        </a:lnTo>
                        <a:lnTo>
                          <a:pt x="158" y="466"/>
                        </a:lnTo>
                        <a:lnTo>
                          <a:pt x="149" y="492"/>
                        </a:lnTo>
                        <a:lnTo>
                          <a:pt x="144" y="521"/>
                        </a:lnTo>
                        <a:lnTo>
                          <a:pt x="142" y="549"/>
                        </a:lnTo>
                        <a:lnTo>
                          <a:pt x="146" y="580"/>
                        </a:lnTo>
                        <a:lnTo>
                          <a:pt x="135" y="578"/>
                        </a:lnTo>
                        <a:lnTo>
                          <a:pt x="123" y="578"/>
                        </a:lnTo>
                        <a:lnTo>
                          <a:pt x="110" y="577"/>
                        </a:lnTo>
                        <a:lnTo>
                          <a:pt x="97" y="577"/>
                        </a:lnTo>
                        <a:lnTo>
                          <a:pt x="84" y="573"/>
                        </a:lnTo>
                        <a:lnTo>
                          <a:pt x="72" y="570"/>
                        </a:lnTo>
                        <a:lnTo>
                          <a:pt x="62" y="564"/>
                        </a:lnTo>
                        <a:lnTo>
                          <a:pt x="56" y="555"/>
                        </a:lnTo>
                        <a:lnTo>
                          <a:pt x="41" y="537"/>
                        </a:lnTo>
                        <a:lnTo>
                          <a:pt x="35" y="517"/>
                        </a:lnTo>
                        <a:lnTo>
                          <a:pt x="35" y="497"/>
                        </a:lnTo>
                        <a:lnTo>
                          <a:pt x="41" y="477"/>
                        </a:lnTo>
                        <a:lnTo>
                          <a:pt x="46" y="456"/>
                        </a:lnTo>
                        <a:lnTo>
                          <a:pt x="54" y="434"/>
                        </a:lnTo>
                        <a:lnTo>
                          <a:pt x="58" y="413"/>
                        </a:lnTo>
                        <a:lnTo>
                          <a:pt x="60" y="393"/>
                        </a:lnTo>
                        <a:lnTo>
                          <a:pt x="67" y="343"/>
                        </a:lnTo>
                        <a:lnTo>
                          <a:pt x="68" y="293"/>
                        </a:lnTo>
                        <a:lnTo>
                          <a:pt x="65" y="244"/>
                        </a:lnTo>
                        <a:lnTo>
                          <a:pt x="58" y="194"/>
                        </a:lnTo>
                        <a:lnTo>
                          <a:pt x="46" y="144"/>
                        </a:lnTo>
                        <a:lnTo>
                          <a:pt x="33" y="95"/>
                        </a:lnTo>
                        <a:lnTo>
                          <a:pt x="17" y="46"/>
                        </a:lnTo>
                        <a:lnTo>
                          <a:pt x="0" y="0"/>
                        </a:lnTo>
                        <a:lnTo>
                          <a:pt x="13" y="2"/>
                        </a:lnTo>
                        <a:lnTo>
                          <a:pt x="27" y="6"/>
                        </a:lnTo>
                        <a:lnTo>
                          <a:pt x="38" y="12"/>
                        </a:lnTo>
                        <a:lnTo>
                          <a:pt x="49" y="19"/>
                        </a:lnTo>
                        <a:lnTo>
                          <a:pt x="59" y="26"/>
                        </a:lnTo>
                        <a:lnTo>
                          <a:pt x="71" y="35"/>
                        </a:lnTo>
                        <a:lnTo>
                          <a:pt x="82" y="45"/>
                        </a:lnTo>
                        <a:lnTo>
                          <a:pt x="96" y="55"/>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9"/>
                  <p:cNvSpPr/>
                  <p:nvPr/>
                </p:nvSpPr>
                <p:spPr>
                  <a:xfrm>
                    <a:off x="2787" y="1750"/>
                    <a:ext cx="3" cy="1"/>
                  </a:xfrm>
                  <a:custGeom>
                    <a:rect b="b" l="l" r="r" t="t"/>
                    <a:pathLst>
                      <a:path extrusionOk="0" h="6" w="24">
                        <a:moveTo>
                          <a:pt x="0" y="6"/>
                        </a:moveTo>
                        <a:lnTo>
                          <a:pt x="9" y="0"/>
                        </a:lnTo>
                        <a:lnTo>
                          <a:pt x="24"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9"/>
                  <p:cNvSpPr/>
                  <p:nvPr/>
                </p:nvSpPr>
                <p:spPr>
                  <a:xfrm>
                    <a:off x="2777" y="1750"/>
                    <a:ext cx="6" cy="2"/>
                  </a:xfrm>
                  <a:custGeom>
                    <a:rect b="b" l="l" r="r" t="t"/>
                    <a:pathLst>
                      <a:path extrusionOk="0" h="12" w="60">
                        <a:moveTo>
                          <a:pt x="60" y="2"/>
                        </a:moveTo>
                        <a:lnTo>
                          <a:pt x="52" y="2"/>
                        </a:lnTo>
                        <a:lnTo>
                          <a:pt x="46" y="3"/>
                        </a:lnTo>
                        <a:lnTo>
                          <a:pt x="38" y="5"/>
                        </a:lnTo>
                        <a:lnTo>
                          <a:pt x="31" y="9"/>
                        </a:lnTo>
                        <a:lnTo>
                          <a:pt x="22" y="10"/>
                        </a:lnTo>
                        <a:lnTo>
                          <a:pt x="15" y="12"/>
                        </a:lnTo>
                        <a:lnTo>
                          <a:pt x="6" y="12"/>
                        </a:lnTo>
                        <a:lnTo>
                          <a:pt x="0" y="12"/>
                        </a:lnTo>
                        <a:lnTo>
                          <a:pt x="6" y="9"/>
                        </a:lnTo>
                        <a:lnTo>
                          <a:pt x="14" y="6"/>
                        </a:lnTo>
                        <a:lnTo>
                          <a:pt x="20" y="4"/>
                        </a:lnTo>
                        <a:lnTo>
                          <a:pt x="28" y="2"/>
                        </a:lnTo>
                        <a:lnTo>
                          <a:pt x="34" y="0"/>
                        </a:lnTo>
                        <a:lnTo>
                          <a:pt x="42" y="0"/>
                        </a:lnTo>
                        <a:lnTo>
                          <a:pt x="50" y="0"/>
                        </a:lnTo>
                        <a:lnTo>
                          <a:pt x="6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9"/>
                  <p:cNvSpPr/>
                  <p:nvPr/>
                </p:nvSpPr>
                <p:spPr>
                  <a:xfrm>
                    <a:off x="2788" y="1751"/>
                    <a:ext cx="29" cy="7"/>
                  </a:xfrm>
                  <a:custGeom>
                    <a:rect b="b" l="l" r="r" t="t"/>
                    <a:pathLst>
                      <a:path extrusionOk="0" h="76" w="288">
                        <a:moveTo>
                          <a:pt x="141" y="60"/>
                        </a:moveTo>
                        <a:lnTo>
                          <a:pt x="121" y="66"/>
                        </a:lnTo>
                        <a:lnTo>
                          <a:pt x="102" y="69"/>
                        </a:lnTo>
                        <a:lnTo>
                          <a:pt x="82" y="70"/>
                        </a:lnTo>
                        <a:lnTo>
                          <a:pt x="63" y="71"/>
                        </a:lnTo>
                        <a:lnTo>
                          <a:pt x="43" y="70"/>
                        </a:lnTo>
                        <a:lnTo>
                          <a:pt x="27" y="71"/>
                        </a:lnTo>
                        <a:lnTo>
                          <a:pt x="12" y="71"/>
                        </a:lnTo>
                        <a:lnTo>
                          <a:pt x="0" y="76"/>
                        </a:lnTo>
                        <a:lnTo>
                          <a:pt x="36" y="66"/>
                        </a:lnTo>
                        <a:lnTo>
                          <a:pt x="72" y="58"/>
                        </a:lnTo>
                        <a:lnTo>
                          <a:pt x="110" y="51"/>
                        </a:lnTo>
                        <a:lnTo>
                          <a:pt x="148" y="43"/>
                        </a:lnTo>
                        <a:lnTo>
                          <a:pt x="183" y="34"/>
                        </a:lnTo>
                        <a:lnTo>
                          <a:pt x="220" y="25"/>
                        </a:lnTo>
                        <a:lnTo>
                          <a:pt x="255" y="13"/>
                        </a:lnTo>
                        <a:lnTo>
                          <a:pt x="288" y="0"/>
                        </a:lnTo>
                        <a:lnTo>
                          <a:pt x="274" y="13"/>
                        </a:lnTo>
                        <a:lnTo>
                          <a:pt x="258" y="24"/>
                        </a:lnTo>
                        <a:lnTo>
                          <a:pt x="238" y="34"/>
                        </a:lnTo>
                        <a:lnTo>
                          <a:pt x="220" y="41"/>
                        </a:lnTo>
                        <a:lnTo>
                          <a:pt x="198" y="46"/>
                        </a:lnTo>
                        <a:lnTo>
                          <a:pt x="179" y="52"/>
                        </a:lnTo>
                        <a:lnTo>
                          <a:pt x="159" y="56"/>
                        </a:lnTo>
                        <a:lnTo>
                          <a:pt x="141" y="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9"/>
                  <p:cNvSpPr/>
                  <p:nvPr/>
                </p:nvSpPr>
                <p:spPr>
                  <a:xfrm>
                    <a:off x="2715" y="1751"/>
                    <a:ext cx="61" cy="6"/>
                  </a:xfrm>
                  <a:custGeom>
                    <a:rect b="b" l="l" r="r" t="t"/>
                    <a:pathLst>
                      <a:path extrusionOk="0" h="51" w="615">
                        <a:moveTo>
                          <a:pt x="560" y="7"/>
                        </a:moveTo>
                        <a:lnTo>
                          <a:pt x="565" y="3"/>
                        </a:lnTo>
                        <a:lnTo>
                          <a:pt x="572" y="1"/>
                        </a:lnTo>
                        <a:lnTo>
                          <a:pt x="578" y="0"/>
                        </a:lnTo>
                        <a:lnTo>
                          <a:pt x="586" y="0"/>
                        </a:lnTo>
                        <a:lnTo>
                          <a:pt x="592" y="0"/>
                        </a:lnTo>
                        <a:lnTo>
                          <a:pt x="600" y="1"/>
                        </a:lnTo>
                        <a:lnTo>
                          <a:pt x="606" y="1"/>
                        </a:lnTo>
                        <a:lnTo>
                          <a:pt x="615" y="2"/>
                        </a:lnTo>
                        <a:lnTo>
                          <a:pt x="580" y="10"/>
                        </a:lnTo>
                        <a:lnTo>
                          <a:pt x="547" y="17"/>
                        </a:lnTo>
                        <a:lnTo>
                          <a:pt x="513" y="21"/>
                        </a:lnTo>
                        <a:lnTo>
                          <a:pt x="479" y="26"/>
                        </a:lnTo>
                        <a:lnTo>
                          <a:pt x="445" y="28"/>
                        </a:lnTo>
                        <a:lnTo>
                          <a:pt x="411" y="31"/>
                        </a:lnTo>
                        <a:lnTo>
                          <a:pt x="377" y="35"/>
                        </a:lnTo>
                        <a:lnTo>
                          <a:pt x="343" y="43"/>
                        </a:lnTo>
                        <a:lnTo>
                          <a:pt x="300" y="43"/>
                        </a:lnTo>
                        <a:lnTo>
                          <a:pt x="256" y="46"/>
                        </a:lnTo>
                        <a:lnTo>
                          <a:pt x="212" y="48"/>
                        </a:lnTo>
                        <a:lnTo>
                          <a:pt x="169" y="51"/>
                        </a:lnTo>
                        <a:lnTo>
                          <a:pt x="125" y="50"/>
                        </a:lnTo>
                        <a:lnTo>
                          <a:pt x="84" y="46"/>
                        </a:lnTo>
                        <a:lnTo>
                          <a:pt x="45" y="36"/>
                        </a:lnTo>
                        <a:lnTo>
                          <a:pt x="9" y="22"/>
                        </a:lnTo>
                        <a:lnTo>
                          <a:pt x="0" y="2"/>
                        </a:lnTo>
                        <a:lnTo>
                          <a:pt x="68" y="19"/>
                        </a:lnTo>
                        <a:lnTo>
                          <a:pt x="138" y="31"/>
                        </a:lnTo>
                        <a:lnTo>
                          <a:pt x="209" y="35"/>
                        </a:lnTo>
                        <a:lnTo>
                          <a:pt x="280" y="36"/>
                        </a:lnTo>
                        <a:lnTo>
                          <a:pt x="350" y="31"/>
                        </a:lnTo>
                        <a:lnTo>
                          <a:pt x="420" y="24"/>
                        </a:lnTo>
                        <a:lnTo>
                          <a:pt x="490" y="16"/>
                        </a:lnTo>
                        <a:lnTo>
                          <a:pt x="56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9"/>
                  <p:cNvSpPr/>
                  <p:nvPr/>
                </p:nvSpPr>
                <p:spPr>
                  <a:xfrm>
                    <a:off x="2783" y="1758"/>
                    <a:ext cx="3" cy="1"/>
                  </a:xfrm>
                  <a:custGeom>
                    <a:rect b="b" l="l" r="r" t="t"/>
                    <a:pathLst>
                      <a:path extrusionOk="0" h="1" w="25">
                        <a:moveTo>
                          <a:pt x="0" y="0"/>
                        </a:moveTo>
                        <a:lnTo>
                          <a:pt x="25"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9"/>
                  <p:cNvSpPr/>
                  <p:nvPr/>
                </p:nvSpPr>
                <p:spPr>
                  <a:xfrm>
                    <a:off x="2696" y="1767"/>
                    <a:ext cx="1" cy="2"/>
                  </a:xfrm>
                  <a:custGeom>
                    <a:rect b="b" l="l" r="r" t="t"/>
                    <a:pathLst>
                      <a:path extrusionOk="0" h="21" w="9">
                        <a:moveTo>
                          <a:pt x="8" y="21"/>
                        </a:moveTo>
                        <a:lnTo>
                          <a:pt x="9" y="12"/>
                        </a:lnTo>
                        <a:lnTo>
                          <a:pt x="5" y="7"/>
                        </a:lnTo>
                        <a:lnTo>
                          <a:pt x="0" y="4"/>
                        </a:lnTo>
                        <a:lnTo>
                          <a:pt x="3" y="2"/>
                        </a:lnTo>
                        <a:lnTo>
                          <a:pt x="7" y="0"/>
                        </a:lnTo>
                        <a:lnTo>
                          <a:pt x="9" y="5"/>
                        </a:lnTo>
                        <a:lnTo>
                          <a:pt x="8" y="13"/>
                        </a:lnTo>
                        <a:lnTo>
                          <a:pt x="8"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9"/>
                  <p:cNvSpPr/>
                  <p:nvPr/>
                </p:nvSpPr>
                <p:spPr>
                  <a:xfrm>
                    <a:off x="2673" y="1769"/>
                    <a:ext cx="70" cy="68"/>
                  </a:xfrm>
                  <a:custGeom>
                    <a:rect b="b" l="l" r="r" t="t"/>
                    <a:pathLst>
                      <a:path extrusionOk="0" h="683" w="706">
                        <a:moveTo>
                          <a:pt x="237" y="92"/>
                        </a:moveTo>
                        <a:lnTo>
                          <a:pt x="238" y="85"/>
                        </a:lnTo>
                        <a:lnTo>
                          <a:pt x="241" y="79"/>
                        </a:lnTo>
                        <a:lnTo>
                          <a:pt x="244" y="71"/>
                        </a:lnTo>
                        <a:lnTo>
                          <a:pt x="248" y="66"/>
                        </a:lnTo>
                        <a:lnTo>
                          <a:pt x="257" y="56"/>
                        </a:lnTo>
                        <a:lnTo>
                          <a:pt x="267" y="56"/>
                        </a:lnTo>
                        <a:lnTo>
                          <a:pt x="293" y="81"/>
                        </a:lnTo>
                        <a:lnTo>
                          <a:pt x="321" y="106"/>
                        </a:lnTo>
                        <a:lnTo>
                          <a:pt x="349" y="127"/>
                        </a:lnTo>
                        <a:lnTo>
                          <a:pt x="379" y="149"/>
                        </a:lnTo>
                        <a:lnTo>
                          <a:pt x="409" y="167"/>
                        </a:lnTo>
                        <a:lnTo>
                          <a:pt x="440" y="185"/>
                        </a:lnTo>
                        <a:lnTo>
                          <a:pt x="472" y="200"/>
                        </a:lnTo>
                        <a:lnTo>
                          <a:pt x="504" y="213"/>
                        </a:lnTo>
                        <a:lnTo>
                          <a:pt x="502" y="218"/>
                        </a:lnTo>
                        <a:lnTo>
                          <a:pt x="508" y="224"/>
                        </a:lnTo>
                        <a:lnTo>
                          <a:pt x="513" y="229"/>
                        </a:lnTo>
                        <a:lnTo>
                          <a:pt x="520" y="233"/>
                        </a:lnTo>
                        <a:lnTo>
                          <a:pt x="529" y="222"/>
                        </a:lnTo>
                        <a:lnTo>
                          <a:pt x="550" y="229"/>
                        </a:lnTo>
                        <a:lnTo>
                          <a:pt x="571" y="235"/>
                        </a:lnTo>
                        <a:lnTo>
                          <a:pt x="593" y="241"/>
                        </a:lnTo>
                        <a:lnTo>
                          <a:pt x="615" y="246"/>
                        </a:lnTo>
                        <a:lnTo>
                          <a:pt x="638" y="250"/>
                        </a:lnTo>
                        <a:lnTo>
                          <a:pt x="661" y="255"/>
                        </a:lnTo>
                        <a:lnTo>
                          <a:pt x="683" y="259"/>
                        </a:lnTo>
                        <a:lnTo>
                          <a:pt x="706" y="263"/>
                        </a:lnTo>
                        <a:lnTo>
                          <a:pt x="682" y="263"/>
                        </a:lnTo>
                        <a:lnTo>
                          <a:pt x="660" y="266"/>
                        </a:lnTo>
                        <a:lnTo>
                          <a:pt x="636" y="270"/>
                        </a:lnTo>
                        <a:lnTo>
                          <a:pt x="614" y="273"/>
                        </a:lnTo>
                        <a:lnTo>
                          <a:pt x="592" y="273"/>
                        </a:lnTo>
                        <a:lnTo>
                          <a:pt x="571" y="271"/>
                        </a:lnTo>
                        <a:lnTo>
                          <a:pt x="552" y="264"/>
                        </a:lnTo>
                        <a:lnTo>
                          <a:pt x="535" y="254"/>
                        </a:lnTo>
                        <a:lnTo>
                          <a:pt x="485" y="243"/>
                        </a:lnTo>
                        <a:lnTo>
                          <a:pt x="440" y="240"/>
                        </a:lnTo>
                        <a:lnTo>
                          <a:pt x="395" y="238"/>
                        </a:lnTo>
                        <a:lnTo>
                          <a:pt x="351" y="243"/>
                        </a:lnTo>
                        <a:lnTo>
                          <a:pt x="307" y="249"/>
                        </a:lnTo>
                        <a:lnTo>
                          <a:pt x="264" y="259"/>
                        </a:lnTo>
                        <a:lnTo>
                          <a:pt x="221" y="270"/>
                        </a:lnTo>
                        <a:lnTo>
                          <a:pt x="177" y="284"/>
                        </a:lnTo>
                        <a:lnTo>
                          <a:pt x="187" y="293"/>
                        </a:lnTo>
                        <a:lnTo>
                          <a:pt x="226" y="284"/>
                        </a:lnTo>
                        <a:lnTo>
                          <a:pt x="269" y="277"/>
                        </a:lnTo>
                        <a:lnTo>
                          <a:pt x="308" y="271"/>
                        </a:lnTo>
                        <a:lnTo>
                          <a:pt x="350" y="269"/>
                        </a:lnTo>
                        <a:lnTo>
                          <a:pt x="390" y="266"/>
                        </a:lnTo>
                        <a:lnTo>
                          <a:pt x="431" y="268"/>
                        </a:lnTo>
                        <a:lnTo>
                          <a:pt x="472" y="271"/>
                        </a:lnTo>
                        <a:lnTo>
                          <a:pt x="514" y="278"/>
                        </a:lnTo>
                        <a:lnTo>
                          <a:pt x="483" y="285"/>
                        </a:lnTo>
                        <a:lnTo>
                          <a:pt x="453" y="292"/>
                        </a:lnTo>
                        <a:lnTo>
                          <a:pt x="424" y="299"/>
                        </a:lnTo>
                        <a:lnTo>
                          <a:pt x="395" y="309"/>
                        </a:lnTo>
                        <a:lnTo>
                          <a:pt x="365" y="316"/>
                        </a:lnTo>
                        <a:lnTo>
                          <a:pt x="336" y="327"/>
                        </a:lnTo>
                        <a:lnTo>
                          <a:pt x="308" y="339"/>
                        </a:lnTo>
                        <a:lnTo>
                          <a:pt x="283" y="354"/>
                        </a:lnTo>
                        <a:lnTo>
                          <a:pt x="292" y="365"/>
                        </a:lnTo>
                        <a:lnTo>
                          <a:pt x="326" y="351"/>
                        </a:lnTo>
                        <a:lnTo>
                          <a:pt x="361" y="340"/>
                        </a:lnTo>
                        <a:lnTo>
                          <a:pt x="397" y="330"/>
                        </a:lnTo>
                        <a:lnTo>
                          <a:pt x="433" y="323"/>
                        </a:lnTo>
                        <a:lnTo>
                          <a:pt x="469" y="315"/>
                        </a:lnTo>
                        <a:lnTo>
                          <a:pt x="508" y="310"/>
                        </a:lnTo>
                        <a:lnTo>
                          <a:pt x="545" y="305"/>
                        </a:lnTo>
                        <a:lnTo>
                          <a:pt x="585" y="303"/>
                        </a:lnTo>
                        <a:lnTo>
                          <a:pt x="549" y="311"/>
                        </a:lnTo>
                        <a:lnTo>
                          <a:pt x="514" y="321"/>
                        </a:lnTo>
                        <a:lnTo>
                          <a:pt x="480" y="333"/>
                        </a:lnTo>
                        <a:lnTo>
                          <a:pt x="447" y="348"/>
                        </a:lnTo>
                        <a:lnTo>
                          <a:pt x="414" y="364"/>
                        </a:lnTo>
                        <a:lnTo>
                          <a:pt x="382" y="380"/>
                        </a:lnTo>
                        <a:lnTo>
                          <a:pt x="349" y="397"/>
                        </a:lnTo>
                        <a:lnTo>
                          <a:pt x="318" y="414"/>
                        </a:lnTo>
                        <a:lnTo>
                          <a:pt x="321" y="418"/>
                        </a:lnTo>
                        <a:lnTo>
                          <a:pt x="328" y="421"/>
                        </a:lnTo>
                        <a:lnTo>
                          <a:pt x="334" y="420"/>
                        </a:lnTo>
                        <a:lnTo>
                          <a:pt x="343" y="420"/>
                        </a:lnTo>
                        <a:lnTo>
                          <a:pt x="364" y="410"/>
                        </a:lnTo>
                        <a:lnTo>
                          <a:pt x="387" y="401"/>
                        </a:lnTo>
                        <a:lnTo>
                          <a:pt x="410" y="392"/>
                        </a:lnTo>
                        <a:lnTo>
                          <a:pt x="432" y="383"/>
                        </a:lnTo>
                        <a:lnTo>
                          <a:pt x="454" y="373"/>
                        </a:lnTo>
                        <a:lnTo>
                          <a:pt x="476" y="365"/>
                        </a:lnTo>
                        <a:lnTo>
                          <a:pt x="498" y="358"/>
                        </a:lnTo>
                        <a:lnTo>
                          <a:pt x="520" y="354"/>
                        </a:lnTo>
                        <a:lnTo>
                          <a:pt x="525" y="346"/>
                        </a:lnTo>
                        <a:lnTo>
                          <a:pt x="536" y="345"/>
                        </a:lnTo>
                        <a:lnTo>
                          <a:pt x="541" y="345"/>
                        </a:lnTo>
                        <a:lnTo>
                          <a:pt x="548" y="345"/>
                        </a:lnTo>
                        <a:lnTo>
                          <a:pt x="554" y="344"/>
                        </a:lnTo>
                        <a:lnTo>
                          <a:pt x="560" y="344"/>
                        </a:lnTo>
                        <a:lnTo>
                          <a:pt x="522" y="358"/>
                        </a:lnTo>
                        <a:lnTo>
                          <a:pt x="485" y="375"/>
                        </a:lnTo>
                        <a:lnTo>
                          <a:pt x="448" y="392"/>
                        </a:lnTo>
                        <a:lnTo>
                          <a:pt x="413" y="411"/>
                        </a:lnTo>
                        <a:lnTo>
                          <a:pt x="377" y="430"/>
                        </a:lnTo>
                        <a:lnTo>
                          <a:pt x="343" y="451"/>
                        </a:lnTo>
                        <a:lnTo>
                          <a:pt x="309" y="472"/>
                        </a:lnTo>
                        <a:lnTo>
                          <a:pt x="277" y="495"/>
                        </a:lnTo>
                        <a:lnTo>
                          <a:pt x="255" y="506"/>
                        </a:lnTo>
                        <a:lnTo>
                          <a:pt x="233" y="517"/>
                        </a:lnTo>
                        <a:lnTo>
                          <a:pt x="210" y="526"/>
                        </a:lnTo>
                        <a:lnTo>
                          <a:pt x="189" y="538"/>
                        </a:lnTo>
                        <a:lnTo>
                          <a:pt x="166" y="549"/>
                        </a:lnTo>
                        <a:lnTo>
                          <a:pt x="147" y="563"/>
                        </a:lnTo>
                        <a:lnTo>
                          <a:pt x="130" y="578"/>
                        </a:lnTo>
                        <a:lnTo>
                          <a:pt x="116" y="596"/>
                        </a:lnTo>
                        <a:lnTo>
                          <a:pt x="120" y="602"/>
                        </a:lnTo>
                        <a:lnTo>
                          <a:pt x="126" y="606"/>
                        </a:lnTo>
                        <a:lnTo>
                          <a:pt x="133" y="607"/>
                        </a:lnTo>
                        <a:lnTo>
                          <a:pt x="141" y="606"/>
                        </a:lnTo>
                        <a:lnTo>
                          <a:pt x="146" y="606"/>
                        </a:lnTo>
                        <a:lnTo>
                          <a:pt x="147" y="613"/>
                        </a:lnTo>
                        <a:lnTo>
                          <a:pt x="148" y="622"/>
                        </a:lnTo>
                        <a:lnTo>
                          <a:pt x="149" y="632"/>
                        </a:lnTo>
                        <a:lnTo>
                          <a:pt x="151" y="642"/>
                        </a:lnTo>
                        <a:lnTo>
                          <a:pt x="152" y="651"/>
                        </a:lnTo>
                        <a:lnTo>
                          <a:pt x="154" y="662"/>
                        </a:lnTo>
                        <a:lnTo>
                          <a:pt x="158" y="672"/>
                        </a:lnTo>
                        <a:lnTo>
                          <a:pt x="162" y="683"/>
                        </a:lnTo>
                        <a:lnTo>
                          <a:pt x="142" y="677"/>
                        </a:lnTo>
                        <a:lnTo>
                          <a:pt x="123" y="670"/>
                        </a:lnTo>
                        <a:lnTo>
                          <a:pt x="105" y="657"/>
                        </a:lnTo>
                        <a:lnTo>
                          <a:pt x="89" y="644"/>
                        </a:lnTo>
                        <a:lnTo>
                          <a:pt x="71" y="627"/>
                        </a:lnTo>
                        <a:lnTo>
                          <a:pt x="57" y="610"/>
                        </a:lnTo>
                        <a:lnTo>
                          <a:pt x="44" y="592"/>
                        </a:lnTo>
                        <a:lnTo>
                          <a:pt x="35" y="576"/>
                        </a:lnTo>
                        <a:lnTo>
                          <a:pt x="27" y="545"/>
                        </a:lnTo>
                        <a:lnTo>
                          <a:pt x="21" y="514"/>
                        </a:lnTo>
                        <a:lnTo>
                          <a:pt x="12" y="484"/>
                        </a:lnTo>
                        <a:lnTo>
                          <a:pt x="7" y="454"/>
                        </a:lnTo>
                        <a:lnTo>
                          <a:pt x="1" y="423"/>
                        </a:lnTo>
                        <a:lnTo>
                          <a:pt x="0" y="392"/>
                        </a:lnTo>
                        <a:lnTo>
                          <a:pt x="2" y="360"/>
                        </a:lnTo>
                        <a:lnTo>
                          <a:pt x="10" y="329"/>
                        </a:lnTo>
                        <a:lnTo>
                          <a:pt x="27" y="313"/>
                        </a:lnTo>
                        <a:lnTo>
                          <a:pt x="44" y="297"/>
                        </a:lnTo>
                        <a:lnTo>
                          <a:pt x="58" y="279"/>
                        </a:lnTo>
                        <a:lnTo>
                          <a:pt x="72" y="262"/>
                        </a:lnTo>
                        <a:lnTo>
                          <a:pt x="82" y="243"/>
                        </a:lnTo>
                        <a:lnTo>
                          <a:pt x="91" y="224"/>
                        </a:lnTo>
                        <a:lnTo>
                          <a:pt x="97" y="204"/>
                        </a:lnTo>
                        <a:lnTo>
                          <a:pt x="100" y="182"/>
                        </a:lnTo>
                        <a:lnTo>
                          <a:pt x="119" y="168"/>
                        </a:lnTo>
                        <a:lnTo>
                          <a:pt x="131" y="148"/>
                        </a:lnTo>
                        <a:lnTo>
                          <a:pt x="138" y="124"/>
                        </a:lnTo>
                        <a:lnTo>
                          <a:pt x="147" y="102"/>
                        </a:lnTo>
                        <a:lnTo>
                          <a:pt x="154" y="80"/>
                        </a:lnTo>
                        <a:lnTo>
                          <a:pt x="166" y="66"/>
                        </a:lnTo>
                        <a:lnTo>
                          <a:pt x="183" y="60"/>
                        </a:lnTo>
                        <a:lnTo>
                          <a:pt x="211" y="66"/>
                        </a:lnTo>
                        <a:lnTo>
                          <a:pt x="211" y="0"/>
                        </a:lnTo>
                        <a:lnTo>
                          <a:pt x="226" y="10"/>
                        </a:lnTo>
                        <a:lnTo>
                          <a:pt x="233" y="21"/>
                        </a:lnTo>
                        <a:lnTo>
                          <a:pt x="231" y="33"/>
                        </a:lnTo>
                        <a:lnTo>
                          <a:pt x="225" y="45"/>
                        </a:lnTo>
                        <a:lnTo>
                          <a:pt x="219" y="57"/>
                        </a:lnTo>
                        <a:lnTo>
                          <a:pt x="218" y="69"/>
                        </a:lnTo>
                        <a:lnTo>
                          <a:pt x="222" y="81"/>
                        </a:lnTo>
                        <a:lnTo>
                          <a:pt x="237" y="9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9"/>
                  <p:cNvSpPr/>
                  <p:nvPr/>
                </p:nvSpPr>
                <p:spPr>
                  <a:xfrm>
                    <a:off x="2858" y="1771"/>
                    <a:ext cx="6" cy="9"/>
                  </a:xfrm>
                  <a:custGeom>
                    <a:rect b="b" l="l" r="r" t="t"/>
                    <a:pathLst>
                      <a:path extrusionOk="0" h="90" w="65">
                        <a:moveTo>
                          <a:pt x="35" y="0"/>
                        </a:moveTo>
                        <a:lnTo>
                          <a:pt x="34" y="13"/>
                        </a:lnTo>
                        <a:lnTo>
                          <a:pt x="36" y="27"/>
                        </a:lnTo>
                        <a:lnTo>
                          <a:pt x="38" y="37"/>
                        </a:lnTo>
                        <a:lnTo>
                          <a:pt x="45" y="48"/>
                        </a:lnTo>
                        <a:lnTo>
                          <a:pt x="49" y="58"/>
                        </a:lnTo>
                        <a:lnTo>
                          <a:pt x="54" y="69"/>
                        </a:lnTo>
                        <a:lnTo>
                          <a:pt x="60" y="78"/>
                        </a:lnTo>
                        <a:lnTo>
                          <a:pt x="65" y="90"/>
                        </a:lnTo>
                        <a:lnTo>
                          <a:pt x="53" y="86"/>
                        </a:lnTo>
                        <a:lnTo>
                          <a:pt x="42" y="84"/>
                        </a:lnTo>
                        <a:lnTo>
                          <a:pt x="33" y="82"/>
                        </a:lnTo>
                        <a:lnTo>
                          <a:pt x="24" y="79"/>
                        </a:lnTo>
                        <a:lnTo>
                          <a:pt x="15" y="75"/>
                        </a:lnTo>
                        <a:lnTo>
                          <a:pt x="9" y="70"/>
                        </a:lnTo>
                        <a:lnTo>
                          <a:pt x="4" y="61"/>
                        </a:lnTo>
                        <a:lnTo>
                          <a:pt x="0" y="50"/>
                        </a:lnTo>
                        <a:lnTo>
                          <a:pt x="0" y="42"/>
                        </a:lnTo>
                        <a:lnTo>
                          <a:pt x="2" y="34"/>
                        </a:lnTo>
                        <a:lnTo>
                          <a:pt x="6" y="28"/>
                        </a:lnTo>
                        <a:lnTo>
                          <a:pt x="11" y="21"/>
                        </a:lnTo>
                        <a:lnTo>
                          <a:pt x="16" y="15"/>
                        </a:lnTo>
                        <a:lnTo>
                          <a:pt x="23" y="8"/>
                        </a:lnTo>
                        <a:lnTo>
                          <a:pt x="28" y="3"/>
                        </a:lnTo>
                        <a:lnTo>
                          <a:pt x="35" y="0"/>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9"/>
                  <p:cNvSpPr/>
                  <p:nvPr/>
                </p:nvSpPr>
                <p:spPr>
                  <a:xfrm>
                    <a:off x="2680" y="1771"/>
                    <a:ext cx="5" cy="13"/>
                  </a:xfrm>
                  <a:custGeom>
                    <a:rect b="b" l="l" r="r" t="t"/>
                    <a:pathLst>
                      <a:path extrusionOk="0" h="126" w="50">
                        <a:moveTo>
                          <a:pt x="45" y="96"/>
                        </a:moveTo>
                        <a:lnTo>
                          <a:pt x="40" y="103"/>
                        </a:lnTo>
                        <a:lnTo>
                          <a:pt x="36" y="111"/>
                        </a:lnTo>
                        <a:lnTo>
                          <a:pt x="28" y="118"/>
                        </a:lnTo>
                        <a:lnTo>
                          <a:pt x="20" y="126"/>
                        </a:lnTo>
                        <a:lnTo>
                          <a:pt x="5" y="113"/>
                        </a:lnTo>
                        <a:lnTo>
                          <a:pt x="0" y="99"/>
                        </a:lnTo>
                        <a:lnTo>
                          <a:pt x="3" y="83"/>
                        </a:lnTo>
                        <a:lnTo>
                          <a:pt x="9" y="68"/>
                        </a:lnTo>
                        <a:lnTo>
                          <a:pt x="17" y="51"/>
                        </a:lnTo>
                        <a:lnTo>
                          <a:pt x="25" y="34"/>
                        </a:lnTo>
                        <a:lnTo>
                          <a:pt x="29" y="16"/>
                        </a:lnTo>
                        <a:lnTo>
                          <a:pt x="29" y="0"/>
                        </a:lnTo>
                        <a:lnTo>
                          <a:pt x="37" y="7"/>
                        </a:lnTo>
                        <a:lnTo>
                          <a:pt x="43" y="16"/>
                        </a:lnTo>
                        <a:lnTo>
                          <a:pt x="47" y="28"/>
                        </a:lnTo>
                        <a:lnTo>
                          <a:pt x="50" y="42"/>
                        </a:lnTo>
                        <a:lnTo>
                          <a:pt x="50" y="55"/>
                        </a:lnTo>
                        <a:lnTo>
                          <a:pt x="50" y="70"/>
                        </a:lnTo>
                        <a:lnTo>
                          <a:pt x="47" y="83"/>
                        </a:lnTo>
                        <a:lnTo>
                          <a:pt x="45" y="9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9"/>
                  <p:cNvSpPr/>
                  <p:nvPr/>
                </p:nvSpPr>
                <p:spPr>
                  <a:xfrm>
                    <a:off x="2870" y="1773"/>
                    <a:ext cx="17" cy="4"/>
                  </a:xfrm>
                  <a:custGeom>
                    <a:rect b="b" l="l" r="r" t="t"/>
                    <a:pathLst>
                      <a:path extrusionOk="0" h="37" w="167">
                        <a:moveTo>
                          <a:pt x="167" y="9"/>
                        </a:moveTo>
                        <a:lnTo>
                          <a:pt x="149" y="19"/>
                        </a:lnTo>
                        <a:lnTo>
                          <a:pt x="130" y="28"/>
                        </a:lnTo>
                        <a:lnTo>
                          <a:pt x="111" y="33"/>
                        </a:lnTo>
                        <a:lnTo>
                          <a:pt x="93" y="37"/>
                        </a:lnTo>
                        <a:lnTo>
                          <a:pt x="72" y="37"/>
                        </a:lnTo>
                        <a:lnTo>
                          <a:pt x="53" y="36"/>
                        </a:lnTo>
                        <a:lnTo>
                          <a:pt x="33" y="31"/>
                        </a:lnTo>
                        <a:lnTo>
                          <a:pt x="15" y="24"/>
                        </a:lnTo>
                        <a:lnTo>
                          <a:pt x="0" y="9"/>
                        </a:lnTo>
                        <a:lnTo>
                          <a:pt x="6" y="2"/>
                        </a:lnTo>
                        <a:lnTo>
                          <a:pt x="13" y="0"/>
                        </a:lnTo>
                        <a:lnTo>
                          <a:pt x="19" y="0"/>
                        </a:lnTo>
                        <a:lnTo>
                          <a:pt x="27" y="4"/>
                        </a:lnTo>
                        <a:lnTo>
                          <a:pt x="33" y="7"/>
                        </a:lnTo>
                        <a:lnTo>
                          <a:pt x="41" y="11"/>
                        </a:lnTo>
                        <a:lnTo>
                          <a:pt x="47" y="14"/>
                        </a:lnTo>
                        <a:lnTo>
                          <a:pt x="55" y="15"/>
                        </a:lnTo>
                        <a:lnTo>
                          <a:pt x="69" y="15"/>
                        </a:lnTo>
                        <a:lnTo>
                          <a:pt x="83" y="16"/>
                        </a:lnTo>
                        <a:lnTo>
                          <a:pt x="97" y="15"/>
                        </a:lnTo>
                        <a:lnTo>
                          <a:pt x="111" y="15"/>
                        </a:lnTo>
                        <a:lnTo>
                          <a:pt x="124" y="13"/>
                        </a:lnTo>
                        <a:lnTo>
                          <a:pt x="137" y="11"/>
                        </a:lnTo>
                        <a:lnTo>
                          <a:pt x="151" y="10"/>
                        </a:lnTo>
                        <a:lnTo>
                          <a:pt x="167" y="9"/>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8" name="Google Shape;1608;p9"/>
                  <p:cNvSpPr/>
                  <p:nvPr/>
                </p:nvSpPr>
                <p:spPr>
                  <a:xfrm>
                    <a:off x="2864" y="1774"/>
                    <a:ext cx="11" cy="7"/>
                  </a:xfrm>
                  <a:custGeom>
                    <a:rect b="b" l="l" r="r" t="t"/>
                    <a:pathLst>
                      <a:path extrusionOk="0" h="70" w="111">
                        <a:moveTo>
                          <a:pt x="111" y="55"/>
                        </a:moveTo>
                        <a:lnTo>
                          <a:pt x="106" y="61"/>
                        </a:lnTo>
                        <a:lnTo>
                          <a:pt x="99" y="66"/>
                        </a:lnTo>
                        <a:lnTo>
                          <a:pt x="92" y="68"/>
                        </a:lnTo>
                        <a:lnTo>
                          <a:pt x="85" y="70"/>
                        </a:lnTo>
                        <a:lnTo>
                          <a:pt x="76" y="69"/>
                        </a:lnTo>
                        <a:lnTo>
                          <a:pt x="69" y="68"/>
                        </a:lnTo>
                        <a:lnTo>
                          <a:pt x="61" y="67"/>
                        </a:lnTo>
                        <a:lnTo>
                          <a:pt x="56" y="66"/>
                        </a:lnTo>
                        <a:lnTo>
                          <a:pt x="43" y="62"/>
                        </a:lnTo>
                        <a:lnTo>
                          <a:pt x="33" y="56"/>
                        </a:lnTo>
                        <a:lnTo>
                          <a:pt x="26" y="49"/>
                        </a:lnTo>
                        <a:lnTo>
                          <a:pt x="19" y="40"/>
                        </a:lnTo>
                        <a:lnTo>
                          <a:pt x="13" y="29"/>
                        </a:lnTo>
                        <a:lnTo>
                          <a:pt x="10" y="20"/>
                        </a:lnTo>
                        <a:lnTo>
                          <a:pt x="4" y="9"/>
                        </a:lnTo>
                        <a:lnTo>
                          <a:pt x="0" y="0"/>
                        </a:lnTo>
                        <a:lnTo>
                          <a:pt x="13" y="5"/>
                        </a:lnTo>
                        <a:lnTo>
                          <a:pt x="27" y="13"/>
                        </a:lnTo>
                        <a:lnTo>
                          <a:pt x="39" y="23"/>
                        </a:lnTo>
                        <a:lnTo>
                          <a:pt x="52" y="35"/>
                        </a:lnTo>
                        <a:lnTo>
                          <a:pt x="64" y="43"/>
                        </a:lnTo>
                        <a:lnTo>
                          <a:pt x="78" y="52"/>
                        </a:lnTo>
                        <a:lnTo>
                          <a:pt x="93" y="55"/>
                        </a:lnTo>
                        <a:lnTo>
                          <a:pt x="111" y="55"/>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9" name="Google Shape;1609;p9"/>
                  <p:cNvSpPr/>
                  <p:nvPr/>
                </p:nvSpPr>
                <p:spPr>
                  <a:xfrm>
                    <a:off x="2764" y="1778"/>
                    <a:ext cx="69" cy="37"/>
                  </a:xfrm>
                  <a:custGeom>
                    <a:rect b="b" l="l" r="r" t="t"/>
                    <a:pathLst>
                      <a:path extrusionOk="0" h="369" w="692">
                        <a:moveTo>
                          <a:pt x="621" y="85"/>
                        </a:moveTo>
                        <a:lnTo>
                          <a:pt x="628" y="75"/>
                        </a:lnTo>
                        <a:lnTo>
                          <a:pt x="637" y="73"/>
                        </a:lnTo>
                        <a:lnTo>
                          <a:pt x="647" y="75"/>
                        </a:lnTo>
                        <a:lnTo>
                          <a:pt x="657" y="84"/>
                        </a:lnTo>
                        <a:lnTo>
                          <a:pt x="667" y="94"/>
                        </a:lnTo>
                        <a:lnTo>
                          <a:pt x="677" y="105"/>
                        </a:lnTo>
                        <a:lnTo>
                          <a:pt x="684" y="116"/>
                        </a:lnTo>
                        <a:lnTo>
                          <a:pt x="692" y="126"/>
                        </a:lnTo>
                        <a:lnTo>
                          <a:pt x="688" y="159"/>
                        </a:lnTo>
                        <a:lnTo>
                          <a:pt x="675" y="192"/>
                        </a:lnTo>
                        <a:lnTo>
                          <a:pt x="653" y="221"/>
                        </a:lnTo>
                        <a:lnTo>
                          <a:pt x="628" y="248"/>
                        </a:lnTo>
                        <a:lnTo>
                          <a:pt x="597" y="272"/>
                        </a:lnTo>
                        <a:lnTo>
                          <a:pt x="566" y="294"/>
                        </a:lnTo>
                        <a:lnTo>
                          <a:pt x="534" y="314"/>
                        </a:lnTo>
                        <a:lnTo>
                          <a:pt x="504" y="333"/>
                        </a:lnTo>
                        <a:lnTo>
                          <a:pt x="493" y="336"/>
                        </a:lnTo>
                        <a:lnTo>
                          <a:pt x="482" y="343"/>
                        </a:lnTo>
                        <a:lnTo>
                          <a:pt x="471" y="348"/>
                        </a:lnTo>
                        <a:lnTo>
                          <a:pt x="460" y="356"/>
                        </a:lnTo>
                        <a:lnTo>
                          <a:pt x="448" y="361"/>
                        </a:lnTo>
                        <a:lnTo>
                          <a:pt x="438" y="365"/>
                        </a:lnTo>
                        <a:lnTo>
                          <a:pt x="426" y="369"/>
                        </a:lnTo>
                        <a:lnTo>
                          <a:pt x="414" y="369"/>
                        </a:lnTo>
                        <a:lnTo>
                          <a:pt x="364" y="335"/>
                        </a:lnTo>
                        <a:lnTo>
                          <a:pt x="315" y="308"/>
                        </a:lnTo>
                        <a:lnTo>
                          <a:pt x="263" y="283"/>
                        </a:lnTo>
                        <a:lnTo>
                          <a:pt x="212" y="262"/>
                        </a:lnTo>
                        <a:lnTo>
                          <a:pt x="159" y="241"/>
                        </a:lnTo>
                        <a:lnTo>
                          <a:pt x="106" y="222"/>
                        </a:lnTo>
                        <a:lnTo>
                          <a:pt x="52" y="204"/>
                        </a:lnTo>
                        <a:lnTo>
                          <a:pt x="0" y="186"/>
                        </a:lnTo>
                        <a:lnTo>
                          <a:pt x="68" y="181"/>
                        </a:lnTo>
                        <a:lnTo>
                          <a:pt x="139" y="178"/>
                        </a:lnTo>
                        <a:lnTo>
                          <a:pt x="211" y="173"/>
                        </a:lnTo>
                        <a:lnTo>
                          <a:pt x="285" y="168"/>
                        </a:lnTo>
                        <a:lnTo>
                          <a:pt x="356" y="157"/>
                        </a:lnTo>
                        <a:lnTo>
                          <a:pt x="426" y="141"/>
                        </a:lnTo>
                        <a:lnTo>
                          <a:pt x="493" y="117"/>
                        </a:lnTo>
                        <a:lnTo>
                          <a:pt x="555" y="85"/>
                        </a:lnTo>
                        <a:lnTo>
                          <a:pt x="560" y="76"/>
                        </a:lnTo>
                        <a:lnTo>
                          <a:pt x="567" y="67"/>
                        </a:lnTo>
                        <a:lnTo>
                          <a:pt x="572" y="56"/>
                        </a:lnTo>
                        <a:lnTo>
                          <a:pt x="579" y="46"/>
                        </a:lnTo>
                        <a:lnTo>
                          <a:pt x="583" y="34"/>
                        </a:lnTo>
                        <a:lnTo>
                          <a:pt x="588" y="22"/>
                        </a:lnTo>
                        <a:lnTo>
                          <a:pt x="592" y="11"/>
                        </a:lnTo>
                        <a:lnTo>
                          <a:pt x="596" y="0"/>
                        </a:lnTo>
                        <a:lnTo>
                          <a:pt x="602" y="7"/>
                        </a:lnTo>
                        <a:lnTo>
                          <a:pt x="607" y="17"/>
                        </a:lnTo>
                        <a:lnTo>
                          <a:pt x="608" y="28"/>
                        </a:lnTo>
                        <a:lnTo>
                          <a:pt x="610" y="40"/>
                        </a:lnTo>
                        <a:lnTo>
                          <a:pt x="610" y="52"/>
                        </a:lnTo>
                        <a:lnTo>
                          <a:pt x="611" y="63"/>
                        </a:lnTo>
                        <a:lnTo>
                          <a:pt x="614" y="74"/>
                        </a:lnTo>
                        <a:lnTo>
                          <a:pt x="621" y="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9"/>
                  <p:cNvSpPr/>
                  <p:nvPr/>
                </p:nvSpPr>
                <p:spPr>
                  <a:xfrm>
                    <a:off x="2700" y="1778"/>
                    <a:ext cx="2" cy="3"/>
                  </a:xfrm>
                  <a:custGeom>
                    <a:rect b="b" l="l" r="r" t="t"/>
                    <a:pathLst>
                      <a:path extrusionOk="0" h="26" w="21">
                        <a:moveTo>
                          <a:pt x="2" y="26"/>
                        </a:moveTo>
                        <a:lnTo>
                          <a:pt x="0" y="18"/>
                        </a:lnTo>
                        <a:lnTo>
                          <a:pt x="0" y="13"/>
                        </a:lnTo>
                        <a:lnTo>
                          <a:pt x="2" y="9"/>
                        </a:lnTo>
                        <a:lnTo>
                          <a:pt x="5" y="7"/>
                        </a:lnTo>
                        <a:lnTo>
                          <a:pt x="13" y="2"/>
                        </a:lnTo>
                        <a:lnTo>
                          <a:pt x="21" y="0"/>
                        </a:lnTo>
                        <a:lnTo>
                          <a:pt x="21" y="26"/>
                        </a:lnTo>
                        <a:lnTo>
                          <a:pt x="2" y="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9"/>
                  <p:cNvSpPr/>
                  <p:nvPr/>
                </p:nvSpPr>
                <p:spPr>
                  <a:xfrm>
                    <a:off x="2706" y="1783"/>
                    <a:ext cx="2" cy="2"/>
                  </a:xfrm>
                  <a:custGeom>
                    <a:rect b="b" l="l" r="r" t="t"/>
                    <a:pathLst>
                      <a:path extrusionOk="0" h="19" w="21">
                        <a:moveTo>
                          <a:pt x="21" y="15"/>
                        </a:moveTo>
                        <a:lnTo>
                          <a:pt x="21" y="19"/>
                        </a:lnTo>
                        <a:lnTo>
                          <a:pt x="12" y="19"/>
                        </a:lnTo>
                        <a:lnTo>
                          <a:pt x="6" y="17"/>
                        </a:lnTo>
                        <a:lnTo>
                          <a:pt x="1" y="9"/>
                        </a:lnTo>
                        <a:lnTo>
                          <a:pt x="0" y="0"/>
                        </a:lnTo>
                        <a:lnTo>
                          <a:pt x="6" y="1"/>
                        </a:lnTo>
                        <a:lnTo>
                          <a:pt x="12" y="5"/>
                        </a:lnTo>
                        <a:lnTo>
                          <a:pt x="16" y="9"/>
                        </a:lnTo>
                        <a:lnTo>
                          <a:pt x="21"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9"/>
                  <p:cNvSpPr/>
                  <p:nvPr/>
                </p:nvSpPr>
                <p:spPr>
                  <a:xfrm>
                    <a:off x="2675" y="1783"/>
                    <a:ext cx="5" cy="13"/>
                  </a:xfrm>
                  <a:custGeom>
                    <a:rect b="b" l="l" r="r" t="t"/>
                    <a:pathLst>
                      <a:path extrusionOk="0" h="126" w="48">
                        <a:moveTo>
                          <a:pt x="43" y="71"/>
                        </a:moveTo>
                        <a:lnTo>
                          <a:pt x="39" y="76"/>
                        </a:lnTo>
                        <a:lnTo>
                          <a:pt x="36" y="83"/>
                        </a:lnTo>
                        <a:lnTo>
                          <a:pt x="32" y="90"/>
                        </a:lnTo>
                        <a:lnTo>
                          <a:pt x="29" y="98"/>
                        </a:lnTo>
                        <a:lnTo>
                          <a:pt x="24" y="104"/>
                        </a:lnTo>
                        <a:lnTo>
                          <a:pt x="20" y="112"/>
                        </a:lnTo>
                        <a:lnTo>
                          <a:pt x="13" y="118"/>
                        </a:lnTo>
                        <a:lnTo>
                          <a:pt x="8" y="126"/>
                        </a:lnTo>
                        <a:lnTo>
                          <a:pt x="10" y="109"/>
                        </a:lnTo>
                        <a:lnTo>
                          <a:pt x="9" y="91"/>
                        </a:lnTo>
                        <a:lnTo>
                          <a:pt x="6" y="73"/>
                        </a:lnTo>
                        <a:lnTo>
                          <a:pt x="2" y="55"/>
                        </a:lnTo>
                        <a:lnTo>
                          <a:pt x="0" y="36"/>
                        </a:lnTo>
                        <a:lnTo>
                          <a:pt x="3" y="21"/>
                        </a:lnTo>
                        <a:lnTo>
                          <a:pt x="11" y="8"/>
                        </a:lnTo>
                        <a:lnTo>
                          <a:pt x="28" y="0"/>
                        </a:lnTo>
                        <a:lnTo>
                          <a:pt x="34" y="5"/>
                        </a:lnTo>
                        <a:lnTo>
                          <a:pt x="40" y="13"/>
                        </a:lnTo>
                        <a:lnTo>
                          <a:pt x="43" y="21"/>
                        </a:lnTo>
                        <a:lnTo>
                          <a:pt x="47" y="31"/>
                        </a:lnTo>
                        <a:lnTo>
                          <a:pt x="48" y="41"/>
                        </a:lnTo>
                        <a:lnTo>
                          <a:pt x="48" y="50"/>
                        </a:lnTo>
                        <a:lnTo>
                          <a:pt x="45" y="60"/>
                        </a:lnTo>
                        <a:lnTo>
                          <a:pt x="43" y="7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9"/>
                  <p:cNvSpPr/>
                  <p:nvPr/>
                </p:nvSpPr>
                <p:spPr>
                  <a:xfrm>
                    <a:off x="2648" y="1784"/>
                    <a:ext cx="22" cy="10"/>
                  </a:xfrm>
                  <a:custGeom>
                    <a:rect b="b" l="l" r="r" t="t"/>
                    <a:pathLst>
                      <a:path extrusionOk="0" h="106" w="212">
                        <a:moveTo>
                          <a:pt x="212" y="21"/>
                        </a:moveTo>
                        <a:lnTo>
                          <a:pt x="211" y="31"/>
                        </a:lnTo>
                        <a:lnTo>
                          <a:pt x="208" y="42"/>
                        </a:lnTo>
                        <a:lnTo>
                          <a:pt x="201" y="51"/>
                        </a:lnTo>
                        <a:lnTo>
                          <a:pt x="195" y="60"/>
                        </a:lnTo>
                        <a:lnTo>
                          <a:pt x="186" y="65"/>
                        </a:lnTo>
                        <a:lnTo>
                          <a:pt x="178" y="71"/>
                        </a:lnTo>
                        <a:lnTo>
                          <a:pt x="168" y="76"/>
                        </a:lnTo>
                        <a:lnTo>
                          <a:pt x="161" y="81"/>
                        </a:lnTo>
                        <a:lnTo>
                          <a:pt x="146" y="91"/>
                        </a:lnTo>
                        <a:lnTo>
                          <a:pt x="132" y="98"/>
                        </a:lnTo>
                        <a:lnTo>
                          <a:pt x="116" y="103"/>
                        </a:lnTo>
                        <a:lnTo>
                          <a:pt x="101" y="106"/>
                        </a:lnTo>
                        <a:lnTo>
                          <a:pt x="85" y="106"/>
                        </a:lnTo>
                        <a:lnTo>
                          <a:pt x="69" y="106"/>
                        </a:lnTo>
                        <a:lnTo>
                          <a:pt x="52" y="104"/>
                        </a:lnTo>
                        <a:lnTo>
                          <a:pt x="35" y="102"/>
                        </a:lnTo>
                        <a:lnTo>
                          <a:pt x="24" y="91"/>
                        </a:lnTo>
                        <a:lnTo>
                          <a:pt x="14" y="82"/>
                        </a:lnTo>
                        <a:lnTo>
                          <a:pt x="8" y="77"/>
                        </a:lnTo>
                        <a:lnTo>
                          <a:pt x="5" y="72"/>
                        </a:lnTo>
                        <a:lnTo>
                          <a:pt x="1" y="66"/>
                        </a:lnTo>
                        <a:lnTo>
                          <a:pt x="0" y="61"/>
                        </a:lnTo>
                        <a:lnTo>
                          <a:pt x="22" y="61"/>
                        </a:lnTo>
                        <a:lnTo>
                          <a:pt x="47" y="57"/>
                        </a:lnTo>
                        <a:lnTo>
                          <a:pt x="73" y="52"/>
                        </a:lnTo>
                        <a:lnTo>
                          <a:pt x="100" y="45"/>
                        </a:lnTo>
                        <a:lnTo>
                          <a:pt x="126" y="35"/>
                        </a:lnTo>
                        <a:lnTo>
                          <a:pt x="152" y="24"/>
                        </a:lnTo>
                        <a:lnTo>
                          <a:pt x="177" y="12"/>
                        </a:lnTo>
                        <a:lnTo>
                          <a:pt x="201" y="0"/>
                        </a:lnTo>
                        <a:lnTo>
                          <a:pt x="212" y="2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9"/>
                  <p:cNvSpPr/>
                  <p:nvPr/>
                </p:nvSpPr>
                <p:spPr>
                  <a:xfrm>
                    <a:off x="2713" y="1786"/>
                    <a:ext cx="2" cy="3"/>
                  </a:xfrm>
                  <a:custGeom>
                    <a:rect b="b" l="l" r="r" t="t"/>
                    <a:pathLst>
                      <a:path extrusionOk="0" h="30" w="20">
                        <a:moveTo>
                          <a:pt x="20" y="9"/>
                        </a:moveTo>
                        <a:lnTo>
                          <a:pt x="20" y="24"/>
                        </a:lnTo>
                        <a:lnTo>
                          <a:pt x="12" y="22"/>
                        </a:lnTo>
                        <a:lnTo>
                          <a:pt x="10" y="30"/>
                        </a:lnTo>
                        <a:lnTo>
                          <a:pt x="4" y="23"/>
                        </a:lnTo>
                        <a:lnTo>
                          <a:pt x="0" y="16"/>
                        </a:lnTo>
                        <a:lnTo>
                          <a:pt x="0" y="7"/>
                        </a:lnTo>
                        <a:lnTo>
                          <a:pt x="5" y="0"/>
                        </a:lnTo>
                        <a:lnTo>
                          <a:pt x="12" y="2"/>
                        </a:lnTo>
                        <a:lnTo>
                          <a:pt x="2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9"/>
                  <p:cNvSpPr/>
                  <p:nvPr/>
                </p:nvSpPr>
                <p:spPr>
                  <a:xfrm>
                    <a:off x="2656" y="1787"/>
                    <a:ext cx="17" cy="13"/>
                  </a:xfrm>
                  <a:custGeom>
                    <a:rect b="b" l="l" r="r" t="t"/>
                    <a:pathLst>
                      <a:path extrusionOk="0" h="130" w="171">
                        <a:moveTo>
                          <a:pt x="150" y="91"/>
                        </a:moveTo>
                        <a:lnTo>
                          <a:pt x="134" y="104"/>
                        </a:lnTo>
                        <a:lnTo>
                          <a:pt x="118" y="115"/>
                        </a:lnTo>
                        <a:lnTo>
                          <a:pt x="101" y="121"/>
                        </a:lnTo>
                        <a:lnTo>
                          <a:pt x="84" y="128"/>
                        </a:lnTo>
                        <a:lnTo>
                          <a:pt x="64" y="129"/>
                        </a:lnTo>
                        <a:lnTo>
                          <a:pt x="46" y="130"/>
                        </a:lnTo>
                        <a:lnTo>
                          <a:pt x="28" y="129"/>
                        </a:lnTo>
                        <a:lnTo>
                          <a:pt x="9" y="127"/>
                        </a:lnTo>
                        <a:lnTo>
                          <a:pt x="0" y="117"/>
                        </a:lnTo>
                        <a:lnTo>
                          <a:pt x="10" y="114"/>
                        </a:lnTo>
                        <a:lnTo>
                          <a:pt x="22" y="111"/>
                        </a:lnTo>
                        <a:lnTo>
                          <a:pt x="34" y="107"/>
                        </a:lnTo>
                        <a:lnTo>
                          <a:pt x="47" y="104"/>
                        </a:lnTo>
                        <a:lnTo>
                          <a:pt x="59" y="97"/>
                        </a:lnTo>
                        <a:lnTo>
                          <a:pt x="71" y="92"/>
                        </a:lnTo>
                        <a:lnTo>
                          <a:pt x="83" y="84"/>
                        </a:lnTo>
                        <a:lnTo>
                          <a:pt x="96" y="76"/>
                        </a:lnTo>
                        <a:lnTo>
                          <a:pt x="103" y="68"/>
                        </a:lnTo>
                        <a:lnTo>
                          <a:pt x="112" y="62"/>
                        </a:lnTo>
                        <a:lnTo>
                          <a:pt x="120" y="54"/>
                        </a:lnTo>
                        <a:lnTo>
                          <a:pt x="130" y="47"/>
                        </a:lnTo>
                        <a:lnTo>
                          <a:pt x="138" y="37"/>
                        </a:lnTo>
                        <a:lnTo>
                          <a:pt x="144" y="28"/>
                        </a:lnTo>
                        <a:lnTo>
                          <a:pt x="148" y="19"/>
                        </a:lnTo>
                        <a:lnTo>
                          <a:pt x="150" y="10"/>
                        </a:lnTo>
                        <a:lnTo>
                          <a:pt x="166" y="0"/>
                        </a:lnTo>
                        <a:lnTo>
                          <a:pt x="169" y="11"/>
                        </a:lnTo>
                        <a:lnTo>
                          <a:pt x="171" y="23"/>
                        </a:lnTo>
                        <a:lnTo>
                          <a:pt x="170" y="35"/>
                        </a:lnTo>
                        <a:lnTo>
                          <a:pt x="168" y="47"/>
                        </a:lnTo>
                        <a:lnTo>
                          <a:pt x="163" y="58"/>
                        </a:lnTo>
                        <a:lnTo>
                          <a:pt x="159" y="69"/>
                        </a:lnTo>
                        <a:lnTo>
                          <a:pt x="154" y="80"/>
                        </a:lnTo>
                        <a:lnTo>
                          <a:pt x="150" y="91"/>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9"/>
                  <p:cNvSpPr/>
                  <p:nvPr/>
                </p:nvSpPr>
                <p:spPr>
                  <a:xfrm>
                    <a:off x="2775" y="1787"/>
                    <a:ext cx="50" cy="13"/>
                  </a:xfrm>
                  <a:custGeom>
                    <a:rect b="b" l="l" r="r" t="t"/>
                    <a:pathLst>
                      <a:path extrusionOk="0" h="129" w="500">
                        <a:moveTo>
                          <a:pt x="500" y="15"/>
                        </a:moveTo>
                        <a:lnTo>
                          <a:pt x="475" y="34"/>
                        </a:lnTo>
                        <a:lnTo>
                          <a:pt x="470" y="34"/>
                        </a:lnTo>
                        <a:lnTo>
                          <a:pt x="447" y="44"/>
                        </a:lnTo>
                        <a:lnTo>
                          <a:pt x="424" y="54"/>
                        </a:lnTo>
                        <a:lnTo>
                          <a:pt x="401" y="60"/>
                        </a:lnTo>
                        <a:lnTo>
                          <a:pt x="377" y="68"/>
                        </a:lnTo>
                        <a:lnTo>
                          <a:pt x="352" y="73"/>
                        </a:lnTo>
                        <a:lnTo>
                          <a:pt x="327" y="78"/>
                        </a:lnTo>
                        <a:lnTo>
                          <a:pt x="301" y="84"/>
                        </a:lnTo>
                        <a:lnTo>
                          <a:pt x="278" y="90"/>
                        </a:lnTo>
                        <a:lnTo>
                          <a:pt x="242" y="94"/>
                        </a:lnTo>
                        <a:lnTo>
                          <a:pt x="208" y="102"/>
                        </a:lnTo>
                        <a:lnTo>
                          <a:pt x="172" y="112"/>
                        </a:lnTo>
                        <a:lnTo>
                          <a:pt x="137" y="122"/>
                        </a:lnTo>
                        <a:lnTo>
                          <a:pt x="101" y="127"/>
                        </a:lnTo>
                        <a:lnTo>
                          <a:pt x="67" y="129"/>
                        </a:lnTo>
                        <a:lnTo>
                          <a:pt x="32" y="124"/>
                        </a:lnTo>
                        <a:lnTo>
                          <a:pt x="0" y="111"/>
                        </a:lnTo>
                        <a:lnTo>
                          <a:pt x="59" y="113"/>
                        </a:lnTo>
                        <a:lnTo>
                          <a:pt x="117" y="110"/>
                        </a:lnTo>
                        <a:lnTo>
                          <a:pt x="174" y="102"/>
                        </a:lnTo>
                        <a:lnTo>
                          <a:pt x="233" y="93"/>
                        </a:lnTo>
                        <a:lnTo>
                          <a:pt x="287" y="78"/>
                        </a:lnTo>
                        <a:lnTo>
                          <a:pt x="343" y="63"/>
                        </a:lnTo>
                        <a:lnTo>
                          <a:pt x="398" y="46"/>
                        </a:lnTo>
                        <a:lnTo>
                          <a:pt x="454" y="30"/>
                        </a:lnTo>
                        <a:lnTo>
                          <a:pt x="460" y="21"/>
                        </a:lnTo>
                        <a:lnTo>
                          <a:pt x="467" y="14"/>
                        </a:lnTo>
                        <a:lnTo>
                          <a:pt x="474" y="7"/>
                        </a:lnTo>
                        <a:lnTo>
                          <a:pt x="482" y="3"/>
                        </a:lnTo>
                        <a:lnTo>
                          <a:pt x="488" y="0"/>
                        </a:lnTo>
                        <a:lnTo>
                          <a:pt x="494" y="1"/>
                        </a:lnTo>
                        <a:lnTo>
                          <a:pt x="498" y="5"/>
                        </a:lnTo>
                        <a:lnTo>
                          <a:pt x="50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9"/>
                  <p:cNvSpPr/>
                  <p:nvPr/>
                </p:nvSpPr>
                <p:spPr>
                  <a:xfrm>
                    <a:off x="2809" y="1793"/>
                    <a:ext cx="151" cy="54"/>
                  </a:xfrm>
                  <a:custGeom>
                    <a:rect b="b" l="l" r="r" t="t"/>
                    <a:pathLst>
                      <a:path extrusionOk="0" h="544" w="1509">
                        <a:moveTo>
                          <a:pt x="651" y="46"/>
                        </a:moveTo>
                        <a:lnTo>
                          <a:pt x="658" y="48"/>
                        </a:lnTo>
                        <a:lnTo>
                          <a:pt x="666" y="51"/>
                        </a:lnTo>
                        <a:lnTo>
                          <a:pt x="675" y="55"/>
                        </a:lnTo>
                        <a:lnTo>
                          <a:pt x="685" y="59"/>
                        </a:lnTo>
                        <a:lnTo>
                          <a:pt x="693" y="60"/>
                        </a:lnTo>
                        <a:lnTo>
                          <a:pt x="703" y="61"/>
                        </a:lnTo>
                        <a:lnTo>
                          <a:pt x="713" y="60"/>
                        </a:lnTo>
                        <a:lnTo>
                          <a:pt x="722" y="57"/>
                        </a:lnTo>
                        <a:lnTo>
                          <a:pt x="729" y="59"/>
                        </a:lnTo>
                        <a:lnTo>
                          <a:pt x="736" y="62"/>
                        </a:lnTo>
                        <a:lnTo>
                          <a:pt x="744" y="65"/>
                        </a:lnTo>
                        <a:lnTo>
                          <a:pt x="751" y="69"/>
                        </a:lnTo>
                        <a:lnTo>
                          <a:pt x="759" y="71"/>
                        </a:lnTo>
                        <a:lnTo>
                          <a:pt x="767" y="74"/>
                        </a:lnTo>
                        <a:lnTo>
                          <a:pt x="774" y="77"/>
                        </a:lnTo>
                        <a:lnTo>
                          <a:pt x="783" y="82"/>
                        </a:lnTo>
                        <a:lnTo>
                          <a:pt x="783" y="87"/>
                        </a:lnTo>
                        <a:lnTo>
                          <a:pt x="815" y="102"/>
                        </a:lnTo>
                        <a:lnTo>
                          <a:pt x="847" y="120"/>
                        </a:lnTo>
                        <a:lnTo>
                          <a:pt x="879" y="140"/>
                        </a:lnTo>
                        <a:lnTo>
                          <a:pt x="911" y="160"/>
                        </a:lnTo>
                        <a:lnTo>
                          <a:pt x="942" y="179"/>
                        </a:lnTo>
                        <a:lnTo>
                          <a:pt x="974" y="196"/>
                        </a:lnTo>
                        <a:lnTo>
                          <a:pt x="1008" y="211"/>
                        </a:lnTo>
                        <a:lnTo>
                          <a:pt x="1045" y="223"/>
                        </a:lnTo>
                        <a:lnTo>
                          <a:pt x="1063" y="210"/>
                        </a:lnTo>
                        <a:lnTo>
                          <a:pt x="1088" y="203"/>
                        </a:lnTo>
                        <a:lnTo>
                          <a:pt x="1115" y="200"/>
                        </a:lnTo>
                        <a:lnTo>
                          <a:pt x="1145" y="201"/>
                        </a:lnTo>
                        <a:lnTo>
                          <a:pt x="1173" y="202"/>
                        </a:lnTo>
                        <a:lnTo>
                          <a:pt x="1202" y="203"/>
                        </a:lnTo>
                        <a:lnTo>
                          <a:pt x="1228" y="205"/>
                        </a:lnTo>
                        <a:lnTo>
                          <a:pt x="1251" y="203"/>
                        </a:lnTo>
                        <a:lnTo>
                          <a:pt x="1263" y="212"/>
                        </a:lnTo>
                        <a:lnTo>
                          <a:pt x="1279" y="219"/>
                        </a:lnTo>
                        <a:lnTo>
                          <a:pt x="1296" y="222"/>
                        </a:lnTo>
                        <a:lnTo>
                          <a:pt x="1315" y="223"/>
                        </a:lnTo>
                        <a:lnTo>
                          <a:pt x="1332" y="221"/>
                        </a:lnTo>
                        <a:lnTo>
                          <a:pt x="1351" y="220"/>
                        </a:lnTo>
                        <a:lnTo>
                          <a:pt x="1367" y="216"/>
                        </a:lnTo>
                        <a:lnTo>
                          <a:pt x="1383" y="213"/>
                        </a:lnTo>
                        <a:lnTo>
                          <a:pt x="1398" y="211"/>
                        </a:lnTo>
                        <a:lnTo>
                          <a:pt x="1415" y="206"/>
                        </a:lnTo>
                        <a:lnTo>
                          <a:pt x="1431" y="199"/>
                        </a:lnTo>
                        <a:lnTo>
                          <a:pt x="1450" y="195"/>
                        </a:lnTo>
                        <a:lnTo>
                          <a:pt x="1466" y="192"/>
                        </a:lnTo>
                        <a:lnTo>
                          <a:pt x="1482" y="194"/>
                        </a:lnTo>
                        <a:lnTo>
                          <a:pt x="1496" y="201"/>
                        </a:lnTo>
                        <a:lnTo>
                          <a:pt x="1509" y="219"/>
                        </a:lnTo>
                        <a:lnTo>
                          <a:pt x="1505" y="233"/>
                        </a:lnTo>
                        <a:lnTo>
                          <a:pt x="1496" y="244"/>
                        </a:lnTo>
                        <a:lnTo>
                          <a:pt x="1484" y="252"/>
                        </a:lnTo>
                        <a:lnTo>
                          <a:pt x="1471" y="258"/>
                        </a:lnTo>
                        <a:lnTo>
                          <a:pt x="1455" y="262"/>
                        </a:lnTo>
                        <a:lnTo>
                          <a:pt x="1440" y="266"/>
                        </a:lnTo>
                        <a:lnTo>
                          <a:pt x="1424" y="269"/>
                        </a:lnTo>
                        <a:lnTo>
                          <a:pt x="1409" y="274"/>
                        </a:lnTo>
                        <a:lnTo>
                          <a:pt x="1394" y="295"/>
                        </a:lnTo>
                        <a:lnTo>
                          <a:pt x="1380" y="320"/>
                        </a:lnTo>
                        <a:lnTo>
                          <a:pt x="1366" y="344"/>
                        </a:lnTo>
                        <a:lnTo>
                          <a:pt x="1352" y="367"/>
                        </a:lnTo>
                        <a:lnTo>
                          <a:pt x="1334" y="388"/>
                        </a:lnTo>
                        <a:lnTo>
                          <a:pt x="1315" y="405"/>
                        </a:lnTo>
                        <a:lnTo>
                          <a:pt x="1290" y="416"/>
                        </a:lnTo>
                        <a:lnTo>
                          <a:pt x="1262" y="420"/>
                        </a:lnTo>
                        <a:lnTo>
                          <a:pt x="1226" y="417"/>
                        </a:lnTo>
                        <a:lnTo>
                          <a:pt x="1193" y="422"/>
                        </a:lnTo>
                        <a:lnTo>
                          <a:pt x="1163" y="433"/>
                        </a:lnTo>
                        <a:lnTo>
                          <a:pt x="1135" y="449"/>
                        </a:lnTo>
                        <a:lnTo>
                          <a:pt x="1107" y="468"/>
                        </a:lnTo>
                        <a:lnTo>
                          <a:pt x="1081" y="489"/>
                        </a:lnTo>
                        <a:lnTo>
                          <a:pt x="1057" y="512"/>
                        </a:lnTo>
                        <a:lnTo>
                          <a:pt x="1035" y="537"/>
                        </a:lnTo>
                        <a:lnTo>
                          <a:pt x="1022" y="540"/>
                        </a:lnTo>
                        <a:lnTo>
                          <a:pt x="1009" y="543"/>
                        </a:lnTo>
                        <a:lnTo>
                          <a:pt x="995" y="544"/>
                        </a:lnTo>
                        <a:lnTo>
                          <a:pt x="982" y="544"/>
                        </a:lnTo>
                        <a:lnTo>
                          <a:pt x="968" y="541"/>
                        </a:lnTo>
                        <a:lnTo>
                          <a:pt x="955" y="538"/>
                        </a:lnTo>
                        <a:lnTo>
                          <a:pt x="943" y="531"/>
                        </a:lnTo>
                        <a:lnTo>
                          <a:pt x="934" y="526"/>
                        </a:lnTo>
                        <a:lnTo>
                          <a:pt x="918" y="517"/>
                        </a:lnTo>
                        <a:lnTo>
                          <a:pt x="914" y="509"/>
                        </a:lnTo>
                        <a:lnTo>
                          <a:pt x="915" y="499"/>
                        </a:lnTo>
                        <a:lnTo>
                          <a:pt x="920" y="490"/>
                        </a:lnTo>
                        <a:lnTo>
                          <a:pt x="924" y="480"/>
                        </a:lnTo>
                        <a:lnTo>
                          <a:pt x="926" y="471"/>
                        </a:lnTo>
                        <a:lnTo>
                          <a:pt x="923" y="462"/>
                        </a:lnTo>
                        <a:lnTo>
                          <a:pt x="914" y="456"/>
                        </a:lnTo>
                        <a:lnTo>
                          <a:pt x="866" y="464"/>
                        </a:lnTo>
                        <a:lnTo>
                          <a:pt x="818" y="476"/>
                        </a:lnTo>
                        <a:lnTo>
                          <a:pt x="769" y="487"/>
                        </a:lnTo>
                        <a:lnTo>
                          <a:pt x="720" y="496"/>
                        </a:lnTo>
                        <a:lnTo>
                          <a:pt x="672" y="496"/>
                        </a:lnTo>
                        <a:lnTo>
                          <a:pt x="628" y="487"/>
                        </a:lnTo>
                        <a:lnTo>
                          <a:pt x="586" y="465"/>
                        </a:lnTo>
                        <a:lnTo>
                          <a:pt x="550" y="430"/>
                        </a:lnTo>
                        <a:lnTo>
                          <a:pt x="549" y="421"/>
                        </a:lnTo>
                        <a:lnTo>
                          <a:pt x="549" y="415"/>
                        </a:lnTo>
                        <a:lnTo>
                          <a:pt x="547" y="407"/>
                        </a:lnTo>
                        <a:lnTo>
                          <a:pt x="546" y="401"/>
                        </a:lnTo>
                        <a:lnTo>
                          <a:pt x="544" y="393"/>
                        </a:lnTo>
                        <a:lnTo>
                          <a:pt x="541" y="387"/>
                        </a:lnTo>
                        <a:lnTo>
                          <a:pt x="538" y="380"/>
                        </a:lnTo>
                        <a:lnTo>
                          <a:pt x="535" y="375"/>
                        </a:lnTo>
                        <a:lnTo>
                          <a:pt x="542" y="366"/>
                        </a:lnTo>
                        <a:lnTo>
                          <a:pt x="551" y="358"/>
                        </a:lnTo>
                        <a:lnTo>
                          <a:pt x="559" y="348"/>
                        </a:lnTo>
                        <a:lnTo>
                          <a:pt x="567" y="339"/>
                        </a:lnTo>
                        <a:lnTo>
                          <a:pt x="573" y="328"/>
                        </a:lnTo>
                        <a:lnTo>
                          <a:pt x="576" y="318"/>
                        </a:lnTo>
                        <a:lnTo>
                          <a:pt x="575" y="306"/>
                        </a:lnTo>
                        <a:lnTo>
                          <a:pt x="570" y="294"/>
                        </a:lnTo>
                        <a:lnTo>
                          <a:pt x="568" y="284"/>
                        </a:lnTo>
                        <a:lnTo>
                          <a:pt x="565" y="277"/>
                        </a:lnTo>
                        <a:lnTo>
                          <a:pt x="559" y="269"/>
                        </a:lnTo>
                        <a:lnTo>
                          <a:pt x="552" y="265"/>
                        </a:lnTo>
                        <a:lnTo>
                          <a:pt x="544" y="260"/>
                        </a:lnTo>
                        <a:lnTo>
                          <a:pt x="536" y="255"/>
                        </a:lnTo>
                        <a:lnTo>
                          <a:pt x="526" y="252"/>
                        </a:lnTo>
                        <a:lnTo>
                          <a:pt x="520" y="249"/>
                        </a:lnTo>
                        <a:lnTo>
                          <a:pt x="490" y="244"/>
                        </a:lnTo>
                        <a:lnTo>
                          <a:pt x="464" y="248"/>
                        </a:lnTo>
                        <a:lnTo>
                          <a:pt x="438" y="255"/>
                        </a:lnTo>
                        <a:lnTo>
                          <a:pt x="414" y="266"/>
                        </a:lnTo>
                        <a:lnTo>
                          <a:pt x="388" y="275"/>
                        </a:lnTo>
                        <a:lnTo>
                          <a:pt x="364" y="281"/>
                        </a:lnTo>
                        <a:lnTo>
                          <a:pt x="337" y="281"/>
                        </a:lnTo>
                        <a:lnTo>
                          <a:pt x="309" y="274"/>
                        </a:lnTo>
                        <a:lnTo>
                          <a:pt x="267" y="267"/>
                        </a:lnTo>
                        <a:lnTo>
                          <a:pt x="226" y="269"/>
                        </a:lnTo>
                        <a:lnTo>
                          <a:pt x="184" y="277"/>
                        </a:lnTo>
                        <a:lnTo>
                          <a:pt x="143" y="284"/>
                        </a:lnTo>
                        <a:lnTo>
                          <a:pt x="102" y="289"/>
                        </a:lnTo>
                        <a:lnTo>
                          <a:pt x="65" y="286"/>
                        </a:lnTo>
                        <a:lnTo>
                          <a:pt x="30" y="271"/>
                        </a:lnTo>
                        <a:lnTo>
                          <a:pt x="0" y="243"/>
                        </a:lnTo>
                        <a:lnTo>
                          <a:pt x="21" y="227"/>
                        </a:lnTo>
                        <a:lnTo>
                          <a:pt x="45" y="214"/>
                        </a:lnTo>
                        <a:lnTo>
                          <a:pt x="68" y="203"/>
                        </a:lnTo>
                        <a:lnTo>
                          <a:pt x="93" y="193"/>
                        </a:lnTo>
                        <a:lnTo>
                          <a:pt x="116" y="180"/>
                        </a:lnTo>
                        <a:lnTo>
                          <a:pt x="139" y="166"/>
                        </a:lnTo>
                        <a:lnTo>
                          <a:pt x="159" y="147"/>
                        </a:lnTo>
                        <a:lnTo>
                          <a:pt x="177" y="127"/>
                        </a:lnTo>
                        <a:lnTo>
                          <a:pt x="191" y="119"/>
                        </a:lnTo>
                        <a:lnTo>
                          <a:pt x="206" y="111"/>
                        </a:lnTo>
                        <a:lnTo>
                          <a:pt x="219" y="100"/>
                        </a:lnTo>
                        <a:lnTo>
                          <a:pt x="233" y="88"/>
                        </a:lnTo>
                        <a:lnTo>
                          <a:pt x="244" y="73"/>
                        </a:lnTo>
                        <a:lnTo>
                          <a:pt x="254" y="59"/>
                        </a:lnTo>
                        <a:lnTo>
                          <a:pt x="261" y="43"/>
                        </a:lnTo>
                        <a:lnTo>
                          <a:pt x="268" y="27"/>
                        </a:lnTo>
                        <a:lnTo>
                          <a:pt x="306" y="14"/>
                        </a:lnTo>
                        <a:lnTo>
                          <a:pt x="351" y="6"/>
                        </a:lnTo>
                        <a:lnTo>
                          <a:pt x="396" y="1"/>
                        </a:lnTo>
                        <a:lnTo>
                          <a:pt x="443" y="0"/>
                        </a:lnTo>
                        <a:lnTo>
                          <a:pt x="489" y="1"/>
                        </a:lnTo>
                        <a:lnTo>
                          <a:pt x="534" y="6"/>
                        </a:lnTo>
                        <a:lnTo>
                          <a:pt x="576" y="14"/>
                        </a:lnTo>
                        <a:lnTo>
                          <a:pt x="616" y="27"/>
                        </a:lnTo>
                        <a:lnTo>
                          <a:pt x="651" y="4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9"/>
                  <p:cNvSpPr/>
                  <p:nvPr/>
                </p:nvSpPr>
                <p:spPr>
                  <a:xfrm>
                    <a:off x="2746" y="1795"/>
                    <a:ext cx="8" cy="2"/>
                  </a:xfrm>
                  <a:custGeom>
                    <a:rect b="b" l="l" r="r" t="t"/>
                    <a:pathLst>
                      <a:path extrusionOk="0" h="16" w="81">
                        <a:moveTo>
                          <a:pt x="81" y="5"/>
                        </a:moveTo>
                        <a:lnTo>
                          <a:pt x="72" y="11"/>
                        </a:lnTo>
                        <a:lnTo>
                          <a:pt x="64" y="16"/>
                        </a:lnTo>
                        <a:lnTo>
                          <a:pt x="54" y="16"/>
                        </a:lnTo>
                        <a:lnTo>
                          <a:pt x="44" y="14"/>
                        </a:lnTo>
                        <a:lnTo>
                          <a:pt x="32" y="9"/>
                        </a:lnTo>
                        <a:lnTo>
                          <a:pt x="22" y="6"/>
                        </a:lnTo>
                        <a:lnTo>
                          <a:pt x="11" y="3"/>
                        </a:lnTo>
                        <a:lnTo>
                          <a:pt x="0" y="1"/>
                        </a:lnTo>
                        <a:lnTo>
                          <a:pt x="3" y="1"/>
                        </a:lnTo>
                        <a:lnTo>
                          <a:pt x="10" y="1"/>
                        </a:lnTo>
                        <a:lnTo>
                          <a:pt x="18" y="1"/>
                        </a:lnTo>
                        <a:lnTo>
                          <a:pt x="30" y="1"/>
                        </a:lnTo>
                        <a:lnTo>
                          <a:pt x="42" y="0"/>
                        </a:lnTo>
                        <a:lnTo>
                          <a:pt x="55" y="0"/>
                        </a:lnTo>
                        <a:lnTo>
                          <a:pt x="68" y="1"/>
                        </a:lnTo>
                        <a:lnTo>
                          <a:pt x="81"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9" name="Google Shape;1619;p9"/>
                  <p:cNvSpPr/>
                  <p:nvPr/>
                </p:nvSpPr>
                <p:spPr>
                  <a:xfrm>
                    <a:off x="2690" y="1800"/>
                    <a:ext cx="174" cy="60"/>
                  </a:xfrm>
                  <a:custGeom>
                    <a:rect b="b" l="l" r="r" t="t"/>
                    <a:pathLst>
                      <a:path extrusionOk="0" h="601" w="1746">
                        <a:moveTo>
                          <a:pt x="1074" y="136"/>
                        </a:moveTo>
                        <a:lnTo>
                          <a:pt x="1094" y="152"/>
                        </a:lnTo>
                        <a:lnTo>
                          <a:pt x="1117" y="168"/>
                        </a:lnTo>
                        <a:lnTo>
                          <a:pt x="1140" y="182"/>
                        </a:lnTo>
                        <a:lnTo>
                          <a:pt x="1163" y="197"/>
                        </a:lnTo>
                        <a:lnTo>
                          <a:pt x="1186" y="211"/>
                        </a:lnTo>
                        <a:lnTo>
                          <a:pt x="1209" y="227"/>
                        </a:lnTo>
                        <a:lnTo>
                          <a:pt x="1229" y="246"/>
                        </a:lnTo>
                        <a:lnTo>
                          <a:pt x="1249" y="267"/>
                        </a:lnTo>
                        <a:lnTo>
                          <a:pt x="1259" y="265"/>
                        </a:lnTo>
                        <a:lnTo>
                          <a:pt x="1269" y="268"/>
                        </a:lnTo>
                        <a:lnTo>
                          <a:pt x="1276" y="269"/>
                        </a:lnTo>
                        <a:lnTo>
                          <a:pt x="1285" y="267"/>
                        </a:lnTo>
                        <a:lnTo>
                          <a:pt x="1285" y="252"/>
                        </a:lnTo>
                        <a:lnTo>
                          <a:pt x="1325" y="244"/>
                        </a:lnTo>
                        <a:lnTo>
                          <a:pt x="1365" y="236"/>
                        </a:lnTo>
                        <a:lnTo>
                          <a:pt x="1405" y="230"/>
                        </a:lnTo>
                        <a:lnTo>
                          <a:pt x="1444" y="224"/>
                        </a:lnTo>
                        <a:lnTo>
                          <a:pt x="1483" y="221"/>
                        </a:lnTo>
                        <a:lnTo>
                          <a:pt x="1523" y="221"/>
                        </a:lnTo>
                        <a:lnTo>
                          <a:pt x="1565" y="224"/>
                        </a:lnTo>
                        <a:lnTo>
                          <a:pt x="1608" y="232"/>
                        </a:lnTo>
                        <a:lnTo>
                          <a:pt x="1620" y="221"/>
                        </a:lnTo>
                        <a:lnTo>
                          <a:pt x="1633" y="213"/>
                        </a:lnTo>
                        <a:lnTo>
                          <a:pt x="1648" y="208"/>
                        </a:lnTo>
                        <a:lnTo>
                          <a:pt x="1665" y="206"/>
                        </a:lnTo>
                        <a:lnTo>
                          <a:pt x="1681" y="205"/>
                        </a:lnTo>
                        <a:lnTo>
                          <a:pt x="1699" y="206"/>
                        </a:lnTo>
                        <a:lnTo>
                          <a:pt x="1716" y="208"/>
                        </a:lnTo>
                        <a:lnTo>
                          <a:pt x="1734" y="212"/>
                        </a:lnTo>
                        <a:lnTo>
                          <a:pt x="1739" y="216"/>
                        </a:lnTo>
                        <a:lnTo>
                          <a:pt x="1742" y="221"/>
                        </a:lnTo>
                        <a:lnTo>
                          <a:pt x="1744" y="226"/>
                        </a:lnTo>
                        <a:lnTo>
                          <a:pt x="1746" y="233"/>
                        </a:lnTo>
                        <a:lnTo>
                          <a:pt x="1746" y="238"/>
                        </a:lnTo>
                        <a:lnTo>
                          <a:pt x="1746" y="245"/>
                        </a:lnTo>
                        <a:lnTo>
                          <a:pt x="1745" y="251"/>
                        </a:lnTo>
                        <a:lnTo>
                          <a:pt x="1744" y="258"/>
                        </a:lnTo>
                        <a:lnTo>
                          <a:pt x="1732" y="264"/>
                        </a:lnTo>
                        <a:lnTo>
                          <a:pt x="1720" y="271"/>
                        </a:lnTo>
                        <a:lnTo>
                          <a:pt x="1707" y="276"/>
                        </a:lnTo>
                        <a:lnTo>
                          <a:pt x="1695" y="282"/>
                        </a:lnTo>
                        <a:lnTo>
                          <a:pt x="1683" y="287"/>
                        </a:lnTo>
                        <a:lnTo>
                          <a:pt x="1670" y="291"/>
                        </a:lnTo>
                        <a:lnTo>
                          <a:pt x="1657" y="294"/>
                        </a:lnTo>
                        <a:lnTo>
                          <a:pt x="1644" y="297"/>
                        </a:lnTo>
                        <a:lnTo>
                          <a:pt x="1649" y="306"/>
                        </a:lnTo>
                        <a:lnTo>
                          <a:pt x="1660" y="311"/>
                        </a:lnTo>
                        <a:lnTo>
                          <a:pt x="1672" y="313"/>
                        </a:lnTo>
                        <a:lnTo>
                          <a:pt x="1687" y="315"/>
                        </a:lnTo>
                        <a:lnTo>
                          <a:pt x="1699" y="316"/>
                        </a:lnTo>
                        <a:lnTo>
                          <a:pt x="1711" y="321"/>
                        </a:lnTo>
                        <a:lnTo>
                          <a:pt x="1717" y="331"/>
                        </a:lnTo>
                        <a:lnTo>
                          <a:pt x="1719" y="348"/>
                        </a:lnTo>
                        <a:lnTo>
                          <a:pt x="1712" y="357"/>
                        </a:lnTo>
                        <a:lnTo>
                          <a:pt x="1705" y="362"/>
                        </a:lnTo>
                        <a:lnTo>
                          <a:pt x="1697" y="364"/>
                        </a:lnTo>
                        <a:lnTo>
                          <a:pt x="1688" y="365"/>
                        </a:lnTo>
                        <a:lnTo>
                          <a:pt x="1678" y="365"/>
                        </a:lnTo>
                        <a:lnTo>
                          <a:pt x="1670" y="366"/>
                        </a:lnTo>
                        <a:lnTo>
                          <a:pt x="1660" y="368"/>
                        </a:lnTo>
                        <a:lnTo>
                          <a:pt x="1653" y="373"/>
                        </a:lnTo>
                        <a:lnTo>
                          <a:pt x="1650" y="384"/>
                        </a:lnTo>
                        <a:lnTo>
                          <a:pt x="1657" y="397"/>
                        </a:lnTo>
                        <a:lnTo>
                          <a:pt x="1667" y="410"/>
                        </a:lnTo>
                        <a:lnTo>
                          <a:pt x="1679" y="423"/>
                        </a:lnTo>
                        <a:lnTo>
                          <a:pt x="1687" y="432"/>
                        </a:lnTo>
                        <a:lnTo>
                          <a:pt x="1688" y="441"/>
                        </a:lnTo>
                        <a:lnTo>
                          <a:pt x="1678" y="446"/>
                        </a:lnTo>
                        <a:lnTo>
                          <a:pt x="1653" y="449"/>
                        </a:lnTo>
                        <a:lnTo>
                          <a:pt x="1648" y="445"/>
                        </a:lnTo>
                        <a:lnTo>
                          <a:pt x="1643" y="444"/>
                        </a:lnTo>
                        <a:lnTo>
                          <a:pt x="1637" y="444"/>
                        </a:lnTo>
                        <a:lnTo>
                          <a:pt x="1633" y="444"/>
                        </a:lnTo>
                        <a:lnTo>
                          <a:pt x="1625" y="447"/>
                        </a:lnTo>
                        <a:lnTo>
                          <a:pt x="1622" y="452"/>
                        </a:lnTo>
                        <a:lnTo>
                          <a:pt x="1620" y="457"/>
                        </a:lnTo>
                        <a:lnTo>
                          <a:pt x="1623" y="465"/>
                        </a:lnTo>
                        <a:lnTo>
                          <a:pt x="1629" y="470"/>
                        </a:lnTo>
                        <a:lnTo>
                          <a:pt x="1633" y="475"/>
                        </a:lnTo>
                        <a:lnTo>
                          <a:pt x="1633" y="477"/>
                        </a:lnTo>
                        <a:lnTo>
                          <a:pt x="1634" y="482"/>
                        </a:lnTo>
                        <a:lnTo>
                          <a:pt x="1633" y="487"/>
                        </a:lnTo>
                        <a:lnTo>
                          <a:pt x="1633" y="495"/>
                        </a:lnTo>
                        <a:lnTo>
                          <a:pt x="1625" y="490"/>
                        </a:lnTo>
                        <a:lnTo>
                          <a:pt x="1618" y="487"/>
                        </a:lnTo>
                        <a:lnTo>
                          <a:pt x="1610" y="486"/>
                        </a:lnTo>
                        <a:lnTo>
                          <a:pt x="1603" y="489"/>
                        </a:lnTo>
                        <a:lnTo>
                          <a:pt x="1596" y="494"/>
                        </a:lnTo>
                        <a:lnTo>
                          <a:pt x="1594" y="500"/>
                        </a:lnTo>
                        <a:lnTo>
                          <a:pt x="1593" y="507"/>
                        </a:lnTo>
                        <a:lnTo>
                          <a:pt x="1593" y="515"/>
                        </a:lnTo>
                        <a:lnTo>
                          <a:pt x="1600" y="520"/>
                        </a:lnTo>
                        <a:lnTo>
                          <a:pt x="1605" y="525"/>
                        </a:lnTo>
                        <a:lnTo>
                          <a:pt x="1607" y="530"/>
                        </a:lnTo>
                        <a:lnTo>
                          <a:pt x="1603" y="540"/>
                        </a:lnTo>
                        <a:lnTo>
                          <a:pt x="1590" y="554"/>
                        </a:lnTo>
                        <a:lnTo>
                          <a:pt x="1575" y="559"/>
                        </a:lnTo>
                        <a:lnTo>
                          <a:pt x="1559" y="558"/>
                        </a:lnTo>
                        <a:lnTo>
                          <a:pt x="1543" y="555"/>
                        </a:lnTo>
                        <a:lnTo>
                          <a:pt x="1525" y="551"/>
                        </a:lnTo>
                        <a:lnTo>
                          <a:pt x="1509" y="550"/>
                        </a:lnTo>
                        <a:lnTo>
                          <a:pt x="1494" y="555"/>
                        </a:lnTo>
                        <a:lnTo>
                          <a:pt x="1482" y="570"/>
                        </a:lnTo>
                        <a:lnTo>
                          <a:pt x="1451" y="571"/>
                        </a:lnTo>
                        <a:lnTo>
                          <a:pt x="1420" y="573"/>
                        </a:lnTo>
                        <a:lnTo>
                          <a:pt x="1387" y="575"/>
                        </a:lnTo>
                        <a:lnTo>
                          <a:pt x="1358" y="575"/>
                        </a:lnTo>
                        <a:lnTo>
                          <a:pt x="1327" y="570"/>
                        </a:lnTo>
                        <a:lnTo>
                          <a:pt x="1299" y="564"/>
                        </a:lnTo>
                        <a:lnTo>
                          <a:pt x="1272" y="552"/>
                        </a:lnTo>
                        <a:lnTo>
                          <a:pt x="1249" y="535"/>
                        </a:lnTo>
                        <a:lnTo>
                          <a:pt x="1249" y="515"/>
                        </a:lnTo>
                        <a:lnTo>
                          <a:pt x="1185" y="522"/>
                        </a:lnTo>
                        <a:lnTo>
                          <a:pt x="1121" y="539"/>
                        </a:lnTo>
                        <a:lnTo>
                          <a:pt x="1054" y="560"/>
                        </a:lnTo>
                        <a:lnTo>
                          <a:pt x="989" y="582"/>
                        </a:lnTo>
                        <a:lnTo>
                          <a:pt x="921" y="597"/>
                        </a:lnTo>
                        <a:lnTo>
                          <a:pt x="854" y="601"/>
                        </a:lnTo>
                        <a:lnTo>
                          <a:pt x="786" y="589"/>
                        </a:lnTo>
                        <a:lnTo>
                          <a:pt x="720" y="555"/>
                        </a:lnTo>
                        <a:lnTo>
                          <a:pt x="725" y="545"/>
                        </a:lnTo>
                        <a:lnTo>
                          <a:pt x="732" y="540"/>
                        </a:lnTo>
                        <a:lnTo>
                          <a:pt x="742" y="535"/>
                        </a:lnTo>
                        <a:lnTo>
                          <a:pt x="753" y="530"/>
                        </a:lnTo>
                        <a:lnTo>
                          <a:pt x="762" y="524"/>
                        </a:lnTo>
                        <a:lnTo>
                          <a:pt x="772" y="518"/>
                        </a:lnTo>
                        <a:lnTo>
                          <a:pt x="780" y="510"/>
                        </a:lnTo>
                        <a:lnTo>
                          <a:pt x="786" y="499"/>
                        </a:lnTo>
                        <a:lnTo>
                          <a:pt x="751" y="507"/>
                        </a:lnTo>
                        <a:lnTo>
                          <a:pt x="718" y="517"/>
                        </a:lnTo>
                        <a:lnTo>
                          <a:pt x="685" y="531"/>
                        </a:lnTo>
                        <a:lnTo>
                          <a:pt x="653" y="546"/>
                        </a:lnTo>
                        <a:lnTo>
                          <a:pt x="618" y="560"/>
                        </a:lnTo>
                        <a:lnTo>
                          <a:pt x="585" y="576"/>
                        </a:lnTo>
                        <a:lnTo>
                          <a:pt x="549" y="586"/>
                        </a:lnTo>
                        <a:lnTo>
                          <a:pt x="514" y="595"/>
                        </a:lnTo>
                        <a:lnTo>
                          <a:pt x="451" y="599"/>
                        </a:lnTo>
                        <a:lnTo>
                          <a:pt x="390" y="601"/>
                        </a:lnTo>
                        <a:lnTo>
                          <a:pt x="328" y="597"/>
                        </a:lnTo>
                        <a:lnTo>
                          <a:pt x="269" y="586"/>
                        </a:lnTo>
                        <a:lnTo>
                          <a:pt x="212" y="567"/>
                        </a:lnTo>
                        <a:lnTo>
                          <a:pt x="160" y="540"/>
                        </a:lnTo>
                        <a:lnTo>
                          <a:pt x="113" y="502"/>
                        </a:lnTo>
                        <a:lnTo>
                          <a:pt x="74" y="454"/>
                        </a:lnTo>
                        <a:lnTo>
                          <a:pt x="59" y="432"/>
                        </a:lnTo>
                        <a:lnTo>
                          <a:pt x="45" y="411"/>
                        </a:lnTo>
                        <a:lnTo>
                          <a:pt x="31" y="388"/>
                        </a:lnTo>
                        <a:lnTo>
                          <a:pt x="19" y="366"/>
                        </a:lnTo>
                        <a:lnTo>
                          <a:pt x="9" y="342"/>
                        </a:lnTo>
                        <a:lnTo>
                          <a:pt x="3" y="318"/>
                        </a:lnTo>
                        <a:lnTo>
                          <a:pt x="0" y="292"/>
                        </a:lnTo>
                        <a:lnTo>
                          <a:pt x="4" y="267"/>
                        </a:lnTo>
                        <a:lnTo>
                          <a:pt x="115" y="196"/>
                        </a:lnTo>
                        <a:lnTo>
                          <a:pt x="125" y="204"/>
                        </a:lnTo>
                        <a:lnTo>
                          <a:pt x="133" y="205"/>
                        </a:lnTo>
                        <a:lnTo>
                          <a:pt x="140" y="199"/>
                        </a:lnTo>
                        <a:lnTo>
                          <a:pt x="147" y="192"/>
                        </a:lnTo>
                        <a:lnTo>
                          <a:pt x="154" y="181"/>
                        </a:lnTo>
                        <a:lnTo>
                          <a:pt x="160" y="171"/>
                        </a:lnTo>
                        <a:lnTo>
                          <a:pt x="169" y="164"/>
                        </a:lnTo>
                        <a:lnTo>
                          <a:pt x="181" y="162"/>
                        </a:lnTo>
                        <a:lnTo>
                          <a:pt x="233" y="130"/>
                        </a:lnTo>
                        <a:lnTo>
                          <a:pt x="289" y="104"/>
                        </a:lnTo>
                        <a:lnTo>
                          <a:pt x="345" y="81"/>
                        </a:lnTo>
                        <a:lnTo>
                          <a:pt x="405" y="61"/>
                        </a:lnTo>
                        <a:lnTo>
                          <a:pt x="463" y="43"/>
                        </a:lnTo>
                        <a:lnTo>
                          <a:pt x="522" y="27"/>
                        </a:lnTo>
                        <a:lnTo>
                          <a:pt x="583" y="13"/>
                        </a:lnTo>
                        <a:lnTo>
                          <a:pt x="644" y="0"/>
                        </a:lnTo>
                        <a:lnTo>
                          <a:pt x="702" y="3"/>
                        </a:lnTo>
                        <a:lnTo>
                          <a:pt x="759" y="13"/>
                        </a:lnTo>
                        <a:lnTo>
                          <a:pt x="814" y="27"/>
                        </a:lnTo>
                        <a:lnTo>
                          <a:pt x="868" y="46"/>
                        </a:lnTo>
                        <a:lnTo>
                          <a:pt x="919" y="68"/>
                        </a:lnTo>
                        <a:lnTo>
                          <a:pt x="970" y="90"/>
                        </a:lnTo>
                        <a:lnTo>
                          <a:pt x="1022" y="113"/>
                        </a:lnTo>
                        <a:lnTo>
                          <a:pt x="1074" y="136"/>
                        </a:lnTo>
                        <a:close/>
                      </a:path>
                    </a:pathLst>
                  </a:custGeom>
                  <a:solidFill>
                    <a:srgbClr val="F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0" name="Google Shape;1620;p9"/>
                  <p:cNvSpPr/>
                  <p:nvPr/>
                </p:nvSpPr>
                <p:spPr>
                  <a:xfrm>
                    <a:off x="2697" y="1804"/>
                    <a:ext cx="4" cy="2"/>
                  </a:xfrm>
                  <a:custGeom>
                    <a:rect b="b" l="l" r="r" t="t"/>
                    <a:pathLst>
                      <a:path extrusionOk="0" h="15" w="41">
                        <a:moveTo>
                          <a:pt x="41" y="0"/>
                        </a:moveTo>
                        <a:lnTo>
                          <a:pt x="31" y="5"/>
                        </a:lnTo>
                        <a:lnTo>
                          <a:pt x="22" y="10"/>
                        </a:lnTo>
                        <a:lnTo>
                          <a:pt x="10" y="12"/>
                        </a:lnTo>
                        <a:lnTo>
                          <a:pt x="0" y="15"/>
                        </a:lnTo>
                        <a:lnTo>
                          <a:pt x="8" y="7"/>
                        </a:lnTo>
                        <a:lnTo>
                          <a:pt x="18" y="3"/>
                        </a:lnTo>
                        <a:lnTo>
                          <a:pt x="29" y="0"/>
                        </a:lnTo>
                        <a:lnTo>
                          <a:pt x="4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1" name="Google Shape;1621;p9"/>
                  <p:cNvSpPr/>
                  <p:nvPr/>
                </p:nvSpPr>
                <p:spPr>
                  <a:xfrm>
                    <a:off x="2693" y="1806"/>
                    <a:ext cx="2" cy="1"/>
                  </a:xfrm>
                  <a:custGeom>
                    <a:rect b="b" l="l" r="r" t="t"/>
                    <a:pathLst>
                      <a:path extrusionOk="0" h="10" w="20">
                        <a:moveTo>
                          <a:pt x="20" y="10"/>
                        </a:moveTo>
                        <a:lnTo>
                          <a:pt x="0" y="10"/>
                        </a:lnTo>
                        <a:lnTo>
                          <a:pt x="3" y="7"/>
                        </a:lnTo>
                        <a:lnTo>
                          <a:pt x="7" y="5"/>
                        </a:lnTo>
                        <a:lnTo>
                          <a:pt x="13" y="2"/>
                        </a:lnTo>
                        <a:lnTo>
                          <a:pt x="20" y="0"/>
                        </a:lnTo>
                        <a:lnTo>
                          <a:pt x="20"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2" name="Google Shape;1622;p9"/>
                  <p:cNvSpPr/>
                  <p:nvPr/>
                </p:nvSpPr>
                <p:spPr>
                  <a:xfrm>
                    <a:off x="2772" y="1809"/>
                    <a:ext cx="5" cy="18"/>
                  </a:xfrm>
                  <a:custGeom>
                    <a:rect b="b" l="l" r="r" t="t"/>
                    <a:pathLst>
                      <a:path extrusionOk="0" h="183" w="56">
                        <a:moveTo>
                          <a:pt x="56" y="177"/>
                        </a:moveTo>
                        <a:lnTo>
                          <a:pt x="45" y="183"/>
                        </a:lnTo>
                        <a:lnTo>
                          <a:pt x="45" y="161"/>
                        </a:lnTo>
                        <a:lnTo>
                          <a:pt x="46" y="138"/>
                        </a:lnTo>
                        <a:lnTo>
                          <a:pt x="44" y="114"/>
                        </a:lnTo>
                        <a:lnTo>
                          <a:pt x="41" y="89"/>
                        </a:lnTo>
                        <a:lnTo>
                          <a:pt x="34" y="63"/>
                        </a:lnTo>
                        <a:lnTo>
                          <a:pt x="25" y="40"/>
                        </a:lnTo>
                        <a:lnTo>
                          <a:pt x="14" y="19"/>
                        </a:lnTo>
                        <a:lnTo>
                          <a:pt x="0" y="0"/>
                        </a:lnTo>
                        <a:lnTo>
                          <a:pt x="20" y="12"/>
                        </a:lnTo>
                        <a:lnTo>
                          <a:pt x="35" y="30"/>
                        </a:lnTo>
                        <a:lnTo>
                          <a:pt x="45" y="51"/>
                        </a:lnTo>
                        <a:lnTo>
                          <a:pt x="51" y="76"/>
                        </a:lnTo>
                        <a:lnTo>
                          <a:pt x="55" y="101"/>
                        </a:lnTo>
                        <a:lnTo>
                          <a:pt x="56" y="128"/>
                        </a:lnTo>
                        <a:lnTo>
                          <a:pt x="56" y="152"/>
                        </a:lnTo>
                        <a:lnTo>
                          <a:pt x="56" y="1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9"/>
                  <p:cNvSpPr/>
                  <p:nvPr/>
                </p:nvSpPr>
                <p:spPr>
                  <a:xfrm>
                    <a:off x="2944" y="1811"/>
                    <a:ext cx="3" cy="1"/>
                  </a:xfrm>
                  <a:custGeom>
                    <a:rect b="b" l="l" r="r" t="t"/>
                    <a:pathLst>
                      <a:path extrusionOk="0" h="7" w="26">
                        <a:moveTo>
                          <a:pt x="26" y="2"/>
                        </a:moveTo>
                        <a:lnTo>
                          <a:pt x="21" y="6"/>
                        </a:lnTo>
                        <a:lnTo>
                          <a:pt x="14" y="7"/>
                        </a:lnTo>
                        <a:lnTo>
                          <a:pt x="7" y="7"/>
                        </a:lnTo>
                        <a:lnTo>
                          <a:pt x="0" y="7"/>
                        </a:lnTo>
                        <a:lnTo>
                          <a:pt x="5" y="1"/>
                        </a:lnTo>
                        <a:lnTo>
                          <a:pt x="11" y="0"/>
                        </a:lnTo>
                        <a:lnTo>
                          <a:pt x="18" y="1"/>
                        </a:lnTo>
                        <a:lnTo>
                          <a:pt x="26"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9"/>
                  <p:cNvSpPr/>
                  <p:nvPr/>
                </p:nvSpPr>
                <p:spPr>
                  <a:xfrm>
                    <a:off x="2816" y="1829"/>
                    <a:ext cx="2" cy="16"/>
                  </a:xfrm>
                  <a:custGeom>
                    <a:rect b="b" l="l" r="r" t="t"/>
                    <a:pathLst>
                      <a:path extrusionOk="0" h="152" w="25">
                        <a:moveTo>
                          <a:pt x="25" y="15"/>
                        </a:moveTo>
                        <a:lnTo>
                          <a:pt x="23" y="31"/>
                        </a:lnTo>
                        <a:lnTo>
                          <a:pt x="22" y="50"/>
                        </a:lnTo>
                        <a:lnTo>
                          <a:pt x="21" y="67"/>
                        </a:lnTo>
                        <a:lnTo>
                          <a:pt x="20" y="85"/>
                        </a:lnTo>
                        <a:lnTo>
                          <a:pt x="16" y="102"/>
                        </a:lnTo>
                        <a:lnTo>
                          <a:pt x="13" y="120"/>
                        </a:lnTo>
                        <a:lnTo>
                          <a:pt x="7" y="136"/>
                        </a:lnTo>
                        <a:lnTo>
                          <a:pt x="0" y="152"/>
                        </a:lnTo>
                        <a:lnTo>
                          <a:pt x="0" y="135"/>
                        </a:lnTo>
                        <a:lnTo>
                          <a:pt x="1" y="118"/>
                        </a:lnTo>
                        <a:lnTo>
                          <a:pt x="2" y="98"/>
                        </a:lnTo>
                        <a:lnTo>
                          <a:pt x="5" y="79"/>
                        </a:lnTo>
                        <a:lnTo>
                          <a:pt x="6" y="58"/>
                        </a:lnTo>
                        <a:lnTo>
                          <a:pt x="8" y="39"/>
                        </a:lnTo>
                        <a:lnTo>
                          <a:pt x="9" y="18"/>
                        </a:lnTo>
                        <a:lnTo>
                          <a:pt x="10" y="0"/>
                        </a:lnTo>
                        <a:lnTo>
                          <a:pt x="25"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5" name="Google Shape;1625;p9"/>
                  <p:cNvSpPr/>
                  <p:nvPr/>
                </p:nvSpPr>
                <p:spPr>
                  <a:xfrm>
                    <a:off x="2898" y="1830"/>
                    <a:ext cx="6" cy="3"/>
                  </a:xfrm>
                  <a:custGeom>
                    <a:rect b="b" l="l" r="r" t="t"/>
                    <a:pathLst>
                      <a:path extrusionOk="0" h="30" w="57">
                        <a:moveTo>
                          <a:pt x="57" y="25"/>
                        </a:moveTo>
                        <a:lnTo>
                          <a:pt x="51" y="24"/>
                        </a:lnTo>
                        <a:lnTo>
                          <a:pt x="43" y="27"/>
                        </a:lnTo>
                        <a:lnTo>
                          <a:pt x="33" y="30"/>
                        </a:lnTo>
                        <a:lnTo>
                          <a:pt x="22" y="30"/>
                        </a:lnTo>
                        <a:lnTo>
                          <a:pt x="15" y="21"/>
                        </a:lnTo>
                        <a:lnTo>
                          <a:pt x="7" y="16"/>
                        </a:lnTo>
                        <a:lnTo>
                          <a:pt x="4" y="13"/>
                        </a:lnTo>
                        <a:lnTo>
                          <a:pt x="1" y="11"/>
                        </a:lnTo>
                        <a:lnTo>
                          <a:pt x="0" y="5"/>
                        </a:lnTo>
                        <a:lnTo>
                          <a:pt x="2" y="0"/>
                        </a:lnTo>
                        <a:lnTo>
                          <a:pt x="7" y="5"/>
                        </a:lnTo>
                        <a:lnTo>
                          <a:pt x="15" y="10"/>
                        </a:lnTo>
                        <a:lnTo>
                          <a:pt x="22" y="12"/>
                        </a:lnTo>
                        <a:lnTo>
                          <a:pt x="31" y="14"/>
                        </a:lnTo>
                        <a:lnTo>
                          <a:pt x="37" y="15"/>
                        </a:lnTo>
                        <a:lnTo>
                          <a:pt x="45" y="17"/>
                        </a:lnTo>
                        <a:lnTo>
                          <a:pt x="51" y="19"/>
                        </a:lnTo>
                        <a:lnTo>
                          <a:pt x="57" y="2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26" name="Google Shape;1626;p9"/>
                <p:cNvGrpSpPr/>
                <p:nvPr/>
              </p:nvGrpSpPr>
              <p:grpSpPr>
                <a:xfrm>
                  <a:off x="2774950" y="3311525"/>
                  <a:ext cx="514350" cy="508000"/>
                  <a:chOff x="1802" y="1696"/>
                  <a:chExt cx="324" cy="320"/>
                </a:xfrm>
              </p:grpSpPr>
              <p:sp>
                <p:nvSpPr>
                  <p:cNvPr id="1627" name="Google Shape;1627;p9"/>
                  <p:cNvSpPr/>
                  <p:nvPr/>
                </p:nvSpPr>
                <p:spPr>
                  <a:xfrm>
                    <a:off x="1802" y="1703"/>
                    <a:ext cx="275" cy="303"/>
                  </a:xfrm>
                  <a:custGeom>
                    <a:rect b="b" l="l" r="r" t="t"/>
                    <a:pathLst>
                      <a:path extrusionOk="0" h="1819" w="1653">
                        <a:moveTo>
                          <a:pt x="23" y="502"/>
                        </a:moveTo>
                        <a:lnTo>
                          <a:pt x="74" y="484"/>
                        </a:lnTo>
                        <a:lnTo>
                          <a:pt x="84" y="492"/>
                        </a:lnTo>
                        <a:lnTo>
                          <a:pt x="97" y="499"/>
                        </a:lnTo>
                        <a:lnTo>
                          <a:pt x="109" y="506"/>
                        </a:lnTo>
                        <a:lnTo>
                          <a:pt x="123" y="513"/>
                        </a:lnTo>
                        <a:lnTo>
                          <a:pt x="137" y="517"/>
                        </a:lnTo>
                        <a:lnTo>
                          <a:pt x="151" y="520"/>
                        </a:lnTo>
                        <a:lnTo>
                          <a:pt x="166" y="521"/>
                        </a:lnTo>
                        <a:lnTo>
                          <a:pt x="179" y="518"/>
                        </a:lnTo>
                        <a:lnTo>
                          <a:pt x="176" y="493"/>
                        </a:lnTo>
                        <a:lnTo>
                          <a:pt x="174" y="465"/>
                        </a:lnTo>
                        <a:lnTo>
                          <a:pt x="175" y="437"/>
                        </a:lnTo>
                        <a:lnTo>
                          <a:pt x="177" y="409"/>
                        </a:lnTo>
                        <a:lnTo>
                          <a:pt x="182" y="380"/>
                        </a:lnTo>
                        <a:lnTo>
                          <a:pt x="189" y="354"/>
                        </a:lnTo>
                        <a:lnTo>
                          <a:pt x="200" y="328"/>
                        </a:lnTo>
                        <a:lnTo>
                          <a:pt x="213" y="306"/>
                        </a:lnTo>
                        <a:lnTo>
                          <a:pt x="294" y="254"/>
                        </a:lnTo>
                        <a:lnTo>
                          <a:pt x="278" y="219"/>
                        </a:lnTo>
                        <a:lnTo>
                          <a:pt x="274" y="181"/>
                        </a:lnTo>
                        <a:lnTo>
                          <a:pt x="279" y="140"/>
                        </a:lnTo>
                        <a:lnTo>
                          <a:pt x="295" y="98"/>
                        </a:lnTo>
                        <a:lnTo>
                          <a:pt x="302" y="86"/>
                        </a:lnTo>
                        <a:lnTo>
                          <a:pt x="312" y="74"/>
                        </a:lnTo>
                        <a:lnTo>
                          <a:pt x="323" y="64"/>
                        </a:lnTo>
                        <a:lnTo>
                          <a:pt x="335" y="54"/>
                        </a:lnTo>
                        <a:lnTo>
                          <a:pt x="350" y="44"/>
                        </a:lnTo>
                        <a:lnTo>
                          <a:pt x="364" y="36"/>
                        </a:lnTo>
                        <a:lnTo>
                          <a:pt x="378" y="29"/>
                        </a:lnTo>
                        <a:lnTo>
                          <a:pt x="392" y="23"/>
                        </a:lnTo>
                        <a:lnTo>
                          <a:pt x="406" y="17"/>
                        </a:lnTo>
                        <a:lnTo>
                          <a:pt x="421" y="13"/>
                        </a:lnTo>
                        <a:lnTo>
                          <a:pt x="433" y="9"/>
                        </a:lnTo>
                        <a:lnTo>
                          <a:pt x="443" y="6"/>
                        </a:lnTo>
                        <a:lnTo>
                          <a:pt x="452" y="3"/>
                        </a:lnTo>
                        <a:lnTo>
                          <a:pt x="459" y="1"/>
                        </a:lnTo>
                        <a:lnTo>
                          <a:pt x="463" y="0"/>
                        </a:lnTo>
                        <a:lnTo>
                          <a:pt x="465" y="0"/>
                        </a:lnTo>
                        <a:lnTo>
                          <a:pt x="464" y="8"/>
                        </a:lnTo>
                        <a:lnTo>
                          <a:pt x="453" y="18"/>
                        </a:lnTo>
                        <a:lnTo>
                          <a:pt x="436" y="33"/>
                        </a:lnTo>
                        <a:lnTo>
                          <a:pt x="417" y="55"/>
                        </a:lnTo>
                        <a:lnTo>
                          <a:pt x="399" y="82"/>
                        </a:lnTo>
                        <a:lnTo>
                          <a:pt x="388" y="119"/>
                        </a:lnTo>
                        <a:lnTo>
                          <a:pt x="388" y="163"/>
                        </a:lnTo>
                        <a:lnTo>
                          <a:pt x="402" y="219"/>
                        </a:lnTo>
                        <a:lnTo>
                          <a:pt x="506" y="277"/>
                        </a:lnTo>
                        <a:lnTo>
                          <a:pt x="823" y="422"/>
                        </a:lnTo>
                        <a:lnTo>
                          <a:pt x="947" y="512"/>
                        </a:lnTo>
                        <a:lnTo>
                          <a:pt x="1014" y="526"/>
                        </a:lnTo>
                        <a:lnTo>
                          <a:pt x="1064" y="548"/>
                        </a:lnTo>
                        <a:lnTo>
                          <a:pt x="1075" y="537"/>
                        </a:lnTo>
                        <a:lnTo>
                          <a:pt x="1084" y="528"/>
                        </a:lnTo>
                        <a:lnTo>
                          <a:pt x="1090" y="520"/>
                        </a:lnTo>
                        <a:lnTo>
                          <a:pt x="1097" y="514"/>
                        </a:lnTo>
                        <a:lnTo>
                          <a:pt x="1104" y="509"/>
                        </a:lnTo>
                        <a:lnTo>
                          <a:pt x="1114" y="503"/>
                        </a:lnTo>
                        <a:lnTo>
                          <a:pt x="1126" y="496"/>
                        </a:lnTo>
                        <a:lnTo>
                          <a:pt x="1143" y="487"/>
                        </a:lnTo>
                        <a:lnTo>
                          <a:pt x="1152" y="484"/>
                        </a:lnTo>
                        <a:lnTo>
                          <a:pt x="1161" y="482"/>
                        </a:lnTo>
                        <a:lnTo>
                          <a:pt x="1171" y="483"/>
                        </a:lnTo>
                        <a:lnTo>
                          <a:pt x="1179" y="484"/>
                        </a:lnTo>
                        <a:lnTo>
                          <a:pt x="1188" y="485"/>
                        </a:lnTo>
                        <a:lnTo>
                          <a:pt x="1196" y="486"/>
                        </a:lnTo>
                        <a:lnTo>
                          <a:pt x="1206" y="484"/>
                        </a:lnTo>
                        <a:lnTo>
                          <a:pt x="1215" y="481"/>
                        </a:lnTo>
                        <a:lnTo>
                          <a:pt x="1228" y="474"/>
                        </a:lnTo>
                        <a:lnTo>
                          <a:pt x="1243" y="465"/>
                        </a:lnTo>
                        <a:lnTo>
                          <a:pt x="1259" y="456"/>
                        </a:lnTo>
                        <a:lnTo>
                          <a:pt x="1275" y="445"/>
                        </a:lnTo>
                        <a:lnTo>
                          <a:pt x="1292" y="434"/>
                        </a:lnTo>
                        <a:lnTo>
                          <a:pt x="1310" y="422"/>
                        </a:lnTo>
                        <a:lnTo>
                          <a:pt x="1328" y="410"/>
                        </a:lnTo>
                        <a:lnTo>
                          <a:pt x="1346" y="397"/>
                        </a:lnTo>
                        <a:lnTo>
                          <a:pt x="1364" y="384"/>
                        </a:lnTo>
                        <a:lnTo>
                          <a:pt x="1382" y="371"/>
                        </a:lnTo>
                        <a:lnTo>
                          <a:pt x="1398" y="359"/>
                        </a:lnTo>
                        <a:lnTo>
                          <a:pt x="1415" y="346"/>
                        </a:lnTo>
                        <a:lnTo>
                          <a:pt x="1431" y="334"/>
                        </a:lnTo>
                        <a:lnTo>
                          <a:pt x="1445" y="324"/>
                        </a:lnTo>
                        <a:lnTo>
                          <a:pt x="1458" y="314"/>
                        </a:lnTo>
                        <a:lnTo>
                          <a:pt x="1469" y="305"/>
                        </a:lnTo>
                        <a:lnTo>
                          <a:pt x="1515" y="281"/>
                        </a:lnTo>
                        <a:lnTo>
                          <a:pt x="1559" y="305"/>
                        </a:lnTo>
                        <a:lnTo>
                          <a:pt x="1642" y="460"/>
                        </a:lnTo>
                        <a:lnTo>
                          <a:pt x="1526" y="678"/>
                        </a:lnTo>
                        <a:lnTo>
                          <a:pt x="1523" y="682"/>
                        </a:lnTo>
                        <a:lnTo>
                          <a:pt x="1516" y="690"/>
                        </a:lnTo>
                        <a:lnTo>
                          <a:pt x="1506" y="700"/>
                        </a:lnTo>
                        <a:lnTo>
                          <a:pt x="1495" y="713"/>
                        </a:lnTo>
                        <a:lnTo>
                          <a:pt x="1484" y="724"/>
                        </a:lnTo>
                        <a:lnTo>
                          <a:pt x="1477" y="734"/>
                        </a:lnTo>
                        <a:lnTo>
                          <a:pt x="1473" y="740"/>
                        </a:lnTo>
                        <a:lnTo>
                          <a:pt x="1474" y="741"/>
                        </a:lnTo>
                        <a:lnTo>
                          <a:pt x="1578" y="691"/>
                        </a:lnTo>
                        <a:lnTo>
                          <a:pt x="1578" y="746"/>
                        </a:lnTo>
                        <a:lnTo>
                          <a:pt x="1577" y="751"/>
                        </a:lnTo>
                        <a:lnTo>
                          <a:pt x="1573" y="763"/>
                        </a:lnTo>
                        <a:lnTo>
                          <a:pt x="1568" y="783"/>
                        </a:lnTo>
                        <a:lnTo>
                          <a:pt x="1560" y="806"/>
                        </a:lnTo>
                        <a:lnTo>
                          <a:pt x="1551" y="831"/>
                        </a:lnTo>
                        <a:lnTo>
                          <a:pt x="1539" y="856"/>
                        </a:lnTo>
                        <a:lnTo>
                          <a:pt x="1528" y="877"/>
                        </a:lnTo>
                        <a:lnTo>
                          <a:pt x="1515" y="896"/>
                        </a:lnTo>
                        <a:lnTo>
                          <a:pt x="1462" y="915"/>
                        </a:lnTo>
                        <a:lnTo>
                          <a:pt x="1465" y="924"/>
                        </a:lnTo>
                        <a:lnTo>
                          <a:pt x="1461" y="934"/>
                        </a:lnTo>
                        <a:lnTo>
                          <a:pt x="1452" y="945"/>
                        </a:lnTo>
                        <a:lnTo>
                          <a:pt x="1440" y="957"/>
                        </a:lnTo>
                        <a:lnTo>
                          <a:pt x="1426" y="967"/>
                        </a:lnTo>
                        <a:lnTo>
                          <a:pt x="1413" y="974"/>
                        </a:lnTo>
                        <a:lnTo>
                          <a:pt x="1403" y="979"/>
                        </a:lnTo>
                        <a:lnTo>
                          <a:pt x="1398" y="979"/>
                        </a:lnTo>
                        <a:lnTo>
                          <a:pt x="1382" y="1016"/>
                        </a:lnTo>
                        <a:lnTo>
                          <a:pt x="1373" y="1053"/>
                        </a:lnTo>
                        <a:lnTo>
                          <a:pt x="1369" y="1092"/>
                        </a:lnTo>
                        <a:lnTo>
                          <a:pt x="1369" y="1130"/>
                        </a:lnTo>
                        <a:lnTo>
                          <a:pt x="1375" y="1168"/>
                        </a:lnTo>
                        <a:lnTo>
                          <a:pt x="1384" y="1207"/>
                        </a:lnTo>
                        <a:lnTo>
                          <a:pt x="1396" y="1245"/>
                        </a:lnTo>
                        <a:lnTo>
                          <a:pt x="1410" y="1283"/>
                        </a:lnTo>
                        <a:lnTo>
                          <a:pt x="1427" y="1322"/>
                        </a:lnTo>
                        <a:lnTo>
                          <a:pt x="1445" y="1360"/>
                        </a:lnTo>
                        <a:lnTo>
                          <a:pt x="1463" y="1398"/>
                        </a:lnTo>
                        <a:lnTo>
                          <a:pt x="1481" y="1436"/>
                        </a:lnTo>
                        <a:lnTo>
                          <a:pt x="1500" y="1472"/>
                        </a:lnTo>
                        <a:lnTo>
                          <a:pt x="1516" y="1509"/>
                        </a:lnTo>
                        <a:lnTo>
                          <a:pt x="1530" y="1544"/>
                        </a:lnTo>
                        <a:lnTo>
                          <a:pt x="1542" y="1579"/>
                        </a:lnTo>
                        <a:lnTo>
                          <a:pt x="1563" y="1580"/>
                        </a:lnTo>
                        <a:lnTo>
                          <a:pt x="1582" y="1587"/>
                        </a:lnTo>
                        <a:lnTo>
                          <a:pt x="1599" y="1598"/>
                        </a:lnTo>
                        <a:lnTo>
                          <a:pt x="1615" y="1614"/>
                        </a:lnTo>
                        <a:lnTo>
                          <a:pt x="1627" y="1631"/>
                        </a:lnTo>
                        <a:lnTo>
                          <a:pt x="1638" y="1650"/>
                        </a:lnTo>
                        <a:lnTo>
                          <a:pt x="1647" y="1669"/>
                        </a:lnTo>
                        <a:lnTo>
                          <a:pt x="1653" y="1688"/>
                        </a:lnTo>
                        <a:lnTo>
                          <a:pt x="1541" y="1769"/>
                        </a:lnTo>
                        <a:lnTo>
                          <a:pt x="1523" y="1758"/>
                        </a:lnTo>
                        <a:lnTo>
                          <a:pt x="1503" y="1745"/>
                        </a:lnTo>
                        <a:lnTo>
                          <a:pt x="1481" y="1729"/>
                        </a:lnTo>
                        <a:lnTo>
                          <a:pt x="1459" y="1713"/>
                        </a:lnTo>
                        <a:lnTo>
                          <a:pt x="1437" y="1694"/>
                        </a:lnTo>
                        <a:lnTo>
                          <a:pt x="1413" y="1675"/>
                        </a:lnTo>
                        <a:lnTo>
                          <a:pt x="1391" y="1653"/>
                        </a:lnTo>
                        <a:lnTo>
                          <a:pt x="1369" y="1631"/>
                        </a:lnTo>
                        <a:lnTo>
                          <a:pt x="1347" y="1608"/>
                        </a:lnTo>
                        <a:lnTo>
                          <a:pt x="1328" y="1585"/>
                        </a:lnTo>
                        <a:lnTo>
                          <a:pt x="1310" y="1562"/>
                        </a:lnTo>
                        <a:lnTo>
                          <a:pt x="1293" y="1537"/>
                        </a:lnTo>
                        <a:lnTo>
                          <a:pt x="1279" y="1514"/>
                        </a:lnTo>
                        <a:lnTo>
                          <a:pt x="1269" y="1491"/>
                        </a:lnTo>
                        <a:lnTo>
                          <a:pt x="1261" y="1467"/>
                        </a:lnTo>
                        <a:lnTo>
                          <a:pt x="1257" y="1445"/>
                        </a:lnTo>
                        <a:lnTo>
                          <a:pt x="1136" y="1237"/>
                        </a:lnTo>
                        <a:lnTo>
                          <a:pt x="1112" y="1237"/>
                        </a:lnTo>
                        <a:lnTo>
                          <a:pt x="1109" y="1282"/>
                        </a:lnTo>
                        <a:lnTo>
                          <a:pt x="1113" y="1326"/>
                        </a:lnTo>
                        <a:lnTo>
                          <a:pt x="1122" y="1371"/>
                        </a:lnTo>
                        <a:lnTo>
                          <a:pt x="1135" y="1416"/>
                        </a:lnTo>
                        <a:lnTo>
                          <a:pt x="1150" y="1461"/>
                        </a:lnTo>
                        <a:lnTo>
                          <a:pt x="1165" y="1508"/>
                        </a:lnTo>
                        <a:lnTo>
                          <a:pt x="1179" y="1554"/>
                        </a:lnTo>
                        <a:lnTo>
                          <a:pt x="1188" y="1601"/>
                        </a:lnTo>
                        <a:lnTo>
                          <a:pt x="1192" y="1607"/>
                        </a:lnTo>
                        <a:lnTo>
                          <a:pt x="1198" y="1613"/>
                        </a:lnTo>
                        <a:lnTo>
                          <a:pt x="1205" y="1616"/>
                        </a:lnTo>
                        <a:lnTo>
                          <a:pt x="1211" y="1619"/>
                        </a:lnTo>
                        <a:lnTo>
                          <a:pt x="1218" y="1623"/>
                        </a:lnTo>
                        <a:lnTo>
                          <a:pt x="1224" y="1626"/>
                        </a:lnTo>
                        <a:lnTo>
                          <a:pt x="1230" y="1630"/>
                        </a:lnTo>
                        <a:lnTo>
                          <a:pt x="1235" y="1636"/>
                        </a:lnTo>
                        <a:lnTo>
                          <a:pt x="1246" y="1661"/>
                        </a:lnTo>
                        <a:lnTo>
                          <a:pt x="1256" y="1684"/>
                        </a:lnTo>
                        <a:lnTo>
                          <a:pt x="1262" y="1705"/>
                        </a:lnTo>
                        <a:lnTo>
                          <a:pt x="1267" y="1725"/>
                        </a:lnTo>
                        <a:lnTo>
                          <a:pt x="1268" y="1746"/>
                        </a:lnTo>
                        <a:lnTo>
                          <a:pt x="1267" y="1767"/>
                        </a:lnTo>
                        <a:lnTo>
                          <a:pt x="1263" y="1789"/>
                        </a:lnTo>
                        <a:lnTo>
                          <a:pt x="1255" y="1814"/>
                        </a:lnTo>
                        <a:lnTo>
                          <a:pt x="1247" y="1816"/>
                        </a:lnTo>
                        <a:lnTo>
                          <a:pt x="1239" y="1817"/>
                        </a:lnTo>
                        <a:lnTo>
                          <a:pt x="1228" y="1818"/>
                        </a:lnTo>
                        <a:lnTo>
                          <a:pt x="1218" y="1819"/>
                        </a:lnTo>
                        <a:lnTo>
                          <a:pt x="1207" y="1818"/>
                        </a:lnTo>
                        <a:lnTo>
                          <a:pt x="1195" y="1818"/>
                        </a:lnTo>
                        <a:lnTo>
                          <a:pt x="1182" y="1817"/>
                        </a:lnTo>
                        <a:lnTo>
                          <a:pt x="1166" y="1815"/>
                        </a:lnTo>
                        <a:lnTo>
                          <a:pt x="1049" y="1768"/>
                        </a:lnTo>
                        <a:lnTo>
                          <a:pt x="1033" y="1738"/>
                        </a:lnTo>
                        <a:lnTo>
                          <a:pt x="1023" y="1710"/>
                        </a:lnTo>
                        <a:lnTo>
                          <a:pt x="1017" y="1686"/>
                        </a:lnTo>
                        <a:lnTo>
                          <a:pt x="1013" y="1662"/>
                        </a:lnTo>
                        <a:lnTo>
                          <a:pt x="1011" y="1639"/>
                        </a:lnTo>
                        <a:lnTo>
                          <a:pt x="1008" y="1614"/>
                        </a:lnTo>
                        <a:lnTo>
                          <a:pt x="1005" y="1585"/>
                        </a:lnTo>
                        <a:lnTo>
                          <a:pt x="1000" y="1552"/>
                        </a:lnTo>
                        <a:lnTo>
                          <a:pt x="935" y="1443"/>
                        </a:lnTo>
                        <a:lnTo>
                          <a:pt x="916" y="1342"/>
                        </a:lnTo>
                        <a:lnTo>
                          <a:pt x="914" y="1314"/>
                        </a:lnTo>
                        <a:lnTo>
                          <a:pt x="910" y="1292"/>
                        </a:lnTo>
                        <a:lnTo>
                          <a:pt x="905" y="1274"/>
                        </a:lnTo>
                        <a:lnTo>
                          <a:pt x="898" y="1258"/>
                        </a:lnTo>
                        <a:lnTo>
                          <a:pt x="890" y="1241"/>
                        </a:lnTo>
                        <a:lnTo>
                          <a:pt x="881" y="1223"/>
                        </a:lnTo>
                        <a:lnTo>
                          <a:pt x="873" y="1202"/>
                        </a:lnTo>
                        <a:lnTo>
                          <a:pt x="866" y="1174"/>
                        </a:lnTo>
                        <a:lnTo>
                          <a:pt x="743" y="1113"/>
                        </a:lnTo>
                        <a:lnTo>
                          <a:pt x="718" y="1101"/>
                        </a:lnTo>
                        <a:lnTo>
                          <a:pt x="695" y="1086"/>
                        </a:lnTo>
                        <a:lnTo>
                          <a:pt x="673" y="1068"/>
                        </a:lnTo>
                        <a:lnTo>
                          <a:pt x="650" y="1048"/>
                        </a:lnTo>
                        <a:lnTo>
                          <a:pt x="631" y="1027"/>
                        </a:lnTo>
                        <a:lnTo>
                          <a:pt x="613" y="1003"/>
                        </a:lnTo>
                        <a:lnTo>
                          <a:pt x="596" y="977"/>
                        </a:lnTo>
                        <a:lnTo>
                          <a:pt x="582" y="950"/>
                        </a:lnTo>
                        <a:lnTo>
                          <a:pt x="574" y="927"/>
                        </a:lnTo>
                        <a:lnTo>
                          <a:pt x="563" y="905"/>
                        </a:lnTo>
                        <a:lnTo>
                          <a:pt x="551" y="883"/>
                        </a:lnTo>
                        <a:lnTo>
                          <a:pt x="538" y="864"/>
                        </a:lnTo>
                        <a:lnTo>
                          <a:pt x="521" y="846"/>
                        </a:lnTo>
                        <a:lnTo>
                          <a:pt x="505" y="830"/>
                        </a:lnTo>
                        <a:lnTo>
                          <a:pt x="487" y="816"/>
                        </a:lnTo>
                        <a:lnTo>
                          <a:pt x="467" y="806"/>
                        </a:lnTo>
                        <a:lnTo>
                          <a:pt x="357" y="870"/>
                        </a:lnTo>
                        <a:lnTo>
                          <a:pt x="227" y="821"/>
                        </a:lnTo>
                        <a:lnTo>
                          <a:pt x="217" y="810"/>
                        </a:lnTo>
                        <a:lnTo>
                          <a:pt x="208" y="798"/>
                        </a:lnTo>
                        <a:lnTo>
                          <a:pt x="198" y="787"/>
                        </a:lnTo>
                        <a:lnTo>
                          <a:pt x="188" y="777"/>
                        </a:lnTo>
                        <a:lnTo>
                          <a:pt x="177" y="769"/>
                        </a:lnTo>
                        <a:lnTo>
                          <a:pt x="166" y="763"/>
                        </a:lnTo>
                        <a:lnTo>
                          <a:pt x="154" y="762"/>
                        </a:lnTo>
                        <a:lnTo>
                          <a:pt x="143" y="765"/>
                        </a:lnTo>
                        <a:lnTo>
                          <a:pt x="144" y="771"/>
                        </a:lnTo>
                        <a:lnTo>
                          <a:pt x="150" y="783"/>
                        </a:lnTo>
                        <a:lnTo>
                          <a:pt x="160" y="802"/>
                        </a:lnTo>
                        <a:lnTo>
                          <a:pt x="169" y="825"/>
                        </a:lnTo>
                        <a:lnTo>
                          <a:pt x="178" y="854"/>
                        </a:lnTo>
                        <a:lnTo>
                          <a:pt x="183" y="884"/>
                        </a:lnTo>
                        <a:lnTo>
                          <a:pt x="184" y="917"/>
                        </a:lnTo>
                        <a:lnTo>
                          <a:pt x="178" y="951"/>
                        </a:lnTo>
                        <a:lnTo>
                          <a:pt x="162" y="958"/>
                        </a:lnTo>
                        <a:lnTo>
                          <a:pt x="144" y="963"/>
                        </a:lnTo>
                        <a:lnTo>
                          <a:pt x="126" y="966"/>
                        </a:lnTo>
                        <a:lnTo>
                          <a:pt x="107" y="966"/>
                        </a:lnTo>
                        <a:lnTo>
                          <a:pt x="86" y="965"/>
                        </a:lnTo>
                        <a:lnTo>
                          <a:pt x="68" y="962"/>
                        </a:lnTo>
                        <a:lnTo>
                          <a:pt x="51" y="957"/>
                        </a:lnTo>
                        <a:lnTo>
                          <a:pt x="35" y="950"/>
                        </a:lnTo>
                        <a:lnTo>
                          <a:pt x="19" y="927"/>
                        </a:lnTo>
                        <a:lnTo>
                          <a:pt x="8" y="893"/>
                        </a:lnTo>
                        <a:lnTo>
                          <a:pt x="2" y="850"/>
                        </a:lnTo>
                        <a:lnTo>
                          <a:pt x="0" y="803"/>
                        </a:lnTo>
                        <a:lnTo>
                          <a:pt x="2" y="755"/>
                        </a:lnTo>
                        <a:lnTo>
                          <a:pt x="9" y="712"/>
                        </a:lnTo>
                        <a:lnTo>
                          <a:pt x="19" y="677"/>
                        </a:lnTo>
                        <a:lnTo>
                          <a:pt x="35" y="654"/>
                        </a:lnTo>
                        <a:lnTo>
                          <a:pt x="23" y="50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9"/>
                  <p:cNvSpPr/>
                  <p:nvPr/>
                </p:nvSpPr>
                <p:spPr>
                  <a:xfrm>
                    <a:off x="1853" y="1722"/>
                    <a:ext cx="11" cy="21"/>
                  </a:xfrm>
                  <a:custGeom>
                    <a:rect b="b" l="l" r="r" t="t"/>
                    <a:pathLst>
                      <a:path extrusionOk="0" h="126" w="62">
                        <a:moveTo>
                          <a:pt x="44" y="0"/>
                        </a:moveTo>
                        <a:lnTo>
                          <a:pt x="46" y="9"/>
                        </a:lnTo>
                        <a:lnTo>
                          <a:pt x="46" y="21"/>
                        </a:lnTo>
                        <a:lnTo>
                          <a:pt x="45" y="34"/>
                        </a:lnTo>
                        <a:lnTo>
                          <a:pt x="44" y="47"/>
                        </a:lnTo>
                        <a:lnTo>
                          <a:pt x="44" y="60"/>
                        </a:lnTo>
                        <a:lnTo>
                          <a:pt x="46" y="70"/>
                        </a:lnTo>
                        <a:lnTo>
                          <a:pt x="52" y="78"/>
                        </a:lnTo>
                        <a:lnTo>
                          <a:pt x="62" y="81"/>
                        </a:lnTo>
                        <a:lnTo>
                          <a:pt x="62" y="126"/>
                        </a:lnTo>
                        <a:lnTo>
                          <a:pt x="0" y="126"/>
                        </a:lnTo>
                        <a:lnTo>
                          <a:pt x="0" y="66"/>
                        </a:lnTo>
                        <a:lnTo>
                          <a:pt x="2" y="63"/>
                        </a:lnTo>
                        <a:lnTo>
                          <a:pt x="6" y="55"/>
                        </a:lnTo>
                        <a:lnTo>
                          <a:pt x="12" y="44"/>
                        </a:lnTo>
                        <a:lnTo>
                          <a:pt x="19" y="33"/>
                        </a:lnTo>
                        <a:lnTo>
                          <a:pt x="26" y="22"/>
                        </a:lnTo>
                        <a:lnTo>
                          <a:pt x="33" y="12"/>
                        </a:lnTo>
                        <a:lnTo>
                          <a:pt x="40" y="4"/>
                        </a:lnTo>
                        <a:lnTo>
                          <a:pt x="4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9"/>
                  <p:cNvSpPr/>
                  <p:nvPr/>
                </p:nvSpPr>
                <p:spPr>
                  <a:xfrm>
                    <a:off x="1807" y="1748"/>
                    <a:ext cx="262" cy="249"/>
                  </a:xfrm>
                  <a:custGeom>
                    <a:rect b="b" l="l" r="r" t="t"/>
                    <a:pathLst>
                      <a:path extrusionOk="0" h="1497" w="1571">
                        <a:moveTo>
                          <a:pt x="1474" y="98"/>
                        </a:moveTo>
                        <a:lnTo>
                          <a:pt x="1472" y="113"/>
                        </a:lnTo>
                        <a:lnTo>
                          <a:pt x="1475" y="125"/>
                        </a:lnTo>
                        <a:lnTo>
                          <a:pt x="1482" y="134"/>
                        </a:lnTo>
                        <a:lnTo>
                          <a:pt x="1493" y="143"/>
                        </a:lnTo>
                        <a:lnTo>
                          <a:pt x="1504" y="149"/>
                        </a:lnTo>
                        <a:lnTo>
                          <a:pt x="1516" y="155"/>
                        </a:lnTo>
                        <a:lnTo>
                          <a:pt x="1525" y="160"/>
                        </a:lnTo>
                        <a:lnTo>
                          <a:pt x="1531" y="167"/>
                        </a:lnTo>
                        <a:lnTo>
                          <a:pt x="1534" y="165"/>
                        </a:lnTo>
                        <a:lnTo>
                          <a:pt x="1538" y="161"/>
                        </a:lnTo>
                        <a:lnTo>
                          <a:pt x="1545" y="155"/>
                        </a:lnTo>
                        <a:lnTo>
                          <a:pt x="1554" y="150"/>
                        </a:lnTo>
                        <a:lnTo>
                          <a:pt x="1554" y="211"/>
                        </a:lnTo>
                        <a:lnTo>
                          <a:pt x="1543" y="232"/>
                        </a:lnTo>
                        <a:lnTo>
                          <a:pt x="1531" y="253"/>
                        </a:lnTo>
                        <a:lnTo>
                          <a:pt x="1520" y="275"/>
                        </a:lnTo>
                        <a:lnTo>
                          <a:pt x="1507" y="295"/>
                        </a:lnTo>
                        <a:lnTo>
                          <a:pt x="1495" y="316"/>
                        </a:lnTo>
                        <a:lnTo>
                          <a:pt x="1483" y="337"/>
                        </a:lnTo>
                        <a:lnTo>
                          <a:pt x="1470" y="357"/>
                        </a:lnTo>
                        <a:lnTo>
                          <a:pt x="1458" y="378"/>
                        </a:lnTo>
                        <a:lnTo>
                          <a:pt x="1444" y="399"/>
                        </a:lnTo>
                        <a:lnTo>
                          <a:pt x="1431" y="418"/>
                        </a:lnTo>
                        <a:lnTo>
                          <a:pt x="1417" y="439"/>
                        </a:lnTo>
                        <a:lnTo>
                          <a:pt x="1404" y="459"/>
                        </a:lnTo>
                        <a:lnTo>
                          <a:pt x="1391" y="479"/>
                        </a:lnTo>
                        <a:lnTo>
                          <a:pt x="1376" y="500"/>
                        </a:lnTo>
                        <a:lnTo>
                          <a:pt x="1362" y="519"/>
                        </a:lnTo>
                        <a:lnTo>
                          <a:pt x="1348" y="539"/>
                        </a:lnTo>
                        <a:lnTo>
                          <a:pt x="1353" y="545"/>
                        </a:lnTo>
                        <a:lnTo>
                          <a:pt x="1358" y="551"/>
                        </a:lnTo>
                        <a:lnTo>
                          <a:pt x="1364" y="558"/>
                        </a:lnTo>
                        <a:lnTo>
                          <a:pt x="1368" y="565"/>
                        </a:lnTo>
                        <a:lnTo>
                          <a:pt x="1384" y="558"/>
                        </a:lnTo>
                        <a:lnTo>
                          <a:pt x="1401" y="550"/>
                        </a:lnTo>
                        <a:lnTo>
                          <a:pt x="1418" y="541"/>
                        </a:lnTo>
                        <a:lnTo>
                          <a:pt x="1435" y="532"/>
                        </a:lnTo>
                        <a:lnTo>
                          <a:pt x="1453" y="521"/>
                        </a:lnTo>
                        <a:lnTo>
                          <a:pt x="1470" y="510"/>
                        </a:lnTo>
                        <a:lnTo>
                          <a:pt x="1488" y="498"/>
                        </a:lnTo>
                        <a:lnTo>
                          <a:pt x="1507" y="484"/>
                        </a:lnTo>
                        <a:lnTo>
                          <a:pt x="1459" y="595"/>
                        </a:lnTo>
                        <a:lnTo>
                          <a:pt x="1441" y="597"/>
                        </a:lnTo>
                        <a:lnTo>
                          <a:pt x="1428" y="603"/>
                        </a:lnTo>
                        <a:lnTo>
                          <a:pt x="1416" y="611"/>
                        </a:lnTo>
                        <a:lnTo>
                          <a:pt x="1408" y="620"/>
                        </a:lnTo>
                        <a:lnTo>
                          <a:pt x="1401" y="629"/>
                        </a:lnTo>
                        <a:lnTo>
                          <a:pt x="1396" y="637"/>
                        </a:lnTo>
                        <a:lnTo>
                          <a:pt x="1394" y="643"/>
                        </a:lnTo>
                        <a:lnTo>
                          <a:pt x="1393" y="645"/>
                        </a:lnTo>
                        <a:lnTo>
                          <a:pt x="1330" y="680"/>
                        </a:lnTo>
                        <a:lnTo>
                          <a:pt x="1330" y="692"/>
                        </a:lnTo>
                        <a:lnTo>
                          <a:pt x="1328" y="707"/>
                        </a:lnTo>
                        <a:lnTo>
                          <a:pt x="1325" y="724"/>
                        </a:lnTo>
                        <a:lnTo>
                          <a:pt x="1320" y="743"/>
                        </a:lnTo>
                        <a:lnTo>
                          <a:pt x="1315" y="760"/>
                        </a:lnTo>
                        <a:lnTo>
                          <a:pt x="1310" y="776"/>
                        </a:lnTo>
                        <a:lnTo>
                          <a:pt x="1303" y="790"/>
                        </a:lnTo>
                        <a:lnTo>
                          <a:pt x="1296" y="800"/>
                        </a:lnTo>
                        <a:lnTo>
                          <a:pt x="1299" y="825"/>
                        </a:lnTo>
                        <a:lnTo>
                          <a:pt x="1304" y="878"/>
                        </a:lnTo>
                        <a:lnTo>
                          <a:pt x="1307" y="930"/>
                        </a:lnTo>
                        <a:lnTo>
                          <a:pt x="1304" y="955"/>
                        </a:lnTo>
                        <a:lnTo>
                          <a:pt x="1322" y="994"/>
                        </a:lnTo>
                        <a:lnTo>
                          <a:pt x="1337" y="1032"/>
                        </a:lnTo>
                        <a:lnTo>
                          <a:pt x="1350" y="1069"/>
                        </a:lnTo>
                        <a:lnTo>
                          <a:pt x="1362" y="1106"/>
                        </a:lnTo>
                        <a:lnTo>
                          <a:pt x="1375" y="1140"/>
                        </a:lnTo>
                        <a:lnTo>
                          <a:pt x="1390" y="1175"/>
                        </a:lnTo>
                        <a:lnTo>
                          <a:pt x="1406" y="1208"/>
                        </a:lnTo>
                        <a:lnTo>
                          <a:pt x="1426" y="1241"/>
                        </a:lnTo>
                        <a:lnTo>
                          <a:pt x="1427" y="1250"/>
                        </a:lnTo>
                        <a:lnTo>
                          <a:pt x="1428" y="1261"/>
                        </a:lnTo>
                        <a:lnTo>
                          <a:pt x="1428" y="1273"/>
                        </a:lnTo>
                        <a:lnTo>
                          <a:pt x="1429" y="1286"/>
                        </a:lnTo>
                        <a:lnTo>
                          <a:pt x="1437" y="1294"/>
                        </a:lnTo>
                        <a:lnTo>
                          <a:pt x="1445" y="1303"/>
                        </a:lnTo>
                        <a:lnTo>
                          <a:pt x="1454" y="1311"/>
                        </a:lnTo>
                        <a:lnTo>
                          <a:pt x="1462" y="1319"/>
                        </a:lnTo>
                        <a:lnTo>
                          <a:pt x="1471" y="1327"/>
                        </a:lnTo>
                        <a:lnTo>
                          <a:pt x="1479" y="1335"/>
                        </a:lnTo>
                        <a:lnTo>
                          <a:pt x="1487" y="1344"/>
                        </a:lnTo>
                        <a:lnTo>
                          <a:pt x="1496" y="1352"/>
                        </a:lnTo>
                        <a:lnTo>
                          <a:pt x="1506" y="1355"/>
                        </a:lnTo>
                        <a:lnTo>
                          <a:pt x="1515" y="1357"/>
                        </a:lnTo>
                        <a:lnTo>
                          <a:pt x="1524" y="1360"/>
                        </a:lnTo>
                        <a:lnTo>
                          <a:pt x="1532" y="1362"/>
                        </a:lnTo>
                        <a:lnTo>
                          <a:pt x="1541" y="1364"/>
                        </a:lnTo>
                        <a:lnTo>
                          <a:pt x="1550" y="1367"/>
                        </a:lnTo>
                        <a:lnTo>
                          <a:pt x="1560" y="1369"/>
                        </a:lnTo>
                        <a:lnTo>
                          <a:pt x="1571" y="1372"/>
                        </a:lnTo>
                        <a:lnTo>
                          <a:pt x="1571" y="1433"/>
                        </a:lnTo>
                        <a:lnTo>
                          <a:pt x="1560" y="1435"/>
                        </a:lnTo>
                        <a:lnTo>
                          <a:pt x="1551" y="1438"/>
                        </a:lnTo>
                        <a:lnTo>
                          <a:pt x="1542" y="1443"/>
                        </a:lnTo>
                        <a:lnTo>
                          <a:pt x="1533" y="1448"/>
                        </a:lnTo>
                        <a:lnTo>
                          <a:pt x="1525" y="1454"/>
                        </a:lnTo>
                        <a:lnTo>
                          <a:pt x="1517" y="1458"/>
                        </a:lnTo>
                        <a:lnTo>
                          <a:pt x="1508" y="1463"/>
                        </a:lnTo>
                        <a:lnTo>
                          <a:pt x="1500" y="1464"/>
                        </a:lnTo>
                        <a:lnTo>
                          <a:pt x="1491" y="1461"/>
                        </a:lnTo>
                        <a:lnTo>
                          <a:pt x="1482" y="1450"/>
                        </a:lnTo>
                        <a:lnTo>
                          <a:pt x="1471" y="1438"/>
                        </a:lnTo>
                        <a:lnTo>
                          <a:pt x="1458" y="1423"/>
                        </a:lnTo>
                        <a:lnTo>
                          <a:pt x="1443" y="1408"/>
                        </a:lnTo>
                        <a:lnTo>
                          <a:pt x="1429" y="1394"/>
                        </a:lnTo>
                        <a:lnTo>
                          <a:pt x="1412" y="1385"/>
                        </a:lnTo>
                        <a:lnTo>
                          <a:pt x="1395" y="1381"/>
                        </a:lnTo>
                        <a:lnTo>
                          <a:pt x="1391" y="1362"/>
                        </a:lnTo>
                        <a:lnTo>
                          <a:pt x="1382" y="1346"/>
                        </a:lnTo>
                        <a:lnTo>
                          <a:pt x="1373" y="1330"/>
                        </a:lnTo>
                        <a:lnTo>
                          <a:pt x="1362" y="1317"/>
                        </a:lnTo>
                        <a:lnTo>
                          <a:pt x="1351" y="1304"/>
                        </a:lnTo>
                        <a:lnTo>
                          <a:pt x="1342" y="1290"/>
                        </a:lnTo>
                        <a:lnTo>
                          <a:pt x="1335" y="1274"/>
                        </a:lnTo>
                        <a:lnTo>
                          <a:pt x="1332" y="1255"/>
                        </a:lnTo>
                        <a:lnTo>
                          <a:pt x="1322" y="1256"/>
                        </a:lnTo>
                        <a:lnTo>
                          <a:pt x="1315" y="1255"/>
                        </a:lnTo>
                        <a:lnTo>
                          <a:pt x="1309" y="1250"/>
                        </a:lnTo>
                        <a:lnTo>
                          <a:pt x="1304" y="1242"/>
                        </a:lnTo>
                        <a:lnTo>
                          <a:pt x="1299" y="1233"/>
                        </a:lnTo>
                        <a:lnTo>
                          <a:pt x="1295" y="1222"/>
                        </a:lnTo>
                        <a:lnTo>
                          <a:pt x="1289" y="1209"/>
                        </a:lnTo>
                        <a:lnTo>
                          <a:pt x="1283" y="1197"/>
                        </a:lnTo>
                        <a:lnTo>
                          <a:pt x="1266" y="1178"/>
                        </a:lnTo>
                        <a:lnTo>
                          <a:pt x="1250" y="1156"/>
                        </a:lnTo>
                        <a:lnTo>
                          <a:pt x="1236" y="1133"/>
                        </a:lnTo>
                        <a:lnTo>
                          <a:pt x="1225" y="1109"/>
                        </a:lnTo>
                        <a:lnTo>
                          <a:pt x="1214" y="1084"/>
                        </a:lnTo>
                        <a:lnTo>
                          <a:pt x="1204" y="1058"/>
                        </a:lnTo>
                        <a:lnTo>
                          <a:pt x="1194" y="1032"/>
                        </a:lnTo>
                        <a:lnTo>
                          <a:pt x="1185" y="1007"/>
                        </a:lnTo>
                        <a:lnTo>
                          <a:pt x="1177" y="1003"/>
                        </a:lnTo>
                        <a:lnTo>
                          <a:pt x="1171" y="997"/>
                        </a:lnTo>
                        <a:lnTo>
                          <a:pt x="1166" y="989"/>
                        </a:lnTo>
                        <a:lnTo>
                          <a:pt x="1162" y="978"/>
                        </a:lnTo>
                        <a:lnTo>
                          <a:pt x="1159" y="967"/>
                        </a:lnTo>
                        <a:lnTo>
                          <a:pt x="1154" y="956"/>
                        </a:lnTo>
                        <a:lnTo>
                          <a:pt x="1148" y="946"/>
                        </a:lnTo>
                        <a:lnTo>
                          <a:pt x="1139" y="938"/>
                        </a:lnTo>
                        <a:lnTo>
                          <a:pt x="1129" y="932"/>
                        </a:lnTo>
                        <a:lnTo>
                          <a:pt x="1120" y="928"/>
                        </a:lnTo>
                        <a:lnTo>
                          <a:pt x="1111" y="925"/>
                        </a:lnTo>
                        <a:lnTo>
                          <a:pt x="1102" y="922"/>
                        </a:lnTo>
                        <a:lnTo>
                          <a:pt x="1093" y="918"/>
                        </a:lnTo>
                        <a:lnTo>
                          <a:pt x="1085" y="914"/>
                        </a:lnTo>
                        <a:lnTo>
                          <a:pt x="1078" y="909"/>
                        </a:lnTo>
                        <a:lnTo>
                          <a:pt x="1073" y="903"/>
                        </a:lnTo>
                        <a:lnTo>
                          <a:pt x="1062" y="907"/>
                        </a:lnTo>
                        <a:lnTo>
                          <a:pt x="1055" y="914"/>
                        </a:lnTo>
                        <a:lnTo>
                          <a:pt x="1049" y="924"/>
                        </a:lnTo>
                        <a:lnTo>
                          <a:pt x="1046" y="935"/>
                        </a:lnTo>
                        <a:lnTo>
                          <a:pt x="1042" y="946"/>
                        </a:lnTo>
                        <a:lnTo>
                          <a:pt x="1038" y="956"/>
                        </a:lnTo>
                        <a:lnTo>
                          <a:pt x="1033" y="965"/>
                        </a:lnTo>
                        <a:lnTo>
                          <a:pt x="1025" y="971"/>
                        </a:lnTo>
                        <a:lnTo>
                          <a:pt x="1026" y="975"/>
                        </a:lnTo>
                        <a:lnTo>
                          <a:pt x="1028" y="980"/>
                        </a:lnTo>
                        <a:lnTo>
                          <a:pt x="1033" y="984"/>
                        </a:lnTo>
                        <a:lnTo>
                          <a:pt x="1041" y="986"/>
                        </a:lnTo>
                        <a:lnTo>
                          <a:pt x="1041" y="1142"/>
                        </a:lnTo>
                        <a:lnTo>
                          <a:pt x="1058" y="1165"/>
                        </a:lnTo>
                        <a:lnTo>
                          <a:pt x="1072" y="1190"/>
                        </a:lnTo>
                        <a:lnTo>
                          <a:pt x="1082" y="1220"/>
                        </a:lnTo>
                        <a:lnTo>
                          <a:pt x="1089" y="1250"/>
                        </a:lnTo>
                        <a:lnTo>
                          <a:pt x="1096" y="1284"/>
                        </a:lnTo>
                        <a:lnTo>
                          <a:pt x="1103" y="1317"/>
                        </a:lnTo>
                        <a:lnTo>
                          <a:pt x="1111" y="1351"/>
                        </a:lnTo>
                        <a:lnTo>
                          <a:pt x="1121" y="1383"/>
                        </a:lnTo>
                        <a:lnTo>
                          <a:pt x="1157" y="1383"/>
                        </a:lnTo>
                        <a:lnTo>
                          <a:pt x="1169" y="1392"/>
                        </a:lnTo>
                        <a:lnTo>
                          <a:pt x="1177" y="1399"/>
                        </a:lnTo>
                        <a:lnTo>
                          <a:pt x="1182" y="1408"/>
                        </a:lnTo>
                        <a:lnTo>
                          <a:pt x="1185" y="1414"/>
                        </a:lnTo>
                        <a:lnTo>
                          <a:pt x="1186" y="1420"/>
                        </a:lnTo>
                        <a:lnTo>
                          <a:pt x="1186" y="1425"/>
                        </a:lnTo>
                        <a:lnTo>
                          <a:pt x="1185" y="1430"/>
                        </a:lnTo>
                        <a:lnTo>
                          <a:pt x="1185" y="1435"/>
                        </a:lnTo>
                        <a:lnTo>
                          <a:pt x="1185" y="1497"/>
                        </a:lnTo>
                        <a:lnTo>
                          <a:pt x="1079" y="1497"/>
                        </a:lnTo>
                        <a:lnTo>
                          <a:pt x="1075" y="1492"/>
                        </a:lnTo>
                        <a:lnTo>
                          <a:pt x="1072" y="1489"/>
                        </a:lnTo>
                        <a:lnTo>
                          <a:pt x="1067" y="1485"/>
                        </a:lnTo>
                        <a:lnTo>
                          <a:pt x="1063" y="1483"/>
                        </a:lnTo>
                        <a:lnTo>
                          <a:pt x="1059" y="1481"/>
                        </a:lnTo>
                        <a:lnTo>
                          <a:pt x="1054" y="1480"/>
                        </a:lnTo>
                        <a:lnTo>
                          <a:pt x="1049" y="1480"/>
                        </a:lnTo>
                        <a:lnTo>
                          <a:pt x="1043" y="1480"/>
                        </a:lnTo>
                        <a:lnTo>
                          <a:pt x="1042" y="1467"/>
                        </a:lnTo>
                        <a:lnTo>
                          <a:pt x="1039" y="1450"/>
                        </a:lnTo>
                        <a:lnTo>
                          <a:pt x="1034" y="1432"/>
                        </a:lnTo>
                        <a:lnTo>
                          <a:pt x="1026" y="1413"/>
                        </a:lnTo>
                        <a:lnTo>
                          <a:pt x="1027" y="1385"/>
                        </a:lnTo>
                        <a:lnTo>
                          <a:pt x="1026" y="1355"/>
                        </a:lnTo>
                        <a:lnTo>
                          <a:pt x="1024" y="1323"/>
                        </a:lnTo>
                        <a:lnTo>
                          <a:pt x="1020" y="1293"/>
                        </a:lnTo>
                        <a:lnTo>
                          <a:pt x="1012" y="1264"/>
                        </a:lnTo>
                        <a:lnTo>
                          <a:pt x="1000" y="1240"/>
                        </a:lnTo>
                        <a:lnTo>
                          <a:pt x="985" y="1220"/>
                        </a:lnTo>
                        <a:lnTo>
                          <a:pt x="964" y="1206"/>
                        </a:lnTo>
                        <a:lnTo>
                          <a:pt x="953" y="1168"/>
                        </a:lnTo>
                        <a:lnTo>
                          <a:pt x="940" y="1130"/>
                        </a:lnTo>
                        <a:lnTo>
                          <a:pt x="928" y="1090"/>
                        </a:lnTo>
                        <a:lnTo>
                          <a:pt x="916" y="1052"/>
                        </a:lnTo>
                        <a:lnTo>
                          <a:pt x="904" y="1011"/>
                        </a:lnTo>
                        <a:lnTo>
                          <a:pt x="892" y="970"/>
                        </a:lnTo>
                        <a:lnTo>
                          <a:pt x="881" y="928"/>
                        </a:lnTo>
                        <a:lnTo>
                          <a:pt x="870" y="885"/>
                        </a:lnTo>
                        <a:lnTo>
                          <a:pt x="859" y="880"/>
                        </a:lnTo>
                        <a:lnTo>
                          <a:pt x="847" y="875"/>
                        </a:lnTo>
                        <a:lnTo>
                          <a:pt x="834" y="870"/>
                        </a:lnTo>
                        <a:lnTo>
                          <a:pt x="820" y="865"/>
                        </a:lnTo>
                        <a:lnTo>
                          <a:pt x="805" y="859"/>
                        </a:lnTo>
                        <a:lnTo>
                          <a:pt x="791" y="852"/>
                        </a:lnTo>
                        <a:lnTo>
                          <a:pt x="776" y="846"/>
                        </a:lnTo>
                        <a:lnTo>
                          <a:pt x="762" y="839"/>
                        </a:lnTo>
                        <a:lnTo>
                          <a:pt x="746" y="832"/>
                        </a:lnTo>
                        <a:lnTo>
                          <a:pt x="731" y="824"/>
                        </a:lnTo>
                        <a:lnTo>
                          <a:pt x="716" y="816"/>
                        </a:lnTo>
                        <a:lnTo>
                          <a:pt x="701" y="807"/>
                        </a:lnTo>
                        <a:lnTo>
                          <a:pt x="686" y="796"/>
                        </a:lnTo>
                        <a:lnTo>
                          <a:pt x="672" y="785"/>
                        </a:lnTo>
                        <a:lnTo>
                          <a:pt x="659" y="773"/>
                        </a:lnTo>
                        <a:lnTo>
                          <a:pt x="646" y="760"/>
                        </a:lnTo>
                        <a:lnTo>
                          <a:pt x="625" y="736"/>
                        </a:lnTo>
                        <a:lnTo>
                          <a:pt x="607" y="714"/>
                        </a:lnTo>
                        <a:lnTo>
                          <a:pt x="591" y="693"/>
                        </a:lnTo>
                        <a:lnTo>
                          <a:pt x="577" y="670"/>
                        </a:lnTo>
                        <a:lnTo>
                          <a:pt x="566" y="647"/>
                        </a:lnTo>
                        <a:lnTo>
                          <a:pt x="556" y="623"/>
                        </a:lnTo>
                        <a:lnTo>
                          <a:pt x="550" y="594"/>
                        </a:lnTo>
                        <a:lnTo>
                          <a:pt x="547" y="564"/>
                        </a:lnTo>
                        <a:lnTo>
                          <a:pt x="534" y="556"/>
                        </a:lnTo>
                        <a:lnTo>
                          <a:pt x="522" y="548"/>
                        </a:lnTo>
                        <a:lnTo>
                          <a:pt x="510" y="538"/>
                        </a:lnTo>
                        <a:lnTo>
                          <a:pt x="499" y="527"/>
                        </a:lnTo>
                        <a:lnTo>
                          <a:pt x="488" y="516"/>
                        </a:lnTo>
                        <a:lnTo>
                          <a:pt x="478" y="503"/>
                        </a:lnTo>
                        <a:lnTo>
                          <a:pt x="469" y="489"/>
                        </a:lnTo>
                        <a:lnTo>
                          <a:pt x="459" y="475"/>
                        </a:lnTo>
                        <a:lnTo>
                          <a:pt x="450" y="461"/>
                        </a:lnTo>
                        <a:lnTo>
                          <a:pt x="441" y="446"/>
                        </a:lnTo>
                        <a:lnTo>
                          <a:pt x="430" y="430"/>
                        </a:lnTo>
                        <a:lnTo>
                          <a:pt x="421" y="415"/>
                        </a:lnTo>
                        <a:lnTo>
                          <a:pt x="412" y="400"/>
                        </a:lnTo>
                        <a:lnTo>
                          <a:pt x="402" y="385"/>
                        </a:lnTo>
                        <a:lnTo>
                          <a:pt x="392" y="370"/>
                        </a:lnTo>
                        <a:lnTo>
                          <a:pt x="381" y="356"/>
                        </a:lnTo>
                        <a:lnTo>
                          <a:pt x="367" y="356"/>
                        </a:lnTo>
                        <a:lnTo>
                          <a:pt x="366" y="368"/>
                        </a:lnTo>
                        <a:lnTo>
                          <a:pt x="362" y="382"/>
                        </a:lnTo>
                        <a:lnTo>
                          <a:pt x="358" y="395"/>
                        </a:lnTo>
                        <a:lnTo>
                          <a:pt x="356" y="406"/>
                        </a:lnTo>
                        <a:lnTo>
                          <a:pt x="358" y="413"/>
                        </a:lnTo>
                        <a:lnTo>
                          <a:pt x="362" y="420"/>
                        </a:lnTo>
                        <a:lnTo>
                          <a:pt x="367" y="428"/>
                        </a:lnTo>
                        <a:lnTo>
                          <a:pt x="372" y="435"/>
                        </a:lnTo>
                        <a:lnTo>
                          <a:pt x="375" y="445"/>
                        </a:lnTo>
                        <a:lnTo>
                          <a:pt x="375" y="454"/>
                        </a:lnTo>
                        <a:lnTo>
                          <a:pt x="368" y="463"/>
                        </a:lnTo>
                        <a:lnTo>
                          <a:pt x="357" y="474"/>
                        </a:lnTo>
                        <a:lnTo>
                          <a:pt x="402" y="474"/>
                        </a:lnTo>
                        <a:lnTo>
                          <a:pt x="402" y="500"/>
                        </a:lnTo>
                        <a:lnTo>
                          <a:pt x="393" y="508"/>
                        </a:lnTo>
                        <a:lnTo>
                          <a:pt x="382" y="515"/>
                        </a:lnTo>
                        <a:lnTo>
                          <a:pt x="370" y="523"/>
                        </a:lnTo>
                        <a:lnTo>
                          <a:pt x="359" y="530"/>
                        </a:lnTo>
                        <a:lnTo>
                          <a:pt x="348" y="538"/>
                        </a:lnTo>
                        <a:lnTo>
                          <a:pt x="337" y="546"/>
                        </a:lnTo>
                        <a:lnTo>
                          <a:pt x="328" y="555"/>
                        </a:lnTo>
                        <a:lnTo>
                          <a:pt x="320" y="565"/>
                        </a:lnTo>
                        <a:lnTo>
                          <a:pt x="306" y="563"/>
                        </a:lnTo>
                        <a:lnTo>
                          <a:pt x="293" y="560"/>
                        </a:lnTo>
                        <a:lnTo>
                          <a:pt x="280" y="558"/>
                        </a:lnTo>
                        <a:lnTo>
                          <a:pt x="267" y="554"/>
                        </a:lnTo>
                        <a:lnTo>
                          <a:pt x="254" y="550"/>
                        </a:lnTo>
                        <a:lnTo>
                          <a:pt x="240" y="546"/>
                        </a:lnTo>
                        <a:lnTo>
                          <a:pt x="228" y="540"/>
                        </a:lnTo>
                        <a:lnTo>
                          <a:pt x="215" y="533"/>
                        </a:lnTo>
                        <a:lnTo>
                          <a:pt x="203" y="520"/>
                        </a:lnTo>
                        <a:lnTo>
                          <a:pt x="188" y="507"/>
                        </a:lnTo>
                        <a:lnTo>
                          <a:pt x="170" y="492"/>
                        </a:lnTo>
                        <a:lnTo>
                          <a:pt x="152" y="477"/>
                        </a:lnTo>
                        <a:lnTo>
                          <a:pt x="134" y="463"/>
                        </a:lnTo>
                        <a:lnTo>
                          <a:pt x="117" y="448"/>
                        </a:lnTo>
                        <a:lnTo>
                          <a:pt x="103" y="433"/>
                        </a:lnTo>
                        <a:lnTo>
                          <a:pt x="93" y="420"/>
                        </a:lnTo>
                        <a:lnTo>
                          <a:pt x="79" y="420"/>
                        </a:lnTo>
                        <a:lnTo>
                          <a:pt x="79" y="595"/>
                        </a:lnTo>
                        <a:lnTo>
                          <a:pt x="83" y="597"/>
                        </a:lnTo>
                        <a:lnTo>
                          <a:pt x="86" y="599"/>
                        </a:lnTo>
                        <a:lnTo>
                          <a:pt x="90" y="602"/>
                        </a:lnTo>
                        <a:lnTo>
                          <a:pt x="93" y="605"/>
                        </a:lnTo>
                        <a:lnTo>
                          <a:pt x="97" y="608"/>
                        </a:lnTo>
                        <a:lnTo>
                          <a:pt x="102" y="611"/>
                        </a:lnTo>
                        <a:lnTo>
                          <a:pt x="107" y="614"/>
                        </a:lnTo>
                        <a:lnTo>
                          <a:pt x="113" y="617"/>
                        </a:lnTo>
                        <a:lnTo>
                          <a:pt x="113" y="645"/>
                        </a:lnTo>
                        <a:lnTo>
                          <a:pt x="110" y="645"/>
                        </a:lnTo>
                        <a:lnTo>
                          <a:pt x="107" y="644"/>
                        </a:lnTo>
                        <a:lnTo>
                          <a:pt x="103" y="644"/>
                        </a:lnTo>
                        <a:lnTo>
                          <a:pt x="98" y="644"/>
                        </a:lnTo>
                        <a:lnTo>
                          <a:pt x="93" y="646"/>
                        </a:lnTo>
                        <a:lnTo>
                          <a:pt x="88" y="649"/>
                        </a:lnTo>
                        <a:lnTo>
                          <a:pt x="83" y="654"/>
                        </a:lnTo>
                        <a:lnTo>
                          <a:pt x="78" y="662"/>
                        </a:lnTo>
                        <a:lnTo>
                          <a:pt x="60" y="662"/>
                        </a:lnTo>
                        <a:lnTo>
                          <a:pt x="46" y="662"/>
                        </a:lnTo>
                        <a:lnTo>
                          <a:pt x="36" y="660"/>
                        </a:lnTo>
                        <a:lnTo>
                          <a:pt x="29" y="657"/>
                        </a:lnTo>
                        <a:lnTo>
                          <a:pt x="23" y="653"/>
                        </a:lnTo>
                        <a:lnTo>
                          <a:pt x="17" y="646"/>
                        </a:lnTo>
                        <a:lnTo>
                          <a:pt x="9" y="638"/>
                        </a:lnTo>
                        <a:lnTo>
                          <a:pt x="0" y="627"/>
                        </a:lnTo>
                        <a:lnTo>
                          <a:pt x="0" y="473"/>
                        </a:lnTo>
                        <a:lnTo>
                          <a:pt x="5" y="470"/>
                        </a:lnTo>
                        <a:lnTo>
                          <a:pt x="8" y="463"/>
                        </a:lnTo>
                        <a:lnTo>
                          <a:pt x="7" y="457"/>
                        </a:lnTo>
                        <a:lnTo>
                          <a:pt x="0" y="454"/>
                        </a:lnTo>
                        <a:lnTo>
                          <a:pt x="5" y="443"/>
                        </a:lnTo>
                        <a:lnTo>
                          <a:pt x="8" y="431"/>
                        </a:lnTo>
                        <a:lnTo>
                          <a:pt x="9" y="420"/>
                        </a:lnTo>
                        <a:lnTo>
                          <a:pt x="11" y="410"/>
                        </a:lnTo>
                        <a:lnTo>
                          <a:pt x="13" y="402"/>
                        </a:lnTo>
                        <a:lnTo>
                          <a:pt x="17" y="394"/>
                        </a:lnTo>
                        <a:lnTo>
                          <a:pt x="24" y="390"/>
                        </a:lnTo>
                        <a:lnTo>
                          <a:pt x="34" y="387"/>
                        </a:lnTo>
                        <a:lnTo>
                          <a:pt x="30" y="370"/>
                        </a:lnTo>
                        <a:lnTo>
                          <a:pt x="23" y="338"/>
                        </a:lnTo>
                        <a:lnTo>
                          <a:pt x="16" y="301"/>
                        </a:lnTo>
                        <a:lnTo>
                          <a:pt x="17" y="275"/>
                        </a:lnTo>
                        <a:lnTo>
                          <a:pt x="21" y="268"/>
                        </a:lnTo>
                        <a:lnTo>
                          <a:pt x="25" y="262"/>
                        </a:lnTo>
                        <a:lnTo>
                          <a:pt x="30" y="258"/>
                        </a:lnTo>
                        <a:lnTo>
                          <a:pt x="34" y="253"/>
                        </a:lnTo>
                        <a:lnTo>
                          <a:pt x="38" y="250"/>
                        </a:lnTo>
                        <a:lnTo>
                          <a:pt x="43" y="248"/>
                        </a:lnTo>
                        <a:lnTo>
                          <a:pt x="47" y="247"/>
                        </a:lnTo>
                        <a:lnTo>
                          <a:pt x="51" y="247"/>
                        </a:lnTo>
                        <a:lnTo>
                          <a:pt x="70" y="250"/>
                        </a:lnTo>
                        <a:lnTo>
                          <a:pt x="85" y="260"/>
                        </a:lnTo>
                        <a:lnTo>
                          <a:pt x="98" y="271"/>
                        </a:lnTo>
                        <a:lnTo>
                          <a:pt x="111" y="285"/>
                        </a:lnTo>
                        <a:lnTo>
                          <a:pt x="125" y="299"/>
                        </a:lnTo>
                        <a:lnTo>
                          <a:pt x="138" y="310"/>
                        </a:lnTo>
                        <a:lnTo>
                          <a:pt x="152" y="320"/>
                        </a:lnTo>
                        <a:lnTo>
                          <a:pt x="169" y="323"/>
                        </a:lnTo>
                        <a:lnTo>
                          <a:pt x="181" y="321"/>
                        </a:lnTo>
                        <a:lnTo>
                          <a:pt x="192" y="315"/>
                        </a:lnTo>
                        <a:lnTo>
                          <a:pt x="198" y="307"/>
                        </a:lnTo>
                        <a:lnTo>
                          <a:pt x="202" y="298"/>
                        </a:lnTo>
                        <a:lnTo>
                          <a:pt x="204" y="288"/>
                        </a:lnTo>
                        <a:lnTo>
                          <a:pt x="203" y="279"/>
                        </a:lnTo>
                        <a:lnTo>
                          <a:pt x="200" y="269"/>
                        </a:lnTo>
                        <a:lnTo>
                          <a:pt x="195" y="262"/>
                        </a:lnTo>
                        <a:lnTo>
                          <a:pt x="185" y="249"/>
                        </a:lnTo>
                        <a:lnTo>
                          <a:pt x="176" y="236"/>
                        </a:lnTo>
                        <a:lnTo>
                          <a:pt x="169" y="223"/>
                        </a:lnTo>
                        <a:lnTo>
                          <a:pt x="164" y="210"/>
                        </a:lnTo>
                        <a:lnTo>
                          <a:pt x="161" y="197"/>
                        </a:lnTo>
                        <a:lnTo>
                          <a:pt x="160" y="185"/>
                        </a:lnTo>
                        <a:lnTo>
                          <a:pt x="160" y="175"/>
                        </a:lnTo>
                        <a:lnTo>
                          <a:pt x="163" y="166"/>
                        </a:lnTo>
                        <a:lnTo>
                          <a:pt x="167" y="155"/>
                        </a:lnTo>
                        <a:lnTo>
                          <a:pt x="169" y="139"/>
                        </a:lnTo>
                        <a:lnTo>
                          <a:pt x="173" y="118"/>
                        </a:lnTo>
                        <a:lnTo>
                          <a:pt x="180" y="96"/>
                        </a:lnTo>
                        <a:lnTo>
                          <a:pt x="193" y="72"/>
                        </a:lnTo>
                        <a:lnTo>
                          <a:pt x="213" y="49"/>
                        </a:lnTo>
                        <a:lnTo>
                          <a:pt x="242" y="28"/>
                        </a:lnTo>
                        <a:lnTo>
                          <a:pt x="283" y="10"/>
                        </a:lnTo>
                        <a:lnTo>
                          <a:pt x="289" y="8"/>
                        </a:lnTo>
                        <a:lnTo>
                          <a:pt x="296" y="7"/>
                        </a:lnTo>
                        <a:lnTo>
                          <a:pt x="305" y="5"/>
                        </a:lnTo>
                        <a:lnTo>
                          <a:pt x="315" y="3"/>
                        </a:lnTo>
                        <a:lnTo>
                          <a:pt x="324" y="2"/>
                        </a:lnTo>
                        <a:lnTo>
                          <a:pt x="333" y="1"/>
                        </a:lnTo>
                        <a:lnTo>
                          <a:pt x="341" y="0"/>
                        </a:lnTo>
                        <a:lnTo>
                          <a:pt x="347" y="0"/>
                        </a:lnTo>
                        <a:lnTo>
                          <a:pt x="370" y="2"/>
                        </a:lnTo>
                        <a:lnTo>
                          <a:pt x="396" y="7"/>
                        </a:lnTo>
                        <a:lnTo>
                          <a:pt x="423" y="15"/>
                        </a:lnTo>
                        <a:lnTo>
                          <a:pt x="451" y="26"/>
                        </a:lnTo>
                        <a:lnTo>
                          <a:pt x="479" y="38"/>
                        </a:lnTo>
                        <a:lnTo>
                          <a:pt x="508" y="51"/>
                        </a:lnTo>
                        <a:lnTo>
                          <a:pt x="537" y="66"/>
                        </a:lnTo>
                        <a:lnTo>
                          <a:pt x="566" y="82"/>
                        </a:lnTo>
                        <a:lnTo>
                          <a:pt x="594" y="98"/>
                        </a:lnTo>
                        <a:lnTo>
                          <a:pt x="621" y="114"/>
                        </a:lnTo>
                        <a:lnTo>
                          <a:pt x="648" y="128"/>
                        </a:lnTo>
                        <a:lnTo>
                          <a:pt x="673" y="143"/>
                        </a:lnTo>
                        <a:lnTo>
                          <a:pt x="697" y="155"/>
                        </a:lnTo>
                        <a:lnTo>
                          <a:pt x="718" y="166"/>
                        </a:lnTo>
                        <a:lnTo>
                          <a:pt x="737" y="174"/>
                        </a:lnTo>
                        <a:lnTo>
                          <a:pt x="753" y="179"/>
                        </a:lnTo>
                        <a:lnTo>
                          <a:pt x="875" y="238"/>
                        </a:lnTo>
                        <a:lnTo>
                          <a:pt x="884" y="239"/>
                        </a:lnTo>
                        <a:lnTo>
                          <a:pt x="883" y="243"/>
                        </a:lnTo>
                        <a:lnTo>
                          <a:pt x="876" y="249"/>
                        </a:lnTo>
                        <a:lnTo>
                          <a:pt x="866" y="255"/>
                        </a:lnTo>
                        <a:lnTo>
                          <a:pt x="857" y="262"/>
                        </a:lnTo>
                        <a:lnTo>
                          <a:pt x="851" y="268"/>
                        </a:lnTo>
                        <a:lnTo>
                          <a:pt x="851" y="272"/>
                        </a:lnTo>
                        <a:lnTo>
                          <a:pt x="860" y="274"/>
                        </a:lnTo>
                        <a:lnTo>
                          <a:pt x="863" y="278"/>
                        </a:lnTo>
                        <a:lnTo>
                          <a:pt x="870" y="284"/>
                        </a:lnTo>
                        <a:lnTo>
                          <a:pt x="881" y="292"/>
                        </a:lnTo>
                        <a:lnTo>
                          <a:pt x="893" y="301"/>
                        </a:lnTo>
                        <a:lnTo>
                          <a:pt x="904" y="309"/>
                        </a:lnTo>
                        <a:lnTo>
                          <a:pt x="914" y="315"/>
                        </a:lnTo>
                        <a:lnTo>
                          <a:pt x="921" y="321"/>
                        </a:lnTo>
                        <a:lnTo>
                          <a:pt x="924" y="323"/>
                        </a:lnTo>
                        <a:lnTo>
                          <a:pt x="897" y="356"/>
                        </a:lnTo>
                        <a:lnTo>
                          <a:pt x="870" y="353"/>
                        </a:lnTo>
                        <a:lnTo>
                          <a:pt x="849" y="354"/>
                        </a:lnTo>
                        <a:lnTo>
                          <a:pt x="830" y="358"/>
                        </a:lnTo>
                        <a:lnTo>
                          <a:pt x="813" y="364"/>
                        </a:lnTo>
                        <a:lnTo>
                          <a:pt x="797" y="373"/>
                        </a:lnTo>
                        <a:lnTo>
                          <a:pt x="781" y="383"/>
                        </a:lnTo>
                        <a:lnTo>
                          <a:pt x="762" y="392"/>
                        </a:lnTo>
                        <a:lnTo>
                          <a:pt x="740" y="401"/>
                        </a:lnTo>
                        <a:lnTo>
                          <a:pt x="738" y="402"/>
                        </a:lnTo>
                        <a:lnTo>
                          <a:pt x="734" y="404"/>
                        </a:lnTo>
                        <a:lnTo>
                          <a:pt x="727" y="407"/>
                        </a:lnTo>
                        <a:lnTo>
                          <a:pt x="719" y="411"/>
                        </a:lnTo>
                        <a:lnTo>
                          <a:pt x="711" y="416"/>
                        </a:lnTo>
                        <a:lnTo>
                          <a:pt x="702" y="422"/>
                        </a:lnTo>
                        <a:lnTo>
                          <a:pt x="695" y="428"/>
                        </a:lnTo>
                        <a:lnTo>
                          <a:pt x="689" y="436"/>
                        </a:lnTo>
                        <a:lnTo>
                          <a:pt x="684" y="456"/>
                        </a:lnTo>
                        <a:lnTo>
                          <a:pt x="685" y="477"/>
                        </a:lnTo>
                        <a:lnTo>
                          <a:pt x="687" y="494"/>
                        </a:lnTo>
                        <a:lnTo>
                          <a:pt x="689" y="502"/>
                        </a:lnTo>
                        <a:lnTo>
                          <a:pt x="694" y="503"/>
                        </a:lnTo>
                        <a:lnTo>
                          <a:pt x="706" y="505"/>
                        </a:lnTo>
                        <a:lnTo>
                          <a:pt x="723" y="509"/>
                        </a:lnTo>
                        <a:lnTo>
                          <a:pt x="743" y="513"/>
                        </a:lnTo>
                        <a:lnTo>
                          <a:pt x="767" y="517"/>
                        </a:lnTo>
                        <a:lnTo>
                          <a:pt x="789" y="521"/>
                        </a:lnTo>
                        <a:lnTo>
                          <a:pt x="810" y="524"/>
                        </a:lnTo>
                        <a:lnTo>
                          <a:pt x="828" y="525"/>
                        </a:lnTo>
                        <a:lnTo>
                          <a:pt x="835" y="525"/>
                        </a:lnTo>
                        <a:lnTo>
                          <a:pt x="843" y="525"/>
                        </a:lnTo>
                        <a:lnTo>
                          <a:pt x="854" y="524"/>
                        </a:lnTo>
                        <a:lnTo>
                          <a:pt x="864" y="524"/>
                        </a:lnTo>
                        <a:lnTo>
                          <a:pt x="874" y="523"/>
                        </a:lnTo>
                        <a:lnTo>
                          <a:pt x="885" y="523"/>
                        </a:lnTo>
                        <a:lnTo>
                          <a:pt x="892" y="523"/>
                        </a:lnTo>
                        <a:lnTo>
                          <a:pt x="896" y="523"/>
                        </a:lnTo>
                        <a:lnTo>
                          <a:pt x="903" y="548"/>
                        </a:lnTo>
                        <a:lnTo>
                          <a:pt x="901" y="580"/>
                        </a:lnTo>
                        <a:lnTo>
                          <a:pt x="898" y="612"/>
                        </a:lnTo>
                        <a:lnTo>
                          <a:pt x="899" y="641"/>
                        </a:lnTo>
                        <a:lnTo>
                          <a:pt x="904" y="643"/>
                        </a:lnTo>
                        <a:lnTo>
                          <a:pt x="909" y="647"/>
                        </a:lnTo>
                        <a:lnTo>
                          <a:pt x="914" y="651"/>
                        </a:lnTo>
                        <a:lnTo>
                          <a:pt x="919" y="656"/>
                        </a:lnTo>
                        <a:lnTo>
                          <a:pt x="924" y="662"/>
                        </a:lnTo>
                        <a:lnTo>
                          <a:pt x="928" y="668"/>
                        </a:lnTo>
                        <a:lnTo>
                          <a:pt x="932" y="674"/>
                        </a:lnTo>
                        <a:lnTo>
                          <a:pt x="936" y="681"/>
                        </a:lnTo>
                        <a:lnTo>
                          <a:pt x="957" y="681"/>
                        </a:lnTo>
                        <a:lnTo>
                          <a:pt x="958" y="682"/>
                        </a:lnTo>
                        <a:lnTo>
                          <a:pt x="960" y="682"/>
                        </a:lnTo>
                        <a:lnTo>
                          <a:pt x="961" y="679"/>
                        </a:lnTo>
                        <a:lnTo>
                          <a:pt x="962" y="671"/>
                        </a:lnTo>
                        <a:lnTo>
                          <a:pt x="959" y="661"/>
                        </a:lnTo>
                        <a:lnTo>
                          <a:pt x="952" y="650"/>
                        </a:lnTo>
                        <a:lnTo>
                          <a:pt x="942" y="639"/>
                        </a:lnTo>
                        <a:lnTo>
                          <a:pt x="933" y="626"/>
                        </a:lnTo>
                        <a:lnTo>
                          <a:pt x="933" y="500"/>
                        </a:lnTo>
                        <a:lnTo>
                          <a:pt x="869" y="500"/>
                        </a:lnTo>
                        <a:lnTo>
                          <a:pt x="873" y="494"/>
                        </a:lnTo>
                        <a:lnTo>
                          <a:pt x="878" y="488"/>
                        </a:lnTo>
                        <a:lnTo>
                          <a:pt x="883" y="484"/>
                        </a:lnTo>
                        <a:lnTo>
                          <a:pt x="888" y="480"/>
                        </a:lnTo>
                        <a:lnTo>
                          <a:pt x="892" y="477"/>
                        </a:lnTo>
                        <a:lnTo>
                          <a:pt x="897" y="474"/>
                        </a:lnTo>
                        <a:lnTo>
                          <a:pt x="902" y="473"/>
                        </a:lnTo>
                        <a:lnTo>
                          <a:pt x="907" y="472"/>
                        </a:lnTo>
                        <a:lnTo>
                          <a:pt x="914" y="473"/>
                        </a:lnTo>
                        <a:lnTo>
                          <a:pt x="916" y="476"/>
                        </a:lnTo>
                        <a:lnTo>
                          <a:pt x="917" y="480"/>
                        </a:lnTo>
                        <a:lnTo>
                          <a:pt x="919" y="484"/>
                        </a:lnTo>
                        <a:lnTo>
                          <a:pt x="962" y="479"/>
                        </a:lnTo>
                        <a:lnTo>
                          <a:pt x="962" y="454"/>
                        </a:lnTo>
                        <a:lnTo>
                          <a:pt x="948" y="454"/>
                        </a:lnTo>
                        <a:lnTo>
                          <a:pt x="938" y="452"/>
                        </a:lnTo>
                        <a:lnTo>
                          <a:pt x="931" y="449"/>
                        </a:lnTo>
                        <a:lnTo>
                          <a:pt x="925" y="446"/>
                        </a:lnTo>
                        <a:lnTo>
                          <a:pt x="919" y="443"/>
                        </a:lnTo>
                        <a:lnTo>
                          <a:pt x="913" y="441"/>
                        </a:lnTo>
                        <a:lnTo>
                          <a:pt x="905" y="439"/>
                        </a:lnTo>
                        <a:lnTo>
                          <a:pt x="893" y="438"/>
                        </a:lnTo>
                        <a:lnTo>
                          <a:pt x="885" y="440"/>
                        </a:lnTo>
                        <a:lnTo>
                          <a:pt x="873" y="445"/>
                        </a:lnTo>
                        <a:lnTo>
                          <a:pt x="859" y="452"/>
                        </a:lnTo>
                        <a:lnTo>
                          <a:pt x="844" y="461"/>
                        </a:lnTo>
                        <a:lnTo>
                          <a:pt x="829" y="472"/>
                        </a:lnTo>
                        <a:lnTo>
                          <a:pt x="815" y="482"/>
                        </a:lnTo>
                        <a:lnTo>
                          <a:pt x="804" y="492"/>
                        </a:lnTo>
                        <a:lnTo>
                          <a:pt x="798" y="501"/>
                        </a:lnTo>
                        <a:lnTo>
                          <a:pt x="791" y="498"/>
                        </a:lnTo>
                        <a:lnTo>
                          <a:pt x="783" y="494"/>
                        </a:lnTo>
                        <a:lnTo>
                          <a:pt x="773" y="492"/>
                        </a:lnTo>
                        <a:lnTo>
                          <a:pt x="763" y="489"/>
                        </a:lnTo>
                        <a:lnTo>
                          <a:pt x="752" y="487"/>
                        </a:lnTo>
                        <a:lnTo>
                          <a:pt x="742" y="486"/>
                        </a:lnTo>
                        <a:lnTo>
                          <a:pt x="734" y="485"/>
                        </a:lnTo>
                        <a:lnTo>
                          <a:pt x="726" y="485"/>
                        </a:lnTo>
                        <a:lnTo>
                          <a:pt x="725" y="461"/>
                        </a:lnTo>
                        <a:lnTo>
                          <a:pt x="734" y="457"/>
                        </a:lnTo>
                        <a:lnTo>
                          <a:pt x="744" y="451"/>
                        </a:lnTo>
                        <a:lnTo>
                          <a:pt x="755" y="442"/>
                        </a:lnTo>
                        <a:lnTo>
                          <a:pt x="766" y="430"/>
                        </a:lnTo>
                        <a:lnTo>
                          <a:pt x="778" y="420"/>
                        </a:lnTo>
                        <a:lnTo>
                          <a:pt x="791" y="410"/>
                        </a:lnTo>
                        <a:lnTo>
                          <a:pt x="805" y="401"/>
                        </a:lnTo>
                        <a:lnTo>
                          <a:pt x="822" y="395"/>
                        </a:lnTo>
                        <a:lnTo>
                          <a:pt x="834" y="392"/>
                        </a:lnTo>
                        <a:lnTo>
                          <a:pt x="846" y="391"/>
                        </a:lnTo>
                        <a:lnTo>
                          <a:pt x="859" y="390"/>
                        </a:lnTo>
                        <a:lnTo>
                          <a:pt x="870" y="390"/>
                        </a:lnTo>
                        <a:lnTo>
                          <a:pt x="882" y="391"/>
                        </a:lnTo>
                        <a:lnTo>
                          <a:pt x="892" y="391"/>
                        </a:lnTo>
                        <a:lnTo>
                          <a:pt x="901" y="392"/>
                        </a:lnTo>
                        <a:lnTo>
                          <a:pt x="907" y="392"/>
                        </a:lnTo>
                        <a:lnTo>
                          <a:pt x="914" y="394"/>
                        </a:lnTo>
                        <a:lnTo>
                          <a:pt x="916" y="397"/>
                        </a:lnTo>
                        <a:lnTo>
                          <a:pt x="917" y="401"/>
                        </a:lnTo>
                        <a:lnTo>
                          <a:pt x="924" y="403"/>
                        </a:lnTo>
                        <a:lnTo>
                          <a:pt x="927" y="402"/>
                        </a:lnTo>
                        <a:lnTo>
                          <a:pt x="932" y="400"/>
                        </a:lnTo>
                        <a:lnTo>
                          <a:pt x="938" y="397"/>
                        </a:lnTo>
                        <a:lnTo>
                          <a:pt x="946" y="394"/>
                        </a:lnTo>
                        <a:lnTo>
                          <a:pt x="956" y="392"/>
                        </a:lnTo>
                        <a:lnTo>
                          <a:pt x="967" y="393"/>
                        </a:lnTo>
                        <a:lnTo>
                          <a:pt x="981" y="396"/>
                        </a:lnTo>
                        <a:lnTo>
                          <a:pt x="997" y="403"/>
                        </a:lnTo>
                        <a:lnTo>
                          <a:pt x="997" y="356"/>
                        </a:lnTo>
                        <a:lnTo>
                          <a:pt x="962" y="356"/>
                        </a:lnTo>
                        <a:lnTo>
                          <a:pt x="967" y="337"/>
                        </a:lnTo>
                        <a:lnTo>
                          <a:pt x="967" y="323"/>
                        </a:lnTo>
                        <a:lnTo>
                          <a:pt x="962" y="312"/>
                        </a:lnTo>
                        <a:lnTo>
                          <a:pt x="955" y="304"/>
                        </a:lnTo>
                        <a:lnTo>
                          <a:pt x="943" y="297"/>
                        </a:lnTo>
                        <a:lnTo>
                          <a:pt x="931" y="290"/>
                        </a:lnTo>
                        <a:lnTo>
                          <a:pt x="919" y="281"/>
                        </a:lnTo>
                        <a:lnTo>
                          <a:pt x="907" y="268"/>
                        </a:lnTo>
                        <a:lnTo>
                          <a:pt x="942" y="277"/>
                        </a:lnTo>
                        <a:lnTo>
                          <a:pt x="955" y="285"/>
                        </a:lnTo>
                        <a:lnTo>
                          <a:pt x="968" y="291"/>
                        </a:lnTo>
                        <a:lnTo>
                          <a:pt x="982" y="296"/>
                        </a:lnTo>
                        <a:lnTo>
                          <a:pt x="996" y="302"/>
                        </a:lnTo>
                        <a:lnTo>
                          <a:pt x="1008" y="310"/>
                        </a:lnTo>
                        <a:lnTo>
                          <a:pt x="1016" y="322"/>
                        </a:lnTo>
                        <a:lnTo>
                          <a:pt x="1020" y="337"/>
                        </a:lnTo>
                        <a:lnTo>
                          <a:pt x="1019" y="357"/>
                        </a:lnTo>
                        <a:lnTo>
                          <a:pt x="1038" y="357"/>
                        </a:lnTo>
                        <a:lnTo>
                          <a:pt x="1040" y="349"/>
                        </a:lnTo>
                        <a:lnTo>
                          <a:pt x="1042" y="342"/>
                        </a:lnTo>
                        <a:lnTo>
                          <a:pt x="1042" y="333"/>
                        </a:lnTo>
                        <a:lnTo>
                          <a:pt x="1042" y="324"/>
                        </a:lnTo>
                        <a:lnTo>
                          <a:pt x="1058" y="314"/>
                        </a:lnTo>
                        <a:lnTo>
                          <a:pt x="1069" y="303"/>
                        </a:lnTo>
                        <a:lnTo>
                          <a:pt x="1080" y="290"/>
                        </a:lnTo>
                        <a:lnTo>
                          <a:pt x="1089" y="278"/>
                        </a:lnTo>
                        <a:lnTo>
                          <a:pt x="1100" y="268"/>
                        </a:lnTo>
                        <a:lnTo>
                          <a:pt x="1114" y="261"/>
                        </a:lnTo>
                        <a:lnTo>
                          <a:pt x="1134" y="258"/>
                        </a:lnTo>
                        <a:lnTo>
                          <a:pt x="1159" y="260"/>
                        </a:lnTo>
                        <a:lnTo>
                          <a:pt x="1167" y="255"/>
                        </a:lnTo>
                        <a:lnTo>
                          <a:pt x="1184" y="246"/>
                        </a:lnTo>
                        <a:lnTo>
                          <a:pt x="1208" y="234"/>
                        </a:lnTo>
                        <a:lnTo>
                          <a:pt x="1233" y="219"/>
                        </a:lnTo>
                        <a:lnTo>
                          <a:pt x="1258" y="205"/>
                        </a:lnTo>
                        <a:lnTo>
                          <a:pt x="1281" y="191"/>
                        </a:lnTo>
                        <a:lnTo>
                          <a:pt x="1296" y="182"/>
                        </a:lnTo>
                        <a:lnTo>
                          <a:pt x="1302" y="179"/>
                        </a:lnTo>
                        <a:lnTo>
                          <a:pt x="1331" y="150"/>
                        </a:lnTo>
                        <a:lnTo>
                          <a:pt x="1365" y="115"/>
                        </a:lnTo>
                        <a:lnTo>
                          <a:pt x="1371" y="114"/>
                        </a:lnTo>
                        <a:lnTo>
                          <a:pt x="1378" y="112"/>
                        </a:lnTo>
                        <a:lnTo>
                          <a:pt x="1388" y="107"/>
                        </a:lnTo>
                        <a:lnTo>
                          <a:pt x="1395" y="98"/>
                        </a:lnTo>
                        <a:lnTo>
                          <a:pt x="1457" y="40"/>
                        </a:lnTo>
                        <a:lnTo>
                          <a:pt x="1474" y="85"/>
                        </a:lnTo>
                        <a:lnTo>
                          <a:pt x="1474" y="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9"/>
                  <p:cNvSpPr/>
                  <p:nvPr/>
                </p:nvSpPr>
                <p:spPr>
                  <a:xfrm>
                    <a:off x="1987" y="1888"/>
                    <a:ext cx="32" cy="16"/>
                  </a:xfrm>
                  <a:custGeom>
                    <a:rect b="b" l="l" r="r" t="t"/>
                    <a:pathLst>
                      <a:path extrusionOk="0" h="97" w="191">
                        <a:moveTo>
                          <a:pt x="0" y="69"/>
                        </a:moveTo>
                        <a:lnTo>
                          <a:pt x="60" y="61"/>
                        </a:lnTo>
                        <a:lnTo>
                          <a:pt x="118" y="49"/>
                        </a:lnTo>
                        <a:lnTo>
                          <a:pt x="120" y="48"/>
                        </a:lnTo>
                        <a:lnTo>
                          <a:pt x="126" y="47"/>
                        </a:lnTo>
                        <a:lnTo>
                          <a:pt x="133" y="45"/>
                        </a:lnTo>
                        <a:lnTo>
                          <a:pt x="141" y="42"/>
                        </a:lnTo>
                        <a:lnTo>
                          <a:pt x="149" y="39"/>
                        </a:lnTo>
                        <a:lnTo>
                          <a:pt x="156" y="36"/>
                        </a:lnTo>
                        <a:lnTo>
                          <a:pt x="161" y="33"/>
                        </a:lnTo>
                        <a:lnTo>
                          <a:pt x="163" y="31"/>
                        </a:lnTo>
                        <a:lnTo>
                          <a:pt x="167" y="24"/>
                        </a:lnTo>
                        <a:lnTo>
                          <a:pt x="177" y="13"/>
                        </a:lnTo>
                        <a:lnTo>
                          <a:pt x="187" y="4"/>
                        </a:lnTo>
                        <a:lnTo>
                          <a:pt x="191" y="0"/>
                        </a:lnTo>
                        <a:lnTo>
                          <a:pt x="191" y="7"/>
                        </a:lnTo>
                        <a:lnTo>
                          <a:pt x="190" y="24"/>
                        </a:lnTo>
                        <a:lnTo>
                          <a:pt x="186" y="40"/>
                        </a:lnTo>
                        <a:lnTo>
                          <a:pt x="175" y="47"/>
                        </a:lnTo>
                        <a:lnTo>
                          <a:pt x="169" y="48"/>
                        </a:lnTo>
                        <a:lnTo>
                          <a:pt x="162" y="49"/>
                        </a:lnTo>
                        <a:lnTo>
                          <a:pt x="156" y="52"/>
                        </a:lnTo>
                        <a:lnTo>
                          <a:pt x="149" y="55"/>
                        </a:lnTo>
                        <a:lnTo>
                          <a:pt x="143" y="58"/>
                        </a:lnTo>
                        <a:lnTo>
                          <a:pt x="137" y="60"/>
                        </a:lnTo>
                        <a:lnTo>
                          <a:pt x="133" y="62"/>
                        </a:lnTo>
                        <a:lnTo>
                          <a:pt x="129" y="63"/>
                        </a:lnTo>
                        <a:lnTo>
                          <a:pt x="125" y="63"/>
                        </a:lnTo>
                        <a:lnTo>
                          <a:pt x="120" y="64"/>
                        </a:lnTo>
                        <a:lnTo>
                          <a:pt x="114" y="66"/>
                        </a:lnTo>
                        <a:lnTo>
                          <a:pt x="109" y="67"/>
                        </a:lnTo>
                        <a:lnTo>
                          <a:pt x="104" y="68"/>
                        </a:lnTo>
                        <a:lnTo>
                          <a:pt x="100" y="70"/>
                        </a:lnTo>
                        <a:lnTo>
                          <a:pt x="97" y="71"/>
                        </a:lnTo>
                        <a:lnTo>
                          <a:pt x="96" y="71"/>
                        </a:lnTo>
                        <a:lnTo>
                          <a:pt x="44" y="97"/>
                        </a:lnTo>
                        <a:lnTo>
                          <a:pt x="0" y="6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9"/>
                  <p:cNvSpPr/>
                  <p:nvPr/>
                </p:nvSpPr>
                <p:spPr>
                  <a:xfrm>
                    <a:off x="2030" y="1789"/>
                    <a:ext cx="2" cy="2"/>
                  </a:xfrm>
                  <a:custGeom>
                    <a:rect b="b" l="l" r="r" t="t"/>
                    <a:pathLst>
                      <a:path extrusionOk="0" h="16" w="14">
                        <a:moveTo>
                          <a:pt x="0" y="8"/>
                        </a:moveTo>
                        <a:lnTo>
                          <a:pt x="1" y="5"/>
                        </a:lnTo>
                        <a:lnTo>
                          <a:pt x="2" y="2"/>
                        </a:lnTo>
                        <a:lnTo>
                          <a:pt x="4" y="1"/>
                        </a:lnTo>
                        <a:lnTo>
                          <a:pt x="7" y="0"/>
                        </a:lnTo>
                        <a:lnTo>
                          <a:pt x="10" y="1"/>
                        </a:lnTo>
                        <a:lnTo>
                          <a:pt x="12" y="2"/>
                        </a:lnTo>
                        <a:lnTo>
                          <a:pt x="13" y="5"/>
                        </a:lnTo>
                        <a:lnTo>
                          <a:pt x="14" y="8"/>
                        </a:lnTo>
                        <a:lnTo>
                          <a:pt x="13" y="12"/>
                        </a:lnTo>
                        <a:lnTo>
                          <a:pt x="12" y="14"/>
                        </a:lnTo>
                        <a:lnTo>
                          <a:pt x="10" y="15"/>
                        </a:lnTo>
                        <a:lnTo>
                          <a:pt x="7" y="16"/>
                        </a:lnTo>
                        <a:lnTo>
                          <a:pt x="4" y="15"/>
                        </a:lnTo>
                        <a:lnTo>
                          <a:pt x="2" y="14"/>
                        </a:lnTo>
                        <a:lnTo>
                          <a:pt x="1" y="12"/>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9"/>
                  <p:cNvSpPr/>
                  <p:nvPr/>
                </p:nvSpPr>
                <p:spPr>
                  <a:xfrm>
                    <a:off x="2044" y="1808"/>
                    <a:ext cx="2" cy="2"/>
                  </a:xfrm>
                  <a:custGeom>
                    <a:rect b="b" l="l" r="r" t="t"/>
                    <a:pathLst>
                      <a:path extrusionOk="0" h="15" w="14">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3" name="Google Shape;1633;p9"/>
                  <p:cNvSpPr/>
                  <p:nvPr/>
                </p:nvSpPr>
                <p:spPr>
                  <a:xfrm>
                    <a:off x="2046" y="1797"/>
                    <a:ext cx="2" cy="3"/>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9"/>
                  <p:cNvSpPr/>
                  <p:nvPr/>
                </p:nvSpPr>
                <p:spPr>
                  <a:xfrm>
                    <a:off x="2046" y="1797"/>
                    <a:ext cx="2" cy="3"/>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5" name="Google Shape;1635;p9"/>
                  <p:cNvSpPr/>
                  <p:nvPr/>
                </p:nvSpPr>
                <p:spPr>
                  <a:xfrm>
                    <a:off x="2037" y="1787"/>
                    <a:ext cx="2" cy="2"/>
                  </a:xfrm>
                  <a:custGeom>
                    <a:rect b="b" l="l" r="r" t="t"/>
                    <a:pathLst>
                      <a:path extrusionOk="0" h="15" w="15">
                        <a:moveTo>
                          <a:pt x="0" y="7"/>
                        </a:moveTo>
                        <a:lnTo>
                          <a:pt x="1" y="4"/>
                        </a:lnTo>
                        <a:lnTo>
                          <a:pt x="2" y="2"/>
                        </a:lnTo>
                        <a:lnTo>
                          <a:pt x="5" y="1"/>
                        </a:lnTo>
                        <a:lnTo>
                          <a:pt x="7" y="0"/>
                        </a:lnTo>
                        <a:lnTo>
                          <a:pt x="11" y="1"/>
                        </a:lnTo>
                        <a:lnTo>
                          <a:pt x="13" y="2"/>
                        </a:lnTo>
                        <a:lnTo>
                          <a:pt x="14" y="4"/>
                        </a:lnTo>
                        <a:lnTo>
                          <a:pt x="15" y="7"/>
                        </a:lnTo>
                        <a:lnTo>
                          <a:pt x="14" y="10"/>
                        </a:lnTo>
                        <a:lnTo>
                          <a:pt x="13" y="12"/>
                        </a:lnTo>
                        <a:lnTo>
                          <a:pt x="11" y="14"/>
                        </a:lnTo>
                        <a:lnTo>
                          <a:pt x="7" y="15"/>
                        </a:lnTo>
                        <a:lnTo>
                          <a:pt x="5" y="14"/>
                        </a:lnTo>
                        <a:lnTo>
                          <a:pt x="2" y="12"/>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9"/>
                  <p:cNvSpPr/>
                  <p:nvPr/>
                </p:nvSpPr>
                <p:spPr>
                  <a:xfrm>
                    <a:off x="2052" y="1782"/>
                    <a:ext cx="3" cy="2"/>
                  </a:xfrm>
                  <a:custGeom>
                    <a:rect b="b" l="l" r="r" t="t"/>
                    <a:pathLst>
                      <a:path extrusionOk="0" h="15" w="14">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9"/>
                  <p:cNvSpPr/>
                  <p:nvPr/>
                </p:nvSpPr>
                <p:spPr>
                  <a:xfrm>
                    <a:off x="2037" y="1792"/>
                    <a:ext cx="2" cy="3"/>
                  </a:xfrm>
                  <a:custGeom>
                    <a:rect b="b" l="l" r="r" t="t"/>
                    <a:pathLst>
                      <a:path extrusionOk="0" h="15" w="15">
                        <a:moveTo>
                          <a:pt x="0" y="8"/>
                        </a:moveTo>
                        <a:lnTo>
                          <a:pt x="1" y="5"/>
                        </a:lnTo>
                        <a:lnTo>
                          <a:pt x="2" y="2"/>
                        </a:lnTo>
                        <a:lnTo>
                          <a:pt x="4" y="1"/>
                        </a:lnTo>
                        <a:lnTo>
                          <a:pt x="7" y="0"/>
                        </a:lnTo>
                        <a:lnTo>
                          <a:pt x="10" y="1"/>
                        </a:lnTo>
                        <a:lnTo>
                          <a:pt x="12" y="2"/>
                        </a:lnTo>
                        <a:lnTo>
                          <a:pt x="14" y="5"/>
                        </a:lnTo>
                        <a:lnTo>
                          <a:pt x="15" y="8"/>
                        </a:lnTo>
                        <a:lnTo>
                          <a:pt x="14" y="11"/>
                        </a:lnTo>
                        <a:lnTo>
                          <a:pt x="12" y="13"/>
                        </a:lnTo>
                        <a:lnTo>
                          <a:pt x="10" y="14"/>
                        </a:lnTo>
                        <a:lnTo>
                          <a:pt x="7" y="15"/>
                        </a:lnTo>
                        <a:lnTo>
                          <a:pt x="4" y="14"/>
                        </a:lnTo>
                        <a:lnTo>
                          <a:pt x="2" y="13"/>
                        </a:lnTo>
                        <a:lnTo>
                          <a:pt x="1" y="11"/>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8" name="Google Shape;1638;p9"/>
                  <p:cNvSpPr/>
                  <p:nvPr/>
                </p:nvSpPr>
                <p:spPr>
                  <a:xfrm>
                    <a:off x="2029" y="1803"/>
                    <a:ext cx="2" cy="3"/>
                  </a:xfrm>
                  <a:custGeom>
                    <a:rect b="b" l="l" r="r" t="t"/>
                    <a:pathLst>
                      <a:path extrusionOk="0" h="15" w="14">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9" name="Google Shape;1639;p9"/>
                  <p:cNvSpPr/>
                  <p:nvPr/>
                </p:nvSpPr>
                <p:spPr>
                  <a:xfrm>
                    <a:off x="2033" y="1803"/>
                    <a:ext cx="2" cy="1"/>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9"/>
                  <p:cNvSpPr/>
                  <p:nvPr/>
                </p:nvSpPr>
                <p:spPr>
                  <a:xfrm>
                    <a:off x="2041" y="1795"/>
                    <a:ext cx="2" cy="2"/>
                  </a:xfrm>
                  <a:custGeom>
                    <a:rect b="b" l="l" r="r" t="t"/>
                    <a:pathLst>
                      <a:path extrusionOk="0" h="9" w="10">
                        <a:moveTo>
                          <a:pt x="0" y="5"/>
                        </a:moveTo>
                        <a:lnTo>
                          <a:pt x="1" y="3"/>
                        </a:lnTo>
                        <a:lnTo>
                          <a:pt x="2" y="1"/>
                        </a:lnTo>
                        <a:lnTo>
                          <a:pt x="3" y="0"/>
                        </a:lnTo>
                        <a:lnTo>
                          <a:pt x="5" y="0"/>
                        </a:lnTo>
                        <a:lnTo>
                          <a:pt x="7" y="0"/>
                        </a:lnTo>
                        <a:lnTo>
                          <a:pt x="9" y="1"/>
                        </a:lnTo>
                        <a:lnTo>
                          <a:pt x="10" y="3"/>
                        </a:lnTo>
                        <a:lnTo>
                          <a:pt x="10" y="5"/>
                        </a:lnTo>
                        <a:lnTo>
                          <a:pt x="10" y="6"/>
                        </a:lnTo>
                        <a:lnTo>
                          <a:pt x="9" y="8"/>
                        </a:lnTo>
                        <a:lnTo>
                          <a:pt x="7" y="9"/>
                        </a:lnTo>
                        <a:lnTo>
                          <a:pt x="5" y="9"/>
                        </a:lnTo>
                        <a:lnTo>
                          <a:pt x="3" y="9"/>
                        </a:lnTo>
                        <a:lnTo>
                          <a:pt x="2" y="8"/>
                        </a:lnTo>
                        <a:lnTo>
                          <a:pt x="1" y="6"/>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1" name="Google Shape;1641;p9"/>
                  <p:cNvSpPr/>
                  <p:nvPr/>
                </p:nvSpPr>
                <p:spPr>
                  <a:xfrm>
                    <a:off x="2047" y="1789"/>
                    <a:ext cx="1" cy="1"/>
                  </a:xfrm>
                  <a:custGeom>
                    <a:rect b="b" l="l" r="r" t="t"/>
                    <a:pathLst>
                      <a:path extrusionOk="0" h="10" w="9">
                        <a:moveTo>
                          <a:pt x="0" y="5"/>
                        </a:moveTo>
                        <a:lnTo>
                          <a:pt x="0" y="3"/>
                        </a:lnTo>
                        <a:lnTo>
                          <a:pt x="1" y="1"/>
                        </a:lnTo>
                        <a:lnTo>
                          <a:pt x="3" y="0"/>
                        </a:lnTo>
                        <a:lnTo>
                          <a:pt x="4" y="0"/>
                        </a:lnTo>
                        <a:lnTo>
                          <a:pt x="6" y="0"/>
                        </a:lnTo>
                        <a:lnTo>
                          <a:pt x="8" y="1"/>
                        </a:lnTo>
                        <a:lnTo>
                          <a:pt x="9" y="3"/>
                        </a:lnTo>
                        <a:lnTo>
                          <a:pt x="9" y="5"/>
                        </a:lnTo>
                        <a:lnTo>
                          <a:pt x="9" y="7"/>
                        </a:lnTo>
                        <a:lnTo>
                          <a:pt x="8" y="8"/>
                        </a:lnTo>
                        <a:lnTo>
                          <a:pt x="6" y="9"/>
                        </a:lnTo>
                        <a:lnTo>
                          <a:pt x="4" y="10"/>
                        </a:lnTo>
                        <a:lnTo>
                          <a:pt x="3" y="9"/>
                        </a:lnTo>
                        <a:lnTo>
                          <a:pt x="1" y="8"/>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2" name="Google Shape;1642;p9"/>
                  <p:cNvSpPr/>
                  <p:nvPr/>
                </p:nvSpPr>
                <p:spPr>
                  <a:xfrm>
                    <a:off x="2045" y="1786"/>
                    <a:ext cx="2" cy="1"/>
                  </a:xfrm>
                  <a:custGeom>
                    <a:rect b="b" l="l" r="r" t="t"/>
                    <a:pathLst>
                      <a:path extrusionOk="0" h="9" w="9">
                        <a:moveTo>
                          <a:pt x="0" y="4"/>
                        </a:moveTo>
                        <a:lnTo>
                          <a:pt x="0" y="3"/>
                        </a:lnTo>
                        <a:lnTo>
                          <a:pt x="1" y="1"/>
                        </a:lnTo>
                        <a:lnTo>
                          <a:pt x="3" y="0"/>
                        </a:lnTo>
                        <a:lnTo>
                          <a:pt x="5" y="0"/>
                        </a:lnTo>
                        <a:lnTo>
                          <a:pt x="6" y="0"/>
                        </a:lnTo>
                        <a:lnTo>
                          <a:pt x="8" y="1"/>
                        </a:lnTo>
                        <a:lnTo>
                          <a:pt x="9" y="3"/>
                        </a:lnTo>
                        <a:lnTo>
                          <a:pt x="9" y="4"/>
                        </a:lnTo>
                        <a:lnTo>
                          <a:pt x="9" y="6"/>
                        </a:lnTo>
                        <a:lnTo>
                          <a:pt x="8" y="8"/>
                        </a:lnTo>
                        <a:lnTo>
                          <a:pt x="6" y="9"/>
                        </a:lnTo>
                        <a:lnTo>
                          <a:pt x="5" y="9"/>
                        </a:lnTo>
                        <a:lnTo>
                          <a:pt x="3" y="9"/>
                        </a:lnTo>
                        <a:lnTo>
                          <a:pt x="1" y="8"/>
                        </a:lnTo>
                        <a:lnTo>
                          <a:pt x="0" y="6"/>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3" name="Google Shape;1643;p9"/>
                  <p:cNvSpPr/>
                  <p:nvPr/>
                </p:nvSpPr>
                <p:spPr>
                  <a:xfrm>
                    <a:off x="2043" y="1794"/>
                    <a:ext cx="1" cy="1"/>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9"/>
                  <p:cNvSpPr/>
                  <p:nvPr/>
                </p:nvSpPr>
                <p:spPr>
                  <a:xfrm>
                    <a:off x="2042" y="1803"/>
                    <a:ext cx="1" cy="2"/>
                  </a:xfrm>
                  <a:custGeom>
                    <a:rect b="b" l="l" r="r" t="t"/>
                    <a:pathLst>
                      <a:path extrusionOk="0" h="10" w="9">
                        <a:moveTo>
                          <a:pt x="0" y="5"/>
                        </a:moveTo>
                        <a:lnTo>
                          <a:pt x="0" y="3"/>
                        </a:lnTo>
                        <a:lnTo>
                          <a:pt x="1" y="1"/>
                        </a:lnTo>
                        <a:lnTo>
                          <a:pt x="3" y="0"/>
                        </a:lnTo>
                        <a:lnTo>
                          <a:pt x="4" y="0"/>
                        </a:lnTo>
                        <a:lnTo>
                          <a:pt x="6" y="0"/>
                        </a:lnTo>
                        <a:lnTo>
                          <a:pt x="8" y="1"/>
                        </a:lnTo>
                        <a:lnTo>
                          <a:pt x="9" y="3"/>
                        </a:lnTo>
                        <a:lnTo>
                          <a:pt x="9" y="5"/>
                        </a:lnTo>
                        <a:lnTo>
                          <a:pt x="9" y="7"/>
                        </a:lnTo>
                        <a:lnTo>
                          <a:pt x="8" y="9"/>
                        </a:lnTo>
                        <a:lnTo>
                          <a:pt x="6" y="10"/>
                        </a:lnTo>
                        <a:lnTo>
                          <a:pt x="4"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9"/>
                  <p:cNvSpPr/>
                  <p:nvPr/>
                </p:nvSpPr>
                <p:spPr>
                  <a:xfrm>
                    <a:off x="2039" y="1809"/>
                    <a:ext cx="1" cy="2"/>
                  </a:xfrm>
                  <a:custGeom>
                    <a:rect b="b" l="l" r="r" t="t"/>
                    <a:pathLst>
                      <a:path extrusionOk="0" h="11" w="10">
                        <a:moveTo>
                          <a:pt x="0" y="5"/>
                        </a:moveTo>
                        <a:lnTo>
                          <a:pt x="0" y="3"/>
                        </a:lnTo>
                        <a:lnTo>
                          <a:pt x="1" y="1"/>
                        </a:lnTo>
                        <a:lnTo>
                          <a:pt x="3" y="0"/>
                        </a:lnTo>
                        <a:lnTo>
                          <a:pt x="5" y="0"/>
                        </a:lnTo>
                        <a:lnTo>
                          <a:pt x="7" y="0"/>
                        </a:lnTo>
                        <a:lnTo>
                          <a:pt x="9" y="1"/>
                        </a:lnTo>
                        <a:lnTo>
                          <a:pt x="10" y="3"/>
                        </a:lnTo>
                        <a:lnTo>
                          <a:pt x="10" y="5"/>
                        </a:lnTo>
                        <a:lnTo>
                          <a:pt x="10" y="7"/>
                        </a:lnTo>
                        <a:lnTo>
                          <a:pt x="9" y="10"/>
                        </a:lnTo>
                        <a:lnTo>
                          <a:pt x="7" y="11"/>
                        </a:lnTo>
                        <a:lnTo>
                          <a:pt x="5" y="11"/>
                        </a:lnTo>
                        <a:lnTo>
                          <a:pt x="3" y="11"/>
                        </a:lnTo>
                        <a:lnTo>
                          <a:pt x="1" y="10"/>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6" name="Google Shape;1646;p9"/>
                  <p:cNvSpPr/>
                  <p:nvPr/>
                </p:nvSpPr>
                <p:spPr>
                  <a:xfrm>
                    <a:off x="2033" y="1800"/>
                    <a:ext cx="1" cy="1"/>
                  </a:xfrm>
                  <a:custGeom>
                    <a:rect b="b" l="l" r="r" t="t"/>
                    <a:pathLst>
                      <a:path extrusionOk="0" h="11" w="9">
                        <a:moveTo>
                          <a:pt x="0" y="5"/>
                        </a:moveTo>
                        <a:lnTo>
                          <a:pt x="0" y="3"/>
                        </a:lnTo>
                        <a:lnTo>
                          <a:pt x="1" y="1"/>
                        </a:lnTo>
                        <a:lnTo>
                          <a:pt x="3" y="0"/>
                        </a:lnTo>
                        <a:lnTo>
                          <a:pt x="4" y="0"/>
                        </a:lnTo>
                        <a:lnTo>
                          <a:pt x="6" y="0"/>
                        </a:lnTo>
                        <a:lnTo>
                          <a:pt x="8" y="1"/>
                        </a:lnTo>
                        <a:lnTo>
                          <a:pt x="9" y="3"/>
                        </a:lnTo>
                        <a:lnTo>
                          <a:pt x="9" y="5"/>
                        </a:lnTo>
                        <a:lnTo>
                          <a:pt x="9" y="8"/>
                        </a:lnTo>
                        <a:lnTo>
                          <a:pt x="8" y="9"/>
                        </a:lnTo>
                        <a:lnTo>
                          <a:pt x="6" y="10"/>
                        </a:lnTo>
                        <a:lnTo>
                          <a:pt x="4" y="11"/>
                        </a:lnTo>
                        <a:lnTo>
                          <a:pt x="3" y="10"/>
                        </a:lnTo>
                        <a:lnTo>
                          <a:pt x="1" y="9"/>
                        </a:lnTo>
                        <a:lnTo>
                          <a:pt x="0" y="8"/>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7" name="Google Shape;1647;p9"/>
                  <p:cNvSpPr/>
                  <p:nvPr/>
                </p:nvSpPr>
                <p:spPr>
                  <a:xfrm>
                    <a:off x="2034" y="1799"/>
                    <a:ext cx="2" cy="1"/>
                  </a:xfrm>
                  <a:custGeom>
                    <a:rect b="b" l="l" r="r" t="t"/>
                    <a:pathLst>
                      <a:path extrusionOk="0" h="10" w="10">
                        <a:moveTo>
                          <a:pt x="0" y="5"/>
                        </a:moveTo>
                        <a:lnTo>
                          <a:pt x="1" y="3"/>
                        </a:lnTo>
                        <a:lnTo>
                          <a:pt x="2" y="2"/>
                        </a:lnTo>
                        <a:lnTo>
                          <a:pt x="3" y="0"/>
                        </a:lnTo>
                        <a:lnTo>
                          <a:pt x="5" y="0"/>
                        </a:lnTo>
                        <a:lnTo>
                          <a:pt x="7" y="0"/>
                        </a:lnTo>
                        <a:lnTo>
                          <a:pt x="9" y="2"/>
                        </a:lnTo>
                        <a:lnTo>
                          <a:pt x="10" y="3"/>
                        </a:lnTo>
                        <a:lnTo>
                          <a:pt x="10" y="5"/>
                        </a:lnTo>
                        <a:lnTo>
                          <a:pt x="10" y="7"/>
                        </a:lnTo>
                        <a:lnTo>
                          <a:pt x="9" y="9"/>
                        </a:lnTo>
                        <a:lnTo>
                          <a:pt x="7" y="10"/>
                        </a:lnTo>
                        <a:lnTo>
                          <a:pt x="5" y="10"/>
                        </a:lnTo>
                        <a:lnTo>
                          <a:pt x="3" y="10"/>
                        </a:lnTo>
                        <a:lnTo>
                          <a:pt x="2" y="9"/>
                        </a:lnTo>
                        <a:lnTo>
                          <a:pt x="1"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9"/>
                  <p:cNvSpPr/>
                  <p:nvPr/>
                </p:nvSpPr>
                <p:spPr>
                  <a:xfrm>
                    <a:off x="2054" y="1790"/>
                    <a:ext cx="1" cy="1"/>
                  </a:xfrm>
                  <a:custGeom>
                    <a:rect b="b" l="l" r="r" t="t"/>
                    <a:pathLst>
                      <a:path extrusionOk="0" h="11" w="9">
                        <a:moveTo>
                          <a:pt x="0" y="6"/>
                        </a:moveTo>
                        <a:lnTo>
                          <a:pt x="0" y="3"/>
                        </a:lnTo>
                        <a:lnTo>
                          <a:pt x="1" y="2"/>
                        </a:lnTo>
                        <a:lnTo>
                          <a:pt x="3" y="0"/>
                        </a:lnTo>
                        <a:lnTo>
                          <a:pt x="5" y="0"/>
                        </a:lnTo>
                        <a:lnTo>
                          <a:pt x="6" y="0"/>
                        </a:lnTo>
                        <a:lnTo>
                          <a:pt x="8" y="2"/>
                        </a:lnTo>
                        <a:lnTo>
                          <a:pt x="9" y="3"/>
                        </a:lnTo>
                        <a:lnTo>
                          <a:pt x="9" y="6"/>
                        </a:lnTo>
                        <a:lnTo>
                          <a:pt x="9" y="8"/>
                        </a:lnTo>
                        <a:lnTo>
                          <a:pt x="8" y="10"/>
                        </a:lnTo>
                        <a:lnTo>
                          <a:pt x="6" y="11"/>
                        </a:lnTo>
                        <a:lnTo>
                          <a:pt x="5" y="11"/>
                        </a:lnTo>
                        <a:lnTo>
                          <a:pt x="3" y="11"/>
                        </a:lnTo>
                        <a:lnTo>
                          <a:pt x="1" y="10"/>
                        </a:lnTo>
                        <a:lnTo>
                          <a:pt x="0" y="8"/>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9"/>
                  <p:cNvSpPr/>
                  <p:nvPr/>
                </p:nvSpPr>
                <p:spPr>
                  <a:xfrm>
                    <a:off x="2050" y="1793"/>
                    <a:ext cx="1" cy="2"/>
                  </a:xfrm>
                  <a:custGeom>
                    <a:rect b="b" l="l" r="r" t="t"/>
                    <a:pathLst>
                      <a:path extrusionOk="0" h="10" w="9">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9"/>
                  <p:cNvSpPr/>
                  <p:nvPr/>
                </p:nvSpPr>
                <p:spPr>
                  <a:xfrm>
                    <a:off x="2025" y="1792"/>
                    <a:ext cx="1" cy="2"/>
                  </a:xfrm>
                  <a:custGeom>
                    <a:rect b="b" l="l" r="r" t="t"/>
                    <a:pathLst>
                      <a:path extrusionOk="0" h="10" w="9">
                        <a:moveTo>
                          <a:pt x="0" y="5"/>
                        </a:moveTo>
                        <a:lnTo>
                          <a:pt x="0" y="3"/>
                        </a:lnTo>
                        <a:lnTo>
                          <a:pt x="1" y="2"/>
                        </a:lnTo>
                        <a:lnTo>
                          <a:pt x="3" y="0"/>
                        </a:lnTo>
                        <a:lnTo>
                          <a:pt x="5" y="0"/>
                        </a:lnTo>
                        <a:lnTo>
                          <a:pt x="6" y="0"/>
                        </a:lnTo>
                        <a:lnTo>
                          <a:pt x="8" y="2"/>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9"/>
                  <p:cNvSpPr/>
                  <p:nvPr/>
                </p:nvSpPr>
                <p:spPr>
                  <a:xfrm>
                    <a:off x="1992" y="1808"/>
                    <a:ext cx="19" cy="20"/>
                  </a:xfrm>
                  <a:custGeom>
                    <a:rect b="b" l="l" r="r" t="t"/>
                    <a:pathLst>
                      <a:path extrusionOk="0" h="116" w="116">
                        <a:moveTo>
                          <a:pt x="0" y="58"/>
                        </a:moveTo>
                        <a:lnTo>
                          <a:pt x="1" y="47"/>
                        </a:lnTo>
                        <a:lnTo>
                          <a:pt x="5" y="36"/>
                        </a:lnTo>
                        <a:lnTo>
                          <a:pt x="10" y="26"/>
                        </a:lnTo>
                        <a:lnTo>
                          <a:pt x="17" y="18"/>
                        </a:lnTo>
                        <a:lnTo>
                          <a:pt x="25" y="10"/>
                        </a:lnTo>
                        <a:lnTo>
                          <a:pt x="36" y="5"/>
                        </a:lnTo>
                        <a:lnTo>
                          <a:pt x="47" y="1"/>
                        </a:lnTo>
                        <a:lnTo>
                          <a:pt x="58" y="0"/>
                        </a:lnTo>
                        <a:lnTo>
                          <a:pt x="69" y="1"/>
                        </a:lnTo>
                        <a:lnTo>
                          <a:pt x="80" y="5"/>
                        </a:lnTo>
                        <a:lnTo>
                          <a:pt x="90" y="10"/>
                        </a:lnTo>
                        <a:lnTo>
                          <a:pt x="99" y="18"/>
                        </a:lnTo>
                        <a:lnTo>
                          <a:pt x="106" y="26"/>
                        </a:lnTo>
                        <a:lnTo>
                          <a:pt x="111" y="36"/>
                        </a:lnTo>
                        <a:lnTo>
                          <a:pt x="115" y="47"/>
                        </a:lnTo>
                        <a:lnTo>
                          <a:pt x="116" y="58"/>
                        </a:lnTo>
                        <a:lnTo>
                          <a:pt x="115" y="69"/>
                        </a:lnTo>
                        <a:lnTo>
                          <a:pt x="111" y="81"/>
                        </a:lnTo>
                        <a:lnTo>
                          <a:pt x="106" y="91"/>
                        </a:lnTo>
                        <a:lnTo>
                          <a:pt x="99" y="99"/>
                        </a:lnTo>
                        <a:lnTo>
                          <a:pt x="90" y="106"/>
                        </a:lnTo>
                        <a:lnTo>
                          <a:pt x="80" y="111"/>
                        </a:lnTo>
                        <a:lnTo>
                          <a:pt x="69" y="115"/>
                        </a:lnTo>
                        <a:lnTo>
                          <a:pt x="58" y="116"/>
                        </a:lnTo>
                        <a:lnTo>
                          <a:pt x="54" y="116"/>
                        </a:lnTo>
                        <a:lnTo>
                          <a:pt x="49" y="115"/>
                        </a:lnTo>
                        <a:lnTo>
                          <a:pt x="45" y="114"/>
                        </a:lnTo>
                        <a:lnTo>
                          <a:pt x="41" y="113"/>
                        </a:lnTo>
                        <a:lnTo>
                          <a:pt x="40" y="110"/>
                        </a:lnTo>
                        <a:lnTo>
                          <a:pt x="42" y="103"/>
                        </a:lnTo>
                        <a:lnTo>
                          <a:pt x="46" y="94"/>
                        </a:lnTo>
                        <a:lnTo>
                          <a:pt x="51" y="84"/>
                        </a:lnTo>
                        <a:lnTo>
                          <a:pt x="57" y="73"/>
                        </a:lnTo>
                        <a:lnTo>
                          <a:pt x="62" y="64"/>
                        </a:lnTo>
                        <a:lnTo>
                          <a:pt x="66" y="57"/>
                        </a:lnTo>
                        <a:lnTo>
                          <a:pt x="67" y="55"/>
                        </a:lnTo>
                        <a:lnTo>
                          <a:pt x="65" y="57"/>
                        </a:lnTo>
                        <a:lnTo>
                          <a:pt x="59" y="61"/>
                        </a:lnTo>
                        <a:lnTo>
                          <a:pt x="50" y="67"/>
                        </a:lnTo>
                        <a:lnTo>
                          <a:pt x="40" y="74"/>
                        </a:lnTo>
                        <a:lnTo>
                          <a:pt x="29" y="81"/>
                        </a:lnTo>
                        <a:lnTo>
                          <a:pt x="19" y="86"/>
                        </a:lnTo>
                        <a:lnTo>
                          <a:pt x="12" y="89"/>
                        </a:lnTo>
                        <a:lnTo>
                          <a:pt x="9" y="89"/>
                        </a:lnTo>
                        <a:lnTo>
                          <a:pt x="5" y="82"/>
                        </a:lnTo>
                        <a:lnTo>
                          <a:pt x="3" y="74"/>
                        </a:lnTo>
                        <a:lnTo>
                          <a:pt x="1" y="66"/>
                        </a:lnTo>
                        <a:lnTo>
                          <a:pt x="0" y="5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9"/>
                  <p:cNvSpPr/>
                  <p:nvPr/>
                </p:nvSpPr>
                <p:spPr>
                  <a:xfrm>
                    <a:off x="1984" y="1802"/>
                    <a:ext cx="10" cy="26"/>
                  </a:xfrm>
                  <a:custGeom>
                    <a:rect b="b" l="l" r="r" t="t"/>
                    <a:pathLst>
                      <a:path extrusionOk="0" h="157" w="64">
                        <a:moveTo>
                          <a:pt x="0" y="157"/>
                        </a:moveTo>
                        <a:lnTo>
                          <a:pt x="0" y="108"/>
                        </a:lnTo>
                        <a:lnTo>
                          <a:pt x="3" y="57"/>
                        </a:lnTo>
                        <a:lnTo>
                          <a:pt x="35" y="14"/>
                        </a:lnTo>
                        <a:lnTo>
                          <a:pt x="64" y="0"/>
                        </a:lnTo>
                        <a:lnTo>
                          <a:pt x="21" y="54"/>
                        </a:lnTo>
                        <a:lnTo>
                          <a:pt x="12" y="94"/>
                        </a:lnTo>
                        <a:lnTo>
                          <a:pt x="0" y="1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9"/>
                  <p:cNvSpPr/>
                  <p:nvPr/>
                </p:nvSpPr>
                <p:spPr>
                  <a:xfrm>
                    <a:off x="1991" y="1985"/>
                    <a:ext cx="7" cy="13"/>
                  </a:xfrm>
                  <a:custGeom>
                    <a:rect b="b" l="l" r="r" t="t"/>
                    <a:pathLst>
                      <a:path extrusionOk="0" h="76" w="40">
                        <a:moveTo>
                          <a:pt x="22" y="73"/>
                        </a:moveTo>
                        <a:lnTo>
                          <a:pt x="23" y="68"/>
                        </a:lnTo>
                        <a:lnTo>
                          <a:pt x="25" y="56"/>
                        </a:lnTo>
                        <a:lnTo>
                          <a:pt x="26" y="42"/>
                        </a:lnTo>
                        <a:lnTo>
                          <a:pt x="24" y="29"/>
                        </a:lnTo>
                        <a:lnTo>
                          <a:pt x="18" y="19"/>
                        </a:lnTo>
                        <a:lnTo>
                          <a:pt x="10" y="10"/>
                        </a:lnTo>
                        <a:lnTo>
                          <a:pt x="3" y="3"/>
                        </a:lnTo>
                        <a:lnTo>
                          <a:pt x="0" y="0"/>
                        </a:lnTo>
                        <a:lnTo>
                          <a:pt x="35" y="17"/>
                        </a:lnTo>
                        <a:lnTo>
                          <a:pt x="40" y="55"/>
                        </a:lnTo>
                        <a:lnTo>
                          <a:pt x="37" y="76"/>
                        </a:lnTo>
                        <a:lnTo>
                          <a:pt x="22"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4" name="Google Shape;1654;p9"/>
                  <p:cNvSpPr/>
                  <p:nvPr/>
                </p:nvSpPr>
                <p:spPr>
                  <a:xfrm>
                    <a:off x="2059" y="1980"/>
                    <a:ext cx="7" cy="9"/>
                  </a:xfrm>
                  <a:custGeom>
                    <a:rect b="b" l="l" r="r" t="t"/>
                    <a:pathLst>
                      <a:path extrusionOk="0" h="53" w="39">
                        <a:moveTo>
                          <a:pt x="28" y="53"/>
                        </a:moveTo>
                        <a:lnTo>
                          <a:pt x="24" y="24"/>
                        </a:lnTo>
                        <a:lnTo>
                          <a:pt x="0" y="0"/>
                        </a:lnTo>
                        <a:lnTo>
                          <a:pt x="20" y="5"/>
                        </a:lnTo>
                        <a:lnTo>
                          <a:pt x="30" y="20"/>
                        </a:lnTo>
                        <a:lnTo>
                          <a:pt x="39" y="53"/>
                        </a:lnTo>
                        <a:lnTo>
                          <a:pt x="28" y="5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5" name="Google Shape;1655;p9"/>
                  <p:cNvSpPr/>
                  <p:nvPr/>
                </p:nvSpPr>
                <p:spPr>
                  <a:xfrm>
                    <a:off x="1817" y="1851"/>
                    <a:ext cx="7" cy="7"/>
                  </a:xfrm>
                  <a:custGeom>
                    <a:rect b="b" l="l" r="r" t="t"/>
                    <a:pathLst>
                      <a:path extrusionOk="0" h="41" w="37">
                        <a:moveTo>
                          <a:pt x="22" y="41"/>
                        </a:moveTo>
                        <a:lnTo>
                          <a:pt x="22" y="21"/>
                        </a:lnTo>
                        <a:lnTo>
                          <a:pt x="14" y="10"/>
                        </a:lnTo>
                        <a:lnTo>
                          <a:pt x="0" y="0"/>
                        </a:lnTo>
                        <a:lnTo>
                          <a:pt x="18" y="6"/>
                        </a:lnTo>
                        <a:lnTo>
                          <a:pt x="26" y="13"/>
                        </a:lnTo>
                        <a:lnTo>
                          <a:pt x="37" y="31"/>
                        </a:lnTo>
                        <a:lnTo>
                          <a:pt x="22"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9"/>
                  <p:cNvSpPr/>
                  <p:nvPr/>
                </p:nvSpPr>
                <p:spPr>
                  <a:xfrm>
                    <a:off x="1853" y="1786"/>
                    <a:ext cx="95" cy="112"/>
                  </a:xfrm>
                  <a:custGeom>
                    <a:rect b="b" l="l" r="r" t="t"/>
                    <a:pathLst>
                      <a:path extrusionOk="0" h="671" w="565">
                        <a:moveTo>
                          <a:pt x="551" y="671"/>
                        </a:moveTo>
                        <a:lnTo>
                          <a:pt x="432" y="612"/>
                        </a:lnTo>
                        <a:lnTo>
                          <a:pt x="407" y="600"/>
                        </a:lnTo>
                        <a:lnTo>
                          <a:pt x="384" y="585"/>
                        </a:lnTo>
                        <a:lnTo>
                          <a:pt x="362" y="567"/>
                        </a:lnTo>
                        <a:lnTo>
                          <a:pt x="339" y="547"/>
                        </a:lnTo>
                        <a:lnTo>
                          <a:pt x="320" y="526"/>
                        </a:lnTo>
                        <a:lnTo>
                          <a:pt x="302" y="502"/>
                        </a:lnTo>
                        <a:lnTo>
                          <a:pt x="285" y="476"/>
                        </a:lnTo>
                        <a:lnTo>
                          <a:pt x="271" y="449"/>
                        </a:lnTo>
                        <a:lnTo>
                          <a:pt x="263" y="426"/>
                        </a:lnTo>
                        <a:lnTo>
                          <a:pt x="252" y="404"/>
                        </a:lnTo>
                        <a:lnTo>
                          <a:pt x="240" y="382"/>
                        </a:lnTo>
                        <a:lnTo>
                          <a:pt x="227" y="363"/>
                        </a:lnTo>
                        <a:lnTo>
                          <a:pt x="210" y="345"/>
                        </a:lnTo>
                        <a:lnTo>
                          <a:pt x="194" y="329"/>
                        </a:lnTo>
                        <a:lnTo>
                          <a:pt x="176" y="315"/>
                        </a:lnTo>
                        <a:lnTo>
                          <a:pt x="156" y="305"/>
                        </a:lnTo>
                        <a:lnTo>
                          <a:pt x="46" y="369"/>
                        </a:lnTo>
                        <a:lnTo>
                          <a:pt x="0" y="353"/>
                        </a:lnTo>
                        <a:lnTo>
                          <a:pt x="0" y="311"/>
                        </a:lnTo>
                        <a:lnTo>
                          <a:pt x="52" y="306"/>
                        </a:lnTo>
                        <a:lnTo>
                          <a:pt x="53" y="300"/>
                        </a:lnTo>
                        <a:lnTo>
                          <a:pt x="58" y="288"/>
                        </a:lnTo>
                        <a:lnTo>
                          <a:pt x="66" y="274"/>
                        </a:lnTo>
                        <a:lnTo>
                          <a:pt x="80" y="265"/>
                        </a:lnTo>
                        <a:lnTo>
                          <a:pt x="91" y="250"/>
                        </a:lnTo>
                        <a:lnTo>
                          <a:pt x="92" y="223"/>
                        </a:lnTo>
                        <a:lnTo>
                          <a:pt x="88" y="196"/>
                        </a:lnTo>
                        <a:lnTo>
                          <a:pt x="86" y="184"/>
                        </a:lnTo>
                        <a:lnTo>
                          <a:pt x="63" y="104"/>
                        </a:lnTo>
                        <a:lnTo>
                          <a:pt x="40" y="0"/>
                        </a:lnTo>
                        <a:lnTo>
                          <a:pt x="92" y="104"/>
                        </a:lnTo>
                        <a:lnTo>
                          <a:pt x="167" y="150"/>
                        </a:lnTo>
                        <a:lnTo>
                          <a:pt x="218" y="162"/>
                        </a:lnTo>
                        <a:lnTo>
                          <a:pt x="300" y="294"/>
                        </a:lnTo>
                        <a:lnTo>
                          <a:pt x="302" y="302"/>
                        </a:lnTo>
                        <a:lnTo>
                          <a:pt x="306" y="320"/>
                        </a:lnTo>
                        <a:lnTo>
                          <a:pt x="309" y="343"/>
                        </a:lnTo>
                        <a:lnTo>
                          <a:pt x="311" y="363"/>
                        </a:lnTo>
                        <a:lnTo>
                          <a:pt x="313" y="374"/>
                        </a:lnTo>
                        <a:lnTo>
                          <a:pt x="317" y="390"/>
                        </a:lnTo>
                        <a:lnTo>
                          <a:pt x="324" y="406"/>
                        </a:lnTo>
                        <a:lnTo>
                          <a:pt x="331" y="424"/>
                        </a:lnTo>
                        <a:lnTo>
                          <a:pt x="338" y="440"/>
                        </a:lnTo>
                        <a:lnTo>
                          <a:pt x="345" y="454"/>
                        </a:lnTo>
                        <a:lnTo>
                          <a:pt x="349" y="464"/>
                        </a:lnTo>
                        <a:lnTo>
                          <a:pt x="352" y="467"/>
                        </a:lnTo>
                        <a:lnTo>
                          <a:pt x="466" y="501"/>
                        </a:lnTo>
                        <a:lnTo>
                          <a:pt x="530" y="536"/>
                        </a:lnTo>
                        <a:lnTo>
                          <a:pt x="553" y="593"/>
                        </a:lnTo>
                        <a:lnTo>
                          <a:pt x="565" y="651"/>
                        </a:lnTo>
                        <a:lnTo>
                          <a:pt x="551" y="6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9"/>
                  <p:cNvSpPr/>
                  <p:nvPr/>
                </p:nvSpPr>
                <p:spPr>
                  <a:xfrm>
                    <a:off x="1802" y="1703"/>
                    <a:ext cx="78" cy="151"/>
                  </a:xfrm>
                  <a:custGeom>
                    <a:rect b="b" l="l" r="r" t="t"/>
                    <a:pathLst>
                      <a:path extrusionOk="0" h="911" w="469">
                        <a:moveTo>
                          <a:pt x="35" y="654"/>
                        </a:moveTo>
                        <a:lnTo>
                          <a:pt x="22" y="671"/>
                        </a:lnTo>
                        <a:lnTo>
                          <a:pt x="13" y="695"/>
                        </a:lnTo>
                        <a:lnTo>
                          <a:pt x="6" y="727"/>
                        </a:lnTo>
                        <a:lnTo>
                          <a:pt x="2" y="761"/>
                        </a:lnTo>
                        <a:lnTo>
                          <a:pt x="0" y="799"/>
                        </a:lnTo>
                        <a:lnTo>
                          <a:pt x="1" y="837"/>
                        </a:lnTo>
                        <a:lnTo>
                          <a:pt x="5" y="871"/>
                        </a:lnTo>
                        <a:lnTo>
                          <a:pt x="11" y="903"/>
                        </a:lnTo>
                        <a:lnTo>
                          <a:pt x="17" y="905"/>
                        </a:lnTo>
                        <a:lnTo>
                          <a:pt x="40" y="911"/>
                        </a:lnTo>
                        <a:lnTo>
                          <a:pt x="52" y="836"/>
                        </a:lnTo>
                        <a:lnTo>
                          <a:pt x="52" y="737"/>
                        </a:lnTo>
                        <a:lnTo>
                          <a:pt x="80" y="651"/>
                        </a:lnTo>
                        <a:lnTo>
                          <a:pt x="69" y="587"/>
                        </a:lnTo>
                        <a:lnTo>
                          <a:pt x="74" y="530"/>
                        </a:lnTo>
                        <a:lnTo>
                          <a:pt x="126" y="553"/>
                        </a:lnTo>
                        <a:lnTo>
                          <a:pt x="195" y="570"/>
                        </a:lnTo>
                        <a:lnTo>
                          <a:pt x="225" y="622"/>
                        </a:lnTo>
                        <a:lnTo>
                          <a:pt x="264" y="628"/>
                        </a:lnTo>
                        <a:lnTo>
                          <a:pt x="242" y="542"/>
                        </a:lnTo>
                        <a:lnTo>
                          <a:pt x="242" y="484"/>
                        </a:lnTo>
                        <a:lnTo>
                          <a:pt x="236" y="380"/>
                        </a:lnTo>
                        <a:lnTo>
                          <a:pt x="281" y="328"/>
                        </a:lnTo>
                        <a:lnTo>
                          <a:pt x="351" y="305"/>
                        </a:lnTo>
                        <a:lnTo>
                          <a:pt x="469" y="257"/>
                        </a:lnTo>
                        <a:lnTo>
                          <a:pt x="402" y="219"/>
                        </a:lnTo>
                        <a:lnTo>
                          <a:pt x="388" y="163"/>
                        </a:lnTo>
                        <a:lnTo>
                          <a:pt x="388" y="119"/>
                        </a:lnTo>
                        <a:lnTo>
                          <a:pt x="399" y="82"/>
                        </a:lnTo>
                        <a:lnTo>
                          <a:pt x="417" y="55"/>
                        </a:lnTo>
                        <a:lnTo>
                          <a:pt x="436" y="33"/>
                        </a:lnTo>
                        <a:lnTo>
                          <a:pt x="453" y="18"/>
                        </a:lnTo>
                        <a:lnTo>
                          <a:pt x="464" y="8"/>
                        </a:lnTo>
                        <a:lnTo>
                          <a:pt x="465" y="0"/>
                        </a:lnTo>
                        <a:lnTo>
                          <a:pt x="463" y="0"/>
                        </a:lnTo>
                        <a:lnTo>
                          <a:pt x="459" y="1"/>
                        </a:lnTo>
                        <a:lnTo>
                          <a:pt x="452" y="3"/>
                        </a:lnTo>
                        <a:lnTo>
                          <a:pt x="443" y="6"/>
                        </a:lnTo>
                        <a:lnTo>
                          <a:pt x="433" y="9"/>
                        </a:lnTo>
                        <a:lnTo>
                          <a:pt x="421" y="13"/>
                        </a:lnTo>
                        <a:lnTo>
                          <a:pt x="406" y="17"/>
                        </a:lnTo>
                        <a:lnTo>
                          <a:pt x="392" y="23"/>
                        </a:lnTo>
                        <a:lnTo>
                          <a:pt x="378" y="29"/>
                        </a:lnTo>
                        <a:lnTo>
                          <a:pt x="364" y="36"/>
                        </a:lnTo>
                        <a:lnTo>
                          <a:pt x="350" y="44"/>
                        </a:lnTo>
                        <a:lnTo>
                          <a:pt x="335" y="54"/>
                        </a:lnTo>
                        <a:lnTo>
                          <a:pt x="323" y="64"/>
                        </a:lnTo>
                        <a:lnTo>
                          <a:pt x="312" y="74"/>
                        </a:lnTo>
                        <a:lnTo>
                          <a:pt x="302" y="86"/>
                        </a:lnTo>
                        <a:lnTo>
                          <a:pt x="295" y="98"/>
                        </a:lnTo>
                        <a:lnTo>
                          <a:pt x="279" y="140"/>
                        </a:lnTo>
                        <a:lnTo>
                          <a:pt x="274" y="181"/>
                        </a:lnTo>
                        <a:lnTo>
                          <a:pt x="278" y="219"/>
                        </a:lnTo>
                        <a:lnTo>
                          <a:pt x="294" y="254"/>
                        </a:lnTo>
                        <a:lnTo>
                          <a:pt x="213" y="306"/>
                        </a:lnTo>
                        <a:lnTo>
                          <a:pt x="200" y="328"/>
                        </a:lnTo>
                        <a:lnTo>
                          <a:pt x="189" y="354"/>
                        </a:lnTo>
                        <a:lnTo>
                          <a:pt x="182" y="380"/>
                        </a:lnTo>
                        <a:lnTo>
                          <a:pt x="177" y="409"/>
                        </a:lnTo>
                        <a:lnTo>
                          <a:pt x="175" y="437"/>
                        </a:lnTo>
                        <a:lnTo>
                          <a:pt x="174" y="465"/>
                        </a:lnTo>
                        <a:lnTo>
                          <a:pt x="176" y="493"/>
                        </a:lnTo>
                        <a:lnTo>
                          <a:pt x="179" y="518"/>
                        </a:lnTo>
                        <a:lnTo>
                          <a:pt x="166" y="521"/>
                        </a:lnTo>
                        <a:lnTo>
                          <a:pt x="151" y="520"/>
                        </a:lnTo>
                        <a:lnTo>
                          <a:pt x="137" y="517"/>
                        </a:lnTo>
                        <a:lnTo>
                          <a:pt x="123" y="513"/>
                        </a:lnTo>
                        <a:lnTo>
                          <a:pt x="109" y="506"/>
                        </a:lnTo>
                        <a:lnTo>
                          <a:pt x="97" y="499"/>
                        </a:lnTo>
                        <a:lnTo>
                          <a:pt x="84" y="492"/>
                        </a:lnTo>
                        <a:lnTo>
                          <a:pt x="74" y="484"/>
                        </a:lnTo>
                        <a:lnTo>
                          <a:pt x="31" y="499"/>
                        </a:lnTo>
                        <a:lnTo>
                          <a:pt x="22" y="531"/>
                        </a:lnTo>
                        <a:lnTo>
                          <a:pt x="18" y="581"/>
                        </a:lnTo>
                        <a:lnTo>
                          <a:pt x="21" y="630"/>
                        </a:lnTo>
                        <a:lnTo>
                          <a:pt x="35" y="6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9"/>
                  <p:cNvSpPr/>
                  <p:nvPr/>
                </p:nvSpPr>
                <p:spPr>
                  <a:xfrm>
                    <a:off x="1853" y="1713"/>
                    <a:ext cx="11" cy="30"/>
                  </a:xfrm>
                  <a:custGeom>
                    <a:rect b="b" l="l" r="r" t="t"/>
                    <a:pathLst>
                      <a:path extrusionOk="0" h="180" w="65">
                        <a:moveTo>
                          <a:pt x="64" y="0"/>
                        </a:moveTo>
                        <a:lnTo>
                          <a:pt x="65" y="11"/>
                        </a:lnTo>
                        <a:lnTo>
                          <a:pt x="62" y="29"/>
                        </a:lnTo>
                        <a:lnTo>
                          <a:pt x="58" y="51"/>
                        </a:lnTo>
                        <a:lnTo>
                          <a:pt x="54" y="74"/>
                        </a:lnTo>
                        <a:lnTo>
                          <a:pt x="50" y="96"/>
                        </a:lnTo>
                        <a:lnTo>
                          <a:pt x="50" y="116"/>
                        </a:lnTo>
                        <a:lnTo>
                          <a:pt x="53" y="130"/>
                        </a:lnTo>
                        <a:lnTo>
                          <a:pt x="62" y="135"/>
                        </a:lnTo>
                        <a:lnTo>
                          <a:pt x="62" y="180"/>
                        </a:lnTo>
                        <a:lnTo>
                          <a:pt x="0" y="180"/>
                        </a:lnTo>
                        <a:lnTo>
                          <a:pt x="0" y="120"/>
                        </a:lnTo>
                        <a:lnTo>
                          <a:pt x="0" y="116"/>
                        </a:lnTo>
                        <a:lnTo>
                          <a:pt x="2" y="104"/>
                        </a:lnTo>
                        <a:lnTo>
                          <a:pt x="5" y="90"/>
                        </a:lnTo>
                        <a:lnTo>
                          <a:pt x="10" y="73"/>
                        </a:lnTo>
                        <a:lnTo>
                          <a:pt x="18" y="54"/>
                        </a:lnTo>
                        <a:lnTo>
                          <a:pt x="29" y="34"/>
                        </a:lnTo>
                        <a:lnTo>
                          <a:pt x="45" y="16"/>
                        </a:lnTo>
                        <a:lnTo>
                          <a:pt x="64"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9" name="Google Shape;1659;p9"/>
                  <p:cNvSpPr/>
                  <p:nvPr/>
                </p:nvSpPr>
                <p:spPr>
                  <a:xfrm>
                    <a:off x="1807" y="1789"/>
                    <a:ext cx="20" cy="64"/>
                  </a:xfrm>
                  <a:custGeom>
                    <a:rect b="b" l="l" r="r" t="t"/>
                    <a:pathLst>
                      <a:path extrusionOk="0" h="387" w="114">
                        <a:moveTo>
                          <a:pt x="6" y="387"/>
                        </a:moveTo>
                        <a:lnTo>
                          <a:pt x="0" y="380"/>
                        </a:lnTo>
                        <a:lnTo>
                          <a:pt x="0" y="226"/>
                        </a:lnTo>
                        <a:lnTo>
                          <a:pt x="5" y="223"/>
                        </a:lnTo>
                        <a:lnTo>
                          <a:pt x="8" y="216"/>
                        </a:lnTo>
                        <a:lnTo>
                          <a:pt x="7" y="210"/>
                        </a:lnTo>
                        <a:lnTo>
                          <a:pt x="0" y="207"/>
                        </a:lnTo>
                        <a:lnTo>
                          <a:pt x="5" y="196"/>
                        </a:lnTo>
                        <a:lnTo>
                          <a:pt x="8" y="184"/>
                        </a:lnTo>
                        <a:lnTo>
                          <a:pt x="9" y="173"/>
                        </a:lnTo>
                        <a:lnTo>
                          <a:pt x="11" y="163"/>
                        </a:lnTo>
                        <a:lnTo>
                          <a:pt x="13" y="155"/>
                        </a:lnTo>
                        <a:lnTo>
                          <a:pt x="17" y="147"/>
                        </a:lnTo>
                        <a:lnTo>
                          <a:pt x="24" y="143"/>
                        </a:lnTo>
                        <a:lnTo>
                          <a:pt x="34" y="140"/>
                        </a:lnTo>
                        <a:lnTo>
                          <a:pt x="30" y="123"/>
                        </a:lnTo>
                        <a:lnTo>
                          <a:pt x="23" y="91"/>
                        </a:lnTo>
                        <a:lnTo>
                          <a:pt x="16" y="54"/>
                        </a:lnTo>
                        <a:lnTo>
                          <a:pt x="17" y="28"/>
                        </a:lnTo>
                        <a:lnTo>
                          <a:pt x="21" y="21"/>
                        </a:lnTo>
                        <a:lnTo>
                          <a:pt x="25" y="15"/>
                        </a:lnTo>
                        <a:lnTo>
                          <a:pt x="30" y="11"/>
                        </a:lnTo>
                        <a:lnTo>
                          <a:pt x="34" y="6"/>
                        </a:lnTo>
                        <a:lnTo>
                          <a:pt x="38" y="3"/>
                        </a:lnTo>
                        <a:lnTo>
                          <a:pt x="43" y="1"/>
                        </a:lnTo>
                        <a:lnTo>
                          <a:pt x="47" y="0"/>
                        </a:lnTo>
                        <a:lnTo>
                          <a:pt x="51" y="0"/>
                        </a:lnTo>
                        <a:lnTo>
                          <a:pt x="62" y="1"/>
                        </a:lnTo>
                        <a:lnTo>
                          <a:pt x="71" y="3"/>
                        </a:lnTo>
                        <a:lnTo>
                          <a:pt x="79" y="7"/>
                        </a:lnTo>
                        <a:lnTo>
                          <a:pt x="86" y="13"/>
                        </a:lnTo>
                        <a:lnTo>
                          <a:pt x="94" y="20"/>
                        </a:lnTo>
                        <a:lnTo>
                          <a:pt x="101" y="26"/>
                        </a:lnTo>
                        <a:lnTo>
                          <a:pt x="107" y="34"/>
                        </a:lnTo>
                        <a:lnTo>
                          <a:pt x="114" y="41"/>
                        </a:lnTo>
                        <a:lnTo>
                          <a:pt x="91" y="35"/>
                        </a:lnTo>
                        <a:lnTo>
                          <a:pt x="39" y="12"/>
                        </a:lnTo>
                        <a:lnTo>
                          <a:pt x="34" y="69"/>
                        </a:lnTo>
                        <a:lnTo>
                          <a:pt x="45" y="133"/>
                        </a:lnTo>
                        <a:lnTo>
                          <a:pt x="17" y="219"/>
                        </a:lnTo>
                        <a:lnTo>
                          <a:pt x="17" y="318"/>
                        </a:lnTo>
                        <a:lnTo>
                          <a:pt x="6" y="387"/>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0" name="Google Shape;1660;p9"/>
                  <p:cNvSpPr/>
                  <p:nvPr/>
                </p:nvSpPr>
                <p:spPr>
                  <a:xfrm>
                    <a:off x="1853" y="1827"/>
                    <a:ext cx="21" cy="15"/>
                  </a:xfrm>
                  <a:custGeom>
                    <a:rect b="b" l="l" r="r" t="t"/>
                    <a:pathLst>
                      <a:path extrusionOk="0" h="91" w="126">
                        <a:moveTo>
                          <a:pt x="92" y="0"/>
                        </a:moveTo>
                        <a:lnTo>
                          <a:pt x="126" y="0"/>
                        </a:lnTo>
                        <a:lnTo>
                          <a:pt x="126" y="26"/>
                        </a:lnTo>
                        <a:lnTo>
                          <a:pt x="117" y="34"/>
                        </a:lnTo>
                        <a:lnTo>
                          <a:pt x="106" y="41"/>
                        </a:lnTo>
                        <a:lnTo>
                          <a:pt x="94" y="49"/>
                        </a:lnTo>
                        <a:lnTo>
                          <a:pt x="83" y="56"/>
                        </a:lnTo>
                        <a:lnTo>
                          <a:pt x="72" y="64"/>
                        </a:lnTo>
                        <a:lnTo>
                          <a:pt x="61" y="72"/>
                        </a:lnTo>
                        <a:lnTo>
                          <a:pt x="52" y="81"/>
                        </a:lnTo>
                        <a:lnTo>
                          <a:pt x="44" y="91"/>
                        </a:lnTo>
                        <a:lnTo>
                          <a:pt x="39" y="90"/>
                        </a:lnTo>
                        <a:lnTo>
                          <a:pt x="32" y="89"/>
                        </a:lnTo>
                        <a:lnTo>
                          <a:pt x="27" y="88"/>
                        </a:lnTo>
                        <a:lnTo>
                          <a:pt x="22" y="87"/>
                        </a:lnTo>
                        <a:lnTo>
                          <a:pt x="16" y="86"/>
                        </a:lnTo>
                        <a:lnTo>
                          <a:pt x="11" y="85"/>
                        </a:lnTo>
                        <a:lnTo>
                          <a:pt x="5" y="84"/>
                        </a:lnTo>
                        <a:lnTo>
                          <a:pt x="0" y="82"/>
                        </a:lnTo>
                        <a:lnTo>
                          <a:pt x="0" y="67"/>
                        </a:lnTo>
                        <a:lnTo>
                          <a:pt x="52" y="62"/>
                        </a:lnTo>
                        <a:lnTo>
                          <a:pt x="53" y="56"/>
                        </a:lnTo>
                        <a:lnTo>
                          <a:pt x="58" y="44"/>
                        </a:lnTo>
                        <a:lnTo>
                          <a:pt x="66" y="30"/>
                        </a:lnTo>
                        <a:lnTo>
                          <a:pt x="80" y="21"/>
                        </a:lnTo>
                        <a:lnTo>
                          <a:pt x="85" y="18"/>
                        </a:lnTo>
                        <a:lnTo>
                          <a:pt x="88" y="13"/>
                        </a:lnTo>
                        <a:lnTo>
                          <a:pt x="91" y="7"/>
                        </a:lnTo>
                        <a:lnTo>
                          <a:pt x="92"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9"/>
                  <p:cNvSpPr/>
                  <p:nvPr/>
                </p:nvSpPr>
                <p:spPr>
                  <a:xfrm>
                    <a:off x="1868" y="1818"/>
                    <a:ext cx="2" cy="7"/>
                  </a:xfrm>
                  <a:custGeom>
                    <a:rect b="b" l="l" r="r" t="t"/>
                    <a:pathLst>
                      <a:path extrusionOk="0" h="40" w="11">
                        <a:moveTo>
                          <a:pt x="0" y="0"/>
                        </a:moveTo>
                        <a:lnTo>
                          <a:pt x="5" y="8"/>
                        </a:lnTo>
                        <a:lnTo>
                          <a:pt x="11" y="19"/>
                        </a:lnTo>
                        <a:lnTo>
                          <a:pt x="11" y="29"/>
                        </a:lnTo>
                        <a:lnTo>
                          <a:pt x="4" y="40"/>
                        </a:lnTo>
                        <a:lnTo>
                          <a:pt x="4" y="29"/>
                        </a:lnTo>
                        <a:lnTo>
                          <a:pt x="2" y="19"/>
                        </a:lnTo>
                        <a:lnTo>
                          <a:pt x="1" y="8"/>
                        </a:lnTo>
                        <a:lnTo>
                          <a:pt x="0" y="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2" name="Google Shape;1662;p9"/>
                  <p:cNvSpPr/>
                  <p:nvPr/>
                </p:nvSpPr>
                <p:spPr>
                  <a:xfrm>
                    <a:off x="1860" y="1786"/>
                    <a:ext cx="87" cy="107"/>
                  </a:xfrm>
                  <a:custGeom>
                    <a:rect b="b" l="l" r="r" t="t"/>
                    <a:pathLst>
                      <a:path extrusionOk="0" h="642" w="523">
                        <a:moveTo>
                          <a:pt x="523" y="642"/>
                        </a:moveTo>
                        <a:lnTo>
                          <a:pt x="512" y="638"/>
                        </a:lnTo>
                        <a:lnTo>
                          <a:pt x="499" y="633"/>
                        </a:lnTo>
                        <a:lnTo>
                          <a:pt x="488" y="627"/>
                        </a:lnTo>
                        <a:lnTo>
                          <a:pt x="476" y="623"/>
                        </a:lnTo>
                        <a:lnTo>
                          <a:pt x="464" y="617"/>
                        </a:lnTo>
                        <a:lnTo>
                          <a:pt x="451" y="612"/>
                        </a:lnTo>
                        <a:lnTo>
                          <a:pt x="439" y="606"/>
                        </a:lnTo>
                        <a:lnTo>
                          <a:pt x="425" y="600"/>
                        </a:lnTo>
                        <a:lnTo>
                          <a:pt x="413" y="593"/>
                        </a:lnTo>
                        <a:lnTo>
                          <a:pt x="400" y="586"/>
                        </a:lnTo>
                        <a:lnTo>
                          <a:pt x="388" y="578"/>
                        </a:lnTo>
                        <a:lnTo>
                          <a:pt x="376" y="570"/>
                        </a:lnTo>
                        <a:lnTo>
                          <a:pt x="363" y="560"/>
                        </a:lnTo>
                        <a:lnTo>
                          <a:pt x="352" y="551"/>
                        </a:lnTo>
                        <a:lnTo>
                          <a:pt x="341" y="541"/>
                        </a:lnTo>
                        <a:lnTo>
                          <a:pt x="330" y="530"/>
                        </a:lnTo>
                        <a:lnTo>
                          <a:pt x="309" y="506"/>
                        </a:lnTo>
                        <a:lnTo>
                          <a:pt x="291" y="484"/>
                        </a:lnTo>
                        <a:lnTo>
                          <a:pt x="275" y="463"/>
                        </a:lnTo>
                        <a:lnTo>
                          <a:pt x="261" y="440"/>
                        </a:lnTo>
                        <a:lnTo>
                          <a:pt x="250" y="417"/>
                        </a:lnTo>
                        <a:lnTo>
                          <a:pt x="240" y="393"/>
                        </a:lnTo>
                        <a:lnTo>
                          <a:pt x="234" y="364"/>
                        </a:lnTo>
                        <a:lnTo>
                          <a:pt x="231" y="334"/>
                        </a:lnTo>
                        <a:lnTo>
                          <a:pt x="218" y="326"/>
                        </a:lnTo>
                        <a:lnTo>
                          <a:pt x="206" y="318"/>
                        </a:lnTo>
                        <a:lnTo>
                          <a:pt x="194" y="308"/>
                        </a:lnTo>
                        <a:lnTo>
                          <a:pt x="183" y="297"/>
                        </a:lnTo>
                        <a:lnTo>
                          <a:pt x="172" y="286"/>
                        </a:lnTo>
                        <a:lnTo>
                          <a:pt x="162" y="273"/>
                        </a:lnTo>
                        <a:lnTo>
                          <a:pt x="153" y="259"/>
                        </a:lnTo>
                        <a:lnTo>
                          <a:pt x="143" y="245"/>
                        </a:lnTo>
                        <a:lnTo>
                          <a:pt x="134" y="231"/>
                        </a:lnTo>
                        <a:lnTo>
                          <a:pt x="125" y="216"/>
                        </a:lnTo>
                        <a:lnTo>
                          <a:pt x="114" y="200"/>
                        </a:lnTo>
                        <a:lnTo>
                          <a:pt x="105" y="185"/>
                        </a:lnTo>
                        <a:lnTo>
                          <a:pt x="96" y="170"/>
                        </a:lnTo>
                        <a:lnTo>
                          <a:pt x="86" y="155"/>
                        </a:lnTo>
                        <a:lnTo>
                          <a:pt x="76" y="140"/>
                        </a:lnTo>
                        <a:lnTo>
                          <a:pt x="65" y="126"/>
                        </a:lnTo>
                        <a:lnTo>
                          <a:pt x="51" y="126"/>
                        </a:lnTo>
                        <a:lnTo>
                          <a:pt x="50" y="136"/>
                        </a:lnTo>
                        <a:lnTo>
                          <a:pt x="47" y="146"/>
                        </a:lnTo>
                        <a:lnTo>
                          <a:pt x="44" y="158"/>
                        </a:lnTo>
                        <a:lnTo>
                          <a:pt x="41" y="168"/>
                        </a:lnTo>
                        <a:lnTo>
                          <a:pt x="23" y="104"/>
                        </a:lnTo>
                        <a:lnTo>
                          <a:pt x="0" y="0"/>
                        </a:lnTo>
                        <a:lnTo>
                          <a:pt x="52" y="104"/>
                        </a:lnTo>
                        <a:lnTo>
                          <a:pt x="127" y="150"/>
                        </a:lnTo>
                        <a:lnTo>
                          <a:pt x="178" y="162"/>
                        </a:lnTo>
                        <a:lnTo>
                          <a:pt x="260" y="294"/>
                        </a:lnTo>
                        <a:lnTo>
                          <a:pt x="262" y="302"/>
                        </a:lnTo>
                        <a:lnTo>
                          <a:pt x="266" y="320"/>
                        </a:lnTo>
                        <a:lnTo>
                          <a:pt x="269" y="343"/>
                        </a:lnTo>
                        <a:lnTo>
                          <a:pt x="271" y="363"/>
                        </a:lnTo>
                        <a:lnTo>
                          <a:pt x="273" y="374"/>
                        </a:lnTo>
                        <a:lnTo>
                          <a:pt x="277" y="390"/>
                        </a:lnTo>
                        <a:lnTo>
                          <a:pt x="284" y="406"/>
                        </a:lnTo>
                        <a:lnTo>
                          <a:pt x="291" y="424"/>
                        </a:lnTo>
                        <a:lnTo>
                          <a:pt x="298" y="440"/>
                        </a:lnTo>
                        <a:lnTo>
                          <a:pt x="305" y="454"/>
                        </a:lnTo>
                        <a:lnTo>
                          <a:pt x="309" y="464"/>
                        </a:lnTo>
                        <a:lnTo>
                          <a:pt x="312" y="467"/>
                        </a:lnTo>
                        <a:lnTo>
                          <a:pt x="426" y="501"/>
                        </a:lnTo>
                        <a:lnTo>
                          <a:pt x="490" y="536"/>
                        </a:lnTo>
                        <a:lnTo>
                          <a:pt x="513" y="593"/>
                        </a:lnTo>
                        <a:lnTo>
                          <a:pt x="523" y="642"/>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3" name="Google Shape;1663;p9"/>
                  <p:cNvSpPr/>
                  <p:nvPr/>
                </p:nvSpPr>
                <p:spPr>
                  <a:xfrm>
                    <a:off x="1834" y="1748"/>
                    <a:ext cx="38" cy="59"/>
                  </a:xfrm>
                  <a:custGeom>
                    <a:rect b="b" l="l" r="r" t="t"/>
                    <a:pathLst>
                      <a:path extrusionOk="0" h="357" w="227">
                        <a:moveTo>
                          <a:pt x="123" y="10"/>
                        </a:moveTo>
                        <a:lnTo>
                          <a:pt x="129" y="8"/>
                        </a:lnTo>
                        <a:lnTo>
                          <a:pt x="136" y="7"/>
                        </a:lnTo>
                        <a:lnTo>
                          <a:pt x="145" y="5"/>
                        </a:lnTo>
                        <a:lnTo>
                          <a:pt x="155" y="3"/>
                        </a:lnTo>
                        <a:lnTo>
                          <a:pt x="164" y="2"/>
                        </a:lnTo>
                        <a:lnTo>
                          <a:pt x="173" y="1"/>
                        </a:lnTo>
                        <a:lnTo>
                          <a:pt x="181" y="0"/>
                        </a:lnTo>
                        <a:lnTo>
                          <a:pt x="187" y="0"/>
                        </a:lnTo>
                        <a:lnTo>
                          <a:pt x="192" y="0"/>
                        </a:lnTo>
                        <a:lnTo>
                          <a:pt x="197" y="0"/>
                        </a:lnTo>
                        <a:lnTo>
                          <a:pt x="202" y="1"/>
                        </a:lnTo>
                        <a:lnTo>
                          <a:pt x="207" y="1"/>
                        </a:lnTo>
                        <a:lnTo>
                          <a:pt x="211" y="2"/>
                        </a:lnTo>
                        <a:lnTo>
                          <a:pt x="217" y="3"/>
                        </a:lnTo>
                        <a:lnTo>
                          <a:pt x="222" y="4"/>
                        </a:lnTo>
                        <a:lnTo>
                          <a:pt x="227" y="5"/>
                        </a:lnTo>
                        <a:lnTo>
                          <a:pt x="156" y="34"/>
                        </a:lnTo>
                        <a:lnTo>
                          <a:pt x="86" y="57"/>
                        </a:lnTo>
                        <a:lnTo>
                          <a:pt x="41" y="109"/>
                        </a:lnTo>
                        <a:lnTo>
                          <a:pt x="47" y="213"/>
                        </a:lnTo>
                        <a:lnTo>
                          <a:pt x="47" y="271"/>
                        </a:lnTo>
                        <a:lnTo>
                          <a:pt x="69" y="357"/>
                        </a:lnTo>
                        <a:lnTo>
                          <a:pt x="30" y="351"/>
                        </a:lnTo>
                        <a:lnTo>
                          <a:pt x="13" y="323"/>
                        </a:lnTo>
                        <a:lnTo>
                          <a:pt x="25" y="320"/>
                        </a:lnTo>
                        <a:lnTo>
                          <a:pt x="34" y="314"/>
                        </a:lnTo>
                        <a:lnTo>
                          <a:pt x="40" y="306"/>
                        </a:lnTo>
                        <a:lnTo>
                          <a:pt x="43" y="297"/>
                        </a:lnTo>
                        <a:lnTo>
                          <a:pt x="44" y="288"/>
                        </a:lnTo>
                        <a:lnTo>
                          <a:pt x="43" y="278"/>
                        </a:lnTo>
                        <a:lnTo>
                          <a:pt x="40" y="269"/>
                        </a:lnTo>
                        <a:lnTo>
                          <a:pt x="35" y="262"/>
                        </a:lnTo>
                        <a:lnTo>
                          <a:pt x="25" y="249"/>
                        </a:lnTo>
                        <a:lnTo>
                          <a:pt x="16" y="236"/>
                        </a:lnTo>
                        <a:lnTo>
                          <a:pt x="9" y="223"/>
                        </a:lnTo>
                        <a:lnTo>
                          <a:pt x="4" y="210"/>
                        </a:lnTo>
                        <a:lnTo>
                          <a:pt x="1" y="197"/>
                        </a:lnTo>
                        <a:lnTo>
                          <a:pt x="0" y="185"/>
                        </a:lnTo>
                        <a:lnTo>
                          <a:pt x="0" y="175"/>
                        </a:lnTo>
                        <a:lnTo>
                          <a:pt x="3" y="166"/>
                        </a:lnTo>
                        <a:lnTo>
                          <a:pt x="7" y="155"/>
                        </a:lnTo>
                        <a:lnTo>
                          <a:pt x="9" y="139"/>
                        </a:lnTo>
                        <a:lnTo>
                          <a:pt x="13" y="118"/>
                        </a:lnTo>
                        <a:lnTo>
                          <a:pt x="20" y="96"/>
                        </a:lnTo>
                        <a:lnTo>
                          <a:pt x="33" y="72"/>
                        </a:lnTo>
                        <a:lnTo>
                          <a:pt x="53" y="49"/>
                        </a:lnTo>
                        <a:lnTo>
                          <a:pt x="82" y="28"/>
                        </a:lnTo>
                        <a:lnTo>
                          <a:pt x="123" y="1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9"/>
                  <p:cNvSpPr/>
                  <p:nvPr/>
                </p:nvSpPr>
                <p:spPr>
                  <a:xfrm>
                    <a:off x="1994" y="1893"/>
                    <a:ext cx="34" cy="74"/>
                  </a:xfrm>
                  <a:custGeom>
                    <a:rect b="b" l="l" r="r" t="t"/>
                    <a:pathLst>
                      <a:path extrusionOk="0" h="447" w="208">
                        <a:moveTo>
                          <a:pt x="178" y="447"/>
                        </a:moveTo>
                        <a:lnTo>
                          <a:pt x="164" y="430"/>
                        </a:lnTo>
                        <a:lnTo>
                          <a:pt x="151" y="412"/>
                        </a:lnTo>
                        <a:lnTo>
                          <a:pt x="138" y="393"/>
                        </a:lnTo>
                        <a:lnTo>
                          <a:pt x="128" y="375"/>
                        </a:lnTo>
                        <a:lnTo>
                          <a:pt x="120" y="358"/>
                        </a:lnTo>
                        <a:lnTo>
                          <a:pt x="113" y="339"/>
                        </a:lnTo>
                        <a:lnTo>
                          <a:pt x="108" y="322"/>
                        </a:lnTo>
                        <a:lnTo>
                          <a:pt x="105" y="305"/>
                        </a:lnTo>
                        <a:lnTo>
                          <a:pt x="1" y="129"/>
                        </a:lnTo>
                        <a:lnTo>
                          <a:pt x="0" y="69"/>
                        </a:lnTo>
                        <a:lnTo>
                          <a:pt x="87" y="29"/>
                        </a:lnTo>
                        <a:lnTo>
                          <a:pt x="138" y="0"/>
                        </a:lnTo>
                        <a:lnTo>
                          <a:pt x="121" y="109"/>
                        </a:lnTo>
                        <a:lnTo>
                          <a:pt x="167" y="179"/>
                        </a:lnTo>
                        <a:lnTo>
                          <a:pt x="173" y="243"/>
                        </a:lnTo>
                        <a:lnTo>
                          <a:pt x="201" y="317"/>
                        </a:lnTo>
                        <a:lnTo>
                          <a:pt x="208" y="392"/>
                        </a:lnTo>
                        <a:lnTo>
                          <a:pt x="178" y="44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5" name="Google Shape;1665;p9"/>
                  <p:cNvSpPr/>
                  <p:nvPr/>
                </p:nvSpPr>
                <p:spPr>
                  <a:xfrm>
                    <a:off x="1996" y="1893"/>
                    <a:ext cx="32" cy="64"/>
                  </a:xfrm>
                  <a:custGeom>
                    <a:rect b="b" l="l" r="r" t="t"/>
                    <a:pathLst>
                      <a:path extrusionOk="0" h="387" w="195">
                        <a:moveTo>
                          <a:pt x="195" y="387"/>
                        </a:moveTo>
                        <a:lnTo>
                          <a:pt x="187" y="386"/>
                        </a:lnTo>
                        <a:lnTo>
                          <a:pt x="181" y="383"/>
                        </a:lnTo>
                        <a:lnTo>
                          <a:pt x="176" y="377"/>
                        </a:lnTo>
                        <a:lnTo>
                          <a:pt x="172" y="370"/>
                        </a:lnTo>
                        <a:lnTo>
                          <a:pt x="168" y="361"/>
                        </a:lnTo>
                        <a:lnTo>
                          <a:pt x="164" y="351"/>
                        </a:lnTo>
                        <a:lnTo>
                          <a:pt x="159" y="339"/>
                        </a:lnTo>
                        <a:lnTo>
                          <a:pt x="153" y="328"/>
                        </a:lnTo>
                        <a:lnTo>
                          <a:pt x="136" y="309"/>
                        </a:lnTo>
                        <a:lnTo>
                          <a:pt x="120" y="287"/>
                        </a:lnTo>
                        <a:lnTo>
                          <a:pt x="106" y="264"/>
                        </a:lnTo>
                        <a:lnTo>
                          <a:pt x="95" y="240"/>
                        </a:lnTo>
                        <a:lnTo>
                          <a:pt x="84" y="215"/>
                        </a:lnTo>
                        <a:lnTo>
                          <a:pt x="74" y="189"/>
                        </a:lnTo>
                        <a:lnTo>
                          <a:pt x="64" y="163"/>
                        </a:lnTo>
                        <a:lnTo>
                          <a:pt x="55" y="138"/>
                        </a:lnTo>
                        <a:lnTo>
                          <a:pt x="47" y="134"/>
                        </a:lnTo>
                        <a:lnTo>
                          <a:pt x="41" y="128"/>
                        </a:lnTo>
                        <a:lnTo>
                          <a:pt x="36" y="120"/>
                        </a:lnTo>
                        <a:lnTo>
                          <a:pt x="32" y="109"/>
                        </a:lnTo>
                        <a:lnTo>
                          <a:pt x="29" y="98"/>
                        </a:lnTo>
                        <a:lnTo>
                          <a:pt x="24" y="87"/>
                        </a:lnTo>
                        <a:lnTo>
                          <a:pt x="18" y="77"/>
                        </a:lnTo>
                        <a:lnTo>
                          <a:pt x="9" y="69"/>
                        </a:lnTo>
                        <a:lnTo>
                          <a:pt x="7" y="67"/>
                        </a:lnTo>
                        <a:lnTo>
                          <a:pt x="5" y="66"/>
                        </a:lnTo>
                        <a:lnTo>
                          <a:pt x="2" y="64"/>
                        </a:lnTo>
                        <a:lnTo>
                          <a:pt x="0" y="63"/>
                        </a:lnTo>
                        <a:lnTo>
                          <a:pt x="74" y="29"/>
                        </a:lnTo>
                        <a:lnTo>
                          <a:pt x="125" y="0"/>
                        </a:lnTo>
                        <a:lnTo>
                          <a:pt x="108" y="109"/>
                        </a:lnTo>
                        <a:lnTo>
                          <a:pt x="154" y="179"/>
                        </a:lnTo>
                        <a:lnTo>
                          <a:pt x="160" y="243"/>
                        </a:lnTo>
                        <a:lnTo>
                          <a:pt x="188" y="317"/>
                        </a:lnTo>
                        <a:lnTo>
                          <a:pt x="195" y="387"/>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6" name="Google Shape;1666;p9"/>
                  <p:cNvSpPr/>
                  <p:nvPr/>
                </p:nvSpPr>
                <p:spPr>
                  <a:xfrm>
                    <a:off x="1994" y="1893"/>
                    <a:ext cx="23" cy="11"/>
                  </a:xfrm>
                  <a:custGeom>
                    <a:rect b="b" l="l" r="r" t="t"/>
                    <a:pathLst>
                      <a:path extrusionOk="0" h="69" w="136">
                        <a:moveTo>
                          <a:pt x="133" y="19"/>
                        </a:moveTo>
                        <a:lnTo>
                          <a:pt x="126" y="20"/>
                        </a:lnTo>
                        <a:lnTo>
                          <a:pt x="120" y="21"/>
                        </a:lnTo>
                        <a:lnTo>
                          <a:pt x="113" y="24"/>
                        </a:lnTo>
                        <a:lnTo>
                          <a:pt x="106" y="27"/>
                        </a:lnTo>
                        <a:lnTo>
                          <a:pt x="100" y="30"/>
                        </a:lnTo>
                        <a:lnTo>
                          <a:pt x="94" y="32"/>
                        </a:lnTo>
                        <a:lnTo>
                          <a:pt x="90" y="34"/>
                        </a:lnTo>
                        <a:lnTo>
                          <a:pt x="86" y="35"/>
                        </a:lnTo>
                        <a:lnTo>
                          <a:pt x="82" y="35"/>
                        </a:lnTo>
                        <a:lnTo>
                          <a:pt x="77" y="36"/>
                        </a:lnTo>
                        <a:lnTo>
                          <a:pt x="71" y="38"/>
                        </a:lnTo>
                        <a:lnTo>
                          <a:pt x="66" y="39"/>
                        </a:lnTo>
                        <a:lnTo>
                          <a:pt x="61" y="40"/>
                        </a:lnTo>
                        <a:lnTo>
                          <a:pt x="57" y="42"/>
                        </a:lnTo>
                        <a:lnTo>
                          <a:pt x="54" y="43"/>
                        </a:lnTo>
                        <a:lnTo>
                          <a:pt x="53" y="43"/>
                        </a:lnTo>
                        <a:lnTo>
                          <a:pt x="1" y="69"/>
                        </a:lnTo>
                        <a:lnTo>
                          <a:pt x="0" y="68"/>
                        </a:lnTo>
                        <a:lnTo>
                          <a:pt x="85" y="29"/>
                        </a:lnTo>
                        <a:lnTo>
                          <a:pt x="136" y="0"/>
                        </a:lnTo>
                        <a:lnTo>
                          <a:pt x="133"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7" name="Google Shape;1667;p9"/>
                  <p:cNvSpPr/>
                  <p:nvPr/>
                </p:nvSpPr>
                <p:spPr>
                  <a:xfrm>
                    <a:off x="1982" y="1862"/>
                    <a:ext cx="42" cy="9"/>
                  </a:xfrm>
                  <a:custGeom>
                    <a:rect b="b" l="l" r="r" t="t"/>
                    <a:pathLst>
                      <a:path extrusionOk="0" h="51" w="253">
                        <a:moveTo>
                          <a:pt x="0" y="0"/>
                        </a:moveTo>
                        <a:lnTo>
                          <a:pt x="69" y="23"/>
                        </a:lnTo>
                        <a:lnTo>
                          <a:pt x="156" y="11"/>
                        </a:lnTo>
                        <a:lnTo>
                          <a:pt x="253" y="0"/>
                        </a:lnTo>
                        <a:lnTo>
                          <a:pt x="150" y="51"/>
                        </a:lnTo>
                        <a:lnTo>
                          <a:pt x="87" y="5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8" name="Google Shape;1668;p9"/>
                  <p:cNvSpPr/>
                  <p:nvPr/>
                </p:nvSpPr>
                <p:spPr>
                  <a:xfrm>
                    <a:off x="1985" y="1872"/>
                    <a:ext cx="35" cy="28"/>
                  </a:xfrm>
                  <a:custGeom>
                    <a:rect b="b" l="l" r="r" t="t"/>
                    <a:pathLst>
                      <a:path extrusionOk="0" h="170" w="206">
                        <a:moveTo>
                          <a:pt x="0" y="165"/>
                        </a:moveTo>
                        <a:lnTo>
                          <a:pt x="38" y="125"/>
                        </a:lnTo>
                        <a:lnTo>
                          <a:pt x="73" y="90"/>
                        </a:lnTo>
                        <a:lnTo>
                          <a:pt x="79" y="39"/>
                        </a:lnTo>
                        <a:lnTo>
                          <a:pt x="102" y="85"/>
                        </a:lnTo>
                        <a:lnTo>
                          <a:pt x="137" y="96"/>
                        </a:lnTo>
                        <a:lnTo>
                          <a:pt x="165" y="45"/>
                        </a:lnTo>
                        <a:lnTo>
                          <a:pt x="206" y="0"/>
                        </a:lnTo>
                        <a:lnTo>
                          <a:pt x="206" y="50"/>
                        </a:lnTo>
                        <a:lnTo>
                          <a:pt x="199" y="104"/>
                        </a:lnTo>
                        <a:lnTo>
                          <a:pt x="171" y="132"/>
                        </a:lnTo>
                        <a:lnTo>
                          <a:pt x="131" y="150"/>
                        </a:lnTo>
                        <a:lnTo>
                          <a:pt x="93" y="157"/>
                        </a:lnTo>
                        <a:lnTo>
                          <a:pt x="33" y="170"/>
                        </a:lnTo>
                        <a:lnTo>
                          <a:pt x="0" y="165"/>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9" name="Google Shape;1669;p9"/>
                  <p:cNvSpPr/>
                  <p:nvPr/>
                </p:nvSpPr>
                <p:spPr>
                  <a:xfrm>
                    <a:off x="1877" y="1766"/>
                    <a:ext cx="55" cy="18"/>
                  </a:xfrm>
                  <a:custGeom>
                    <a:rect b="b" l="l" r="r" t="t"/>
                    <a:pathLst>
                      <a:path extrusionOk="0" h="110" w="334">
                        <a:moveTo>
                          <a:pt x="334" y="110"/>
                        </a:moveTo>
                        <a:lnTo>
                          <a:pt x="259" y="52"/>
                        </a:lnTo>
                        <a:lnTo>
                          <a:pt x="258" y="52"/>
                        </a:lnTo>
                        <a:lnTo>
                          <a:pt x="255" y="51"/>
                        </a:lnTo>
                        <a:lnTo>
                          <a:pt x="251" y="50"/>
                        </a:lnTo>
                        <a:lnTo>
                          <a:pt x="243" y="49"/>
                        </a:lnTo>
                        <a:lnTo>
                          <a:pt x="233" y="48"/>
                        </a:lnTo>
                        <a:lnTo>
                          <a:pt x="221" y="47"/>
                        </a:lnTo>
                        <a:lnTo>
                          <a:pt x="204" y="46"/>
                        </a:lnTo>
                        <a:lnTo>
                          <a:pt x="184" y="46"/>
                        </a:lnTo>
                        <a:lnTo>
                          <a:pt x="164" y="45"/>
                        </a:lnTo>
                        <a:lnTo>
                          <a:pt x="145" y="43"/>
                        </a:lnTo>
                        <a:lnTo>
                          <a:pt x="130" y="41"/>
                        </a:lnTo>
                        <a:lnTo>
                          <a:pt x="117" y="37"/>
                        </a:lnTo>
                        <a:lnTo>
                          <a:pt x="107" y="34"/>
                        </a:lnTo>
                        <a:lnTo>
                          <a:pt x="99" y="32"/>
                        </a:lnTo>
                        <a:lnTo>
                          <a:pt x="95" y="30"/>
                        </a:lnTo>
                        <a:lnTo>
                          <a:pt x="93" y="29"/>
                        </a:lnTo>
                        <a:lnTo>
                          <a:pt x="0" y="0"/>
                        </a:lnTo>
                        <a:lnTo>
                          <a:pt x="86" y="69"/>
                        </a:lnTo>
                        <a:lnTo>
                          <a:pt x="144" y="52"/>
                        </a:lnTo>
                        <a:lnTo>
                          <a:pt x="225" y="75"/>
                        </a:lnTo>
                        <a:lnTo>
                          <a:pt x="270" y="98"/>
                        </a:lnTo>
                        <a:lnTo>
                          <a:pt x="334" y="110"/>
                        </a:lnTo>
                        <a:close/>
                      </a:path>
                    </a:pathLst>
                  </a:custGeom>
                  <a:solidFill>
                    <a:srgbClr val="E2DD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0" name="Google Shape;1670;p9"/>
                  <p:cNvSpPr/>
                  <p:nvPr/>
                </p:nvSpPr>
                <p:spPr>
                  <a:xfrm>
                    <a:off x="1966" y="1998"/>
                    <a:ext cx="27" cy="18"/>
                  </a:xfrm>
                  <a:custGeom>
                    <a:rect b="b" l="l" r="r" t="t"/>
                    <a:pathLst>
                      <a:path extrusionOk="0" h="110" w="166">
                        <a:moveTo>
                          <a:pt x="5" y="0"/>
                        </a:moveTo>
                        <a:lnTo>
                          <a:pt x="0" y="2"/>
                        </a:lnTo>
                        <a:lnTo>
                          <a:pt x="7" y="28"/>
                        </a:lnTo>
                        <a:lnTo>
                          <a:pt x="20" y="48"/>
                        </a:lnTo>
                        <a:lnTo>
                          <a:pt x="38" y="64"/>
                        </a:lnTo>
                        <a:lnTo>
                          <a:pt x="60" y="77"/>
                        </a:lnTo>
                        <a:lnTo>
                          <a:pt x="83" y="88"/>
                        </a:lnTo>
                        <a:lnTo>
                          <a:pt x="107" y="97"/>
                        </a:lnTo>
                        <a:lnTo>
                          <a:pt x="133" y="104"/>
                        </a:lnTo>
                        <a:lnTo>
                          <a:pt x="156" y="110"/>
                        </a:lnTo>
                        <a:lnTo>
                          <a:pt x="166" y="88"/>
                        </a:lnTo>
                        <a:lnTo>
                          <a:pt x="145" y="77"/>
                        </a:lnTo>
                        <a:lnTo>
                          <a:pt x="123" y="70"/>
                        </a:lnTo>
                        <a:lnTo>
                          <a:pt x="99" y="64"/>
                        </a:lnTo>
                        <a:lnTo>
                          <a:pt x="76" y="57"/>
                        </a:lnTo>
                        <a:lnTo>
                          <a:pt x="53" y="49"/>
                        </a:lnTo>
                        <a:lnTo>
                          <a:pt x="34" y="38"/>
                        </a:lnTo>
                        <a:lnTo>
                          <a:pt x="17" y="22"/>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1" name="Google Shape;1671;p9"/>
                  <p:cNvSpPr/>
                  <p:nvPr/>
                </p:nvSpPr>
                <p:spPr>
                  <a:xfrm>
                    <a:off x="2065" y="1987"/>
                    <a:ext cx="19" cy="16"/>
                  </a:xfrm>
                  <a:custGeom>
                    <a:rect b="b" l="l" r="r" t="t"/>
                    <a:pathLst>
                      <a:path extrusionOk="0" h="100" w="116">
                        <a:moveTo>
                          <a:pt x="0" y="72"/>
                        </a:moveTo>
                        <a:lnTo>
                          <a:pt x="1" y="100"/>
                        </a:lnTo>
                        <a:lnTo>
                          <a:pt x="22" y="98"/>
                        </a:lnTo>
                        <a:lnTo>
                          <a:pt x="42" y="93"/>
                        </a:lnTo>
                        <a:lnTo>
                          <a:pt x="61" y="84"/>
                        </a:lnTo>
                        <a:lnTo>
                          <a:pt x="77" y="73"/>
                        </a:lnTo>
                        <a:lnTo>
                          <a:pt x="91" y="59"/>
                        </a:lnTo>
                        <a:lnTo>
                          <a:pt x="104" y="43"/>
                        </a:lnTo>
                        <a:lnTo>
                          <a:pt x="112" y="24"/>
                        </a:lnTo>
                        <a:lnTo>
                          <a:pt x="116" y="4"/>
                        </a:lnTo>
                        <a:lnTo>
                          <a:pt x="111" y="0"/>
                        </a:lnTo>
                        <a:lnTo>
                          <a:pt x="103" y="16"/>
                        </a:lnTo>
                        <a:lnTo>
                          <a:pt x="92" y="31"/>
                        </a:lnTo>
                        <a:lnTo>
                          <a:pt x="80" y="42"/>
                        </a:lnTo>
                        <a:lnTo>
                          <a:pt x="66" y="52"/>
                        </a:lnTo>
                        <a:lnTo>
                          <a:pt x="52" y="59"/>
                        </a:lnTo>
                        <a:lnTo>
                          <a:pt x="36" y="65"/>
                        </a:lnTo>
                        <a:lnTo>
                          <a:pt x="18" y="69"/>
                        </a:lnTo>
                        <a:lnTo>
                          <a:pt x="0" y="7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9"/>
                  <p:cNvSpPr/>
                  <p:nvPr/>
                </p:nvSpPr>
                <p:spPr>
                  <a:xfrm>
                    <a:off x="2081" y="1752"/>
                    <a:ext cx="30" cy="39"/>
                  </a:xfrm>
                  <a:custGeom>
                    <a:rect b="b" l="l" r="r" t="t"/>
                    <a:pathLst>
                      <a:path extrusionOk="0" h="239" w="185">
                        <a:moveTo>
                          <a:pt x="48" y="199"/>
                        </a:moveTo>
                        <a:lnTo>
                          <a:pt x="63" y="174"/>
                        </a:lnTo>
                        <a:lnTo>
                          <a:pt x="80" y="149"/>
                        </a:lnTo>
                        <a:lnTo>
                          <a:pt x="96" y="126"/>
                        </a:lnTo>
                        <a:lnTo>
                          <a:pt x="114" y="103"/>
                        </a:lnTo>
                        <a:lnTo>
                          <a:pt x="132" y="81"/>
                        </a:lnTo>
                        <a:lnTo>
                          <a:pt x="150" y="59"/>
                        </a:lnTo>
                        <a:lnTo>
                          <a:pt x="168" y="36"/>
                        </a:lnTo>
                        <a:lnTo>
                          <a:pt x="185" y="14"/>
                        </a:lnTo>
                        <a:lnTo>
                          <a:pt x="171" y="0"/>
                        </a:lnTo>
                        <a:lnTo>
                          <a:pt x="157" y="12"/>
                        </a:lnTo>
                        <a:lnTo>
                          <a:pt x="145" y="25"/>
                        </a:lnTo>
                        <a:lnTo>
                          <a:pt x="132" y="38"/>
                        </a:lnTo>
                        <a:lnTo>
                          <a:pt x="120" y="51"/>
                        </a:lnTo>
                        <a:lnTo>
                          <a:pt x="109" y="66"/>
                        </a:lnTo>
                        <a:lnTo>
                          <a:pt x="98" y="81"/>
                        </a:lnTo>
                        <a:lnTo>
                          <a:pt x="87" y="95"/>
                        </a:lnTo>
                        <a:lnTo>
                          <a:pt x="77" y="110"/>
                        </a:lnTo>
                        <a:lnTo>
                          <a:pt x="68" y="126"/>
                        </a:lnTo>
                        <a:lnTo>
                          <a:pt x="57" y="141"/>
                        </a:lnTo>
                        <a:lnTo>
                          <a:pt x="48" y="157"/>
                        </a:lnTo>
                        <a:lnTo>
                          <a:pt x="38" y="172"/>
                        </a:lnTo>
                        <a:lnTo>
                          <a:pt x="29" y="188"/>
                        </a:lnTo>
                        <a:lnTo>
                          <a:pt x="20" y="204"/>
                        </a:lnTo>
                        <a:lnTo>
                          <a:pt x="10" y="219"/>
                        </a:lnTo>
                        <a:lnTo>
                          <a:pt x="0" y="235"/>
                        </a:lnTo>
                        <a:lnTo>
                          <a:pt x="5" y="239"/>
                        </a:lnTo>
                        <a:lnTo>
                          <a:pt x="12" y="236"/>
                        </a:lnTo>
                        <a:lnTo>
                          <a:pt x="18" y="231"/>
                        </a:lnTo>
                        <a:lnTo>
                          <a:pt x="24" y="227"/>
                        </a:lnTo>
                        <a:lnTo>
                          <a:pt x="30" y="222"/>
                        </a:lnTo>
                        <a:lnTo>
                          <a:pt x="35" y="217"/>
                        </a:lnTo>
                        <a:lnTo>
                          <a:pt x="40" y="211"/>
                        </a:lnTo>
                        <a:lnTo>
                          <a:pt x="44" y="205"/>
                        </a:lnTo>
                        <a:lnTo>
                          <a:pt x="48" y="1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3" name="Google Shape;1673;p9"/>
                  <p:cNvSpPr/>
                  <p:nvPr/>
                </p:nvSpPr>
                <p:spPr>
                  <a:xfrm>
                    <a:off x="2083" y="1794"/>
                    <a:ext cx="16" cy="7"/>
                  </a:xfrm>
                  <a:custGeom>
                    <a:rect b="b" l="l" r="r" t="t"/>
                    <a:pathLst>
                      <a:path extrusionOk="0" h="43" w="95">
                        <a:moveTo>
                          <a:pt x="2" y="43"/>
                        </a:moveTo>
                        <a:lnTo>
                          <a:pt x="13" y="40"/>
                        </a:lnTo>
                        <a:lnTo>
                          <a:pt x="25" y="36"/>
                        </a:lnTo>
                        <a:lnTo>
                          <a:pt x="36" y="33"/>
                        </a:lnTo>
                        <a:lnTo>
                          <a:pt x="49" y="30"/>
                        </a:lnTo>
                        <a:lnTo>
                          <a:pt x="60" y="27"/>
                        </a:lnTo>
                        <a:lnTo>
                          <a:pt x="72" y="24"/>
                        </a:lnTo>
                        <a:lnTo>
                          <a:pt x="83" y="20"/>
                        </a:lnTo>
                        <a:lnTo>
                          <a:pt x="95" y="17"/>
                        </a:lnTo>
                        <a:lnTo>
                          <a:pt x="90" y="0"/>
                        </a:lnTo>
                        <a:lnTo>
                          <a:pt x="78" y="3"/>
                        </a:lnTo>
                        <a:lnTo>
                          <a:pt x="66" y="6"/>
                        </a:lnTo>
                        <a:lnTo>
                          <a:pt x="55" y="10"/>
                        </a:lnTo>
                        <a:lnTo>
                          <a:pt x="43" y="14"/>
                        </a:lnTo>
                        <a:lnTo>
                          <a:pt x="32" y="19"/>
                        </a:lnTo>
                        <a:lnTo>
                          <a:pt x="21" y="24"/>
                        </a:lnTo>
                        <a:lnTo>
                          <a:pt x="10" y="30"/>
                        </a:lnTo>
                        <a:lnTo>
                          <a:pt x="0" y="36"/>
                        </a:lnTo>
                        <a:lnTo>
                          <a:pt x="2"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4" name="Google Shape;1674;p9"/>
                  <p:cNvSpPr/>
                  <p:nvPr/>
                </p:nvSpPr>
                <p:spPr>
                  <a:xfrm>
                    <a:off x="2084" y="1814"/>
                    <a:ext cx="42" cy="6"/>
                  </a:xfrm>
                  <a:custGeom>
                    <a:rect b="b" l="l" r="r" t="t"/>
                    <a:pathLst>
                      <a:path extrusionOk="0" h="33" w="253">
                        <a:moveTo>
                          <a:pt x="252" y="0"/>
                        </a:moveTo>
                        <a:lnTo>
                          <a:pt x="236" y="2"/>
                        </a:lnTo>
                        <a:lnTo>
                          <a:pt x="220" y="3"/>
                        </a:lnTo>
                        <a:lnTo>
                          <a:pt x="204" y="4"/>
                        </a:lnTo>
                        <a:lnTo>
                          <a:pt x="189" y="5"/>
                        </a:lnTo>
                        <a:lnTo>
                          <a:pt x="173" y="5"/>
                        </a:lnTo>
                        <a:lnTo>
                          <a:pt x="156" y="5"/>
                        </a:lnTo>
                        <a:lnTo>
                          <a:pt x="141" y="5"/>
                        </a:lnTo>
                        <a:lnTo>
                          <a:pt x="125" y="5"/>
                        </a:lnTo>
                        <a:lnTo>
                          <a:pt x="110" y="5"/>
                        </a:lnTo>
                        <a:lnTo>
                          <a:pt x="93" y="6"/>
                        </a:lnTo>
                        <a:lnTo>
                          <a:pt x="78" y="6"/>
                        </a:lnTo>
                        <a:lnTo>
                          <a:pt x="62" y="7"/>
                        </a:lnTo>
                        <a:lnTo>
                          <a:pt x="47" y="8"/>
                        </a:lnTo>
                        <a:lnTo>
                          <a:pt x="31" y="9"/>
                        </a:lnTo>
                        <a:lnTo>
                          <a:pt x="15" y="11"/>
                        </a:lnTo>
                        <a:lnTo>
                          <a:pt x="0" y="13"/>
                        </a:lnTo>
                        <a:lnTo>
                          <a:pt x="1" y="19"/>
                        </a:lnTo>
                        <a:lnTo>
                          <a:pt x="16" y="22"/>
                        </a:lnTo>
                        <a:lnTo>
                          <a:pt x="32" y="24"/>
                        </a:lnTo>
                        <a:lnTo>
                          <a:pt x="48" y="26"/>
                        </a:lnTo>
                        <a:lnTo>
                          <a:pt x="63" y="28"/>
                        </a:lnTo>
                        <a:lnTo>
                          <a:pt x="79" y="30"/>
                        </a:lnTo>
                        <a:lnTo>
                          <a:pt x="94" y="31"/>
                        </a:lnTo>
                        <a:lnTo>
                          <a:pt x="111" y="32"/>
                        </a:lnTo>
                        <a:lnTo>
                          <a:pt x="126" y="33"/>
                        </a:lnTo>
                        <a:lnTo>
                          <a:pt x="142" y="33"/>
                        </a:lnTo>
                        <a:lnTo>
                          <a:pt x="157" y="33"/>
                        </a:lnTo>
                        <a:lnTo>
                          <a:pt x="174" y="33"/>
                        </a:lnTo>
                        <a:lnTo>
                          <a:pt x="190" y="33"/>
                        </a:lnTo>
                        <a:lnTo>
                          <a:pt x="205" y="32"/>
                        </a:lnTo>
                        <a:lnTo>
                          <a:pt x="221" y="31"/>
                        </a:lnTo>
                        <a:lnTo>
                          <a:pt x="237" y="30"/>
                        </a:lnTo>
                        <a:lnTo>
                          <a:pt x="253" y="29"/>
                        </a:lnTo>
                        <a:lnTo>
                          <a:pt x="25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5" name="Google Shape;1675;p9"/>
                  <p:cNvSpPr/>
                  <p:nvPr/>
                </p:nvSpPr>
                <p:spPr>
                  <a:xfrm>
                    <a:off x="1863" y="1696"/>
                    <a:ext cx="15" cy="7"/>
                  </a:xfrm>
                  <a:custGeom>
                    <a:rect b="b" l="l" r="r" t="t"/>
                    <a:pathLst>
                      <a:path extrusionOk="0" h="44" w="88">
                        <a:moveTo>
                          <a:pt x="0" y="28"/>
                        </a:moveTo>
                        <a:lnTo>
                          <a:pt x="12" y="44"/>
                        </a:lnTo>
                        <a:lnTo>
                          <a:pt x="20" y="38"/>
                        </a:lnTo>
                        <a:lnTo>
                          <a:pt x="29" y="33"/>
                        </a:lnTo>
                        <a:lnTo>
                          <a:pt x="40" y="28"/>
                        </a:lnTo>
                        <a:lnTo>
                          <a:pt x="49" y="23"/>
                        </a:lnTo>
                        <a:lnTo>
                          <a:pt x="59" y="19"/>
                        </a:lnTo>
                        <a:lnTo>
                          <a:pt x="68" y="15"/>
                        </a:lnTo>
                        <a:lnTo>
                          <a:pt x="78" y="12"/>
                        </a:lnTo>
                        <a:lnTo>
                          <a:pt x="88" y="8"/>
                        </a:lnTo>
                        <a:lnTo>
                          <a:pt x="88" y="3"/>
                        </a:lnTo>
                        <a:lnTo>
                          <a:pt x="77" y="1"/>
                        </a:lnTo>
                        <a:lnTo>
                          <a:pt x="65" y="0"/>
                        </a:lnTo>
                        <a:lnTo>
                          <a:pt x="53" y="1"/>
                        </a:lnTo>
                        <a:lnTo>
                          <a:pt x="42" y="4"/>
                        </a:lnTo>
                        <a:lnTo>
                          <a:pt x="29" y="8"/>
                        </a:lnTo>
                        <a:lnTo>
                          <a:pt x="18" y="13"/>
                        </a:lnTo>
                        <a:lnTo>
                          <a:pt x="9" y="19"/>
                        </a:lnTo>
                        <a:lnTo>
                          <a:pt x="0"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6" name="Google Shape;1676;p9"/>
                  <p:cNvSpPr/>
                  <p:nvPr/>
                </p:nvSpPr>
                <p:spPr>
                  <a:xfrm>
                    <a:off x="1880" y="1700"/>
                    <a:ext cx="9" cy="16"/>
                  </a:xfrm>
                  <a:custGeom>
                    <a:rect b="b" l="l" r="r" t="t"/>
                    <a:pathLst>
                      <a:path extrusionOk="0" h="95" w="59">
                        <a:moveTo>
                          <a:pt x="0" y="91"/>
                        </a:moveTo>
                        <a:lnTo>
                          <a:pt x="4" y="95"/>
                        </a:lnTo>
                        <a:lnTo>
                          <a:pt x="17" y="88"/>
                        </a:lnTo>
                        <a:lnTo>
                          <a:pt x="27" y="80"/>
                        </a:lnTo>
                        <a:lnTo>
                          <a:pt x="35" y="70"/>
                        </a:lnTo>
                        <a:lnTo>
                          <a:pt x="42" y="58"/>
                        </a:lnTo>
                        <a:lnTo>
                          <a:pt x="48" y="46"/>
                        </a:lnTo>
                        <a:lnTo>
                          <a:pt x="53" y="34"/>
                        </a:lnTo>
                        <a:lnTo>
                          <a:pt x="56" y="21"/>
                        </a:lnTo>
                        <a:lnTo>
                          <a:pt x="59" y="8"/>
                        </a:lnTo>
                        <a:lnTo>
                          <a:pt x="37" y="0"/>
                        </a:lnTo>
                        <a:lnTo>
                          <a:pt x="34" y="13"/>
                        </a:lnTo>
                        <a:lnTo>
                          <a:pt x="31" y="25"/>
                        </a:lnTo>
                        <a:lnTo>
                          <a:pt x="27" y="36"/>
                        </a:lnTo>
                        <a:lnTo>
                          <a:pt x="23" y="47"/>
                        </a:lnTo>
                        <a:lnTo>
                          <a:pt x="19" y="58"/>
                        </a:lnTo>
                        <a:lnTo>
                          <a:pt x="14" y="70"/>
                        </a:lnTo>
                        <a:lnTo>
                          <a:pt x="8" y="81"/>
                        </a:lnTo>
                        <a:lnTo>
                          <a:pt x="0" y="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7" name="Google Shape;1677;p9"/>
                  <p:cNvSpPr/>
                  <p:nvPr/>
                </p:nvSpPr>
                <p:spPr>
                  <a:xfrm>
                    <a:off x="1807" y="1866"/>
                    <a:ext cx="27" cy="6"/>
                  </a:xfrm>
                  <a:custGeom>
                    <a:rect b="b" l="l" r="r" t="t"/>
                    <a:pathLst>
                      <a:path extrusionOk="0" h="35" w="164">
                        <a:moveTo>
                          <a:pt x="0" y="19"/>
                        </a:moveTo>
                        <a:lnTo>
                          <a:pt x="20" y="24"/>
                        </a:lnTo>
                        <a:lnTo>
                          <a:pt x="39" y="28"/>
                        </a:lnTo>
                        <a:lnTo>
                          <a:pt x="59" y="31"/>
                        </a:lnTo>
                        <a:lnTo>
                          <a:pt x="80" y="32"/>
                        </a:lnTo>
                        <a:lnTo>
                          <a:pt x="99" y="33"/>
                        </a:lnTo>
                        <a:lnTo>
                          <a:pt x="119" y="34"/>
                        </a:lnTo>
                        <a:lnTo>
                          <a:pt x="140" y="34"/>
                        </a:lnTo>
                        <a:lnTo>
                          <a:pt x="160" y="35"/>
                        </a:lnTo>
                        <a:lnTo>
                          <a:pt x="164" y="4"/>
                        </a:lnTo>
                        <a:lnTo>
                          <a:pt x="154" y="3"/>
                        </a:lnTo>
                        <a:lnTo>
                          <a:pt x="144" y="2"/>
                        </a:lnTo>
                        <a:lnTo>
                          <a:pt x="134" y="1"/>
                        </a:lnTo>
                        <a:lnTo>
                          <a:pt x="122" y="0"/>
                        </a:lnTo>
                        <a:lnTo>
                          <a:pt x="112" y="0"/>
                        </a:lnTo>
                        <a:lnTo>
                          <a:pt x="102" y="0"/>
                        </a:lnTo>
                        <a:lnTo>
                          <a:pt x="92" y="1"/>
                        </a:lnTo>
                        <a:lnTo>
                          <a:pt x="82" y="1"/>
                        </a:lnTo>
                        <a:lnTo>
                          <a:pt x="71" y="2"/>
                        </a:lnTo>
                        <a:lnTo>
                          <a:pt x="60" y="3"/>
                        </a:lnTo>
                        <a:lnTo>
                          <a:pt x="50" y="4"/>
                        </a:lnTo>
                        <a:lnTo>
                          <a:pt x="40" y="6"/>
                        </a:lnTo>
                        <a:lnTo>
                          <a:pt x="30" y="8"/>
                        </a:lnTo>
                        <a:lnTo>
                          <a:pt x="20" y="10"/>
                        </a:lnTo>
                        <a:lnTo>
                          <a:pt x="10" y="12"/>
                        </a:lnTo>
                        <a:lnTo>
                          <a:pt x="0" y="14"/>
                        </a:lnTo>
                        <a:lnTo>
                          <a:pt x="0"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78" name="Google Shape;1678;p9"/>
                <p:cNvGrpSpPr/>
                <p:nvPr/>
              </p:nvGrpSpPr>
              <p:grpSpPr>
                <a:xfrm>
                  <a:off x="2438400" y="1071563"/>
                  <a:ext cx="395288" cy="722312"/>
                  <a:chOff x="1614" y="483"/>
                  <a:chExt cx="249" cy="455"/>
                </a:xfrm>
              </p:grpSpPr>
              <p:sp>
                <p:nvSpPr>
                  <p:cNvPr id="1679" name="Google Shape;1679;p9"/>
                  <p:cNvSpPr/>
                  <p:nvPr/>
                </p:nvSpPr>
                <p:spPr>
                  <a:xfrm>
                    <a:off x="1814" y="877"/>
                    <a:ext cx="36" cy="55"/>
                  </a:xfrm>
                  <a:custGeom>
                    <a:rect b="b" l="l" r="r" t="t"/>
                    <a:pathLst>
                      <a:path extrusionOk="0" h="274" w="177">
                        <a:moveTo>
                          <a:pt x="87" y="0"/>
                        </a:moveTo>
                        <a:lnTo>
                          <a:pt x="0" y="178"/>
                        </a:lnTo>
                        <a:lnTo>
                          <a:pt x="25" y="249"/>
                        </a:lnTo>
                        <a:lnTo>
                          <a:pt x="99" y="274"/>
                        </a:lnTo>
                        <a:lnTo>
                          <a:pt x="165" y="236"/>
                        </a:lnTo>
                        <a:lnTo>
                          <a:pt x="177" y="155"/>
                        </a:lnTo>
                        <a:lnTo>
                          <a:pt x="87" y="0"/>
                        </a:lnTo>
                        <a:close/>
                      </a:path>
                    </a:pathLst>
                  </a:custGeom>
                  <a:solidFill>
                    <a:srgbClr val="B2B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0" name="Google Shape;1680;p9"/>
                  <p:cNvSpPr/>
                  <p:nvPr/>
                </p:nvSpPr>
                <p:spPr>
                  <a:xfrm>
                    <a:off x="1815" y="781"/>
                    <a:ext cx="33" cy="60"/>
                  </a:xfrm>
                  <a:custGeom>
                    <a:rect b="b" l="l" r="r" t="t"/>
                    <a:pathLst>
                      <a:path extrusionOk="0" h="301" w="167">
                        <a:moveTo>
                          <a:pt x="65" y="0"/>
                        </a:moveTo>
                        <a:lnTo>
                          <a:pt x="0" y="218"/>
                        </a:lnTo>
                        <a:lnTo>
                          <a:pt x="25" y="283"/>
                        </a:lnTo>
                        <a:lnTo>
                          <a:pt x="109" y="301"/>
                        </a:lnTo>
                        <a:lnTo>
                          <a:pt x="165" y="255"/>
                        </a:lnTo>
                        <a:lnTo>
                          <a:pt x="167" y="181"/>
                        </a:lnTo>
                        <a:lnTo>
                          <a:pt x="65" y="0"/>
                        </a:lnTo>
                        <a:close/>
                      </a:path>
                    </a:pathLst>
                  </a:custGeom>
                  <a:solidFill>
                    <a:srgbClr val="B2B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1" name="Google Shape;1681;p9"/>
                  <p:cNvSpPr/>
                  <p:nvPr/>
                </p:nvSpPr>
                <p:spPr>
                  <a:xfrm>
                    <a:off x="1825" y="788"/>
                    <a:ext cx="23" cy="49"/>
                  </a:xfrm>
                  <a:custGeom>
                    <a:rect b="b" l="l" r="r" t="t"/>
                    <a:pathLst>
                      <a:path extrusionOk="0" h="242" w="111">
                        <a:moveTo>
                          <a:pt x="0" y="54"/>
                        </a:moveTo>
                        <a:lnTo>
                          <a:pt x="59" y="160"/>
                        </a:lnTo>
                        <a:lnTo>
                          <a:pt x="62" y="186"/>
                        </a:lnTo>
                        <a:lnTo>
                          <a:pt x="53" y="216"/>
                        </a:lnTo>
                        <a:lnTo>
                          <a:pt x="32" y="242"/>
                        </a:lnTo>
                        <a:lnTo>
                          <a:pt x="85" y="235"/>
                        </a:lnTo>
                        <a:lnTo>
                          <a:pt x="111" y="131"/>
                        </a:lnTo>
                        <a:lnTo>
                          <a:pt x="34" y="0"/>
                        </a:lnTo>
                        <a:lnTo>
                          <a:pt x="0" y="5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2" name="Google Shape;1682;p9"/>
                  <p:cNvSpPr/>
                  <p:nvPr/>
                </p:nvSpPr>
                <p:spPr>
                  <a:xfrm>
                    <a:off x="1827" y="879"/>
                    <a:ext cx="22" cy="48"/>
                  </a:xfrm>
                  <a:custGeom>
                    <a:rect b="b" l="l" r="r" t="t"/>
                    <a:pathLst>
                      <a:path extrusionOk="0" h="243" w="111">
                        <a:moveTo>
                          <a:pt x="0" y="54"/>
                        </a:moveTo>
                        <a:lnTo>
                          <a:pt x="60" y="160"/>
                        </a:lnTo>
                        <a:lnTo>
                          <a:pt x="64" y="186"/>
                        </a:lnTo>
                        <a:lnTo>
                          <a:pt x="54" y="215"/>
                        </a:lnTo>
                        <a:lnTo>
                          <a:pt x="33" y="243"/>
                        </a:lnTo>
                        <a:lnTo>
                          <a:pt x="87" y="235"/>
                        </a:lnTo>
                        <a:lnTo>
                          <a:pt x="111" y="131"/>
                        </a:lnTo>
                        <a:lnTo>
                          <a:pt x="35" y="0"/>
                        </a:lnTo>
                        <a:lnTo>
                          <a:pt x="0" y="5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3" name="Google Shape;1683;p9"/>
                  <p:cNvSpPr/>
                  <p:nvPr/>
                </p:nvSpPr>
                <p:spPr>
                  <a:xfrm>
                    <a:off x="1618" y="491"/>
                    <a:ext cx="234" cy="269"/>
                  </a:xfrm>
                  <a:custGeom>
                    <a:rect b="b" l="l" r="r" t="t"/>
                    <a:pathLst>
                      <a:path extrusionOk="0" h="1344" w="1172">
                        <a:moveTo>
                          <a:pt x="168" y="199"/>
                        </a:moveTo>
                        <a:lnTo>
                          <a:pt x="140" y="103"/>
                        </a:lnTo>
                        <a:lnTo>
                          <a:pt x="162" y="6"/>
                        </a:lnTo>
                        <a:lnTo>
                          <a:pt x="525" y="59"/>
                        </a:lnTo>
                        <a:lnTo>
                          <a:pt x="575" y="12"/>
                        </a:lnTo>
                        <a:lnTo>
                          <a:pt x="662" y="35"/>
                        </a:lnTo>
                        <a:lnTo>
                          <a:pt x="693" y="59"/>
                        </a:lnTo>
                        <a:lnTo>
                          <a:pt x="1005" y="0"/>
                        </a:lnTo>
                        <a:lnTo>
                          <a:pt x="1046" y="93"/>
                        </a:lnTo>
                        <a:lnTo>
                          <a:pt x="1011" y="202"/>
                        </a:lnTo>
                        <a:lnTo>
                          <a:pt x="671" y="118"/>
                        </a:lnTo>
                        <a:lnTo>
                          <a:pt x="665" y="289"/>
                        </a:lnTo>
                        <a:lnTo>
                          <a:pt x="715" y="311"/>
                        </a:lnTo>
                        <a:lnTo>
                          <a:pt x="799" y="528"/>
                        </a:lnTo>
                        <a:lnTo>
                          <a:pt x="837" y="597"/>
                        </a:lnTo>
                        <a:lnTo>
                          <a:pt x="999" y="606"/>
                        </a:lnTo>
                        <a:lnTo>
                          <a:pt x="1104" y="684"/>
                        </a:lnTo>
                        <a:lnTo>
                          <a:pt x="1172" y="812"/>
                        </a:lnTo>
                        <a:lnTo>
                          <a:pt x="1166" y="1344"/>
                        </a:lnTo>
                        <a:lnTo>
                          <a:pt x="934" y="1341"/>
                        </a:lnTo>
                        <a:lnTo>
                          <a:pt x="934" y="1055"/>
                        </a:lnTo>
                        <a:lnTo>
                          <a:pt x="868" y="1002"/>
                        </a:lnTo>
                        <a:lnTo>
                          <a:pt x="784" y="1002"/>
                        </a:lnTo>
                        <a:lnTo>
                          <a:pt x="644" y="1083"/>
                        </a:lnTo>
                        <a:lnTo>
                          <a:pt x="528" y="1076"/>
                        </a:lnTo>
                        <a:lnTo>
                          <a:pt x="442" y="1049"/>
                        </a:lnTo>
                        <a:lnTo>
                          <a:pt x="348" y="973"/>
                        </a:lnTo>
                        <a:lnTo>
                          <a:pt x="127" y="983"/>
                        </a:lnTo>
                        <a:lnTo>
                          <a:pt x="115" y="1061"/>
                        </a:lnTo>
                        <a:lnTo>
                          <a:pt x="0" y="1065"/>
                        </a:lnTo>
                        <a:lnTo>
                          <a:pt x="0" y="535"/>
                        </a:lnTo>
                        <a:lnTo>
                          <a:pt x="118" y="541"/>
                        </a:lnTo>
                        <a:lnTo>
                          <a:pt x="124" y="600"/>
                        </a:lnTo>
                        <a:lnTo>
                          <a:pt x="336" y="597"/>
                        </a:lnTo>
                        <a:lnTo>
                          <a:pt x="420" y="413"/>
                        </a:lnTo>
                        <a:lnTo>
                          <a:pt x="413" y="364"/>
                        </a:lnTo>
                        <a:lnTo>
                          <a:pt x="470" y="298"/>
                        </a:lnTo>
                        <a:lnTo>
                          <a:pt x="522" y="289"/>
                        </a:lnTo>
                        <a:lnTo>
                          <a:pt x="522" y="118"/>
                        </a:lnTo>
                        <a:lnTo>
                          <a:pt x="168" y="199"/>
                        </a:lnTo>
                        <a:close/>
                      </a:path>
                    </a:pathLst>
                  </a:custGeom>
                  <a:solidFill>
                    <a:srgbClr val="F5CF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4" name="Google Shape;1684;p9"/>
                  <p:cNvSpPr/>
                  <p:nvPr/>
                </p:nvSpPr>
                <p:spPr>
                  <a:xfrm>
                    <a:off x="1643" y="669"/>
                    <a:ext cx="148" cy="46"/>
                  </a:xfrm>
                  <a:custGeom>
                    <a:rect b="b" l="l" r="r" t="t"/>
                    <a:pathLst>
                      <a:path extrusionOk="0" h="227" w="741">
                        <a:moveTo>
                          <a:pt x="0" y="0"/>
                        </a:moveTo>
                        <a:lnTo>
                          <a:pt x="229" y="0"/>
                        </a:lnTo>
                        <a:lnTo>
                          <a:pt x="253" y="50"/>
                        </a:lnTo>
                        <a:lnTo>
                          <a:pt x="283" y="95"/>
                        </a:lnTo>
                        <a:lnTo>
                          <a:pt x="307" y="109"/>
                        </a:lnTo>
                        <a:lnTo>
                          <a:pt x="335" y="124"/>
                        </a:lnTo>
                        <a:lnTo>
                          <a:pt x="370" y="135"/>
                        </a:lnTo>
                        <a:lnTo>
                          <a:pt x="406" y="143"/>
                        </a:lnTo>
                        <a:lnTo>
                          <a:pt x="444" y="148"/>
                        </a:lnTo>
                        <a:lnTo>
                          <a:pt x="477" y="148"/>
                        </a:lnTo>
                        <a:lnTo>
                          <a:pt x="503" y="146"/>
                        </a:lnTo>
                        <a:lnTo>
                          <a:pt x="533" y="140"/>
                        </a:lnTo>
                        <a:lnTo>
                          <a:pt x="558" y="132"/>
                        </a:lnTo>
                        <a:lnTo>
                          <a:pt x="582" y="122"/>
                        </a:lnTo>
                        <a:lnTo>
                          <a:pt x="607" y="106"/>
                        </a:lnTo>
                        <a:lnTo>
                          <a:pt x="623" y="91"/>
                        </a:lnTo>
                        <a:lnTo>
                          <a:pt x="665" y="24"/>
                        </a:lnTo>
                        <a:lnTo>
                          <a:pt x="741" y="24"/>
                        </a:lnTo>
                        <a:lnTo>
                          <a:pt x="735" y="143"/>
                        </a:lnTo>
                        <a:lnTo>
                          <a:pt x="668" y="143"/>
                        </a:lnTo>
                        <a:lnTo>
                          <a:pt x="642" y="169"/>
                        </a:lnTo>
                        <a:lnTo>
                          <a:pt x="615" y="188"/>
                        </a:lnTo>
                        <a:lnTo>
                          <a:pt x="574" y="209"/>
                        </a:lnTo>
                        <a:lnTo>
                          <a:pt x="534" y="221"/>
                        </a:lnTo>
                        <a:lnTo>
                          <a:pt x="503" y="225"/>
                        </a:lnTo>
                        <a:lnTo>
                          <a:pt x="470" y="227"/>
                        </a:lnTo>
                        <a:lnTo>
                          <a:pt x="433" y="227"/>
                        </a:lnTo>
                        <a:lnTo>
                          <a:pt x="393" y="222"/>
                        </a:lnTo>
                        <a:lnTo>
                          <a:pt x="360" y="215"/>
                        </a:lnTo>
                        <a:lnTo>
                          <a:pt x="325" y="205"/>
                        </a:lnTo>
                        <a:lnTo>
                          <a:pt x="294" y="193"/>
                        </a:lnTo>
                        <a:lnTo>
                          <a:pt x="263" y="175"/>
                        </a:lnTo>
                        <a:lnTo>
                          <a:pt x="215" y="139"/>
                        </a:lnTo>
                        <a:lnTo>
                          <a:pt x="0" y="139"/>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9"/>
                  <p:cNvSpPr/>
                  <p:nvPr/>
                </p:nvSpPr>
                <p:spPr>
                  <a:xfrm>
                    <a:off x="1694" y="565"/>
                    <a:ext cx="11" cy="10"/>
                  </a:xfrm>
                  <a:custGeom>
                    <a:rect b="b" l="l" r="r" t="t"/>
                    <a:pathLst>
                      <a:path extrusionOk="0" h="53" w="59">
                        <a:moveTo>
                          <a:pt x="0" y="39"/>
                        </a:moveTo>
                        <a:lnTo>
                          <a:pt x="0" y="0"/>
                        </a:lnTo>
                        <a:lnTo>
                          <a:pt x="59" y="0"/>
                        </a:lnTo>
                        <a:lnTo>
                          <a:pt x="59" y="53"/>
                        </a:lnTo>
                        <a:lnTo>
                          <a:pt x="0" y="39"/>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6" name="Google Shape;1686;p9"/>
                  <p:cNvSpPr/>
                  <p:nvPr/>
                </p:nvSpPr>
                <p:spPr>
                  <a:xfrm>
                    <a:off x="1614" y="684"/>
                    <a:ext cx="33" cy="27"/>
                  </a:xfrm>
                  <a:custGeom>
                    <a:rect b="b" l="l" r="r" t="t"/>
                    <a:pathLst>
                      <a:path extrusionOk="0" h="135" w="166">
                        <a:moveTo>
                          <a:pt x="0" y="135"/>
                        </a:moveTo>
                        <a:lnTo>
                          <a:pt x="166" y="135"/>
                        </a:lnTo>
                        <a:lnTo>
                          <a:pt x="166" y="0"/>
                        </a:lnTo>
                        <a:lnTo>
                          <a:pt x="106" y="0"/>
                        </a:lnTo>
                        <a:lnTo>
                          <a:pt x="12" y="1"/>
                        </a:lnTo>
                        <a:lnTo>
                          <a:pt x="0" y="69"/>
                        </a:lnTo>
                        <a:lnTo>
                          <a:pt x="0" y="1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7" name="Google Shape;1687;p9"/>
                  <p:cNvSpPr/>
                  <p:nvPr/>
                </p:nvSpPr>
                <p:spPr>
                  <a:xfrm>
                    <a:off x="1807" y="768"/>
                    <a:ext cx="47" cy="80"/>
                  </a:xfrm>
                  <a:custGeom>
                    <a:rect b="b" l="l" r="r" t="t"/>
                    <a:pathLst>
                      <a:path extrusionOk="0" h="397" w="237">
                        <a:moveTo>
                          <a:pt x="117" y="0"/>
                        </a:moveTo>
                        <a:lnTo>
                          <a:pt x="22" y="211"/>
                        </a:lnTo>
                        <a:lnTo>
                          <a:pt x="6" y="253"/>
                        </a:lnTo>
                        <a:lnTo>
                          <a:pt x="0" y="297"/>
                        </a:lnTo>
                        <a:lnTo>
                          <a:pt x="18" y="344"/>
                        </a:lnTo>
                        <a:lnTo>
                          <a:pt x="49" y="378"/>
                        </a:lnTo>
                        <a:lnTo>
                          <a:pt x="102" y="393"/>
                        </a:lnTo>
                        <a:lnTo>
                          <a:pt x="152" y="397"/>
                        </a:lnTo>
                        <a:lnTo>
                          <a:pt x="202" y="366"/>
                        </a:lnTo>
                        <a:lnTo>
                          <a:pt x="229" y="328"/>
                        </a:lnTo>
                        <a:lnTo>
                          <a:pt x="237" y="281"/>
                        </a:lnTo>
                        <a:lnTo>
                          <a:pt x="227" y="219"/>
                        </a:lnTo>
                        <a:lnTo>
                          <a:pt x="172" y="105"/>
                        </a:lnTo>
                        <a:lnTo>
                          <a:pt x="135" y="165"/>
                        </a:lnTo>
                        <a:lnTo>
                          <a:pt x="173" y="238"/>
                        </a:lnTo>
                        <a:lnTo>
                          <a:pt x="179" y="273"/>
                        </a:lnTo>
                        <a:lnTo>
                          <a:pt x="172"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8" name="Google Shape;1688;p9"/>
                  <p:cNvSpPr/>
                  <p:nvPr/>
                </p:nvSpPr>
                <p:spPr>
                  <a:xfrm>
                    <a:off x="1827" y="769"/>
                    <a:ext cx="16" cy="37"/>
                  </a:xfrm>
                  <a:custGeom>
                    <a:rect b="b" l="l" r="r" t="t"/>
                    <a:pathLst>
                      <a:path extrusionOk="0" h="186" w="82">
                        <a:moveTo>
                          <a:pt x="17" y="0"/>
                        </a:moveTo>
                        <a:lnTo>
                          <a:pt x="82" y="125"/>
                        </a:lnTo>
                        <a:lnTo>
                          <a:pt x="50" y="186"/>
                        </a:lnTo>
                        <a:lnTo>
                          <a:pt x="0" y="107"/>
                        </a:lnTo>
                        <a:lnTo>
                          <a:pt x="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9" name="Google Shape;1689;p9"/>
                  <p:cNvSpPr/>
                  <p:nvPr/>
                </p:nvSpPr>
                <p:spPr>
                  <a:xfrm>
                    <a:off x="1808" y="859"/>
                    <a:ext cx="47" cy="79"/>
                  </a:xfrm>
                  <a:custGeom>
                    <a:rect b="b" l="l" r="r" t="t"/>
                    <a:pathLst>
                      <a:path extrusionOk="0" h="394" w="236">
                        <a:moveTo>
                          <a:pt x="117" y="0"/>
                        </a:moveTo>
                        <a:lnTo>
                          <a:pt x="22" y="211"/>
                        </a:lnTo>
                        <a:lnTo>
                          <a:pt x="6" y="253"/>
                        </a:lnTo>
                        <a:lnTo>
                          <a:pt x="0" y="297"/>
                        </a:lnTo>
                        <a:lnTo>
                          <a:pt x="18" y="344"/>
                        </a:lnTo>
                        <a:lnTo>
                          <a:pt x="48" y="378"/>
                        </a:lnTo>
                        <a:lnTo>
                          <a:pt x="101" y="393"/>
                        </a:lnTo>
                        <a:lnTo>
                          <a:pt x="152" y="394"/>
                        </a:lnTo>
                        <a:lnTo>
                          <a:pt x="201" y="366"/>
                        </a:lnTo>
                        <a:lnTo>
                          <a:pt x="228" y="328"/>
                        </a:lnTo>
                        <a:lnTo>
                          <a:pt x="236" y="280"/>
                        </a:lnTo>
                        <a:lnTo>
                          <a:pt x="226" y="219"/>
                        </a:lnTo>
                        <a:lnTo>
                          <a:pt x="170" y="105"/>
                        </a:lnTo>
                        <a:lnTo>
                          <a:pt x="134" y="165"/>
                        </a:lnTo>
                        <a:lnTo>
                          <a:pt x="172" y="238"/>
                        </a:lnTo>
                        <a:lnTo>
                          <a:pt x="178" y="273"/>
                        </a:lnTo>
                        <a:lnTo>
                          <a:pt x="170"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0" name="Google Shape;1690;p9"/>
                  <p:cNvSpPr/>
                  <p:nvPr/>
                </p:nvSpPr>
                <p:spPr>
                  <a:xfrm>
                    <a:off x="1828" y="860"/>
                    <a:ext cx="16" cy="37"/>
                  </a:xfrm>
                  <a:custGeom>
                    <a:rect b="b" l="l" r="r" t="t"/>
                    <a:pathLst>
                      <a:path extrusionOk="0" h="186" w="83">
                        <a:moveTo>
                          <a:pt x="18" y="0"/>
                        </a:moveTo>
                        <a:lnTo>
                          <a:pt x="83" y="124"/>
                        </a:lnTo>
                        <a:lnTo>
                          <a:pt x="51" y="186"/>
                        </a:lnTo>
                        <a:lnTo>
                          <a:pt x="0" y="107"/>
                        </a:lnTo>
                        <a:lnTo>
                          <a:pt x="1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1" name="Google Shape;1691;p9"/>
                  <p:cNvSpPr/>
                  <p:nvPr/>
                </p:nvSpPr>
                <p:spPr>
                  <a:xfrm>
                    <a:off x="1648" y="495"/>
                    <a:ext cx="78" cy="16"/>
                  </a:xfrm>
                  <a:custGeom>
                    <a:rect b="b" l="l" r="r" t="t"/>
                    <a:pathLst>
                      <a:path extrusionOk="0" h="84" w="391">
                        <a:moveTo>
                          <a:pt x="0" y="58"/>
                        </a:moveTo>
                        <a:lnTo>
                          <a:pt x="391" y="84"/>
                        </a:lnTo>
                        <a:lnTo>
                          <a:pt x="379" y="43"/>
                        </a:lnTo>
                        <a:lnTo>
                          <a:pt x="71" y="0"/>
                        </a:lnTo>
                        <a:lnTo>
                          <a:pt x="9" y="18"/>
                        </a:lnTo>
                        <a:lnTo>
                          <a:pt x="0" y="58"/>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2" name="Google Shape;1692;p9"/>
                  <p:cNvSpPr/>
                  <p:nvPr/>
                </p:nvSpPr>
                <p:spPr>
                  <a:xfrm>
                    <a:off x="1738" y="499"/>
                    <a:ext cx="13" cy="49"/>
                  </a:xfrm>
                  <a:custGeom>
                    <a:rect b="b" l="l" r="r" t="t"/>
                    <a:pathLst>
                      <a:path extrusionOk="0" h="243" w="65">
                        <a:moveTo>
                          <a:pt x="0" y="0"/>
                        </a:moveTo>
                        <a:lnTo>
                          <a:pt x="0" y="243"/>
                        </a:lnTo>
                        <a:lnTo>
                          <a:pt x="65" y="243"/>
                        </a:lnTo>
                        <a:lnTo>
                          <a:pt x="65" y="7"/>
                        </a:lnTo>
                        <a:lnTo>
                          <a:pt x="0"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3" name="Google Shape;1693;p9"/>
                  <p:cNvSpPr/>
                  <p:nvPr/>
                </p:nvSpPr>
                <p:spPr>
                  <a:xfrm>
                    <a:off x="1748" y="495"/>
                    <a:ext cx="79" cy="34"/>
                  </a:xfrm>
                  <a:custGeom>
                    <a:rect b="b" l="l" r="r" t="t"/>
                    <a:pathLst>
                      <a:path extrusionOk="0" h="170" w="396">
                        <a:moveTo>
                          <a:pt x="0" y="71"/>
                        </a:moveTo>
                        <a:lnTo>
                          <a:pt x="318" y="68"/>
                        </a:lnTo>
                        <a:lnTo>
                          <a:pt x="349" y="170"/>
                        </a:lnTo>
                        <a:lnTo>
                          <a:pt x="396" y="105"/>
                        </a:lnTo>
                        <a:lnTo>
                          <a:pt x="364" y="0"/>
                        </a:lnTo>
                        <a:lnTo>
                          <a:pt x="15" y="31"/>
                        </a:lnTo>
                        <a:lnTo>
                          <a:pt x="0" y="71"/>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4" name="Google Shape;1694;p9"/>
                  <p:cNvSpPr/>
                  <p:nvPr/>
                </p:nvSpPr>
                <p:spPr>
                  <a:xfrm>
                    <a:off x="1741" y="549"/>
                    <a:ext cx="29" cy="20"/>
                  </a:xfrm>
                  <a:custGeom>
                    <a:rect b="b" l="l" r="r" t="t"/>
                    <a:pathLst>
                      <a:path extrusionOk="0" h="100" w="141">
                        <a:moveTo>
                          <a:pt x="0" y="12"/>
                        </a:moveTo>
                        <a:lnTo>
                          <a:pt x="74" y="100"/>
                        </a:lnTo>
                        <a:lnTo>
                          <a:pt x="141" y="96"/>
                        </a:lnTo>
                        <a:lnTo>
                          <a:pt x="83" y="0"/>
                        </a:lnTo>
                        <a:lnTo>
                          <a:pt x="0" y="12"/>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5" name="Google Shape;1695;p9"/>
                  <p:cNvSpPr/>
                  <p:nvPr/>
                </p:nvSpPr>
                <p:spPr>
                  <a:xfrm>
                    <a:off x="1618" y="598"/>
                    <a:ext cx="22" cy="25"/>
                  </a:xfrm>
                  <a:custGeom>
                    <a:rect b="b" l="l" r="r" t="t"/>
                    <a:pathLst>
                      <a:path extrusionOk="0" h="124" w="108">
                        <a:moveTo>
                          <a:pt x="0" y="0"/>
                        </a:moveTo>
                        <a:lnTo>
                          <a:pt x="105" y="6"/>
                        </a:lnTo>
                        <a:lnTo>
                          <a:pt x="108" y="124"/>
                        </a:lnTo>
                        <a:lnTo>
                          <a:pt x="0" y="124"/>
                        </a:lnTo>
                        <a:lnTo>
                          <a:pt x="0"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6" name="Google Shape;1696;p9"/>
                  <p:cNvSpPr/>
                  <p:nvPr/>
                </p:nvSpPr>
                <p:spPr>
                  <a:xfrm>
                    <a:off x="1643" y="573"/>
                    <a:ext cx="131" cy="58"/>
                  </a:xfrm>
                  <a:custGeom>
                    <a:rect b="b" l="l" r="r" t="t"/>
                    <a:pathLst>
                      <a:path extrusionOk="0" h="290" w="654">
                        <a:moveTo>
                          <a:pt x="4" y="178"/>
                        </a:moveTo>
                        <a:lnTo>
                          <a:pt x="0" y="290"/>
                        </a:lnTo>
                        <a:lnTo>
                          <a:pt x="221" y="290"/>
                        </a:lnTo>
                        <a:lnTo>
                          <a:pt x="262" y="277"/>
                        </a:lnTo>
                        <a:lnTo>
                          <a:pt x="293" y="246"/>
                        </a:lnTo>
                        <a:lnTo>
                          <a:pt x="312" y="199"/>
                        </a:lnTo>
                        <a:lnTo>
                          <a:pt x="320" y="147"/>
                        </a:lnTo>
                        <a:lnTo>
                          <a:pt x="333" y="87"/>
                        </a:lnTo>
                        <a:lnTo>
                          <a:pt x="355" y="69"/>
                        </a:lnTo>
                        <a:lnTo>
                          <a:pt x="395" y="63"/>
                        </a:lnTo>
                        <a:lnTo>
                          <a:pt x="532" y="63"/>
                        </a:lnTo>
                        <a:lnTo>
                          <a:pt x="566" y="81"/>
                        </a:lnTo>
                        <a:lnTo>
                          <a:pt x="585" y="110"/>
                        </a:lnTo>
                        <a:lnTo>
                          <a:pt x="609" y="156"/>
                        </a:lnTo>
                        <a:lnTo>
                          <a:pt x="654" y="184"/>
                        </a:lnTo>
                        <a:lnTo>
                          <a:pt x="619" y="10"/>
                        </a:lnTo>
                        <a:lnTo>
                          <a:pt x="299" y="0"/>
                        </a:lnTo>
                        <a:lnTo>
                          <a:pt x="234" y="134"/>
                        </a:lnTo>
                        <a:lnTo>
                          <a:pt x="200" y="162"/>
                        </a:lnTo>
                        <a:lnTo>
                          <a:pt x="4" y="178"/>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7" name="Google Shape;1697;p9"/>
                  <p:cNvSpPr/>
                  <p:nvPr/>
                </p:nvSpPr>
                <p:spPr>
                  <a:xfrm>
                    <a:off x="1780" y="613"/>
                    <a:ext cx="70" cy="116"/>
                  </a:xfrm>
                  <a:custGeom>
                    <a:rect b="b" l="l" r="r" t="t"/>
                    <a:pathLst>
                      <a:path extrusionOk="0" h="583" w="348">
                        <a:moveTo>
                          <a:pt x="65" y="0"/>
                        </a:moveTo>
                        <a:lnTo>
                          <a:pt x="0" y="16"/>
                        </a:lnTo>
                        <a:lnTo>
                          <a:pt x="71" y="69"/>
                        </a:lnTo>
                        <a:lnTo>
                          <a:pt x="143" y="69"/>
                        </a:lnTo>
                        <a:lnTo>
                          <a:pt x="202" y="94"/>
                        </a:lnTo>
                        <a:lnTo>
                          <a:pt x="248" y="137"/>
                        </a:lnTo>
                        <a:lnTo>
                          <a:pt x="273" y="197"/>
                        </a:lnTo>
                        <a:lnTo>
                          <a:pt x="273" y="580"/>
                        </a:lnTo>
                        <a:lnTo>
                          <a:pt x="348" y="583"/>
                        </a:lnTo>
                        <a:lnTo>
                          <a:pt x="341" y="119"/>
                        </a:lnTo>
                        <a:lnTo>
                          <a:pt x="202" y="10"/>
                        </a:lnTo>
                        <a:lnTo>
                          <a:pt x="65" y="0"/>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8" name="Google Shape;1698;p9"/>
                  <p:cNvSpPr/>
                  <p:nvPr/>
                </p:nvSpPr>
                <p:spPr>
                  <a:xfrm>
                    <a:off x="1835" y="732"/>
                    <a:ext cx="16" cy="25"/>
                  </a:xfrm>
                  <a:custGeom>
                    <a:rect b="b" l="l" r="r" t="t"/>
                    <a:pathLst>
                      <a:path extrusionOk="0" h="121" w="81">
                        <a:moveTo>
                          <a:pt x="0" y="12"/>
                        </a:moveTo>
                        <a:lnTo>
                          <a:pt x="0" y="121"/>
                        </a:lnTo>
                        <a:lnTo>
                          <a:pt x="81" y="121"/>
                        </a:lnTo>
                        <a:lnTo>
                          <a:pt x="81" y="0"/>
                        </a:lnTo>
                        <a:lnTo>
                          <a:pt x="0" y="12"/>
                        </a:lnTo>
                        <a:close/>
                      </a:path>
                    </a:pathLst>
                  </a:custGeom>
                  <a:solidFill>
                    <a:srgbClr val="FFF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9" name="Google Shape;1699;p9"/>
                  <p:cNvSpPr/>
                  <p:nvPr/>
                </p:nvSpPr>
                <p:spPr>
                  <a:xfrm>
                    <a:off x="1641" y="483"/>
                    <a:ext cx="84" cy="55"/>
                  </a:xfrm>
                  <a:custGeom>
                    <a:rect b="b" l="l" r="r" t="t"/>
                    <a:pathLst>
                      <a:path extrusionOk="0" h="278" w="420">
                        <a:moveTo>
                          <a:pt x="85" y="182"/>
                        </a:moveTo>
                        <a:lnTo>
                          <a:pt x="73" y="182"/>
                        </a:lnTo>
                        <a:lnTo>
                          <a:pt x="63" y="175"/>
                        </a:lnTo>
                        <a:lnTo>
                          <a:pt x="59" y="168"/>
                        </a:lnTo>
                        <a:lnTo>
                          <a:pt x="57" y="165"/>
                        </a:lnTo>
                        <a:lnTo>
                          <a:pt x="56" y="162"/>
                        </a:lnTo>
                        <a:lnTo>
                          <a:pt x="54" y="158"/>
                        </a:lnTo>
                        <a:lnTo>
                          <a:pt x="54" y="153"/>
                        </a:lnTo>
                        <a:lnTo>
                          <a:pt x="52" y="146"/>
                        </a:lnTo>
                        <a:lnTo>
                          <a:pt x="52" y="137"/>
                        </a:lnTo>
                        <a:lnTo>
                          <a:pt x="53" y="128"/>
                        </a:lnTo>
                        <a:lnTo>
                          <a:pt x="54" y="123"/>
                        </a:lnTo>
                        <a:lnTo>
                          <a:pt x="54" y="119"/>
                        </a:lnTo>
                        <a:lnTo>
                          <a:pt x="56" y="116"/>
                        </a:lnTo>
                        <a:lnTo>
                          <a:pt x="57" y="112"/>
                        </a:lnTo>
                        <a:lnTo>
                          <a:pt x="59" y="108"/>
                        </a:lnTo>
                        <a:lnTo>
                          <a:pt x="61" y="105"/>
                        </a:lnTo>
                        <a:lnTo>
                          <a:pt x="63" y="103"/>
                        </a:lnTo>
                        <a:lnTo>
                          <a:pt x="65" y="100"/>
                        </a:lnTo>
                        <a:lnTo>
                          <a:pt x="70" y="96"/>
                        </a:lnTo>
                        <a:lnTo>
                          <a:pt x="75" y="94"/>
                        </a:lnTo>
                        <a:lnTo>
                          <a:pt x="85" y="95"/>
                        </a:lnTo>
                        <a:lnTo>
                          <a:pt x="105" y="94"/>
                        </a:lnTo>
                        <a:lnTo>
                          <a:pt x="420" y="126"/>
                        </a:lnTo>
                        <a:lnTo>
                          <a:pt x="420" y="74"/>
                        </a:lnTo>
                        <a:lnTo>
                          <a:pt x="105" y="6"/>
                        </a:lnTo>
                        <a:lnTo>
                          <a:pt x="64" y="0"/>
                        </a:lnTo>
                        <a:lnTo>
                          <a:pt x="55" y="3"/>
                        </a:lnTo>
                        <a:lnTo>
                          <a:pt x="47" y="10"/>
                        </a:lnTo>
                        <a:lnTo>
                          <a:pt x="44" y="13"/>
                        </a:lnTo>
                        <a:lnTo>
                          <a:pt x="41" y="16"/>
                        </a:lnTo>
                        <a:lnTo>
                          <a:pt x="37" y="21"/>
                        </a:lnTo>
                        <a:lnTo>
                          <a:pt x="34" y="25"/>
                        </a:lnTo>
                        <a:lnTo>
                          <a:pt x="30" y="29"/>
                        </a:lnTo>
                        <a:lnTo>
                          <a:pt x="27" y="34"/>
                        </a:lnTo>
                        <a:lnTo>
                          <a:pt x="24" y="39"/>
                        </a:lnTo>
                        <a:lnTo>
                          <a:pt x="21" y="43"/>
                        </a:lnTo>
                        <a:lnTo>
                          <a:pt x="18" y="49"/>
                        </a:lnTo>
                        <a:lnTo>
                          <a:pt x="16" y="55"/>
                        </a:lnTo>
                        <a:lnTo>
                          <a:pt x="14" y="60"/>
                        </a:lnTo>
                        <a:lnTo>
                          <a:pt x="12" y="63"/>
                        </a:lnTo>
                        <a:lnTo>
                          <a:pt x="12" y="66"/>
                        </a:lnTo>
                        <a:lnTo>
                          <a:pt x="10" y="69"/>
                        </a:lnTo>
                        <a:lnTo>
                          <a:pt x="8" y="72"/>
                        </a:lnTo>
                        <a:lnTo>
                          <a:pt x="7" y="75"/>
                        </a:lnTo>
                        <a:lnTo>
                          <a:pt x="7" y="79"/>
                        </a:lnTo>
                        <a:lnTo>
                          <a:pt x="7" y="81"/>
                        </a:lnTo>
                        <a:lnTo>
                          <a:pt x="5" y="84"/>
                        </a:lnTo>
                        <a:lnTo>
                          <a:pt x="5" y="88"/>
                        </a:lnTo>
                        <a:lnTo>
                          <a:pt x="4" y="91"/>
                        </a:lnTo>
                        <a:lnTo>
                          <a:pt x="4" y="94"/>
                        </a:lnTo>
                        <a:lnTo>
                          <a:pt x="3" y="98"/>
                        </a:lnTo>
                        <a:lnTo>
                          <a:pt x="2" y="101"/>
                        </a:lnTo>
                        <a:lnTo>
                          <a:pt x="2" y="105"/>
                        </a:lnTo>
                        <a:lnTo>
                          <a:pt x="1" y="117"/>
                        </a:lnTo>
                        <a:lnTo>
                          <a:pt x="0" y="132"/>
                        </a:lnTo>
                        <a:lnTo>
                          <a:pt x="0" y="146"/>
                        </a:lnTo>
                        <a:lnTo>
                          <a:pt x="0" y="153"/>
                        </a:lnTo>
                        <a:lnTo>
                          <a:pt x="1" y="159"/>
                        </a:lnTo>
                        <a:lnTo>
                          <a:pt x="2" y="167"/>
                        </a:lnTo>
                        <a:lnTo>
                          <a:pt x="2" y="171"/>
                        </a:lnTo>
                        <a:lnTo>
                          <a:pt x="3" y="175"/>
                        </a:lnTo>
                        <a:lnTo>
                          <a:pt x="3" y="179"/>
                        </a:lnTo>
                        <a:lnTo>
                          <a:pt x="4" y="184"/>
                        </a:lnTo>
                        <a:lnTo>
                          <a:pt x="5" y="188"/>
                        </a:lnTo>
                        <a:lnTo>
                          <a:pt x="7" y="192"/>
                        </a:lnTo>
                        <a:lnTo>
                          <a:pt x="7" y="196"/>
                        </a:lnTo>
                        <a:lnTo>
                          <a:pt x="10" y="201"/>
                        </a:lnTo>
                        <a:lnTo>
                          <a:pt x="11" y="205"/>
                        </a:lnTo>
                        <a:lnTo>
                          <a:pt x="13" y="210"/>
                        </a:lnTo>
                        <a:lnTo>
                          <a:pt x="15" y="214"/>
                        </a:lnTo>
                        <a:lnTo>
                          <a:pt x="17" y="218"/>
                        </a:lnTo>
                        <a:lnTo>
                          <a:pt x="18" y="223"/>
                        </a:lnTo>
                        <a:lnTo>
                          <a:pt x="20" y="227"/>
                        </a:lnTo>
                        <a:lnTo>
                          <a:pt x="23" y="229"/>
                        </a:lnTo>
                        <a:lnTo>
                          <a:pt x="25" y="234"/>
                        </a:lnTo>
                        <a:lnTo>
                          <a:pt x="27" y="238"/>
                        </a:lnTo>
                        <a:lnTo>
                          <a:pt x="29" y="241"/>
                        </a:lnTo>
                        <a:lnTo>
                          <a:pt x="32" y="245"/>
                        </a:lnTo>
                        <a:lnTo>
                          <a:pt x="34" y="248"/>
                        </a:lnTo>
                        <a:lnTo>
                          <a:pt x="37" y="251"/>
                        </a:lnTo>
                        <a:lnTo>
                          <a:pt x="39" y="254"/>
                        </a:lnTo>
                        <a:lnTo>
                          <a:pt x="42" y="257"/>
                        </a:lnTo>
                        <a:lnTo>
                          <a:pt x="44" y="260"/>
                        </a:lnTo>
                        <a:lnTo>
                          <a:pt x="49" y="265"/>
                        </a:lnTo>
                        <a:lnTo>
                          <a:pt x="55" y="269"/>
                        </a:lnTo>
                        <a:lnTo>
                          <a:pt x="61" y="273"/>
                        </a:lnTo>
                        <a:lnTo>
                          <a:pt x="67" y="275"/>
                        </a:lnTo>
                        <a:lnTo>
                          <a:pt x="72" y="278"/>
                        </a:lnTo>
                        <a:lnTo>
                          <a:pt x="105" y="268"/>
                        </a:lnTo>
                        <a:lnTo>
                          <a:pt x="420" y="200"/>
                        </a:lnTo>
                        <a:lnTo>
                          <a:pt x="420" y="149"/>
                        </a:lnTo>
                        <a:lnTo>
                          <a:pt x="105" y="181"/>
                        </a:lnTo>
                        <a:lnTo>
                          <a:pt x="85" y="18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0" name="Google Shape;1700;p9"/>
                  <p:cNvSpPr/>
                  <p:nvPr/>
                </p:nvSpPr>
                <p:spPr>
                  <a:xfrm>
                    <a:off x="1720" y="489"/>
                    <a:ext cx="35" cy="60"/>
                  </a:xfrm>
                  <a:custGeom>
                    <a:rect b="b" l="l" r="r" t="t"/>
                    <a:pathLst>
                      <a:path extrusionOk="0" h="299" w="173">
                        <a:moveTo>
                          <a:pt x="0" y="285"/>
                        </a:moveTo>
                        <a:lnTo>
                          <a:pt x="0" y="58"/>
                        </a:lnTo>
                        <a:lnTo>
                          <a:pt x="8" y="25"/>
                        </a:lnTo>
                        <a:lnTo>
                          <a:pt x="21" y="12"/>
                        </a:lnTo>
                        <a:lnTo>
                          <a:pt x="37" y="6"/>
                        </a:lnTo>
                        <a:lnTo>
                          <a:pt x="58" y="2"/>
                        </a:lnTo>
                        <a:lnTo>
                          <a:pt x="89" y="0"/>
                        </a:lnTo>
                        <a:lnTo>
                          <a:pt x="120" y="5"/>
                        </a:lnTo>
                        <a:lnTo>
                          <a:pt x="140" y="12"/>
                        </a:lnTo>
                        <a:lnTo>
                          <a:pt x="158" y="28"/>
                        </a:lnTo>
                        <a:lnTo>
                          <a:pt x="169" y="58"/>
                        </a:lnTo>
                        <a:lnTo>
                          <a:pt x="173" y="84"/>
                        </a:lnTo>
                        <a:lnTo>
                          <a:pt x="173" y="294"/>
                        </a:lnTo>
                        <a:lnTo>
                          <a:pt x="121" y="294"/>
                        </a:lnTo>
                        <a:lnTo>
                          <a:pt x="121" y="75"/>
                        </a:lnTo>
                        <a:lnTo>
                          <a:pt x="47" y="75"/>
                        </a:lnTo>
                        <a:lnTo>
                          <a:pt x="47" y="299"/>
                        </a:lnTo>
                        <a:lnTo>
                          <a:pt x="0" y="28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1" name="Google Shape;1701;p9"/>
                  <p:cNvSpPr/>
                  <p:nvPr/>
                </p:nvSpPr>
                <p:spPr>
                  <a:xfrm>
                    <a:off x="1746" y="483"/>
                    <a:ext cx="84" cy="55"/>
                  </a:xfrm>
                  <a:custGeom>
                    <a:rect b="b" l="l" r="r" t="t"/>
                    <a:pathLst>
                      <a:path extrusionOk="0" h="278" w="420">
                        <a:moveTo>
                          <a:pt x="334" y="182"/>
                        </a:moveTo>
                        <a:lnTo>
                          <a:pt x="348" y="182"/>
                        </a:lnTo>
                        <a:lnTo>
                          <a:pt x="358" y="175"/>
                        </a:lnTo>
                        <a:lnTo>
                          <a:pt x="361" y="168"/>
                        </a:lnTo>
                        <a:lnTo>
                          <a:pt x="363" y="165"/>
                        </a:lnTo>
                        <a:lnTo>
                          <a:pt x="364" y="162"/>
                        </a:lnTo>
                        <a:lnTo>
                          <a:pt x="366" y="158"/>
                        </a:lnTo>
                        <a:lnTo>
                          <a:pt x="367" y="153"/>
                        </a:lnTo>
                        <a:lnTo>
                          <a:pt x="368" y="146"/>
                        </a:lnTo>
                        <a:lnTo>
                          <a:pt x="368" y="137"/>
                        </a:lnTo>
                        <a:lnTo>
                          <a:pt x="367" y="128"/>
                        </a:lnTo>
                        <a:lnTo>
                          <a:pt x="367" y="123"/>
                        </a:lnTo>
                        <a:lnTo>
                          <a:pt x="366" y="119"/>
                        </a:lnTo>
                        <a:lnTo>
                          <a:pt x="365" y="116"/>
                        </a:lnTo>
                        <a:lnTo>
                          <a:pt x="363" y="112"/>
                        </a:lnTo>
                        <a:lnTo>
                          <a:pt x="362" y="108"/>
                        </a:lnTo>
                        <a:lnTo>
                          <a:pt x="359" y="105"/>
                        </a:lnTo>
                        <a:lnTo>
                          <a:pt x="358" y="103"/>
                        </a:lnTo>
                        <a:lnTo>
                          <a:pt x="355" y="100"/>
                        </a:lnTo>
                        <a:lnTo>
                          <a:pt x="351" y="96"/>
                        </a:lnTo>
                        <a:lnTo>
                          <a:pt x="345" y="94"/>
                        </a:lnTo>
                        <a:lnTo>
                          <a:pt x="334" y="95"/>
                        </a:lnTo>
                        <a:lnTo>
                          <a:pt x="316" y="94"/>
                        </a:lnTo>
                        <a:lnTo>
                          <a:pt x="0" y="126"/>
                        </a:lnTo>
                        <a:lnTo>
                          <a:pt x="0" y="74"/>
                        </a:lnTo>
                        <a:lnTo>
                          <a:pt x="316" y="6"/>
                        </a:lnTo>
                        <a:lnTo>
                          <a:pt x="357" y="0"/>
                        </a:lnTo>
                        <a:lnTo>
                          <a:pt x="365" y="3"/>
                        </a:lnTo>
                        <a:lnTo>
                          <a:pt x="372" y="10"/>
                        </a:lnTo>
                        <a:lnTo>
                          <a:pt x="376" y="13"/>
                        </a:lnTo>
                        <a:lnTo>
                          <a:pt x="380" y="16"/>
                        </a:lnTo>
                        <a:lnTo>
                          <a:pt x="384" y="21"/>
                        </a:lnTo>
                        <a:lnTo>
                          <a:pt x="387" y="25"/>
                        </a:lnTo>
                        <a:lnTo>
                          <a:pt x="390" y="29"/>
                        </a:lnTo>
                        <a:lnTo>
                          <a:pt x="394" y="34"/>
                        </a:lnTo>
                        <a:lnTo>
                          <a:pt x="396" y="39"/>
                        </a:lnTo>
                        <a:lnTo>
                          <a:pt x="399" y="43"/>
                        </a:lnTo>
                        <a:lnTo>
                          <a:pt x="402" y="49"/>
                        </a:lnTo>
                        <a:lnTo>
                          <a:pt x="404" y="55"/>
                        </a:lnTo>
                        <a:lnTo>
                          <a:pt x="406" y="60"/>
                        </a:lnTo>
                        <a:lnTo>
                          <a:pt x="407" y="63"/>
                        </a:lnTo>
                        <a:lnTo>
                          <a:pt x="408" y="66"/>
                        </a:lnTo>
                        <a:lnTo>
                          <a:pt x="409" y="69"/>
                        </a:lnTo>
                        <a:lnTo>
                          <a:pt x="410" y="72"/>
                        </a:lnTo>
                        <a:lnTo>
                          <a:pt x="411" y="75"/>
                        </a:lnTo>
                        <a:lnTo>
                          <a:pt x="412" y="79"/>
                        </a:lnTo>
                        <a:lnTo>
                          <a:pt x="413" y="81"/>
                        </a:lnTo>
                        <a:lnTo>
                          <a:pt x="414" y="84"/>
                        </a:lnTo>
                        <a:lnTo>
                          <a:pt x="415" y="91"/>
                        </a:lnTo>
                        <a:lnTo>
                          <a:pt x="416" y="94"/>
                        </a:lnTo>
                        <a:lnTo>
                          <a:pt x="416" y="98"/>
                        </a:lnTo>
                        <a:lnTo>
                          <a:pt x="417" y="101"/>
                        </a:lnTo>
                        <a:lnTo>
                          <a:pt x="417" y="105"/>
                        </a:lnTo>
                        <a:lnTo>
                          <a:pt x="419" y="117"/>
                        </a:lnTo>
                        <a:lnTo>
                          <a:pt x="420" y="132"/>
                        </a:lnTo>
                        <a:lnTo>
                          <a:pt x="420" y="146"/>
                        </a:lnTo>
                        <a:lnTo>
                          <a:pt x="420" y="153"/>
                        </a:lnTo>
                        <a:lnTo>
                          <a:pt x="419" y="159"/>
                        </a:lnTo>
                        <a:lnTo>
                          <a:pt x="418" y="167"/>
                        </a:lnTo>
                        <a:lnTo>
                          <a:pt x="417" y="171"/>
                        </a:lnTo>
                        <a:lnTo>
                          <a:pt x="417" y="175"/>
                        </a:lnTo>
                        <a:lnTo>
                          <a:pt x="416" y="179"/>
                        </a:lnTo>
                        <a:lnTo>
                          <a:pt x="415" y="184"/>
                        </a:lnTo>
                        <a:lnTo>
                          <a:pt x="414" y="188"/>
                        </a:lnTo>
                        <a:lnTo>
                          <a:pt x="413" y="192"/>
                        </a:lnTo>
                        <a:lnTo>
                          <a:pt x="411" y="196"/>
                        </a:lnTo>
                        <a:lnTo>
                          <a:pt x="410" y="201"/>
                        </a:lnTo>
                        <a:lnTo>
                          <a:pt x="409" y="205"/>
                        </a:lnTo>
                        <a:lnTo>
                          <a:pt x="407" y="210"/>
                        </a:lnTo>
                        <a:lnTo>
                          <a:pt x="405" y="214"/>
                        </a:lnTo>
                        <a:lnTo>
                          <a:pt x="403" y="218"/>
                        </a:lnTo>
                        <a:lnTo>
                          <a:pt x="402" y="223"/>
                        </a:lnTo>
                        <a:lnTo>
                          <a:pt x="400" y="227"/>
                        </a:lnTo>
                        <a:lnTo>
                          <a:pt x="398" y="229"/>
                        </a:lnTo>
                        <a:lnTo>
                          <a:pt x="396" y="234"/>
                        </a:lnTo>
                        <a:lnTo>
                          <a:pt x="394" y="238"/>
                        </a:lnTo>
                        <a:lnTo>
                          <a:pt x="391" y="241"/>
                        </a:lnTo>
                        <a:lnTo>
                          <a:pt x="389" y="245"/>
                        </a:lnTo>
                        <a:lnTo>
                          <a:pt x="386" y="248"/>
                        </a:lnTo>
                        <a:lnTo>
                          <a:pt x="384" y="251"/>
                        </a:lnTo>
                        <a:lnTo>
                          <a:pt x="381" y="254"/>
                        </a:lnTo>
                        <a:lnTo>
                          <a:pt x="378" y="257"/>
                        </a:lnTo>
                        <a:lnTo>
                          <a:pt x="376" y="260"/>
                        </a:lnTo>
                        <a:lnTo>
                          <a:pt x="370" y="265"/>
                        </a:lnTo>
                        <a:lnTo>
                          <a:pt x="365" y="269"/>
                        </a:lnTo>
                        <a:lnTo>
                          <a:pt x="359" y="273"/>
                        </a:lnTo>
                        <a:lnTo>
                          <a:pt x="354" y="275"/>
                        </a:lnTo>
                        <a:lnTo>
                          <a:pt x="348" y="278"/>
                        </a:lnTo>
                        <a:lnTo>
                          <a:pt x="316" y="268"/>
                        </a:lnTo>
                        <a:lnTo>
                          <a:pt x="0" y="200"/>
                        </a:lnTo>
                        <a:lnTo>
                          <a:pt x="0" y="149"/>
                        </a:lnTo>
                        <a:lnTo>
                          <a:pt x="316" y="181"/>
                        </a:lnTo>
                        <a:lnTo>
                          <a:pt x="334" y="18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2" name="Google Shape;1702;p9"/>
                  <p:cNvSpPr/>
                  <p:nvPr/>
                </p:nvSpPr>
                <p:spPr>
                  <a:xfrm>
                    <a:off x="1705" y="543"/>
                    <a:ext cx="59" cy="11"/>
                  </a:xfrm>
                  <a:custGeom>
                    <a:rect b="b" l="l" r="r" t="t"/>
                    <a:pathLst>
                      <a:path extrusionOk="0" h="54" w="291">
                        <a:moveTo>
                          <a:pt x="0" y="54"/>
                        </a:moveTo>
                        <a:lnTo>
                          <a:pt x="0" y="0"/>
                        </a:lnTo>
                        <a:lnTo>
                          <a:pt x="291" y="0"/>
                        </a:lnTo>
                        <a:lnTo>
                          <a:pt x="291" y="54"/>
                        </a:lnTo>
                        <a:lnTo>
                          <a:pt x="0"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3" name="Google Shape;1703;p9"/>
                  <p:cNvSpPr/>
                  <p:nvPr/>
                </p:nvSpPr>
                <p:spPr>
                  <a:xfrm>
                    <a:off x="1694" y="551"/>
                    <a:ext cx="23" cy="14"/>
                  </a:xfrm>
                  <a:custGeom>
                    <a:rect b="b" l="l" r="r" t="t"/>
                    <a:pathLst>
                      <a:path extrusionOk="0" h="68" w="117">
                        <a:moveTo>
                          <a:pt x="0" y="68"/>
                        </a:moveTo>
                        <a:lnTo>
                          <a:pt x="59" y="0"/>
                        </a:lnTo>
                        <a:lnTo>
                          <a:pt x="117" y="0"/>
                        </a:lnTo>
                        <a:lnTo>
                          <a:pt x="59" y="68"/>
                        </a:lnTo>
                        <a:lnTo>
                          <a:pt x="0" y="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4" name="Google Shape;1704;p9"/>
                  <p:cNvSpPr/>
                  <p:nvPr/>
                </p:nvSpPr>
                <p:spPr>
                  <a:xfrm>
                    <a:off x="1694" y="565"/>
                    <a:ext cx="81" cy="13"/>
                  </a:xfrm>
                  <a:custGeom>
                    <a:rect b="b" l="l" r="r" t="t"/>
                    <a:pathLst>
                      <a:path extrusionOk="0" h="66" w="409">
                        <a:moveTo>
                          <a:pt x="0" y="66"/>
                        </a:moveTo>
                        <a:lnTo>
                          <a:pt x="409" y="66"/>
                        </a:lnTo>
                        <a:lnTo>
                          <a:pt x="409" y="0"/>
                        </a:lnTo>
                        <a:lnTo>
                          <a:pt x="0" y="0"/>
                        </a:lnTo>
                        <a:lnTo>
                          <a:pt x="0"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5" name="Google Shape;1705;p9"/>
                  <p:cNvSpPr/>
                  <p:nvPr/>
                </p:nvSpPr>
                <p:spPr>
                  <a:xfrm>
                    <a:off x="1752" y="551"/>
                    <a:ext cx="23" cy="14"/>
                  </a:xfrm>
                  <a:custGeom>
                    <a:rect b="b" l="l" r="r" t="t"/>
                    <a:pathLst>
                      <a:path extrusionOk="0" h="68" w="117">
                        <a:moveTo>
                          <a:pt x="0" y="0"/>
                        </a:moveTo>
                        <a:lnTo>
                          <a:pt x="58" y="68"/>
                        </a:lnTo>
                        <a:lnTo>
                          <a:pt x="117" y="68"/>
                        </a:lnTo>
                        <a:lnTo>
                          <a:pt x="5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6" name="Google Shape;1706;p9"/>
                  <p:cNvSpPr/>
                  <p:nvPr/>
                </p:nvSpPr>
                <p:spPr>
                  <a:xfrm>
                    <a:off x="1614" y="591"/>
                    <a:ext cx="33" cy="120"/>
                  </a:xfrm>
                  <a:custGeom>
                    <a:rect b="b" l="l" r="r" t="t"/>
                    <a:pathLst>
                      <a:path extrusionOk="0" h="600" w="166">
                        <a:moveTo>
                          <a:pt x="0" y="0"/>
                        </a:moveTo>
                        <a:lnTo>
                          <a:pt x="0" y="600"/>
                        </a:lnTo>
                        <a:lnTo>
                          <a:pt x="48" y="600"/>
                        </a:lnTo>
                        <a:lnTo>
                          <a:pt x="48" y="66"/>
                        </a:lnTo>
                        <a:lnTo>
                          <a:pt x="106" y="66"/>
                        </a:lnTo>
                        <a:lnTo>
                          <a:pt x="166" y="66"/>
                        </a:lnTo>
                        <a:lnTo>
                          <a:pt x="166"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7" name="Google Shape;1707;p9"/>
                  <p:cNvSpPr/>
                  <p:nvPr/>
                </p:nvSpPr>
                <p:spPr>
                  <a:xfrm>
                    <a:off x="1635" y="598"/>
                    <a:ext cx="12" cy="95"/>
                  </a:xfrm>
                  <a:custGeom>
                    <a:rect b="b" l="l" r="r" t="t"/>
                    <a:pathLst>
                      <a:path extrusionOk="0" h="475" w="60">
                        <a:moveTo>
                          <a:pt x="60" y="4"/>
                        </a:moveTo>
                        <a:lnTo>
                          <a:pt x="60" y="475"/>
                        </a:lnTo>
                        <a:lnTo>
                          <a:pt x="0" y="465"/>
                        </a:lnTo>
                        <a:lnTo>
                          <a:pt x="0" y="0"/>
                        </a:lnTo>
                        <a:lnTo>
                          <a:pt x="6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8" name="Google Shape;1708;p9"/>
                  <p:cNvSpPr/>
                  <p:nvPr/>
                </p:nvSpPr>
                <p:spPr>
                  <a:xfrm>
                    <a:off x="1635" y="578"/>
                    <a:ext cx="75" cy="40"/>
                  </a:xfrm>
                  <a:custGeom>
                    <a:rect b="b" l="l" r="r" t="t"/>
                    <a:pathLst>
                      <a:path extrusionOk="0" h="199" w="374">
                        <a:moveTo>
                          <a:pt x="49" y="133"/>
                        </a:moveTo>
                        <a:lnTo>
                          <a:pt x="177" y="133"/>
                        </a:lnTo>
                        <a:lnTo>
                          <a:pt x="192" y="134"/>
                        </a:lnTo>
                        <a:lnTo>
                          <a:pt x="206" y="133"/>
                        </a:lnTo>
                        <a:lnTo>
                          <a:pt x="220" y="127"/>
                        </a:lnTo>
                        <a:lnTo>
                          <a:pt x="227" y="124"/>
                        </a:lnTo>
                        <a:lnTo>
                          <a:pt x="233" y="121"/>
                        </a:lnTo>
                        <a:lnTo>
                          <a:pt x="236" y="118"/>
                        </a:lnTo>
                        <a:lnTo>
                          <a:pt x="239" y="116"/>
                        </a:lnTo>
                        <a:lnTo>
                          <a:pt x="242" y="113"/>
                        </a:lnTo>
                        <a:lnTo>
                          <a:pt x="244" y="110"/>
                        </a:lnTo>
                        <a:lnTo>
                          <a:pt x="247" y="107"/>
                        </a:lnTo>
                        <a:lnTo>
                          <a:pt x="250" y="104"/>
                        </a:lnTo>
                        <a:lnTo>
                          <a:pt x="251" y="101"/>
                        </a:lnTo>
                        <a:lnTo>
                          <a:pt x="253" y="97"/>
                        </a:lnTo>
                        <a:lnTo>
                          <a:pt x="255" y="94"/>
                        </a:lnTo>
                        <a:lnTo>
                          <a:pt x="257" y="90"/>
                        </a:lnTo>
                        <a:lnTo>
                          <a:pt x="259" y="86"/>
                        </a:lnTo>
                        <a:lnTo>
                          <a:pt x="260" y="84"/>
                        </a:lnTo>
                        <a:lnTo>
                          <a:pt x="262" y="80"/>
                        </a:lnTo>
                        <a:lnTo>
                          <a:pt x="263" y="75"/>
                        </a:lnTo>
                        <a:lnTo>
                          <a:pt x="264" y="71"/>
                        </a:lnTo>
                        <a:lnTo>
                          <a:pt x="265" y="67"/>
                        </a:lnTo>
                        <a:lnTo>
                          <a:pt x="265" y="62"/>
                        </a:lnTo>
                        <a:lnTo>
                          <a:pt x="266" y="58"/>
                        </a:lnTo>
                        <a:lnTo>
                          <a:pt x="267" y="56"/>
                        </a:lnTo>
                        <a:lnTo>
                          <a:pt x="267" y="54"/>
                        </a:lnTo>
                        <a:lnTo>
                          <a:pt x="268" y="51"/>
                        </a:lnTo>
                        <a:lnTo>
                          <a:pt x="268" y="49"/>
                        </a:lnTo>
                        <a:lnTo>
                          <a:pt x="269" y="47"/>
                        </a:lnTo>
                        <a:lnTo>
                          <a:pt x="270" y="45"/>
                        </a:lnTo>
                        <a:lnTo>
                          <a:pt x="271" y="42"/>
                        </a:lnTo>
                        <a:lnTo>
                          <a:pt x="271" y="40"/>
                        </a:lnTo>
                        <a:lnTo>
                          <a:pt x="272" y="38"/>
                        </a:lnTo>
                        <a:lnTo>
                          <a:pt x="273" y="35"/>
                        </a:lnTo>
                        <a:lnTo>
                          <a:pt x="274" y="33"/>
                        </a:lnTo>
                        <a:lnTo>
                          <a:pt x="275" y="31"/>
                        </a:lnTo>
                        <a:lnTo>
                          <a:pt x="276" y="29"/>
                        </a:lnTo>
                        <a:lnTo>
                          <a:pt x="277" y="26"/>
                        </a:lnTo>
                        <a:lnTo>
                          <a:pt x="279" y="22"/>
                        </a:lnTo>
                        <a:lnTo>
                          <a:pt x="280" y="19"/>
                        </a:lnTo>
                        <a:lnTo>
                          <a:pt x="282" y="18"/>
                        </a:lnTo>
                        <a:lnTo>
                          <a:pt x="283" y="15"/>
                        </a:lnTo>
                        <a:lnTo>
                          <a:pt x="284" y="13"/>
                        </a:lnTo>
                        <a:lnTo>
                          <a:pt x="285" y="10"/>
                        </a:lnTo>
                        <a:lnTo>
                          <a:pt x="288" y="6"/>
                        </a:lnTo>
                        <a:lnTo>
                          <a:pt x="290" y="3"/>
                        </a:lnTo>
                        <a:lnTo>
                          <a:pt x="293" y="0"/>
                        </a:lnTo>
                        <a:lnTo>
                          <a:pt x="374" y="0"/>
                        </a:lnTo>
                        <a:lnTo>
                          <a:pt x="367" y="3"/>
                        </a:lnTo>
                        <a:lnTo>
                          <a:pt x="360" y="9"/>
                        </a:lnTo>
                        <a:lnTo>
                          <a:pt x="357" y="11"/>
                        </a:lnTo>
                        <a:lnTo>
                          <a:pt x="355" y="14"/>
                        </a:lnTo>
                        <a:lnTo>
                          <a:pt x="353" y="18"/>
                        </a:lnTo>
                        <a:lnTo>
                          <a:pt x="350" y="21"/>
                        </a:lnTo>
                        <a:lnTo>
                          <a:pt x="348" y="25"/>
                        </a:lnTo>
                        <a:lnTo>
                          <a:pt x="346" y="30"/>
                        </a:lnTo>
                        <a:lnTo>
                          <a:pt x="343" y="34"/>
                        </a:lnTo>
                        <a:lnTo>
                          <a:pt x="343" y="36"/>
                        </a:lnTo>
                        <a:lnTo>
                          <a:pt x="342" y="38"/>
                        </a:lnTo>
                        <a:lnTo>
                          <a:pt x="340" y="43"/>
                        </a:lnTo>
                        <a:lnTo>
                          <a:pt x="339" y="46"/>
                        </a:lnTo>
                        <a:lnTo>
                          <a:pt x="338" y="47"/>
                        </a:lnTo>
                        <a:lnTo>
                          <a:pt x="337" y="50"/>
                        </a:lnTo>
                        <a:lnTo>
                          <a:pt x="337" y="52"/>
                        </a:lnTo>
                        <a:lnTo>
                          <a:pt x="336" y="55"/>
                        </a:lnTo>
                        <a:lnTo>
                          <a:pt x="335" y="57"/>
                        </a:lnTo>
                        <a:lnTo>
                          <a:pt x="334" y="62"/>
                        </a:lnTo>
                        <a:lnTo>
                          <a:pt x="333" y="65"/>
                        </a:lnTo>
                        <a:lnTo>
                          <a:pt x="333" y="67"/>
                        </a:lnTo>
                        <a:lnTo>
                          <a:pt x="332" y="70"/>
                        </a:lnTo>
                        <a:lnTo>
                          <a:pt x="332" y="73"/>
                        </a:lnTo>
                        <a:lnTo>
                          <a:pt x="331" y="76"/>
                        </a:lnTo>
                        <a:lnTo>
                          <a:pt x="331" y="78"/>
                        </a:lnTo>
                        <a:lnTo>
                          <a:pt x="330" y="81"/>
                        </a:lnTo>
                        <a:lnTo>
                          <a:pt x="330" y="83"/>
                        </a:lnTo>
                        <a:lnTo>
                          <a:pt x="329" y="88"/>
                        </a:lnTo>
                        <a:lnTo>
                          <a:pt x="327" y="98"/>
                        </a:lnTo>
                        <a:lnTo>
                          <a:pt x="326" y="108"/>
                        </a:lnTo>
                        <a:lnTo>
                          <a:pt x="324" y="117"/>
                        </a:lnTo>
                        <a:lnTo>
                          <a:pt x="323" y="125"/>
                        </a:lnTo>
                        <a:lnTo>
                          <a:pt x="322" y="133"/>
                        </a:lnTo>
                        <a:lnTo>
                          <a:pt x="322" y="135"/>
                        </a:lnTo>
                        <a:lnTo>
                          <a:pt x="321" y="137"/>
                        </a:lnTo>
                        <a:lnTo>
                          <a:pt x="320" y="140"/>
                        </a:lnTo>
                        <a:lnTo>
                          <a:pt x="320" y="144"/>
                        </a:lnTo>
                        <a:lnTo>
                          <a:pt x="319" y="147"/>
                        </a:lnTo>
                        <a:lnTo>
                          <a:pt x="317" y="151"/>
                        </a:lnTo>
                        <a:lnTo>
                          <a:pt x="315" y="154"/>
                        </a:lnTo>
                        <a:lnTo>
                          <a:pt x="313" y="157"/>
                        </a:lnTo>
                        <a:lnTo>
                          <a:pt x="311" y="159"/>
                        </a:lnTo>
                        <a:lnTo>
                          <a:pt x="309" y="162"/>
                        </a:lnTo>
                        <a:lnTo>
                          <a:pt x="306" y="165"/>
                        </a:lnTo>
                        <a:lnTo>
                          <a:pt x="304" y="168"/>
                        </a:lnTo>
                        <a:lnTo>
                          <a:pt x="301" y="171"/>
                        </a:lnTo>
                        <a:lnTo>
                          <a:pt x="298" y="173"/>
                        </a:lnTo>
                        <a:lnTo>
                          <a:pt x="295" y="176"/>
                        </a:lnTo>
                        <a:lnTo>
                          <a:pt x="292" y="178"/>
                        </a:lnTo>
                        <a:lnTo>
                          <a:pt x="289" y="181"/>
                        </a:lnTo>
                        <a:lnTo>
                          <a:pt x="286" y="183"/>
                        </a:lnTo>
                        <a:lnTo>
                          <a:pt x="283" y="185"/>
                        </a:lnTo>
                        <a:lnTo>
                          <a:pt x="276" y="189"/>
                        </a:lnTo>
                        <a:lnTo>
                          <a:pt x="269" y="192"/>
                        </a:lnTo>
                        <a:lnTo>
                          <a:pt x="262" y="195"/>
                        </a:lnTo>
                        <a:lnTo>
                          <a:pt x="255" y="196"/>
                        </a:lnTo>
                        <a:lnTo>
                          <a:pt x="249" y="198"/>
                        </a:lnTo>
                        <a:lnTo>
                          <a:pt x="235" y="199"/>
                        </a:lnTo>
                        <a:lnTo>
                          <a:pt x="0" y="199"/>
                        </a:lnTo>
                        <a:lnTo>
                          <a:pt x="0" y="133"/>
                        </a:lnTo>
                        <a:lnTo>
                          <a:pt x="49" y="1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9"/>
                  <p:cNvSpPr/>
                  <p:nvPr/>
                </p:nvSpPr>
                <p:spPr>
                  <a:xfrm>
                    <a:off x="1759" y="578"/>
                    <a:ext cx="98" cy="187"/>
                  </a:xfrm>
                  <a:custGeom>
                    <a:rect b="b" l="l" r="r" t="t"/>
                    <a:pathLst>
                      <a:path extrusionOk="0" h="934" w="490">
                        <a:moveTo>
                          <a:pt x="252" y="591"/>
                        </a:moveTo>
                        <a:lnTo>
                          <a:pt x="255" y="617"/>
                        </a:lnTo>
                        <a:lnTo>
                          <a:pt x="255" y="643"/>
                        </a:lnTo>
                        <a:lnTo>
                          <a:pt x="257" y="667"/>
                        </a:lnTo>
                        <a:lnTo>
                          <a:pt x="257" y="679"/>
                        </a:lnTo>
                        <a:lnTo>
                          <a:pt x="257" y="866"/>
                        </a:lnTo>
                        <a:lnTo>
                          <a:pt x="432" y="866"/>
                        </a:lnTo>
                        <a:lnTo>
                          <a:pt x="432" y="480"/>
                        </a:lnTo>
                        <a:lnTo>
                          <a:pt x="432" y="399"/>
                        </a:lnTo>
                        <a:lnTo>
                          <a:pt x="431" y="394"/>
                        </a:lnTo>
                        <a:lnTo>
                          <a:pt x="430" y="388"/>
                        </a:lnTo>
                        <a:lnTo>
                          <a:pt x="429" y="385"/>
                        </a:lnTo>
                        <a:lnTo>
                          <a:pt x="428" y="382"/>
                        </a:lnTo>
                        <a:lnTo>
                          <a:pt x="428" y="380"/>
                        </a:lnTo>
                        <a:lnTo>
                          <a:pt x="427" y="377"/>
                        </a:lnTo>
                        <a:lnTo>
                          <a:pt x="427" y="374"/>
                        </a:lnTo>
                        <a:lnTo>
                          <a:pt x="426" y="371"/>
                        </a:lnTo>
                        <a:lnTo>
                          <a:pt x="425" y="368"/>
                        </a:lnTo>
                        <a:lnTo>
                          <a:pt x="424" y="365"/>
                        </a:lnTo>
                        <a:lnTo>
                          <a:pt x="423" y="362"/>
                        </a:lnTo>
                        <a:lnTo>
                          <a:pt x="423" y="360"/>
                        </a:lnTo>
                        <a:lnTo>
                          <a:pt x="422" y="357"/>
                        </a:lnTo>
                        <a:lnTo>
                          <a:pt x="421" y="354"/>
                        </a:lnTo>
                        <a:lnTo>
                          <a:pt x="420" y="351"/>
                        </a:lnTo>
                        <a:lnTo>
                          <a:pt x="419" y="348"/>
                        </a:lnTo>
                        <a:lnTo>
                          <a:pt x="418" y="346"/>
                        </a:lnTo>
                        <a:lnTo>
                          <a:pt x="417" y="343"/>
                        </a:lnTo>
                        <a:lnTo>
                          <a:pt x="416" y="341"/>
                        </a:lnTo>
                        <a:lnTo>
                          <a:pt x="415" y="339"/>
                        </a:lnTo>
                        <a:lnTo>
                          <a:pt x="414" y="336"/>
                        </a:lnTo>
                        <a:lnTo>
                          <a:pt x="413" y="333"/>
                        </a:lnTo>
                        <a:lnTo>
                          <a:pt x="412" y="331"/>
                        </a:lnTo>
                        <a:lnTo>
                          <a:pt x="411" y="328"/>
                        </a:lnTo>
                        <a:lnTo>
                          <a:pt x="409" y="326"/>
                        </a:lnTo>
                        <a:lnTo>
                          <a:pt x="408" y="323"/>
                        </a:lnTo>
                        <a:lnTo>
                          <a:pt x="407" y="320"/>
                        </a:lnTo>
                        <a:lnTo>
                          <a:pt x="406" y="318"/>
                        </a:lnTo>
                        <a:lnTo>
                          <a:pt x="403" y="313"/>
                        </a:lnTo>
                        <a:lnTo>
                          <a:pt x="402" y="310"/>
                        </a:lnTo>
                        <a:lnTo>
                          <a:pt x="401" y="308"/>
                        </a:lnTo>
                        <a:lnTo>
                          <a:pt x="399" y="306"/>
                        </a:lnTo>
                        <a:lnTo>
                          <a:pt x="398" y="304"/>
                        </a:lnTo>
                        <a:lnTo>
                          <a:pt x="396" y="302"/>
                        </a:lnTo>
                        <a:lnTo>
                          <a:pt x="395" y="299"/>
                        </a:lnTo>
                        <a:lnTo>
                          <a:pt x="393" y="297"/>
                        </a:lnTo>
                        <a:lnTo>
                          <a:pt x="392" y="295"/>
                        </a:lnTo>
                        <a:lnTo>
                          <a:pt x="390" y="292"/>
                        </a:lnTo>
                        <a:lnTo>
                          <a:pt x="389" y="290"/>
                        </a:lnTo>
                        <a:lnTo>
                          <a:pt x="386" y="285"/>
                        </a:lnTo>
                        <a:lnTo>
                          <a:pt x="384" y="283"/>
                        </a:lnTo>
                        <a:lnTo>
                          <a:pt x="382" y="281"/>
                        </a:lnTo>
                        <a:lnTo>
                          <a:pt x="381" y="279"/>
                        </a:lnTo>
                        <a:lnTo>
                          <a:pt x="379" y="277"/>
                        </a:lnTo>
                        <a:lnTo>
                          <a:pt x="377" y="274"/>
                        </a:lnTo>
                        <a:lnTo>
                          <a:pt x="375" y="273"/>
                        </a:lnTo>
                        <a:lnTo>
                          <a:pt x="373" y="269"/>
                        </a:lnTo>
                        <a:lnTo>
                          <a:pt x="369" y="265"/>
                        </a:lnTo>
                        <a:lnTo>
                          <a:pt x="365" y="262"/>
                        </a:lnTo>
                        <a:lnTo>
                          <a:pt x="361" y="258"/>
                        </a:lnTo>
                        <a:lnTo>
                          <a:pt x="358" y="254"/>
                        </a:lnTo>
                        <a:lnTo>
                          <a:pt x="354" y="250"/>
                        </a:lnTo>
                        <a:lnTo>
                          <a:pt x="350" y="247"/>
                        </a:lnTo>
                        <a:lnTo>
                          <a:pt x="346" y="243"/>
                        </a:lnTo>
                        <a:lnTo>
                          <a:pt x="341" y="240"/>
                        </a:lnTo>
                        <a:lnTo>
                          <a:pt x="338" y="237"/>
                        </a:lnTo>
                        <a:lnTo>
                          <a:pt x="334" y="234"/>
                        </a:lnTo>
                        <a:lnTo>
                          <a:pt x="329" y="231"/>
                        </a:lnTo>
                        <a:lnTo>
                          <a:pt x="325" y="229"/>
                        </a:lnTo>
                        <a:lnTo>
                          <a:pt x="321" y="226"/>
                        </a:lnTo>
                        <a:lnTo>
                          <a:pt x="316" y="223"/>
                        </a:lnTo>
                        <a:lnTo>
                          <a:pt x="311" y="221"/>
                        </a:lnTo>
                        <a:lnTo>
                          <a:pt x="307" y="219"/>
                        </a:lnTo>
                        <a:lnTo>
                          <a:pt x="303" y="216"/>
                        </a:lnTo>
                        <a:lnTo>
                          <a:pt x="298" y="214"/>
                        </a:lnTo>
                        <a:lnTo>
                          <a:pt x="289" y="210"/>
                        </a:lnTo>
                        <a:lnTo>
                          <a:pt x="279" y="206"/>
                        </a:lnTo>
                        <a:lnTo>
                          <a:pt x="269" y="204"/>
                        </a:lnTo>
                        <a:lnTo>
                          <a:pt x="260" y="201"/>
                        </a:lnTo>
                        <a:lnTo>
                          <a:pt x="239" y="198"/>
                        </a:lnTo>
                        <a:lnTo>
                          <a:pt x="219" y="198"/>
                        </a:lnTo>
                        <a:lnTo>
                          <a:pt x="198" y="199"/>
                        </a:lnTo>
                        <a:lnTo>
                          <a:pt x="140" y="199"/>
                        </a:lnTo>
                        <a:lnTo>
                          <a:pt x="127" y="198"/>
                        </a:lnTo>
                        <a:lnTo>
                          <a:pt x="113" y="195"/>
                        </a:lnTo>
                        <a:lnTo>
                          <a:pt x="106" y="192"/>
                        </a:lnTo>
                        <a:lnTo>
                          <a:pt x="99" y="189"/>
                        </a:lnTo>
                        <a:lnTo>
                          <a:pt x="92" y="185"/>
                        </a:lnTo>
                        <a:lnTo>
                          <a:pt x="87" y="181"/>
                        </a:lnTo>
                        <a:lnTo>
                          <a:pt x="83" y="178"/>
                        </a:lnTo>
                        <a:lnTo>
                          <a:pt x="80" y="176"/>
                        </a:lnTo>
                        <a:lnTo>
                          <a:pt x="77" y="173"/>
                        </a:lnTo>
                        <a:lnTo>
                          <a:pt x="74" y="171"/>
                        </a:lnTo>
                        <a:lnTo>
                          <a:pt x="72" y="168"/>
                        </a:lnTo>
                        <a:lnTo>
                          <a:pt x="69" y="165"/>
                        </a:lnTo>
                        <a:lnTo>
                          <a:pt x="67" y="162"/>
                        </a:lnTo>
                        <a:lnTo>
                          <a:pt x="64" y="159"/>
                        </a:lnTo>
                        <a:lnTo>
                          <a:pt x="62" y="157"/>
                        </a:lnTo>
                        <a:lnTo>
                          <a:pt x="60" y="154"/>
                        </a:lnTo>
                        <a:lnTo>
                          <a:pt x="58" y="151"/>
                        </a:lnTo>
                        <a:lnTo>
                          <a:pt x="57" y="147"/>
                        </a:lnTo>
                        <a:lnTo>
                          <a:pt x="55" y="144"/>
                        </a:lnTo>
                        <a:lnTo>
                          <a:pt x="55" y="140"/>
                        </a:lnTo>
                        <a:lnTo>
                          <a:pt x="54" y="137"/>
                        </a:lnTo>
                        <a:lnTo>
                          <a:pt x="54" y="133"/>
                        </a:lnTo>
                        <a:lnTo>
                          <a:pt x="52" y="125"/>
                        </a:lnTo>
                        <a:lnTo>
                          <a:pt x="50" y="117"/>
                        </a:lnTo>
                        <a:lnTo>
                          <a:pt x="48" y="108"/>
                        </a:lnTo>
                        <a:lnTo>
                          <a:pt x="47" y="98"/>
                        </a:lnTo>
                        <a:lnTo>
                          <a:pt x="45" y="88"/>
                        </a:lnTo>
                        <a:lnTo>
                          <a:pt x="44" y="83"/>
                        </a:lnTo>
                        <a:lnTo>
                          <a:pt x="44" y="81"/>
                        </a:lnTo>
                        <a:lnTo>
                          <a:pt x="43" y="78"/>
                        </a:lnTo>
                        <a:lnTo>
                          <a:pt x="43" y="76"/>
                        </a:lnTo>
                        <a:lnTo>
                          <a:pt x="42" y="73"/>
                        </a:lnTo>
                        <a:lnTo>
                          <a:pt x="42" y="70"/>
                        </a:lnTo>
                        <a:lnTo>
                          <a:pt x="41" y="67"/>
                        </a:lnTo>
                        <a:lnTo>
                          <a:pt x="41" y="65"/>
                        </a:lnTo>
                        <a:lnTo>
                          <a:pt x="40" y="62"/>
                        </a:lnTo>
                        <a:lnTo>
                          <a:pt x="39" y="60"/>
                        </a:lnTo>
                        <a:lnTo>
                          <a:pt x="39" y="57"/>
                        </a:lnTo>
                        <a:lnTo>
                          <a:pt x="38" y="55"/>
                        </a:lnTo>
                        <a:lnTo>
                          <a:pt x="37" y="52"/>
                        </a:lnTo>
                        <a:lnTo>
                          <a:pt x="37" y="50"/>
                        </a:lnTo>
                        <a:lnTo>
                          <a:pt x="36" y="47"/>
                        </a:lnTo>
                        <a:lnTo>
                          <a:pt x="35" y="46"/>
                        </a:lnTo>
                        <a:lnTo>
                          <a:pt x="34" y="43"/>
                        </a:lnTo>
                        <a:lnTo>
                          <a:pt x="33" y="41"/>
                        </a:lnTo>
                        <a:lnTo>
                          <a:pt x="32" y="38"/>
                        </a:lnTo>
                        <a:lnTo>
                          <a:pt x="32" y="36"/>
                        </a:lnTo>
                        <a:lnTo>
                          <a:pt x="31" y="34"/>
                        </a:lnTo>
                        <a:lnTo>
                          <a:pt x="30" y="31"/>
                        </a:lnTo>
                        <a:lnTo>
                          <a:pt x="29" y="30"/>
                        </a:lnTo>
                        <a:lnTo>
                          <a:pt x="28" y="27"/>
                        </a:lnTo>
                        <a:lnTo>
                          <a:pt x="26" y="25"/>
                        </a:lnTo>
                        <a:lnTo>
                          <a:pt x="24" y="21"/>
                        </a:lnTo>
                        <a:lnTo>
                          <a:pt x="22" y="18"/>
                        </a:lnTo>
                        <a:lnTo>
                          <a:pt x="19" y="14"/>
                        </a:lnTo>
                        <a:lnTo>
                          <a:pt x="17" y="11"/>
                        </a:lnTo>
                        <a:lnTo>
                          <a:pt x="14" y="9"/>
                        </a:lnTo>
                        <a:lnTo>
                          <a:pt x="11" y="6"/>
                        </a:lnTo>
                        <a:lnTo>
                          <a:pt x="7" y="3"/>
                        </a:lnTo>
                        <a:lnTo>
                          <a:pt x="4" y="2"/>
                        </a:lnTo>
                        <a:lnTo>
                          <a:pt x="0" y="0"/>
                        </a:lnTo>
                        <a:lnTo>
                          <a:pt x="82" y="0"/>
                        </a:lnTo>
                        <a:lnTo>
                          <a:pt x="85" y="3"/>
                        </a:lnTo>
                        <a:lnTo>
                          <a:pt x="88" y="6"/>
                        </a:lnTo>
                        <a:lnTo>
                          <a:pt x="90" y="10"/>
                        </a:lnTo>
                        <a:lnTo>
                          <a:pt x="92" y="13"/>
                        </a:lnTo>
                        <a:lnTo>
                          <a:pt x="94" y="18"/>
                        </a:lnTo>
                        <a:lnTo>
                          <a:pt x="96" y="22"/>
                        </a:lnTo>
                        <a:lnTo>
                          <a:pt x="97" y="24"/>
                        </a:lnTo>
                        <a:lnTo>
                          <a:pt x="98" y="26"/>
                        </a:lnTo>
                        <a:lnTo>
                          <a:pt x="99" y="29"/>
                        </a:lnTo>
                        <a:lnTo>
                          <a:pt x="100" y="31"/>
                        </a:lnTo>
                        <a:lnTo>
                          <a:pt x="101" y="33"/>
                        </a:lnTo>
                        <a:lnTo>
                          <a:pt x="102" y="35"/>
                        </a:lnTo>
                        <a:lnTo>
                          <a:pt x="104" y="40"/>
                        </a:lnTo>
                        <a:lnTo>
                          <a:pt x="104" y="42"/>
                        </a:lnTo>
                        <a:lnTo>
                          <a:pt x="105" y="45"/>
                        </a:lnTo>
                        <a:lnTo>
                          <a:pt x="106" y="47"/>
                        </a:lnTo>
                        <a:lnTo>
                          <a:pt x="107" y="49"/>
                        </a:lnTo>
                        <a:lnTo>
                          <a:pt x="107" y="51"/>
                        </a:lnTo>
                        <a:lnTo>
                          <a:pt x="108" y="54"/>
                        </a:lnTo>
                        <a:lnTo>
                          <a:pt x="109" y="58"/>
                        </a:lnTo>
                        <a:lnTo>
                          <a:pt x="110" y="62"/>
                        </a:lnTo>
                        <a:lnTo>
                          <a:pt x="111" y="67"/>
                        </a:lnTo>
                        <a:lnTo>
                          <a:pt x="111" y="71"/>
                        </a:lnTo>
                        <a:lnTo>
                          <a:pt x="112" y="73"/>
                        </a:lnTo>
                        <a:lnTo>
                          <a:pt x="112" y="75"/>
                        </a:lnTo>
                        <a:lnTo>
                          <a:pt x="113" y="80"/>
                        </a:lnTo>
                        <a:lnTo>
                          <a:pt x="114" y="81"/>
                        </a:lnTo>
                        <a:lnTo>
                          <a:pt x="115" y="84"/>
                        </a:lnTo>
                        <a:lnTo>
                          <a:pt x="116" y="86"/>
                        </a:lnTo>
                        <a:lnTo>
                          <a:pt x="118" y="90"/>
                        </a:lnTo>
                        <a:lnTo>
                          <a:pt x="120" y="94"/>
                        </a:lnTo>
                        <a:lnTo>
                          <a:pt x="122" y="97"/>
                        </a:lnTo>
                        <a:lnTo>
                          <a:pt x="124" y="101"/>
                        </a:lnTo>
                        <a:lnTo>
                          <a:pt x="127" y="104"/>
                        </a:lnTo>
                        <a:lnTo>
                          <a:pt x="128" y="107"/>
                        </a:lnTo>
                        <a:lnTo>
                          <a:pt x="131" y="110"/>
                        </a:lnTo>
                        <a:lnTo>
                          <a:pt x="133" y="113"/>
                        </a:lnTo>
                        <a:lnTo>
                          <a:pt x="136" y="116"/>
                        </a:lnTo>
                        <a:lnTo>
                          <a:pt x="139" y="118"/>
                        </a:lnTo>
                        <a:lnTo>
                          <a:pt x="142" y="121"/>
                        </a:lnTo>
                        <a:lnTo>
                          <a:pt x="145" y="122"/>
                        </a:lnTo>
                        <a:lnTo>
                          <a:pt x="148" y="124"/>
                        </a:lnTo>
                        <a:lnTo>
                          <a:pt x="156" y="127"/>
                        </a:lnTo>
                        <a:lnTo>
                          <a:pt x="162" y="130"/>
                        </a:lnTo>
                        <a:lnTo>
                          <a:pt x="169" y="133"/>
                        </a:lnTo>
                        <a:lnTo>
                          <a:pt x="184" y="134"/>
                        </a:lnTo>
                        <a:lnTo>
                          <a:pt x="198" y="133"/>
                        </a:lnTo>
                        <a:lnTo>
                          <a:pt x="258" y="133"/>
                        </a:lnTo>
                        <a:lnTo>
                          <a:pt x="281" y="135"/>
                        </a:lnTo>
                        <a:lnTo>
                          <a:pt x="303" y="140"/>
                        </a:lnTo>
                        <a:lnTo>
                          <a:pt x="314" y="144"/>
                        </a:lnTo>
                        <a:lnTo>
                          <a:pt x="325" y="148"/>
                        </a:lnTo>
                        <a:lnTo>
                          <a:pt x="336" y="152"/>
                        </a:lnTo>
                        <a:lnTo>
                          <a:pt x="340" y="155"/>
                        </a:lnTo>
                        <a:lnTo>
                          <a:pt x="346" y="158"/>
                        </a:lnTo>
                        <a:lnTo>
                          <a:pt x="351" y="159"/>
                        </a:lnTo>
                        <a:lnTo>
                          <a:pt x="356" y="162"/>
                        </a:lnTo>
                        <a:lnTo>
                          <a:pt x="361" y="165"/>
                        </a:lnTo>
                        <a:lnTo>
                          <a:pt x="366" y="168"/>
                        </a:lnTo>
                        <a:lnTo>
                          <a:pt x="371" y="172"/>
                        </a:lnTo>
                        <a:lnTo>
                          <a:pt x="375" y="175"/>
                        </a:lnTo>
                        <a:lnTo>
                          <a:pt x="380" y="178"/>
                        </a:lnTo>
                        <a:lnTo>
                          <a:pt x="385" y="183"/>
                        </a:lnTo>
                        <a:lnTo>
                          <a:pt x="389" y="186"/>
                        </a:lnTo>
                        <a:lnTo>
                          <a:pt x="394" y="190"/>
                        </a:lnTo>
                        <a:lnTo>
                          <a:pt x="398" y="194"/>
                        </a:lnTo>
                        <a:lnTo>
                          <a:pt x="403" y="197"/>
                        </a:lnTo>
                        <a:lnTo>
                          <a:pt x="407" y="202"/>
                        </a:lnTo>
                        <a:lnTo>
                          <a:pt x="411" y="206"/>
                        </a:lnTo>
                        <a:lnTo>
                          <a:pt x="413" y="208"/>
                        </a:lnTo>
                        <a:lnTo>
                          <a:pt x="415" y="210"/>
                        </a:lnTo>
                        <a:lnTo>
                          <a:pt x="417" y="213"/>
                        </a:lnTo>
                        <a:lnTo>
                          <a:pt x="419" y="215"/>
                        </a:lnTo>
                        <a:lnTo>
                          <a:pt x="421" y="217"/>
                        </a:lnTo>
                        <a:lnTo>
                          <a:pt x="423" y="220"/>
                        </a:lnTo>
                        <a:lnTo>
                          <a:pt x="425" y="222"/>
                        </a:lnTo>
                        <a:lnTo>
                          <a:pt x="427" y="224"/>
                        </a:lnTo>
                        <a:lnTo>
                          <a:pt x="430" y="230"/>
                        </a:lnTo>
                        <a:lnTo>
                          <a:pt x="432" y="232"/>
                        </a:lnTo>
                        <a:lnTo>
                          <a:pt x="434" y="233"/>
                        </a:lnTo>
                        <a:lnTo>
                          <a:pt x="436" y="236"/>
                        </a:lnTo>
                        <a:lnTo>
                          <a:pt x="438" y="238"/>
                        </a:lnTo>
                        <a:lnTo>
                          <a:pt x="439" y="241"/>
                        </a:lnTo>
                        <a:lnTo>
                          <a:pt x="441" y="244"/>
                        </a:lnTo>
                        <a:lnTo>
                          <a:pt x="443" y="246"/>
                        </a:lnTo>
                        <a:lnTo>
                          <a:pt x="445" y="249"/>
                        </a:lnTo>
                        <a:lnTo>
                          <a:pt x="447" y="254"/>
                        </a:lnTo>
                        <a:lnTo>
                          <a:pt x="449" y="257"/>
                        </a:lnTo>
                        <a:lnTo>
                          <a:pt x="450" y="260"/>
                        </a:lnTo>
                        <a:lnTo>
                          <a:pt x="452" y="263"/>
                        </a:lnTo>
                        <a:lnTo>
                          <a:pt x="453" y="265"/>
                        </a:lnTo>
                        <a:lnTo>
                          <a:pt x="455" y="268"/>
                        </a:lnTo>
                        <a:lnTo>
                          <a:pt x="456" y="271"/>
                        </a:lnTo>
                        <a:lnTo>
                          <a:pt x="458" y="273"/>
                        </a:lnTo>
                        <a:lnTo>
                          <a:pt x="459" y="276"/>
                        </a:lnTo>
                        <a:lnTo>
                          <a:pt x="461" y="278"/>
                        </a:lnTo>
                        <a:lnTo>
                          <a:pt x="462" y="281"/>
                        </a:lnTo>
                        <a:lnTo>
                          <a:pt x="463" y="284"/>
                        </a:lnTo>
                        <a:lnTo>
                          <a:pt x="465" y="287"/>
                        </a:lnTo>
                        <a:lnTo>
                          <a:pt x="466" y="290"/>
                        </a:lnTo>
                        <a:lnTo>
                          <a:pt x="467" y="293"/>
                        </a:lnTo>
                        <a:lnTo>
                          <a:pt x="468" y="296"/>
                        </a:lnTo>
                        <a:lnTo>
                          <a:pt x="469" y="299"/>
                        </a:lnTo>
                        <a:lnTo>
                          <a:pt x="471" y="302"/>
                        </a:lnTo>
                        <a:lnTo>
                          <a:pt x="472" y="305"/>
                        </a:lnTo>
                        <a:lnTo>
                          <a:pt x="473" y="308"/>
                        </a:lnTo>
                        <a:lnTo>
                          <a:pt x="474" y="310"/>
                        </a:lnTo>
                        <a:lnTo>
                          <a:pt x="475" y="313"/>
                        </a:lnTo>
                        <a:lnTo>
                          <a:pt x="476" y="316"/>
                        </a:lnTo>
                        <a:lnTo>
                          <a:pt x="477" y="320"/>
                        </a:lnTo>
                        <a:lnTo>
                          <a:pt x="478" y="323"/>
                        </a:lnTo>
                        <a:lnTo>
                          <a:pt x="479" y="326"/>
                        </a:lnTo>
                        <a:lnTo>
                          <a:pt x="480" y="329"/>
                        </a:lnTo>
                        <a:lnTo>
                          <a:pt x="481" y="332"/>
                        </a:lnTo>
                        <a:lnTo>
                          <a:pt x="481" y="335"/>
                        </a:lnTo>
                        <a:lnTo>
                          <a:pt x="481" y="338"/>
                        </a:lnTo>
                        <a:lnTo>
                          <a:pt x="482" y="342"/>
                        </a:lnTo>
                        <a:lnTo>
                          <a:pt x="483" y="345"/>
                        </a:lnTo>
                        <a:lnTo>
                          <a:pt x="484" y="347"/>
                        </a:lnTo>
                        <a:lnTo>
                          <a:pt x="484" y="351"/>
                        </a:lnTo>
                        <a:lnTo>
                          <a:pt x="485" y="353"/>
                        </a:lnTo>
                        <a:lnTo>
                          <a:pt x="486" y="360"/>
                        </a:lnTo>
                        <a:lnTo>
                          <a:pt x="488" y="374"/>
                        </a:lnTo>
                        <a:lnTo>
                          <a:pt x="490" y="399"/>
                        </a:lnTo>
                        <a:lnTo>
                          <a:pt x="490" y="500"/>
                        </a:lnTo>
                        <a:lnTo>
                          <a:pt x="490" y="866"/>
                        </a:lnTo>
                        <a:lnTo>
                          <a:pt x="490" y="934"/>
                        </a:lnTo>
                        <a:lnTo>
                          <a:pt x="198" y="934"/>
                        </a:lnTo>
                        <a:lnTo>
                          <a:pt x="198" y="681"/>
                        </a:lnTo>
                        <a:lnTo>
                          <a:pt x="198" y="667"/>
                        </a:lnTo>
                        <a:lnTo>
                          <a:pt x="198" y="654"/>
                        </a:lnTo>
                        <a:lnTo>
                          <a:pt x="197" y="648"/>
                        </a:lnTo>
                        <a:lnTo>
                          <a:pt x="197" y="645"/>
                        </a:lnTo>
                        <a:lnTo>
                          <a:pt x="197" y="642"/>
                        </a:lnTo>
                        <a:lnTo>
                          <a:pt x="196" y="640"/>
                        </a:lnTo>
                        <a:lnTo>
                          <a:pt x="195" y="637"/>
                        </a:lnTo>
                        <a:lnTo>
                          <a:pt x="194" y="635"/>
                        </a:lnTo>
                        <a:lnTo>
                          <a:pt x="193" y="632"/>
                        </a:lnTo>
                        <a:lnTo>
                          <a:pt x="191" y="629"/>
                        </a:lnTo>
                        <a:lnTo>
                          <a:pt x="190" y="627"/>
                        </a:lnTo>
                        <a:lnTo>
                          <a:pt x="187" y="622"/>
                        </a:lnTo>
                        <a:lnTo>
                          <a:pt x="185" y="620"/>
                        </a:lnTo>
                        <a:lnTo>
                          <a:pt x="183" y="618"/>
                        </a:lnTo>
                        <a:lnTo>
                          <a:pt x="179" y="614"/>
                        </a:lnTo>
                        <a:lnTo>
                          <a:pt x="175" y="610"/>
                        </a:lnTo>
                        <a:lnTo>
                          <a:pt x="170" y="607"/>
                        </a:lnTo>
                        <a:lnTo>
                          <a:pt x="166" y="605"/>
                        </a:lnTo>
                        <a:lnTo>
                          <a:pt x="162" y="603"/>
                        </a:lnTo>
                        <a:lnTo>
                          <a:pt x="151" y="601"/>
                        </a:lnTo>
                        <a:lnTo>
                          <a:pt x="140" y="601"/>
                        </a:lnTo>
                        <a:lnTo>
                          <a:pt x="139" y="532"/>
                        </a:lnTo>
                        <a:lnTo>
                          <a:pt x="146" y="482"/>
                        </a:lnTo>
                        <a:lnTo>
                          <a:pt x="179" y="482"/>
                        </a:lnTo>
                        <a:lnTo>
                          <a:pt x="202" y="489"/>
                        </a:lnTo>
                        <a:lnTo>
                          <a:pt x="216" y="496"/>
                        </a:lnTo>
                        <a:lnTo>
                          <a:pt x="228" y="509"/>
                        </a:lnTo>
                        <a:lnTo>
                          <a:pt x="238" y="526"/>
                        </a:lnTo>
                        <a:lnTo>
                          <a:pt x="243" y="541"/>
                        </a:lnTo>
                        <a:lnTo>
                          <a:pt x="249" y="566"/>
                        </a:lnTo>
                        <a:lnTo>
                          <a:pt x="252" y="5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0" name="Google Shape;1710;p9"/>
                  <p:cNvSpPr/>
                  <p:nvPr/>
                </p:nvSpPr>
                <p:spPr>
                  <a:xfrm>
                    <a:off x="1793" y="725"/>
                    <a:ext cx="70" cy="40"/>
                  </a:xfrm>
                  <a:custGeom>
                    <a:rect b="b" l="l" r="r" t="t"/>
                    <a:pathLst>
                      <a:path extrusionOk="0" h="201" w="349">
                        <a:moveTo>
                          <a:pt x="279" y="0"/>
                        </a:moveTo>
                        <a:lnTo>
                          <a:pt x="278" y="67"/>
                        </a:lnTo>
                        <a:lnTo>
                          <a:pt x="55" y="67"/>
                        </a:lnTo>
                        <a:lnTo>
                          <a:pt x="55" y="163"/>
                        </a:lnTo>
                        <a:lnTo>
                          <a:pt x="302" y="168"/>
                        </a:lnTo>
                        <a:lnTo>
                          <a:pt x="301" y="0"/>
                        </a:lnTo>
                        <a:lnTo>
                          <a:pt x="349" y="0"/>
                        </a:lnTo>
                        <a:lnTo>
                          <a:pt x="349" y="201"/>
                        </a:lnTo>
                        <a:lnTo>
                          <a:pt x="0" y="201"/>
                        </a:lnTo>
                        <a:lnTo>
                          <a:pt x="0" y="0"/>
                        </a:lnTo>
                        <a:lnTo>
                          <a:pt x="27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1" name="Google Shape;1711;p9"/>
                <p:cNvGrpSpPr/>
                <p:nvPr/>
              </p:nvGrpSpPr>
              <p:grpSpPr>
                <a:xfrm>
                  <a:off x="4179888" y="2185988"/>
                  <a:ext cx="665162" cy="500062"/>
                  <a:chOff x="2597" y="1125"/>
                  <a:chExt cx="419" cy="315"/>
                </a:xfrm>
              </p:grpSpPr>
              <p:sp>
                <p:nvSpPr>
                  <p:cNvPr id="1712" name="Google Shape;1712;p9"/>
                  <p:cNvSpPr/>
                  <p:nvPr/>
                </p:nvSpPr>
                <p:spPr>
                  <a:xfrm>
                    <a:off x="2659" y="1352"/>
                    <a:ext cx="146" cy="77"/>
                  </a:xfrm>
                  <a:custGeom>
                    <a:rect b="b" l="l" r="r" t="t"/>
                    <a:pathLst>
                      <a:path extrusionOk="0" h="384" w="728">
                        <a:moveTo>
                          <a:pt x="0" y="346"/>
                        </a:moveTo>
                        <a:lnTo>
                          <a:pt x="6" y="352"/>
                        </a:lnTo>
                        <a:lnTo>
                          <a:pt x="18" y="356"/>
                        </a:lnTo>
                        <a:lnTo>
                          <a:pt x="31" y="361"/>
                        </a:lnTo>
                        <a:lnTo>
                          <a:pt x="47" y="365"/>
                        </a:lnTo>
                        <a:lnTo>
                          <a:pt x="66" y="369"/>
                        </a:lnTo>
                        <a:lnTo>
                          <a:pt x="86" y="372"/>
                        </a:lnTo>
                        <a:lnTo>
                          <a:pt x="107" y="376"/>
                        </a:lnTo>
                        <a:lnTo>
                          <a:pt x="130" y="378"/>
                        </a:lnTo>
                        <a:lnTo>
                          <a:pt x="152" y="380"/>
                        </a:lnTo>
                        <a:lnTo>
                          <a:pt x="175" y="382"/>
                        </a:lnTo>
                        <a:lnTo>
                          <a:pt x="196" y="383"/>
                        </a:lnTo>
                        <a:lnTo>
                          <a:pt x="217" y="384"/>
                        </a:lnTo>
                        <a:lnTo>
                          <a:pt x="236" y="384"/>
                        </a:lnTo>
                        <a:lnTo>
                          <a:pt x="254" y="384"/>
                        </a:lnTo>
                        <a:lnTo>
                          <a:pt x="270" y="383"/>
                        </a:lnTo>
                        <a:lnTo>
                          <a:pt x="282" y="382"/>
                        </a:lnTo>
                        <a:lnTo>
                          <a:pt x="296" y="381"/>
                        </a:lnTo>
                        <a:lnTo>
                          <a:pt x="313" y="380"/>
                        </a:lnTo>
                        <a:lnTo>
                          <a:pt x="334" y="379"/>
                        </a:lnTo>
                        <a:lnTo>
                          <a:pt x="358" y="377"/>
                        </a:lnTo>
                        <a:lnTo>
                          <a:pt x="383" y="374"/>
                        </a:lnTo>
                        <a:lnTo>
                          <a:pt x="413" y="371"/>
                        </a:lnTo>
                        <a:lnTo>
                          <a:pt x="443" y="365"/>
                        </a:lnTo>
                        <a:lnTo>
                          <a:pt x="474" y="359"/>
                        </a:lnTo>
                        <a:lnTo>
                          <a:pt x="507" y="349"/>
                        </a:lnTo>
                        <a:lnTo>
                          <a:pt x="539" y="337"/>
                        </a:lnTo>
                        <a:lnTo>
                          <a:pt x="573" y="322"/>
                        </a:lnTo>
                        <a:lnTo>
                          <a:pt x="607" y="304"/>
                        </a:lnTo>
                        <a:lnTo>
                          <a:pt x="638" y="283"/>
                        </a:lnTo>
                        <a:lnTo>
                          <a:pt x="670" y="256"/>
                        </a:lnTo>
                        <a:lnTo>
                          <a:pt x="700" y="225"/>
                        </a:lnTo>
                        <a:lnTo>
                          <a:pt x="728" y="191"/>
                        </a:lnTo>
                        <a:lnTo>
                          <a:pt x="725" y="165"/>
                        </a:lnTo>
                        <a:lnTo>
                          <a:pt x="718" y="135"/>
                        </a:lnTo>
                        <a:lnTo>
                          <a:pt x="709" y="103"/>
                        </a:lnTo>
                        <a:lnTo>
                          <a:pt x="695" y="72"/>
                        </a:lnTo>
                        <a:lnTo>
                          <a:pt x="680" y="44"/>
                        </a:lnTo>
                        <a:lnTo>
                          <a:pt x="661" y="21"/>
                        </a:lnTo>
                        <a:lnTo>
                          <a:pt x="638" y="6"/>
                        </a:lnTo>
                        <a:lnTo>
                          <a:pt x="611" y="0"/>
                        </a:lnTo>
                        <a:lnTo>
                          <a:pt x="584" y="0"/>
                        </a:lnTo>
                        <a:lnTo>
                          <a:pt x="558" y="0"/>
                        </a:lnTo>
                        <a:lnTo>
                          <a:pt x="536" y="0"/>
                        </a:lnTo>
                        <a:lnTo>
                          <a:pt x="516" y="0"/>
                        </a:lnTo>
                        <a:lnTo>
                          <a:pt x="500" y="0"/>
                        </a:lnTo>
                        <a:lnTo>
                          <a:pt x="487" y="0"/>
                        </a:lnTo>
                        <a:lnTo>
                          <a:pt x="479" y="0"/>
                        </a:lnTo>
                        <a:lnTo>
                          <a:pt x="477" y="0"/>
                        </a:lnTo>
                        <a:lnTo>
                          <a:pt x="0" y="3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9"/>
                  <p:cNvSpPr/>
                  <p:nvPr/>
                </p:nvSpPr>
                <p:spPr>
                  <a:xfrm>
                    <a:off x="2813" y="1145"/>
                    <a:ext cx="180" cy="295"/>
                  </a:xfrm>
                  <a:custGeom>
                    <a:rect b="b" l="l" r="r" t="t"/>
                    <a:pathLst>
                      <a:path extrusionOk="0" h="1473" w="903">
                        <a:moveTo>
                          <a:pt x="213" y="95"/>
                        </a:moveTo>
                        <a:lnTo>
                          <a:pt x="151" y="0"/>
                        </a:lnTo>
                        <a:lnTo>
                          <a:pt x="155" y="1"/>
                        </a:lnTo>
                        <a:lnTo>
                          <a:pt x="168" y="4"/>
                        </a:lnTo>
                        <a:lnTo>
                          <a:pt x="191" y="11"/>
                        </a:lnTo>
                        <a:lnTo>
                          <a:pt x="219" y="20"/>
                        </a:lnTo>
                        <a:lnTo>
                          <a:pt x="255" y="32"/>
                        </a:lnTo>
                        <a:lnTo>
                          <a:pt x="295" y="47"/>
                        </a:lnTo>
                        <a:lnTo>
                          <a:pt x="340" y="66"/>
                        </a:lnTo>
                        <a:lnTo>
                          <a:pt x="390" y="87"/>
                        </a:lnTo>
                        <a:lnTo>
                          <a:pt x="441" y="113"/>
                        </a:lnTo>
                        <a:lnTo>
                          <a:pt x="495" y="142"/>
                        </a:lnTo>
                        <a:lnTo>
                          <a:pt x="550" y="176"/>
                        </a:lnTo>
                        <a:lnTo>
                          <a:pt x="605" y="213"/>
                        </a:lnTo>
                        <a:lnTo>
                          <a:pt x="660" y="255"/>
                        </a:lnTo>
                        <a:lnTo>
                          <a:pt x="714" y="301"/>
                        </a:lnTo>
                        <a:lnTo>
                          <a:pt x="765" y="352"/>
                        </a:lnTo>
                        <a:lnTo>
                          <a:pt x="814" y="408"/>
                        </a:lnTo>
                        <a:lnTo>
                          <a:pt x="841" y="758"/>
                        </a:lnTo>
                        <a:lnTo>
                          <a:pt x="853" y="806"/>
                        </a:lnTo>
                        <a:lnTo>
                          <a:pt x="855" y="809"/>
                        </a:lnTo>
                        <a:lnTo>
                          <a:pt x="862" y="814"/>
                        </a:lnTo>
                        <a:lnTo>
                          <a:pt x="871" y="823"/>
                        </a:lnTo>
                        <a:lnTo>
                          <a:pt x="882" y="834"/>
                        </a:lnTo>
                        <a:lnTo>
                          <a:pt x="891" y="846"/>
                        </a:lnTo>
                        <a:lnTo>
                          <a:pt x="899" y="858"/>
                        </a:lnTo>
                        <a:lnTo>
                          <a:pt x="903" y="869"/>
                        </a:lnTo>
                        <a:lnTo>
                          <a:pt x="903" y="878"/>
                        </a:lnTo>
                        <a:lnTo>
                          <a:pt x="899" y="888"/>
                        </a:lnTo>
                        <a:lnTo>
                          <a:pt x="891" y="901"/>
                        </a:lnTo>
                        <a:lnTo>
                          <a:pt x="882" y="914"/>
                        </a:lnTo>
                        <a:lnTo>
                          <a:pt x="871" y="929"/>
                        </a:lnTo>
                        <a:lnTo>
                          <a:pt x="859" y="942"/>
                        </a:lnTo>
                        <a:lnTo>
                          <a:pt x="845" y="953"/>
                        </a:lnTo>
                        <a:lnTo>
                          <a:pt x="831" y="960"/>
                        </a:lnTo>
                        <a:lnTo>
                          <a:pt x="817" y="961"/>
                        </a:lnTo>
                        <a:lnTo>
                          <a:pt x="802" y="959"/>
                        </a:lnTo>
                        <a:lnTo>
                          <a:pt x="788" y="954"/>
                        </a:lnTo>
                        <a:lnTo>
                          <a:pt x="773" y="949"/>
                        </a:lnTo>
                        <a:lnTo>
                          <a:pt x="760" y="942"/>
                        </a:lnTo>
                        <a:lnTo>
                          <a:pt x="749" y="935"/>
                        </a:lnTo>
                        <a:lnTo>
                          <a:pt x="739" y="931"/>
                        </a:lnTo>
                        <a:lnTo>
                          <a:pt x="733" y="926"/>
                        </a:lnTo>
                        <a:lnTo>
                          <a:pt x="731" y="925"/>
                        </a:lnTo>
                        <a:lnTo>
                          <a:pt x="743" y="973"/>
                        </a:lnTo>
                        <a:lnTo>
                          <a:pt x="745" y="977"/>
                        </a:lnTo>
                        <a:lnTo>
                          <a:pt x="751" y="986"/>
                        </a:lnTo>
                        <a:lnTo>
                          <a:pt x="760" y="1000"/>
                        </a:lnTo>
                        <a:lnTo>
                          <a:pt x="771" y="1019"/>
                        </a:lnTo>
                        <a:lnTo>
                          <a:pt x="785" y="1043"/>
                        </a:lnTo>
                        <a:lnTo>
                          <a:pt x="799" y="1069"/>
                        </a:lnTo>
                        <a:lnTo>
                          <a:pt x="815" y="1098"/>
                        </a:lnTo>
                        <a:lnTo>
                          <a:pt x="831" y="1128"/>
                        </a:lnTo>
                        <a:lnTo>
                          <a:pt x="845" y="1159"/>
                        </a:lnTo>
                        <a:lnTo>
                          <a:pt x="860" y="1192"/>
                        </a:lnTo>
                        <a:lnTo>
                          <a:pt x="871" y="1223"/>
                        </a:lnTo>
                        <a:lnTo>
                          <a:pt x="881" y="1255"/>
                        </a:lnTo>
                        <a:lnTo>
                          <a:pt x="888" y="1283"/>
                        </a:lnTo>
                        <a:lnTo>
                          <a:pt x="891" y="1310"/>
                        </a:lnTo>
                        <a:lnTo>
                          <a:pt x="891" y="1333"/>
                        </a:lnTo>
                        <a:lnTo>
                          <a:pt x="885" y="1352"/>
                        </a:lnTo>
                        <a:lnTo>
                          <a:pt x="874" y="1367"/>
                        </a:lnTo>
                        <a:lnTo>
                          <a:pt x="856" y="1379"/>
                        </a:lnTo>
                        <a:lnTo>
                          <a:pt x="833" y="1387"/>
                        </a:lnTo>
                        <a:lnTo>
                          <a:pt x="808" y="1392"/>
                        </a:lnTo>
                        <a:lnTo>
                          <a:pt x="782" y="1395"/>
                        </a:lnTo>
                        <a:lnTo>
                          <a:pt x="758" y="1394"/>
                        </a:lnTo>
                        <a:lnTo>
                          <a:pt x="739" y="1390"/>
                        </a:lnTo>
                        <a:lnTo>
                          <a:pt x="726" y="1383"/>
                        </a:lnTo>
                        <a:lnTo>
                          <a:pt x="722" y="1368"/>
                        </a:lnTo>
                        <a:lnTo>
                          <a:pt x="716" y="1350"/>
                        </a:lnTo>
                        <a:lnTo>
                          <a:pt x="710" y="1332"/>
                        </a:lnTo>
                        <a:lnTo>
                          <a:pt x="705" y="1314"/>
                        </a:lnTo>
                        <a:lnTo>
                          <a:pt x="699" y="1299"/>
                        </a:lnTo>
                        <a:lnTo>
                          <a:pt x="695" y="1287"/>
                        </a:lnTo>
                        <a:lnTo>
                          <a:pt x="691" y="1279"/>
                        </a:lnTo>
                        <a:lnTo>
                          <a:pt x="690" y="1276"/>
                        </a:lnTo>
                        <a:lnTo>
                          <a:pt x="671" y="1292"/>
                        </a:lnTo>
                        <a:lnTo>
                          <a:pt x="652" y="1306"/>
                        </a:lnTo>
                        <a:lnTo>
                          <a:pt x="634" y="1321"/>
                        </a:lnTo>
                        <a:lnTo>
                          <a:pt x="616" y="1335"/>
                        </a:lnTo>
                        <a:lnTo>
                          <a:pt x="598" y="1348"/>
                        </a:lnTo>
                        <a:lnTo>
                          <a:pt x="580" y="1361"/>
                        </a:lnTo>
                        <a:lnTo>
                          <a:pt x="563" y="1373"/>
                        </a:lnTo>
                        <a:lnTo>
                          <a:pt x="547" y="1385"/>
                        </a:lnTo>
                        <a:lnTo>
                          <a:pt x="530" y="1395"/>
                        </a:lnTo>
                        <a:lnTo>
                          <a:pt x="513" y="1405"/>
                        </a:lnTo>
                        <a:lnTo>
                          <a:pt x="497" y="1414"/>
                        </a:lnTo>
                        <a:lnTo>
                          <a:pt x="482" y="1423"/>
                        </a:lnTo>
                        <a:lnTo>
                          <a:pt x="467" y="1431"/>
                        </a:lnTo>
                        <a:lnTo>
                          <a:pt x="451" y="1436"/>
                        </a:lnTo>
                        <a:lnTo>
                          <a:pt x="438" y="1443"/>
                        </a:lnTo>
                        <a:lnTo>
                          <a:pt x="423" y="1447"/>
                        </a:lnTo>
                        <a:lnTo>
                          <a:pt x="409" y="1452"/>
                        </a:lnTo>
                        <a:lnTo>
                          <a:pt x="394" y="1456"/>
                        </a:lnTo>
                        <a:lnTo>
                          <a:pt x="378" y="1461"/>
                        </a:lnTo>
                        <a:lnTo>
                          <a:pt x="363" y="1464"/>
                        </a:lnTo>
                        <a:lnTo>
                          <a:pt x="348" y="1468"/>
                        </a:lnTo>
                        <a:lnTo>
                          <a:pt x="332" y="1470"/>
                        </a:lnTo>
                        <a:lnTo>
                          <a:pt x="317" y="1472"/>
                        </a:lnTo>
                        <a:lnTo>
                          <a:pt x="302" y="1473"/>
                        </a:lnTo>
                        <a:lnTo>
                          <a:pt x="289" y="1473"/>
                        </a:lnTo>
                        <a:lnTo>
                          <a:pt x="275" y="1473"/>
                        </a:lnTo>
                        <a:lnTo>
                          <a:pt x="263" y="1472"/>
                        </a:lnTo>
                        <a:lnTo>
                          <a:pt x="252" y="1469"/>
                        </a:lnTo>
                        <a:lnTo>
                          <a:pt x="241" y="1465"/>
                        </a:lnTo>
                        <a:lnTo>
                          <a:pt x="232" y="1460"/>
                        </a:lnTo>
                        <a:lnTo>
                          <a:pt x="226" y="1453"/>
                        </a:lnTo>
                        <a:lnTo>
                          <a:pt x="220" y="1445"/>
                        </a:lnTo>
                        <a:lnTo>
                          <a:pt x="184" y="1269"/>
                        </a:lnTo>
                        <a:lnTo>
                          <a:pt x="112" y="1206"/>
                        </a:lnTo>
                        <a:lnTo>
                          <a:pt x="108" y="1204"/>
                        </a:lnTo>
                        <a:lnTo>
                          <a:pt x="97" y="1197"/>
                        </a:lnTo>
                        <a:lnTo>
                          <a:pt x="81" y="1186"/>
                        </a:lnTo>
                        <a:lnTo>
                          <a:pt x="65" y="1173"/>
                        </a:lnTo>
                        <a:lnTo>
                          <a:pt x="51" y="1156"/>
                        </a:lnTo>
                        <a:lnTo>
                          <a:pt x="41" y="1138"/>
                        </a:lnTo>
                        <a:lnTo>
                          <a:pt x="38" y="1119"/>
                        </a:lnTo>
                        <a:lnTo>
                          <a:pt x="46" y="1099"/>
                        </a:lnTo>
                        <a:lnTo>
                          <a:pt x="37" y="1072"/>
                        </a:lnTo>
                        <a:lnTo>
                          <a:pt x="33" y="1047"/>
                        </a:lnTo>
                        <a:lnTo>
                          <a:pt x="33" y="1026"/>
                        </a:lnTo>
                        <a:lnTo>
                          <a:pt x="41" y="1009"/>
                        </a:lnTo>
                        <a:lnTo>
                          <a:pt x="46" y="999"/>
                        </a:lnTo>
                        <a:lnTo>
                          <a:pt x="54" y="990"/>
                        </a:lnTo>
                        <a:lnTo>
                          <a:pt x="65" y="985"/>
                        </a:lnTo>
                        <a:lnTo>
                          <a:pt x="78" y="981"/>
                        </a:lnTo>
                        <a:lnTo>
                          <a:pt x="91" y="979"/>
                        </a:lnTo>
                        <a:lnTo>
                          <a:pt x="103" y="977"/>
                        </a:lnTo>
                        <a:lnTo>
                          <a:pt x="115" y="976"/>
                        </a:lnTo>
                        <a:lnTo>
                          <a:pt x="124" y="973"/>
                        </a:lnTo>
                        <a:lnTo>
                          <a:pt x="93" y="942"/>
                        </a:lnTo>
                        <a:lnTo>
                          <a:pt x="65" y="913"/>
                        </a:lnTo>
                        <a:lnTo>
                          <a:pt x="43" y="886"/>
                        </a:lnTo>
                        <a:lnTo>
                          <a:pt x="24" y="862"/>
                        </a:lnTo>
                        <a:lnTo>
                          <a:pt x="10" y="843"/>
                        </a:lnTo>
                        <a:lnTo>
                          <a:pt x="2" y="827"/>
                        </a:lnTo>
                        <a:lnTo>
                          <a:pt x="0" y="814"/>
                        </a:lnTo>
                        <a:lnTo>
                          <a:pt x="5" y="806"/>
                        </a:lnTo>
                        <a:lnTo>
                          <a:pt x="10" y="805"/>
                        </a:lnTo>
                        <a:lnTo>
                          <a:pt x="17" y="809"/>
                        </a:lnTo>
                        <a:lnTo>
                          <a:pt x="26" y="817"/>
                        </a:lnTo>
                        <a:lnTo>
                          <a:pt x="36" y="825"/>
                        </a:lnTo>
                        <a:lnTo>
                          <a:pt x="47" y="838"/>
                        </a:lnTo>
                        <a:lnTo>
                          <a:pt x="61" y="851"/>
                        </a:lnTo>
                        <a:lnTo>
                          <a:pt x="74" y="866"/>
                        </a:lnTo>
                        <a:lnTo>
                          <a:pt x="89" y="882"/>
                        </a:lnTo>
                        <a:lnTo>
                          <a:pt x="103" y="898"/>
                        </a:lnTo>
                        <a:lnTo>
                          <a:pt x="119" y="913"/>
                        </a:lnTo>
                        <a:lnTo>
                          <a:pt x="134" y="927"/>
                        </a:lnTo>
                        <a:lnTo>
                          <a:pt x="149" y="941"/>
                        </a:lnTo>
                        <a:lnTo>
                          <a:pt x="164" y="952"/>
                        </a:lnTo>
                        <a:lnTo>
                          <a:pt x="179" y="961"/>
                        </a:lnTo>
                        <a:lnTo>
                          <a:pt x="192" y="966"/>
                        </a:lnTo>
                        <a:lnTo>
                          <a:pt x="204" y="968"/>
                        </a:lnTo>
                        <a:lnTo>
                          <a:pt x="210" y="959"/>
                        </a:lnTo>
                        <a:lnTo>
                          <a:pt x="217" y="953"/>
                        </a:lnTo>
                        <a:lnTo>
                          <a:pt x="225" y="950"/>
                        </a:lnTo>
                        <a:lnTo>
                          <a:pt x="234" y="951"/>
                        </a:lnTo>
                        <a:lnTo>
                          <a:pt x="244" y="954"/>
                        </a:lnTo>
                        <a:lnTo>
                          <a:pt x="255" y="962"/>
                        </a:lnTo>
                        <a:lnTo>
                          <a:pt x="266" y="975"/>
                        </a:lnTo>
                        <a:lnTo>
                          <a:pt x="280" y="991"/>
                        </a:lnTo>
                        <a:lnTo>
                          <a:pt x="291" y="1009"/>
                        </a:lnTo>
                        <a:lnTo>
                          <a:pt x="299" y="1025"/>
                        </a:lnTo>
                        <a:lnTo>
                          <a:pt x="302" y="1040"/>
                        </a:lnTo>
                        <a:lnTo>
                          <a:pt x="303" y="1053"/>
                        </a:lnTo>
                        <a:lnTo>
                          <a:pt x="302" y="1065"/>
                        </a:lnTo>
                        <a:lnTo>
                          <a:pt x="300" y="1076"/>
                        </a:lnTo>
                        <a:lnTo>
                          <a:pt x="296" y="1088"/>
                        </a:lnTo>
                        <a:lnTo>
                          <a:pt x="292" y="1099"/>
                        </a:lnTo>
                        <a:lnTo>
                          <a:pt x="287" y="1111"/>
                        </a:lnTo>
                        <a:lnTo>
                          <a:pt x="284" y="1126"/>
                        </a:lnTo>
                        <a:lnTo>
                          <a:pt x="283" y="1141"/>
                        </a:lnTo>
                        <a:lnTo>
                          <a:pt x="285" y="1161"/>
                        </a:lnTo>
                        <a:lnTo>
                          <a:pt x="293" y="1182"/>
                        </a:lnTo>
                        <a:lnTo>
                          <a:pt x="309" y="1204"/>
                        </a:lnTo>
                        <a:lnTo>
                          <a:pt x="332" y="1230"/>
                        </a:lnTo>
                        <a:lnTo>
                          <a:pt x="366" y="1257"/>
                        </a:lnTo>
                        <a:lnTo>
                          <a:pt x="375" y="1232"/>
                        </a:lnTo>
                        <a:lnTo>
                          <a:pt x="386" y="1202"/>
                        </a:lnTo>
                        <a:lnTo>
                          <a:pt x="399" y="1169"/>
                        </a:lnTo>
                        <a:lnTo>
                          <a:pt x="411" y="1137"/>
                        </a:lnTo>
                        <a:lnTo>
                          <a:pt x="425" y="1106"/>
                        </a:lnTo>
                        <a:lnTo>
                          <a:pt x="442" y="1078"/>
                        </a:lnTo>
                        <a:lnTo>
                          <a:pt x="460" y="1055"/>
                        </a:lnTo>
                        <a:lnTo>
                          <a:pt x="479" y="1040"/>
                        </a:lnTo>
                        <a:lnTo>
                          <a:pt x="495" y="1024"/>
                        </a:lnTo>
                        <a:lnTo>
                          <a:pt x="504" y="999"/>
                        </a:lnTo>
                        <a:lnTo>
                          <a:pt x="506" y="971"/>
                        </a:lnTo>
                        <a:lnTo>
                          <a:pt x="504" y="941"/>
                        </a:lnTo>
                        <a:lnTo>
                          <a:pt x="500" y="913"/>
                        </a:lnTo>
                        <a:lnTo>
                          <a:pt x="495" y="888"/>
                        </a:lnTo>
                        <a:lnTo>
                          <a:pt x="491" y="873"/>
                        </a:lnTo>
                        <a:lnTo>
                          <a:pt x="488" y="866"/>
                        </a:lnTo>
                        <a:lnTo>
                          <a:pt x="486" y="867"/>
                        </a:lnTo>
                        <a:lnTo>
                          <a:pt x="478" y="869"/>
                        </a:lnTo>
                        <a:lnTo>
                          <a:pt x="467" y="873"/>
                        </a:lnTo>
                        <a:lnTo>
                          <a:pt x="452" y="876"/>
                        </a:lnTo>
                        <a:lnTo>
                          <a:pt x="437" y="880"/>
                        </a:lnTo>
                        <a:lnTo>
                          <a:pt x="420" y="884"/>
                        </a:lnTo>
                        <a:lnTo>
                          <a:pt x="404" y="886"/>
                        </a:lnTo>
                        <a:lnTo>
                          <a:pt x="390" y="887"/>
                        </a:lnTo>
                        <a:lnTo>
                          <a:pt x="376" y="885"/>
                        </a:lnTo>
                        <a:lnTo>
                          <a:pt x="363" y="877"/>
                        </a:lnTo>
                        <a:lnTo>
                          <a:pt x="350" y="866"/>
                        </a:lnTo>
                        <a:lnTo>
                          <a:pt x="339" y="852"/>
                        </a:lnTo>
                        <a:lnTo>
                          <a:pt x="328" y="836"/>
                        </a:lnTo>
                        <a:lnTo>
                          <a:pt x="318" y="818"/>
                        </a:lnTo>
                        <a:lnTo>
                          <a:pt x="310" y="800"/>
                        </a:lnTo>
                        <a:lnTo>
                          <a:pt x="303" y="782"/>
                        </a:lnTo>
                        <a:lnTo>
                          <a:pt x="369" y="688"/>
                        </a:lnTo>
                        <a:lnTo>
                          <a:pt x="269" y="688"/>
                        </a:lnTo>
                        <a:lnTo>
                          <a:pt x="262" y="674"/>
                        </a:lnTo>
                        <a:lnTo>
                          <a:pt x="253" y="659"/>
                        </a:lnTo>
                        <a:lnTo>
                          <a:pt x="246" y="645"/>
                        </a:lnTo>
                        <a:lnTo>
                          <a:pt x="243" y="639"/>
                        </a:lnTo>
                        <a:lnTo>
                          <a:pt x="201" y="599"/>
                        </a:lnTo>
                        <a:lnTo>
                          <a:pt x="222" y="566"/>
                        </a:lnTo>
                        <a:lnTo>
                          <a:pt x="244" y="530"/>
                        </a:lnTo>
                        <a:lnTo>
                          <a:pt x="241" y="524"/>
                        </a:lnTo>
                        <a:lnTo>
                          <a:pt x="236" y="511"/>
                        </a:lnTo>
                        <a:lnTo>
                          <a:pt x="229" y="490"/>
                        </a:lnTo>
                        <a:lnTo>
                          <a:pt x="221" y="465"/>
                        </a:lnTo>
                        <a:lnTo>
                          <a:pt x="213" y="436"/>
                        </a:lnTo>
                        <a:lnTo>
                          <a:pt x="209" y="406"/>
                        </a:lnTo>
                        <a:lnTo>
                          <a:pt x="208" y="378"/>
                        </a:lnTo>
                        <a:lnTo>
                          <a:pt x="211" y="354"/>
                        </a:lnTo>
                        <a:lnTo>
                          <a:pt x="219" y="332"/>
                        </a:lnTo>
                        <a:lnTo>
                          <a:pt x="227" y="311"/>
                        </a:lnTo>
                        <a:lnTo>
                          <a:pt x="235" y="289"/>
                        </a:lnTo>
                        <a:lnTo>
                          <a:pt x="240" y="263"/>
                        </a:lnTo>
                        <a:lnTo>
                          <a:pt x="243" y="233"/>
                        </a:lnTo>
                        <a:lnTo>
                          <a:pt x="239" y="196"/>
                        </a:lnTo>
                        <a:lnTo>
                          <a:pt x="230" y="151"/>
                        </a:lnTo>
                        <a:lnTo>
                          <a:pt x="213" y="9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9"/>
                  <p:cNvSpPr/>
                  <p:nvPr/>
                </p:nvSpPr>
                <p:spPr>
                  <a:xfrm>
                    <a:off x="2617" y="1127"/>
                    <a:ext cx="180" cy="299"/>
                  </a:xfrm>
                  <a:custGeom>
                    <a:rect b="b" l="l" r="r" t="t"/>
                    <a:pathLst>
                      <a:path extrusionOk="0" h="1491" w="903">
                        <a:moveTo>
                          <a:pt x="839" y="1121"/>
                        </a:moveTo>
                        <a:lnTo>
                          <a:pt x="825" y="1123"/>
                        </a:lnTo>
                        <a:lnTo>
                          <a:pt x="812" y="1124"/>
                        </a:lnTo>
                        <a:lnTo>
                          <a:pt x="799" y="1123"/>
                        </a:lnTo>
                        <a:lnTo>
                          <a:pt x="787" y="1120"/>
                        </a:lnTo>
                        <a:lnTo>
                          <a:pt x="777" y="1115"/>
                        </a:lnTo>
                        <a:lnTo>
                          <a:pt x="770" y="1110"/>
                        </a:lnTo>
                        <a:lnTo>
                          <a:pt x="767" y="1103"/>
                        </a:lnTo>
                        <a:lnTo>
                          <a:pt x="767" y="1094"/>
                        </a:lnTo>
                        <a:lnTo>
                          <a:pt x="766" y="1085"/>
                        </a:lnTo>
                        <a:lnTo>
                          <a:pt x="757" y="1077"/>
                        </a:lnTo>
                        <a:lnTo>
                          <a:pt x="742" y="1069"/>
                        </a:lnTo>
                        <a:lnTo>
                          <a:pt x="723" y="1064"/>
                        </a:lnTo>
                        <a:lnTo>
                          <a:pt x="702" y="1059"/>
                        </a:lnTo>
                        <a:lnTo>
                          <a:pt x="681" y="1057"/>
                        </a:lnTo>
                        <a:lnTo>
                          <a:pt x="659" y="1056"/>
                        </a:lnTo>
                        <a:lnTo>
                          <a:pt x="640" y="1058"/>
                        </a:lnTo>
                        <a:lnTo>
                          <a:pt x="628" y="1063"/>
                        </a:lnTo>
                        <a:lnTo>
                          <a:pt x="625" y="1070"/>
                        </a:lnTo>
                        <a:lnTo>
                          <a:pt x="628" y="1080"/>
                        </a:lnTo>
                        <a:lnTo>
                          <a:pt x="636" y="1092"/>
                        </a:lnTo>
                        <a:lnTo>
                          <a:pt x="645" y="1105"/>
                        </a:lnTo>
                        <a:lnTo>
                          <a:pt x="653" y="1120"/>
                        </a:lnTo>
                        <a:lnTo>
                          <a:pt x="657" y="1135"/>
                        </a:lnTo>
                        <a:lnTo>
                          <a:pt x="656" y="1151"/>
                        </a:lnTo>
                        <a:lnTo>
                          <a:pt x="649" y="1162"/>
                        </a:lnTo>
                        <a:lnTo>
                          <a:pt x="639" y="1168"/>
                        </a:lnTo>
                        <a:lnTo>
                          <a:pt x="626" y="1168"/>
                        </a:lnTo>
                        <a:lnTo>
                          <a:pt x="611" y="1164"/>
                        </a:lnTo>
                        <a:lnTo>
                          <a:pt x="598" y="1160"/>
                        </a:lnTo>
                        <a:lnTo>
                          <a:pt x="586" y="1154"/>
                        </a:lnTo>
                        <a:lnTo>
                          <a:pt x="579" y="1150"/>
                        </a:lnTo>
                        <a:lnTo>
                          <a:pt x="575" y="1148"/>
                        </a:lnTo>
                        <a:lnTo>
                          <a:pt x="617" y="989"/>
                        </a:lnTo>
                        <a:lnTo>
                          <a:pt x="618" y="987"/>
                        </a:lnTo>
                        <a:lnTo>
                          <a:pt x="621" y="986"/>
                        </a:lnTo>
                        <a:lnTo>
                          <a:pt x="627" y="984"/>
                        </a:lnTo>
                        <a:lnTo>
                          <a:pt x="632" y="981"/>
                        </a:lnTo>
                        <a:lnTo>
                          <a:pt x="639" y="977"/>
                        </a:lnTo>
                        <a:lnTo>
                          <a:pt x="647" y="973"/>
                        </a:lnTo>
                        <a:lnTo>
                          <a:pt x="654" y="970"/>
                        </a:lnTo>
                        <a:lnTo>
                          <a:pt x="659" y="966"/>
                        </a:lnTo>
                        <a:lnTo>
                          <a:pt x="669" y="958"/>
                        </a:lnTo>
                        <a:lnTo>
                          <a:pt x="685" y="944"/>
                        </a:lnTo>
                        <a:lnTo>
                          <a:pt x="708" y="924"/>
                        </a:lnTo>
                        <a:lnTo>
                          <a:pt x="732" y="899"/>
                        </a:lnTo>
                        <a:lnTo>
                          <a:pt x="757" y="871"/>
                        </a:lnTo>
                        <a:lnTo>
                          <a:pt x="782" y="841"/>
                        </a:lnTo>
                        <a:lnTo>
                          <a:pt x="804" y="810"/>
                        </a:lnTo>
                        <a:lnTo>
                          <a:pt x="821" y="781"/>
                        </a:lnTo>
                        <a:lnTo>
                          <a:pt x="832" y="754"/>
                        </a:lnTo>
                        <a:lnTo>
                          <a:pt x="837" y="730"/>
                        </a:lnTo>
                        <a:lnTo>
                          <a:pt x="838" y="710"/>
                        </a:lnTo>
                        <a:lnTo>
                          <a:pt x="833" y="692"/>
                        </a:lnTo>
                        <a:lnTo>
                          <a:pt x="824" y="677"/>
                        </a:lnTo>
                        <a:lnTo>
                          <a:pt x="812" y="665"/>
                        </a:lnTo>
                        <a:lnTo>
                          <a:pt x="797" y="657"/>
                        </a:lnTo>
                        <a:lnTo>
                          <a:pt x="779" y="651"/>
                        </a:lnTo>
                        <a:lnTo>
                          <a:pt x="785" y="640"/>
                        </a:lnTo>
                        <a:lnTo>
                          <a:pt x="793" y="629"/>
                        </a:lnTo>
                        <a:lnTo>
                          <a:pt x="801" y="617"/>
                        </a:lnTo>
                        <a:lnTo>
                          <a:pt x="810" y="605"/>
                        </a:lnTo>
                        <a:lnTo>
                          <a:pt x="818" y="594"/>
                        </a:lnTo>
                        <a:lnTo>
                          <a:pt x="824" y="584"/>
                        </a:lnTo>
                        <a:lnTo>
                          <a:pt x="830" y="574"/>
                        </a:lnTo>
                        <a:lnTo>
                          <a:pt x="832" y="564"/>
                        </a:lnTo>
                        <a:lnTo>
                          <a:pt x="836" y="544"/>
                        </a:lnTo>
                        <a:lnTo>
                          <a:pt x="836" y="527"/>
                        </a:lnTo>
                        <a:lnTo>
                          <a:pt x="831" y="513"/>
                        </a:lnTo>
                        <a:lnTo>
                          <a:pt x="823" y="503"/>
                        </a:lnTo>
                        <a:lnTo>
                          <a:pt x="818" y="500"/>
                        </a:lnTo>
                        <a:lnTo>
                          <a:pt x="812" y="499"/>
                        </a:lnTo>
                        <a:lnTo>
                          <a:pt x="805" y="498"/>
                        </a:lnTo>
                        <a:lnTo>
                          <a:pt x="800" y="499"/>
                        </a:lnTo>
                        <a:lnTo>
                          <a:pt x="795" y="500"/>
                        </a:lnTo>
                        <a:lnTo>
                          <a:pt x="791" y="501"/>
                        </a:lnTo>
                        <a:lnTo>
                          <a:pt x="788" y="502"/>
                        </a:lnTo>
                        <a:lnTo>
                          <a:pt x="787" y="502"/>
                        </a:lnTo>
                        <a:lnTo>
                          <a:pt x="779" y="488"/>
                        </a:lnTo>
                        <a:lnTo>
                          <a:pt x="783" y="478"/>
                        </a:lnTo>
                        <a:lnTo>
                          <a:pt x="793" y="466"/>
                        </a:lnTo>
                        <a:lnTo>
                          <a:pt x="806" y="454"/>
                        </a:lnTo>
                        <a:lnTo>
                          <a:pt x="824" y="442"/>
                        </a:lnTo>
                        <a:lnTo>
                          <a:pt x="842" y="428"/>
                        </a:lnTo>
                        <a:lnTo>
                          <a:pt x="861" y="414"/>
                        </a:lnTo>
                        <a:lnTo>
                          <a:pt x="879" y="397"/>
                        </a:lnTo>
                        <a:lnTo>
                          <a:pt x="895" y="379"/>
                        </a:lnTo>
                        <a:lnTo>
                          <a:pt x="903" y="359"/>
                        </a:lnTo>
                        <a:lnTo>
                          <a:pt x="901" y="339"/>
                        </a:lnTo>
                        <a:lnTo>
                          <a:pt x="891" y="317"/>
                        </a:lnTo>
                        <a:lnTo>
                          <a:pt x="877" y="298"/>
                        </a:lnTo>
                        <a:lnTo>
                          <a:pt x="861" y="280"/>
                        </a:lnTo>
                        <a:lnTo>
                          <a:pt x="847" y="267"/>
                        </a:lnTo>
                        <a:lnTo>
                          <a:pt x="837" y="258"/>
                        </a:lnTo>
                        <a:lnTo>
                          <a:pt x="832" y="255"/>
                        </a:lnTo>
                        <a:lnTo>
                          <a:pt x="836" y="249"/>
                        </a:lnTo>
                        <a:lnTo>
                          <a:pt x="845" y="233"/>
                        </a:lnTo>
                        <a:lnTo>
                          <a:pt x="854" y="208"/>
                        </a:lnTo>
                        <a:lnTo>
                          <a:pt x="857" y="174"/>
                        </a:lnTo>
                        <a:lnTo>
                          <a:pt x="854" y="159"/>
                        </a:lnTo>
                        <a:lnTo>
                          <a:pt x="846" y="152"/>
                        </a:lnTo>
                        <a:lnTo>
                          <a:pt x="833" y="149"/>
                        </a:lnTo>
                        <a:lnTo>
                          <a:pt x="820" y="152"/>
                        </a:lnTo>
                        <a:lnTo>
                          <a:pt x="805" y="156"/>
                        </a:lnTo>
                        <a:lnTo>
                          <a:pt x="793" y="161"/>
                        </a:lnTo>
                        <a:lnTo>
                          <a:pt x="785" y="165"/>
                        </a:lnTo>
                        <a:lnTo>
                          <a:pt x="782" y="167"/>
                        </a:lnTo>
                        <a:lnTo>
                          <a:pt x="760" y="138"/>
                        </a:lnTo>
                        <a:lnTo>
                          <a:pt x="763" y="110"/>
                        </a:lnTo>
                        <a:lnTo>
                          <a:pt x="760" y="84"/>
                        </a:lnTo>
                        <a:lnTo>
                          <a:pt x="755" y="62"/>
                        </a:lnTo>
                        <a:lnTo>
                          <a:pt x="745" y="42"/>
                        </a:lnTo>
                        <a:lnTo>
                          <a:pt x="733" y="25"/>
                        </a:lnTo>
                        <a:lnTo>
                          <a:pt x="720" y="13"/>
                        </a:lnTo>
                        <a:lnTo>
                          <a:pt x="704" y="4"/>
                        </a:lnTo>
                        <a:lnTo>
                          <a:pt x="689" y="0"/>
                        </a:lnTo>
                        <a:lnTo>
                          <a:pt x="680" y="1"/>
                        </a:lnTo>
                        <a:lnTo>
                          <a:pt x="668" y="6"/>
                        </a:lnTo>
                        <a:lnTo>
                          <a:pt x="656" y="13"/>
                        </a:lnTo>
                        <a:lnTo>
                          <a:pt x="643" y="22"/>
                        </a:lnTo>
                        <a:lnTo>
                          <a:pt x="627" y="33"/>
                        </a:lnTo>
                        <a:lnTo>
                          <a:pt x="612" y="45"/>
                        </a:lnTo>
                        <a:lnTo>
                          <a:pt x="597" y="57"/>
                        </a:lnTo>
                        <a:lnTo>
                          <a:pt x="581" y="71"/>
                        </a:lnTo>
                        <a:lnTo>
                          <a:pt x="565" y="84"/>
                        </a:lnTo>
                        <a:lnTo>
                          <a:pt x="551" y="98"/>
                        </a:lnTo>
                        <a:lnTo>
                          <a:pt x="538" y="110"/>
                        </a:lnTo>
                        <a:lnTo>
                          <a:pt x="527" y="121"/>
                        </a:lnTo>
                        <a:lnTo>
                          <a:pt x="517" y="130"/>
                        </a:lnTo>
                        <a:lnTo>
                          <a:pt x="510" y="137"/>
                        </a:lnTo>
                        <a:lnTo>
                          <a:pt x="505" y="143"/>
                        </a:lnTo>
                        <a:lnTo>
                          <a:pt x="503" y="144"/>
                        </a:lnTo>
                        <a:lnTo>
                          <a:pt x="502" y="144"/>
                        </a:lnTo>
                        <a:lnTo>
                          <a:pt x="499" y="143"/>
                        </a:lnTo>
                        <a:lnTo>
                          <a:pt x="492" y="141"/>
                        </a:lnTo>
                        <a:lnTo>
                          <a:pt x="483" y="139"/>
                        </a:lnTo>
                        <a:lnTo>
                          <a:pt x="470" y="137"/>
                        </a:lnTo>
                        <a:lnTo>
                          <a:pt x="453" y="134"/>
                        </a:lnTo>
                        <a:lnTo>
                          <a:pt x="433" y="130"/>
                        </a:lnTo>
                        <a:lnTo>
                          <a:pt x="408" y="126"/>
                        </a:lnTo>
                        <a:lnTo>
                          <a:pt x="384" y="125"/>
                        </a:lnTo>
                        <a:lnTo>
                          <a:pt x="368" y="130"/>
                        </a:lnTo>
                        <a:lnTo>
                          <a:pt x="356" y="140"/>
                        </a:lnTo>
                        <a:lnTo>
                          <a:pt x="350" y="154"/>
                        </a:lnTo>
                        <a:lnTo>
                          <a:pt x="346" y="171"/>
                        </a:lnTo>
                        <a:lnTo>
                          <a:pt x="345" y="187"/>
                        </a:lnTo>
                        <a:lnTo>
                          <a:pt x="345" y="204"/>
                        </a:lnTo>
                        <a:lnTo>
                          <a:pt x="345" y="219"/>
                        </a:lnTo>
                        <a:lnTo>
                          <a:pt x="355" y="256"/>
                        </a:lnTo>
                        <a:lnTo>
                          <a:pt x="365" y="293"/>
                        </a:lnTo>
                        <a:lnTo>
                          <a:pt x="372" y="323"/>
                        </a:lnTo>
                        <a:lnTo>
                          <a:pt x="376" y="334"/>
                        </a:lnTo>
                        <a:lnTo>
                          <a:pt x="345" y="361"/>
                        </a:lnTo>
                        <a:lnTo>
                          <a:pt x="319" y="394"/>
                        </a:lnTo>
                        <a:lnTo>
                          <a:pt x="296" y="431"/>
                        </a:lnTo>
                        <a:lnTo>
                          <a:pt x="277" y="472"/>
                        </a:lnTo>
                        <a:lnTo>
                          <a:pt x="261" y="516"/>
                        </a:lnTo>
                        <a:lnTo>
                          <a:pt x="248" y="563"/>
                        </a:lnTo>
                        <a:lnTo>
                          <a:pt x="239" y="611"/>
                        </a:lnTo>
                        <a:lnTo>
                          <a:pt x="232" y="660"/>
                        </a:lnTo>
                        <a:lnTo>
                          <a:pt x="227" y="716"/>
                        </a:lnTo>
                        <a:lnTo>
                          <a:pt x="222" y="784"/>
                        </a:lnTo>
                        <a:lnTo>
                          <a:pt x="215" y="856"/>
                        </a:lnTo>
                        <a:lnTo>
                          <a:pt x="209" y="929"/>
                        </a:lnTo>
                        <a:lnTo>
                          <a:pt x="204" y="995"/>
                        </a:lnTo>
                        <a:lnTo>
                          <a:pt x="200" y="1050"/>
                        </a:lnTo>
                        <a:lnTo>
                          <a:pt x="197" y="1087"/>
                        </a:lnTo>
                        <a:lnTo>
                          <a:pt x="196" y="1101"/>
                        </a:lnTo>
                        <a:lnTo>
                          <a:pt x="194" y="1101"/>
                        </a:lnTo>
                        <a:lnTo>
                          <a:pt x="188" y="1101"/>
                        </a:lnTo>
                        <a:lnTo>
                          <a:pt x="178" y="1101"/>
                        </a:lnTo>
                        <a:lnTo>
                          <a:pt x="166" y="1101"/>
                        </a:lnTo>
                        <a:lnTo>
                          <a:pt x="151" y="1102"/>
                        </a:lnTo>
                        <a:lnTo>
                          <a:pt x="134" y="1102"/>
                        </a:lnTo>
                        <a:lnTo>
                          <a:pt x="116" y="1103"/>
                        </a:lnTo>
                        <a:lnTo>
                          <a:pt x="98" y="1104"/>
                        </a:lnTo>
                        <a:lnTo>
                          <a:pt x="80" y="1106"/>
                        </a:lnTo>
                        <a:lnTo>
                          <a:pt x="62" y="1110"/>
                        </a:lnTo>
                        <a:lnTo>
                          <a:pt x="46" y="1113"/>
                        </a:lnTo>
                        <a:lnTo>
                          <a:pt x="31" y="1116"/>
                        </a:lnTo>
                        <a:lnTo>
                          <a:pt x="19" y="1122"/>
                        </a:lnTo>
                        <a:lnTo>
                          <a:pt x="9" y="1128"/>
                        </a:lnTo>
                        <a:lnTo>
                          <a:pt x="2" y="1134"/>
                        </a:lnTo>
                        <a:lnTo>
                          <a:pt x="0" y="1142"/>
                        </a:lnTo>
                        <a:lnTo>
                          <a:pt x="0" y="1154"/>
                        </a:lnTo>
                        <a:lnTo>
                          <a:pt x="2" y="1172"/>
                        </a:lnTo>
                        <a:lnTo>
                          <a:pt x="5" y="1197"/>
                        </a:lnTo>
                        <a:lnTo>
                          <a:pt x="11" y="1225"/>
                        </a:lnTo>
                        <a:lnTo>
                          <a:pt x="19" y="1256"/>
                        </a:lnTo>
                        <a:lnTo>
                          <a:pt x="28" y="1289"/>
                        </a:lnTo>
                        <a:lnTo>
                          <a:pt x="39" y="1322"/>
                        </a:lnTo>
                        <a:lnTo>
                          <a:pt x="51" y="1355"/>
                        </a:lnTo>
                        <a:lnTo>
                          <a:pt x="66" y="1387"/>
                        </a:lnTo>
                        <a:lnTo>
                          <a:pt x="83" y="1415"/>
                        </a:lnTo>
                        <a:lnTo>
                          <a:pt x="101" y="1440"/>
                        </a:lnTo>
                        <a:lnTo>
                          <a:pt x="121" y="1459"/>
                        </a:lnTo>
                        <a:lnTo>
                          <a:pt x="143" y="1473"/>
                        </a:lnTo>
                        <a:lnTo>
                          <a:pt x="167" y="1478"/>
                        </a:lnTo>
                        <a:lnTo>
                          <a:pt x="193" y="1475"/>
                        </a:lnTo>
                        <a:lnTo>
                          <a:pt x="221" y="1461"/>
                        </a:lnTo>
                        <a:lnTo>
                          <a:pt x="354" y="1359"/>
                        </a:lnTo>
                        <a:lnTo>
                          <a:pt x="471" y="1491"/>
                        </a:lnTo>
                        <a:lnTo>
                          <a:pt x="539" y="1339"/>
                        </a:lnTo>
                        <a:lnTo>
                          <a:pt x="525" y="1297"/>
                        </a:lnTo>
                        <a:lnTo>
                          <a:pt x="548" y="1261"/>
                        </a:lnTo>
                        <a:lnTo>
                          <a:pt x="549" y="1262"/>
                        </a:lnTo>
                        <a:lnTo>
                          <a:pt x="553" y="1266"/>
                        </a:lnTo>
                        <a:lnTo>
                          <a:pt x="557" y="1272"/>
                        </a:lnTo>
                        <a:lnTo>
                          <a:pt x="563" y="1280"/>
                        </a:lnTo>
                        <a:lnTo>
                          <a:pt x="569" y="1287"/>
                        </a:lnTo>
                        <a:lnTo>
                          <a:pt x="575" y="1294"/>
                        </a:lnTo>
                        <a:lnTo>
                          <a:pt x="582" y="1300"/>
                        </a:lnTo>
                        <a:lnTo>
                          <a:pt x="588" y="1303"/>
                        </a:lnTo>
                        <a:lnTo>
                          <a:pt x="595" y="1306"/>
                        </a:lnTo>
                        <a:lnTo>
                          <a:pt x="607" y="1308"/>
                        </a:lnTo>
                        <a:lnTo>
                          <a:pt x="619" y="1308"/>
                        </a:lnTo>
                        <a:lnTo>
                          <a:pt x="634" y="1308"/>
                        </a:lnTo>
                        <a:lnTo>
                          <a:pt x="647" y="1306"/>
                        </a:lnTo>
                        <a:lnTo>
                          <a:pt x="658" y="1300"/>
                        </a:lnTo>
                        <a:lnTo>
                          <a:pt x="665" y="1291"/>
                        </a:lnTo>
                        <a:lnTo>
                          <a:pt x="668" y="1279"/>
                        </a:lnTo>
                        <a:lnTo>
                          <a:pt x="668" y="1265"/>
                        </a:lnTo>
                        <a:lnTo>
                          <a:pt x="667" y="1253"/>
                        </a:lnTo>
                        <a:lnTo>
                          <a:pt x="666" y="1244"/>
                        </a:lnTo>
                        <a:lnTo>
                          <a:pt x="666" y="1235"/>
                        </a:lnTo>
                        <a:lnTo>
                          <a:pt x="667" y="1229"/>
                        </a:lnTo>
                        <a:lnTo>
                          <a:pt x="672" y="1226"/>
                        </a:lnTo>
                        <a:lnTo>
                          <a:pt x="680" y="1224"/>
                        </a:lnTo>
                        <a:lnTo>
                          <a:pt x="692" y="1225"/>
                        </a:lnTo>
                        <a:lnTo>
                          <a:pt x="705" y="1228"/>
                        </a:lnTo>
                        <a:lnTo>
                          <a:pt x="717" y="1231"/>
                        </a:lnTo>
                        <a:lnTo>
                          <a:pt x="726" y="1234"/>
                        </a:lnTo>
                        <a:lnTo>
                          <a:pt x="732" y="1235"/>
                        </a:lnTo>
                        <a:lnTo>
                          <a:pt x="739" y="1235"/>
                        </a:lnTo>
                        <a:lnTo>
                          <a:pt x="745" y="1233"/>
                        </a:lnTo>
                        <a:lnTo>
                          <a:pt x="749" y="1226"/>
                        </a:lnTo>
                        <a:lnTo>
                          <a:pt x="755" y="1216"/>
                        </a:lnTo>
                        <a:lnTo>
                          <a:pt x="758" y="1206"/>
                        </a:lnTo>
                        <a:lnTo>
                          <a:pt x="758" y="1198"/>
                        </a:lnTo>
                        <a:lnTo>
                          <a:pt x="755" y="1192"/>
                        </a:lnTo>
                        <a:lnTo>
                          <a:pt x="750" y="1189"/>
                        </a:lnTo>
                        <a:lnTo>
                          <a:pt x="745" y="1188"/>
                        </a:lnTo>
                        <a:lnTo>
                          <a:pt x="738" y="1187"/>
                        </a:lnTo>
                        <a:lnTo>
                          <a:pt x="732" y="1185"/>
                        </a:lnTo>
                        <a:lnTo>
                          <a:pt x="728" y="1184"/>
                        </a:lnTo>
                        <a:lnTo>
                          <a:pt x="720" y="1178"/>
                        </a:lnTo>
                        <a:lnTo>
                          <a:pt x="713" y="1169"/>
                        </a:lnTo>
                        <a:lnTo>
                          <a:pt x="713" y="1157"/>
                        </a:lnTo>
                        <a:lnTo>
                          <a:pt x="728" y="1139"/>
                        </a:lnTo>
                        <a:lnTo>
                          <a:pt x="741" y="1130"/>
                        </a:lnTo>
                        <a:lnTo>
                          <a:pt x="758" y="1124"/>
                        </a:lnTo>
                        <a:lnTo>
                          <a:pt x="776" y="1121"/>
                        </a:lnTo>
                        <a:lnTo>
                          <a:pt x="795" y="1120"/>
                        </a:lnTo>
                        <a:lnTo>
                          <a:pt x="812" y="1120"/>
                        </a:lnTo>
                        <a:lnTo>
                          <a:pt x="825" y="1120"/>
                        </a:lnTo>
                        <a:lnTo>
                          <a:pt x="836" y="1121"/>
                        </a:lnTo>
                        <a:lnTo>
                          <a:pt x="839" y="11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9"/>
                  <p:cNvSpPr/>
                  <p:nvPr/>
                </p:nvSpPr>
                <p:spPr>
                  <a:xfrm>
                    <a:off x="2748" y="1125"/>
                    <a:ext cx="25" cy="34"/>
                  </a:xfrm>
                  <a:custGeom>
                    <a:rect b="b" l="l" r="r" t="t"/>
                    <a:pathLst>
                      <a:path extrusionOk="0" h="168" w="121">
                        <a:moveTo>
                          <a:pt x="75" y="29"/>
                        </a:moveTo>
                        <a:lnTo>
                          <a:pt x="86" y="38"/>
                        </a:lnTo>
                        <a:lnTo>
                          <a:pt x="96" y="49"/>
                        </a:lnTo>
                        <a:lnTo>
                          <a:pt x="104" y="61"/>
                        </a:lnTo>
                        <a:lnTo>
                          <a:pt x="110" y="75"/>
                        </a:lnTo>
                        <a:lnTo>
                          <a:pt x="116" y="90"/>
                        </a:lnTo>
                        <a:lnTo>
                          <a:pt x="119" y="106"/>
                        </a:lnTo>
                        <a:lnTo>
                          <a:pt x="121" y="121"/>
                        </a:lnTo>
                        <a:lnTo>
                          <a:pt x="120" y="138"/>
                        </a:lnTo>
                        <a:lnTo>
                          <a:pt x="116" y="141"/>
                        </a:lnTo>
                        <a:lnTo>
                          <a:pt x="112" y="147"/>
                        </a:lnTo>
                        <a:lnTo>
                          <a:pt x="109" y="153"/>
                        </a:lnTo>
                        <a:lnTo>
                          <a:pt x="107" y="158"/>
                        </a:lnTo>
                        <a:lnTo>
                          <a:pt x="102" y="163"/>
                        </a:lnTo>
                        <a:lnTo>
                          <a:pt x="97" y="166"/>
                        </a:lnTo>
                        <a:lnTo>
                          <a:pt x="91" y="168"/>
                        </a:lnTo>
                        <a:lnTo>
                          <a:pt x="82" y="168"/>
                        </a:lnTo>
                        <a:lnTo>
                          <a:pt x="68" y="159"/>
                        </a:lnTo>
                        <a:lnTo>
                          <a:pt x="54" y="148"/>
                        </a:lnTo>
                        <a:lnTo>
                          <a:pt x="42" y="137"/>
                        </a:lnTo>
                        <a:lnTo>
                          <a:pt x="29" y="123"/>
                        </a:lnTo>
                        <a:lnTo>
                          <a:pt x="19" y="110"/>
                        </a:lnTo>
                        <a:lnTo>
                          <a:pt x="11" y="94"/>
                        </a:lnTo>
                        <a:lnTo>
                          <a:pt x="5" y="79"/>
                        </a:lnTo>
                        <a:lnTo>
                          <a:pt x="0" y="63"/>
                        </a:lnTo>
                        <a:lnTo>
                          <a:pt x="6" y="57"/>
                        </a:lnTo>
                        <a:lnTo>
                          <a:pt x="13" y="67"/>
                        </a:lnTo>
                        <a:lnTo>
                          <a:pt x="20" y="79"/>
                        </a:lnTo>
                        <a:lnTo>
                          <a:pt x="28" y="90"/>
                        </a:lnTo>
                        <a:lnTo>
                          <a:pt x="36" y="101"/>
                        </a:lnTo>
                        <a:lnTo>
                          <a:pt x="45" y="111"/>
                        </a:lnTo>
                        <a:lnTo>
                          <a:pt x="55" y="119"/>
                        </a:lnTo>
                        <a:lnTo>
                          <a:pt x="65" y="126"/>
                        </a:lnTo>
                        <a:lnTo>
                          <a:pt x="77" y="129"/>
                        </a:lnTo>
                        <a:lnTo>
                          <a:pt x="82" y="111"/>
                        </a:lnTo>
                        <a:lnTo>
                          <a:pt x="84" y="94"/>
                        </a:lnTo>
                        <a:lnTo>
                          <a:pt x="82" y="79"/>
                        </a:lnTo>
                        <a:lnTo>
                          <a:pt x="75" y="62"/>
                        </a:lnTo>
                        <a:lnTo>
                          <a:pt x="71" y="54"/>
                        </a:lnTo>
                        <a:lnTo>
                          <a:pt x="65" y="46"/>
                        </a:lnTo>
                        <a:lnTo>
                          <a:pt x="60" y="41"/>
                        </a:lnTo>
                        <a:lnTo>
                          <a:pt x="54" y="35"/>
                        </a:lnTo>
                        <a:lnTo>
                          <a:pt x="47" y="29"/>
                        </a:lnTo>
                        <a:lnTo>
                          <a:pt x="41" y="26"/>
                        </a:lnTo>
                        <a:lnTo>
                          <a:pt x="33" y="21"/>
                        </a:lnTo>
                        <a:lnTo>
                          <a:pt x="25" y="18"/>
                        </a:lnTo>
                        <a:lnTo>
                          <a:pt x="25" y="0"/>
                        </a:lnTo>
                        <a:lnTo>
                          <a:pt x="32" y="2"/>
                        </a:lnTo>
                        <a:lnTo>
                          <a:pt x="40" y="5"/>
                        </a:lnTo>
                        <a:lnTo>
                          <a:pt x="46" y="7"/>
                        </a:lnTo>
                        <a:lnTo>
                          <a:pt x="54" y="10"/>
                        </a:lnTo>
                        <a:lnTo>
                          <a:pt x="60" y="14"/>
                        </a:lnTo>
                        <a:lnTo>
                          <a:pt x="66" y="18"/>
                        </a:lnTo>
                        <a:lnTo>
                          <a:pt x="71" y="24"/>
                        </a:lnTo>
                        <a:lnTo>
                          <a:pt x="75" y="2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9"/>
                  <p:cNvSpPr/>
                  <p:nvPr/>
                </p:nvSpPr>
                <p:spPr>
                  <a:xfrm>
                    <a:off x="2614" y="1126"/>
                    <a:ext cx="194" cy="304"/>
                  </a:xfrm>
                  <a:custGeom>
                    <a:rect b="b" l="l" r="r" t="t"/>
                    <a:pathLst>
                      <a:path extrusionOk="0" h="1521" w="969">
                        <a:moveTo>
                          <a:pt x="680" y="18"/>
                        </a:moveTo>
                        <a:lnTo>
                          <a:pt x="666" y="31"/>
                        </a:lnTo>
                        <a:lnTo>
                          <a:pt x="651" y="44"/>
                        </a:lnTo>
                        <a:lnTo>
                          <a:pt x="637" y="58"/>
                        </a:lnTo>
                        <a:lnTo>
                          <a:pt x="622" y="70"/>
                        </a:lnTo>
                        <a:lnTo>
                          <a:pt x="607" y="83"/>
                        </a:lnTo>
                        <a:lnTo>
                          <a:pt x="594" y="95"/>
                        </a:lnTo>
                        <a:lnTo>
                          <a:pt x="579" y="107"/>
                        </a:lnTo>
                        <a:lnTo>
                          <a:pt x="566" y="117"/>
                        </a:lnTo>
                        <a:lnTo>
                          <a:pt x="558" y="126"/>
                        </a:lnTo>
                        <a:lnTo>
                          <a:pt x="549" y="134"/>
                        </a:lnTo>
                        <a:lnTo>
                          <a:pt x="541" y="144"/>
                        </a:lnTo>
                        <a:lnTo>
                          <a:pt x="533" y="154"/>
                        </a:lnTo>
                        <a:lnTo>
                          <a:pt x="528" y="165"/>
                        </a:lnTo>
                        <a:lnTo>
                          <a:pt x="524" y="177"/>
                        </a:lnTo>
                        <a:lnTo>
                          <a:pt x="524" y="191"/>
                        </a:lnTo>
                        <a:lnTo>
                          <a:pt x="529" y="207"/>
                        </a:lnTo>
                        <a:lnTo>
                          <a:pt x="535" y="225"/>
                        </a:lnTo>
                        <a:lnTo>
                          <a:pt x="541" y="241"/>
                        </a:lnTo>
                        <a:lnTo>
                          <a:pt x="550" y="257"/>
                        </a:lnTo>
                        <a:lnTo>
                          <a:pt x="560" y="272"/>
                        </a:lnTo>
                        <a:lnTo>
                          <a:pt x="574" y="285"/>
                        </a:lnTo>
                        <a:lnTo>
                          <a:pt x="588" y="296"/>
                        </a:lnTo>
                        <a:lnTo>
                          <a:pt x="605" y="305"/>
                        </a:lnTo>
                        <a:lnTo>
                          <a:pt x="625" y="312"/>
                        </a:lnTo>
                        <a:lnTo>
                          <a:pt x="641" y="313"/>
                        </a:lnTo>
                        <a:lnTo>
                          <a:pt x="657" y="314"/>
                        </a:lnTo>
                        <a:lnTo>
                          <a:pt x="674" y="314"/>
                        </a:lnTo>
                        <a:lnTo>
                          <a:pt x="689" y="314"/>
                        </a:lnTo>
                        <a:lnTo>
                          <a:pt x="705" y="311"/>
                        </a:lnTo>
                        <a:lnTo>
                          <a:pt x="719" y="306"/>
                        </a:lnTo>
                        <a:lnTo>
                          <a:pt x="731" y="298"/>
                        </a:lnTo>
                        <a:lnTo>
                          <a:pt x="740" y="286"/>
                        </a:lnTo>
                        <a:lnTo>
                          <a:pt x="751" y="286"/>
                        </a:lnTo>
                        <a:lnTo>
                          <a:pt x="751" y="306"/>
                        </a:lnTo>
                        <a:lnTo>
                          <a:pt x="748" y="324"/>
                        </a:lnTo>
                        <a:lnTo>
                          <a:pt x="739" y="341"/>
                        </a:lnTo>
                        <a:lnTo>
                          <a:pt x="725" y="353"/>
                        </a:lnTo>
                        <a:lnTo>
                          <a:pt x="714" y="359"/>
                        </a:lnTo>
                        <a:lnTo>
                          <a:pt x="703" y="362"/>
                        </a:lnTo>
                        <a:lnTo>
                          <a:pt x="690" y="365"/>
                        </a:lnTo>
                        <a:lnTo>
                          <a:pt x="678" y="365"/>
                        </a:lnTo>
                        <a:lnTo>
                          <a:pt x="666" y="365"/>
                        </a:lnTo>
                        <a:lnTo>
                          <a:pt x="653" y="365"/>
                        </a:lnTo>
                        <a:lnTo>
                          <a:pt x="642" y="365"/>
                        </a:lnTo>
                        <a:lnTo>
                          <a:pt x="631" y="366"/>
                        </a:lnTo>
                        <a:lnTo>
                          <a:pt x="604" y="355"/>
                        </a:lnTo>
                        <a:lnTo>
                          <a:pt x="581" y="340"/>
                        </a:lnTo>
                        <a:lnTo>
                          <a:pt x="559" y="323"/>
                        </a:lnTo>
                        <a:lnTo>
                          <a:pt x="541" y="304"/>
                        </a:lnTo>
                        <a:lnTo>
                          <a:pt x="526" y="283"/>
                        </a:lnTo>
                        <a:lnTo>
                          <a:pt x="512" y="259"/>
                        </a:lnTo>
                        <a:lnTo>
                          <a:pt x="501" y="233"/>
                        </a:lnTo>
                        <a:lnTo>
                          <a:pt x="493" y="207"/>
                        </a:lnTo>
                        <a:lnTo>
                          <a:pt x="500" y="160"/>
                        </a:lnTo>
                        <a:lnTo>
                          <a:pt x="487" y="156"/>
                        </a:lnTo>
                        <a:lnTo>
                          <a:pt x="474" y="153"/>
                        </a:lnTo>
                        <a:lnTo>
                          <a:pt x="462" y="149"/>
                        </a:lnTo>
                        <a:lnTo>
                          <a:pt x="448" y="147"/>
                        </a:lnTo>
                        <a:lnTo>
                          <a:pt x="435" y="145"/>
                        </a:lnTo>
                        <a:lnTo>
                          <a:pt x="421" y="144"/>
                        </a:lnTo>
                        <a:lnTo>
                          <a:pt x="408" y="145"/>
                        </a:lnTo>
                        <a:lnTo>
                          <a:pt x="394" y="148"/>
                        </a:lnTo>
                        <a:lnTo>
                          <a:pt x="381" y="163"/>
                        </a:lnTo>
                        <a:lnTo>
                          <a:pt x="373" y="179"/>
                        </a:lnTo>
                        <a:lnTo>
                          <a:pt x="371" y="195"/>
                        </a:lnTo>
                        <a:lnTo>
                          <a:pt x="372" y="213"/>
                        </a:lnTo>
                        <a:lnTo>
                          <a:pt x="375" y="231"/>
                        </a:lnTo>
                        <a:lnTo>
                          <a:pt x="381" y="249"/>
                        </a:lnTo>
                        <a:lnTo>
                          <a:pt x="386" y="268"/>
                        </a:lnTo>
                        <a:lnTo>
                          <a:pt x="392" y="285"/>
                        </a:lnTo>
                        <a:lnTo>
                          <a:pt x="402" y="301"/>
                        </a:lnTo>
                        <a:lnTo>
                          <a:pt x="413" y="318"/>
                        </a:lnTo>
                        <a:lnTo>
                          <a:pt x="423" y="333"/>
                        </a:lnTo>
                        <a:lnTo>
                          <a:pt x="434" y="349"/>
                        </a:lnTo>
                        <a:lnTo>
                          <a:pt x="445" y="365"/>
                        </a:lnTo>
                        <a:lnTo>
                          <a:pt x="456" y="380"/>
                        </a:lnTo>
                        <a:lnTo>
                          <a:pt x="467" y="395"/>
                        </a:lnTo>
                        <a:lnTo>
                          <a:pt x="480" y="409"/>
                        </a:lnTo>
                        <a:lnTo>
                          <a:pt x="491" y="424"/>
                        </a:lnTo>
                        <a:lnTo>
                          <a:pt x="504" y="437"/>
                        </a:lnTo>
                        <a:lnTo>
                          <a:pt x="518" y="451"/>
                        </a:lnTo>
                        <a:lnTo>
                          <a:pt x="531" y="463"/>
                        </a:lnTo>
                        <a:lnTo>
                          <a:pt x="547" y="474"/>
                        </a:lnTo>
                        <a:lnTo>
                          <a:pt x="563" y="486"/>
                        </a:lnTo>
                        <a:lnTo>
                          <a:pt x="578" y="496"/>
                        </a:lnTo>
                        <a:lnTo>
                          <a:pt x="596" y="505"/>
                        </a:lnTo>
                        <a:lnTo>
                          <a:pt x="612" y="506"/>
                        </a:lnTo>
                        <a:lnTo>
                          <a:pt x="627" y="506"/>
                        </a:lnTo>
                        <a:lnTo>
                          <a:pt x="642" y="506"/>
                        </a:lnTo>
                        <a:lnTo>
                          <a:pt x="657" y="504"/>
                        </a:lnTo>
                        <a:lnTo>
                          <a:pt x="670" y="502"/>
                        </a:lnTo>
                        <a:lnTo>
                          <a:pt x="685" y="500"/>
                        </a:lnTo>
                        <a:lnTo>
                          <a:pt x="698" y="497"/>
                        </a:lnTo>
                        <a:lnTo>
                          <a:pt x="712" y="493"/>
                        </a:lnTo>
                        <a:lnTo>
                          <a:pt x="725" y="489"/>
                        </a:lnTo>
                        <a:lnTo>
                          <a:pt x="739" y="486"/>
                        </a:lnTo>
                        <a:lnTo>
                          <a:pt x="752" y="481"/>
                        </a:lnTo>
                        <a:lnTo>
                          <a:pt x="766" y="476"/>
                        </a:lnTo>
                        <a:lnTo>
                          <a:pt x="779" y="471"/>
                        </a:lnTo>
                        <a:lnTo>
                          <a:pt x="794" y="467"/>
                        </a:lnTo>
                        <a:lnTo>
                          <a:pt x="807" y="461"/>
                        </a:lnTo>
                        <a:lnTo>
                          <a:pt x="821" y="456"/>
                        </a:lnTo>
                        <a:lnTo>
                          <a:pt x="834" y="446"/>
                        </a:lnTo>
                        <a:lnTo>
                          <a:pt x="850" y="436"/>
                        </a:lnTo>
                        <a:lnTo>
                          <a:pt x="866" y="426"/>
                        </a:lnTo>
                        <a:lnTo>
                          <a:pt x="880" y="415"/>
                        </a:lnTo>
                        <a:lnTo>
                          <a:pt x="892" y="403"/>
                        </a:lnTo>
                        <a:lnTo>
                          <a:pt x="903" y="389"/>
                        </a:lnTo>
                        <a:lnTo>
                          <a:pt x="907" y="372"/>
                        </a:lnTo>
                        <a:lnTo>
                          <a:pt x="907" y="353"/>
                        </a:lnTo>
                        <a:lnTo>
                          <a:pt x="897" y="334"/>
                        </a:lnTo>
                        <a:lnTo>
                          <a:pt x="882" y="319"/>
                        </a:lnTo>
                        <a:lnTo>
                          <a:pt x="868" y="304"/>
                        </a:lnTo>
                        <a:lnTo>
                          <a:pt x="851" y="290"/>
                        </a:lnTo>
                        <a:lnTo>
                          <a:pt x="834" y="275"/>
                        </a:lnTo>
                        <a:lnTo>
                          <a:pt x="817" y="260"/>
                        </a:lnTo>
                        <a:lnTo>
                          <a:pt x="803" y="246"/>
                        </a:lnTo>
                        <a:lnTo>
                          <a:pt x="791" y="228"/>
                        </a:lnTo>
                        <a:lnTo>
                          <a:pt x="791" y="211"/>
                        </a:lnTo>
                        <a:lnTo>
                          <a:pt x="809" y="211"/>
                        </a:lnTo>
                        <a:lnTo>
                          <a:pt x="809" y="223"/>
                        </a:lnTo>
                        <a:lnTo>
                          <a:pt x="816" y="232"/>
                        </a:lnTo>
                        <a:lnTo>
                          <a:pt x="824" y="239"/>
                        </a:lnTo>
                        <a:lnTo>
                          <a:pt x="832" y="247"/>
                        </a:lnTo>
                        <a:lnTo>
                          <a:pt x="841" y="236"/>
                        </a:lnTo>
                        <a:lnTo>
                          <a:pt x="850" y="221"/>
                        </a:lnTo>
                        <a:lnTo>
                          <a:pt x="855" y="207"/>
                        </a:lnTo>
                        <a:lnTo>
                          <a:pt x="858" y="192"/>
                        </a:lnTo>
                        <a:lnTo>
                          <a:pt x="859" y="186"/>
                        </a:lnTo>
                        <a:lnTo>
                          <a:pt x="859" y="182"/>
                        </a:lnTo>
                        <a:lnTo>
                          <a:pt x="855" y="177"/>
                        </a:lnTo>
                        <a:lnTo>
                          <a:pt x="851" y="174"/>
                        </a:lnTo>
                        <a:lnTo>
                          <a:pt x="844" y="171"/>
                        </a:lnTo>
                        <a:lnTo>
                          <a:pt x="837" y="170"/>
                        </a:lnTo>
                        <a:lnTo>
                          <a:pt x="831" y="170"/>
                        </a:lnTo>
                        <a:lnTo>
                          <a:pt x="824" y="171"/>
                        </a:lnTo>
                        <a:lnTo>
                          <a:pt x="818" y="171"/>
                        </a:lnTo>
                        <a:lnTo>
                          <a:pt x="814" y="173"/>
                        </a:lnTo>
                        <a:lnTo>
                          <a:pt x="809" y="175"/>
                        </a:lnTo>
                        <a:lnTo>
                          <a:pt x="805" y="179"/>
                        </a:lnTo>
                        <a:lnTo>
                          <a:pt x="800" y="181"/>
                        </a:lnTo>
                        <a:lnTo>
                          <a:pt x="796" y="183"/>
                        </a:lnTo>
                        <a:lnTo>
                          <a:pt x="790" y="183"/>
                        </a:lnTo>
                        <a:lnTo>
                          <a:pt x="785" y="181"/>
                        </a:lnTo>
                        <a:lnTo>
                          <a:pt x="787" y="172"/>
                        </a:lnTo>
                        <a:lnTo>
                          <a:pt x="793" y="165"/>
                        </a:lnTo>
                        <a:lnTo>
                          <a:pt x="799" y="161"/>
                        </a:lnTo>
                        <a:lnTo>
                          <a:pt x="808" y="156"/>
                        </a:lnTo>
                        <a:lnTo>
                          <a:pt x="817" y="154"/>
                        </a:lnTo>
                        <a:lnTo>
                          <a:pt x="827" y="152"/>
                        </a:lnTo>
                        <a:lnTo>
                          <a:pt x="836" y="149"/>
                        </a:lnTo>
                        <a:lnTo>
                          <a:pt x="845" y="147"/>
                        </a:lnTo>
                        <a:lnTo>
                          <a:pt x="852" y="148"/>
                        </a:lnTo>
                        <a:lnTo>
                          <a:pt x="858" y="151"/>
                        </a:lnTo>
                        <a:lnTo>
                          <a:pt x="863" y="153"/>
                        </a:lnTo>
                        <a:lnTo>
                          <a:pt x="868" y="157"/>
                        </a:lnTo>
                        <a:lnTo>
                          <a:pt x="872" y="162"/>
                        </a:lnTo>
                        <a:lnTo>
                          <a:pt x="876" y="167"/>
                        </a:lnTo>
                        <a:lnTo>
                          <a:pt x="878" y="173"/>
                        </a:lnTo>
                        <a:lnTo>
                          <a:pt x="880" y="180"/>
                        </a:lnTo>
                        <a:lnTo>
                          <a:pt x="877" y="202"/>
                        </a:lnTo>
                        <a:lnTo>
                          <a:pt x="871" y="225"/>
                        </a:lnTo>
                        <a:lnTo>
                          <a:pt x="864" y="246"/>
                        </a:lnTo>
                        <a:lnTo>
                          <a:pt x="857" y="265"/>
                        </a:lnTo>
                        <a:lnTo>
                          <a:pt x="870" y="277"/>
                        </a:lnTo>
                        <a:lnTo>
                          <a:pt x="882" y="288"/>
                        </a:lnTo>
                        <a:lnTo>
                          <a:pt x="892" y="300"/>
                        </a:lnTo>
                        <a:lnTo>
                          <a:pt x="903" y="312"/>
                        </a:lnTo>
                        <a:lnTo>
                          <a:pt x="909" y="325"/>
                        </a:lnTo>
                        <a:lnTo>
                          <a:pt x="915" y="340"/>
                        </a:lnTo>
                        <a:lnTo>
                          <a:pt x="918" y="356"/>
                        </a:lnTo>
                        <a:lnTo>
                          <a:pt x="919" y="375"/>
                        </a:lnTo>
                        <a:lnTo>
                          <a:pt x="925" y="381"/>
                        </a:lnTo>
                        <a:lnTo>
                          <a:pt x="924" y="388"/>
                        </a:lnTo>
                        <a:lnTo>
                          <a:pt x="920" y="395"/>
                        </a:lnTo>
                        <a:lnTo>
                          <a:pt x="919" y="405"/>
                        </a:lnTo>
                        <a:lnTo>
                          <a:pt x="908" y="415"/>
                        </a:lnTo>
                        <a:lnTo>
                          <a:pt x="897" y="425"/>
                        </a:lnTo>
                        <a:lnTo>
                          <a:pt x="886" y="434"/>
                        </a:lnTo>
                        <a:lnTo>
                          <a:pt x="874" y="443"/>
                        </a:lnTo>
                        <a:lnTo>
                          <a:pt x="862" y="452"/>
                        </a:lnTo>
                        <a:lnTo>
                          <a:pt x="849" y="459"/>
                        </a:lnTo>
                        <a:lnTo>
                          <a:pt x="836" y="467"/>
                        </a:lnTo>
                        <a:lnTo>
                          <a:pt x="823" y="473"/>
                        </a:lnTo>
                        <a:lnTo>
                          <a:pt x="811" y="479"/>
                        </a:lnTo>
                        <a:lnTo>
                          <a:pt x="796" y="486"/>
                        </a:lnTo>
                        <a:lnTo>
                          <a:pt x="782" y="490"/>
                        </a:lnTo>
                        <a:lnTo>
                          <a:pt x="769" y="496"/>
                        </a:lnTo>
                        <a:lnTo>
                          <a:pt x="756" y="499"/>
                        </a:lnTo>
                        <a:lnTo>
                          <a:pt x="741" y="504"/>
                        </a:lnTo>
                        <a:lnTo>
                          <a:pt x="727" y="507"/>
                        </a:lnTo>
                        <a:lnTo>
                          <a:pt x="713" y="510"/>
                        </a:lnTo>
                        <a:lnTo>
                          <a:pt x="707" y="516"/>
                        </a:lnTo>
                        <a:lnTo>
                          <a:pt x="688" y="519"/>
                        </a:lnTo>
                        <a:lnTo>
                          <a:pt x="670" y="521"/>
                        </a:lnTo>
                        <a:lnTo>
                          <a:pt x="651" y="523"/>
                        </a:lnTo>
                        <a:lnTo>
                          <a:pt x="633" y="524"/>
                        </a:lnTo>
                        <a:lnTo>
                          <a:pt x="615" y="523"/>
                        </a:lnTo>
                        <a:lnTo>
                          <a:pt x="597" y="521"/>
                        </a:lnTo>
                        <a:lnTo>
                          <a:pt x="579" y="518"/>
                        </a:lnTo>
                        <a:lnTo>
                          <a:pt x="563" y="514"/>
                        </a:lnTo>
                        <a:lnTo>
                          <a:pt x="514" y="537"/>
                        </a:lnTo>
                        <a:lnTo>
                          <a:pt x="514" y="530"/>
                        </a:lnTo>
                        <a:lnTo>
                          <a:pt x="518" y="525"/>
                        </a:lnTo>
                        <a:lnTo>
                          <a:pt x="524" y="521"/>
                        </a:lnTo>
                        <a:lnTo>
                          <a:pt x="531" y="518"/>
                        </a:lnTo>
                        <a:lnTo>
                          <a:pt x="538" y="515"/>
                        </a:lnTo>
                        <a:lnTo>
                          <a:pt x="542" y="511"/>
                        </a:lnTo>
                        <a:lnTo>
                          <a:pt x="543" y="507"/>
                        </a:lnTo>
                        <a:lnTo>
                          <a:pt x="541" y="500"/>
                        </a:lnTo>
                        <a:lnTo>
                          <a:pt x="530" y="493"/>
                        </a:lnTo>
                        <a:lnTo>
                          <a:pt x="520" y="487"/>
                        </a:lnTo>
                        <a:lnTo>
                          <a:pt x="510" y="480"/>
                        </a:lnTo>
                        <a:lnTo>
                          <a:pt x="501" y="472"/>
                        </a:lnTo>
                        <a:lnTo>
                          <a:pt x="491" y="464"/>
                        </a:lnTo>
                        <a:lnTo>
                          <a:pt x="483" y="455"/>
                        </a:lnTo>
                        <a:lnTo>
                          <a:pt x="474" y="448"/>
                        </a:lnTo>
                        <a:lnTo>
                          <a:pt x="466" y="439"/>
                        </a:lnTo>
                        <a:lnTo>
                          <a:pt x="464" y="451"/>
                        </a:lnTo>
                        <a:lnTo>
                          <a:pt x="466" y="462"/>
                        </a:lnTo>
                        <a:lnTo>
                          <a:pt x="472" y="474"/>
                        </a:lnTo>
                        <a:lnTo>
                          <a:pt x="475" y="489"/>
                        </a:lnTo>
                        <a:lnTo>
                          <a:pt x="458" y="486"/>
                        </a:lnTo>
                        <a:lnTo>
                          <a:pt x="458" y="491"/>
                        </a:lnTo>
                        <a:lnTo>
                          <a:pt x="460" y="496"/>
                        </a:lnTo>
                        <a:lnTo>
                          <a:pt x="462" y="500"/>
                        </a:lnTo>
                        <a:lnTo>
                          <a:pt x="460" y="505"/>
                        </a:lnTo>
                        <a:lnTo>
                          <a:pt x="451" y="506"/>
                        </a:lnTo>
                        <a:lnTo>
                          <a:pt x="446" y="501"/>
                        </a:lnTo>
                        <a:lnTo>
                          <a:pt x="440" y="496"/>
                        </a:lnTo>
                        <a:lnTo>
                          <a:pt x="431" y="491"/>
                        </a:lnTo>
                        <a:lnTo>
                          <a:pt x="430" y="504"/>
                        </a:lnTo>
                        <a:lnTo>
                          <a:pt x="434" y="517"/>
                        </a:lnTo>
                        <a:lnTo>
                          <a:pt x="437" y="530"/>
                        </a:lnTo>
                        <a:lnTo>
                          <a:pt x="442" y="544"/>
                        </a:lnTo>
                        <a:lnTo>
                          <a:pt x="431" y="541"/>
                        </a:lnTo>
                        <a:lnTo>
                          <a:pt x="421" y="535"/>
                        </a:lnTo>
                        <a:lnTo>
                          <a:pt x="412" y="527"/>
                        </a:lnTo>
                        <a:lnTo>
                          <a:pt x="404" y="518"/>
                        </a:lnTo>
                        <a:lnTo>
                          <a:pt x="399" y="509"/>
                        </a:lnTo>
                        <a:lnTo>
                          <a:pt x="393" y="498"/>
                        </a:lnTo>
                        <a:lnTo>
                          <a:pt x="388" y="488"/>
                        </a:lnTo>
                        <a:lnTo>
                          <a:pt x="383" y="478"/>
                        </a:lnTo>
                        <a:lnTo>
                          <a:pt x="381" y="492"/>
                        </a:lnTo>
                        <a:lnTo>
                          <a:pt x="383" y="506"/>
                        </a:lnTo>
                        <a:lnTo>
                          <a:pt x="388" y="519"/>
                        </a:lnTo>
                        <a:lnTo>
                          <a:pt x="394" y="532"/>
                        </a:lnTo>
                        <a:lnTo>
                          <a:pt x="403" y="544"/>
                        </a:lnTo>
                        <a:lnTo>
                          <a:pt x="411" y="556"/>
                        </a:lnTo>
                        <a:lnTo>
                          <a:pt x="420" y="567"/>
                        </a:lnTo>
                        <a:lnTo>
                          <a:pt x="428" y="579"/>
                        </a:lnTo>
                        <a:lnTo>
                          <a:pt x="423" y="584"/>
                        </a:lnTo>
                        <a:lnTo>
                          <a:pt x="416" y="584"/>
                        </a:lnTo>
                        <a:lnTo>
                          <a:pt x="408" y="582"/>
                        </a:lnTo>
                        <a:lnTo>
                          <a:pt x="400" y="580"/>
                        </a:lnTo>
                        <a:lnTo>
                          <a:pt x="384" y="567"/>
                        </a:lnTo>
                        <a:lnTo>
                          <a:pt x="371" y="553"/>
                        </a:lnTo>
                        <a:lnTo>
                          <a:pt x="359" y="536"/>
                        </a:lnTo>
                        <a:lnTo>
                          <a:pt x="350" y="519"/>
                        </a:lnTo>
                        <a:lnTo>
                          <a:pt x="343" y="501"/>
                        </a:lnTo>
                        <a:lnTo>
                          <a:pt x="338" y="483"/>
                        </a:lnTo>
                        <a:lnTo>
                          <a:pt x="336" y="464"/>
                        </a:lnTo>
                        <a:lnTo>
                          <a:pt x="337" y="448"/>
                        </a:lnTo>
                        <a:lnTo>
                          <a:pt x="339" y="435"/>
                        </a:lnTo>
                        <a:lnTo>
                          <a:pt x="343" y="422"/>
                        </a:lnTo>
                        <a:lnTo>
                          <a:pt x="346" y="408"/>
                        </a:lnTo>
                        <a:lnTo>
                          <a:pt x="352" y="396"/>
                        </a:lnTo>
                        <a:lnTo>
                          <a:pt x="358" y="385"/>
                        </a:lnTo>
                        <a:lnTo>
                          <a:pt x="367" y="376"/>
                        </a:lnTo>
                        <a:lnTo>
                          <a:pt x="379" y="368"/>
                        </a:lnTo>
                        <a:lnTo>
                          <a:pt x="392" y="363"/>
                        </a:lnTo>
                        <a:lnTo>
                          <a:pt x="392" y="351"/>
                        </a:lnTo>
                        <a:lnTo>
                          <a:pt x="379" y="357"/>
                        </a:lnTo>
                        <a:lnTo>
                          <a:pt x="366" y="365"/>
                        </a:lnTo>
                        <a:lnTo>
                          <a:pt x="355" y="376"/>
                        </a:lnTo>
                        <a:lnTo>
                          <a:pt x="345" y="389"/>
                        </a:lnTo>
                        <a:lnTo>
                          <a:pt x="336" y="404"/>
                        </a:lnTo>
                        <a:lnTo>
                          <a:pt x="328" y="418"/>
                        </a:lnTo>
                        <a:lnTo>
                          <a:pt x="320" y="433"/>
                        </a:lnTo>
                        <a:lnTo>
                          <a:pt x="313" y="448"/>
                        </a:lnTo>
                        <a:lnTo>
                          <a:pt x="306" y="471"/>
                        </a:lnTo>
                        <a:lnTo>
                          <a:pt x="297" y="496"/>
                        </a:lnTo>
                        <a:lnTo>
                          <a:pt x="289" y="520"/>
                        </a:lnTo>
                        <a:lnTo>
                          <a:pt x="282" y="545"/>
                        </a:lnTo>
                        <a:lnTo>
                          <a:pt x="275" y="571"/>
                        </a:lnTo>
                        <a:lnTo>
                          <a:pt x="270" y="598"/>
                        </a:lnTo>
                        <a:lnTo>
                          <a:pt x="267" y="626"/>
                        </a:lnTo>
                        <a:lnTo>
                          <a:pt x="266" y="654"/>
                        </a:lnTo>
                        <a:lnTo>
                          <a:pt x="274" y="654"/>
                        </a:lnTo>
                        <a:lnTo>
                          <a:pt x="279" y="635"/>
                        </a:lnTo>
                        <a:lnTo>
                          <a:pt x="284" y="614"/>
                        </a:lnTo>
                        <a:lnTo>
                          <a:pt x="292" y="595"/>
                        </a:lnTo>
                        <a:lnTo>
                          <a:pt x="302" y="579"/>
                        </a:lnTo>
                        <a:lnTo>
                          <a:pt x="307" y="582"/>
                        </a:lnTo>
                        <a:lnTo>
                          <a:pt x="304" y="585"/>
                        </a:lnTo>
                        <a:lnTo>
                          <a:pt x="300" y="589"/>
                        </a:lnTo>
                        <a:lnTo>
                          <a:pt x="299" y="593"/>
                        </a:lnTo>
                        <a:lnTo>
                          <a:pt x="301" y="604"/>
                        </a:lnTo>
                        <a:lnTo>
                          <a:pt x="298" y="614"/>
                        </a:lnTo>
                        <a:lnTo>
                          <a:pt x="296" y="623"/>
                        </a:lnTo>
                        <a:lnTo>
                          <a:pt x="298" y="634"/>
                        </a:lnTo>
                        <a:lnTo>
                          <a:pt x="306" y="626"/>
                        </a:lnTo>
                        <a:lnTo>
                          <a:pt x="311" y="616"/>
                        </a:lnTo>
                        <a:lnTo>
                          <a:pt x="317" y="606"/>
                        </a:lnTo>
                        <a:lnTo>
                          <a:pt x="321" y="594"/>
                        </a:lnTo>
                        <a:lnTo>
                          <a:pt x="326" y="584"/>
                        </a:lnTo>
                        <a:lnTo>
                          <a:pt x="331" y="574"/>
                        </a:lnTo>
                        <a:lnTo>
                          <a:pt x="338" y="566"/>
                        </a:lnTo>
                        <a:lnTo>
                          <a:pt x="346" y="561"/>
                        </a:lnTo>
                        <a:lnTo>
                          <a:pt x="346" y="573"/>
                        </a:lnTo>
                        <a:lnTo>
                          <a:pt x="343" y="583"/>
                        </a:lnTo>
                        <a:lnTo>
                          <a:pt x="337" y="591"/>
                        </a:lnTo>
                        <a:lnTo>
                          <a:pt x="331" y="600"/>
                        </a:lnTo>
                        <a:lnTo>
                          <a:pt x="329" y="628"/>
                        </a:lnTo>
                        <a:lnTo>
                          <a:pt x="330" y="653"/>
                        </a:lnTo>
                        <a:lnTo>
                          <a:pt x="337" y="676"/>
                        </a:lnTo>
                        <a:lnTo>
                          <a:pt x="350" y="700"/>
                        </a:lnTo>
                        <a:lnTo>
                          <a:pt x="357" y="705"/>
                        </a:lnTo>
                        <a:lnTo>
                          <a:pt x="364" y="710"/>
                        </a:lnTo>
                        <a:lnTo>
                          <a:pt x="371" y="714"/>
                        </a:lnTo>
                        <a:lnTo>
                          <a:pt x="377" y="719"/>
                        </a:lnTo>
                        <a:lnTo>
                          <a:pt x="385" y="721"/>
                        </a:lnTo>
                        <a:lnTo>
                          <a:pt x="393" y="723"/>
                        </a:lnTo>
                        <a:lnTo>
                          <a:pt x="401" y="723"/>
                        </a:lnTo>
                        <a:lnTo>
                          <a:pt x="410" y="722"/>
                        </a:lnTo>
                        <a:lnTo>
                          <a:pt x="428" y="705"/>
                        </a:lnTo>
                        <a:lnTo>
                          <a:pt x="435" y="713"/>
                        </a:lnTo>
                        <a:lnTo>
                          <a:pt x="432" y="720"/>
                        </a:lnTo>
                        <a:lnTo>
                          <a:pt x="426" y="727"/>
                        </a:lnTo>
                        <a:lnTo>
                          <a:pt x="421" y="732"/>
                        </a:lnTo>
                        <a:lnTo>
                          <a:pt x="414" y="738"/>
                        </a:lnTo>
                        <a:lnTo>
                          <a:pt x="408" y="740"/>
                        </a:lnTo>
                        <a:lnTo>
                          <a:pt x="401" y="741"/>
                        </a:lnTo>
                        <a:lnTo>
                          <a:pt x="394" y="741"/>
                        </a:lnTo>
                        <a:lnTo>
                          <a:pt x="388" y="741"/>
                        </a:lnTo>
                        <a:lnTo>
                          <a:pt x="382" y="742"/>
                        </a:lnTo>
                        <a:lnTo>
                          <a:pt x="375" y="744"/>
                        </a:lnTo>
                        <a:lnTo>
                          <a:pt x="371" y="750"/>
                        </a:lnTo>
                        <a:lnTo>
                          <a:pt x="375" y="775"/>
                        </a:lnTo>
                        <a:lnTo>
                          <a:pt x="381" y="799"/>
                        </a:lnTo>
                        <a:lnTo>
                          <a:pt x="389" y="821"/>
                        </a:lnTo>
                        <a:lnTo>
                          <a:pt x="401" y="839"/>
                        </a:lnTo>
                        <a:lnTo>
                          <a:pt x="411" y="834"/>
                        </a:lnTo>
                        <a:lnTo>
                          <a:pt x="420" y="827"/>
                        </a:lnTo>
                        <a:lnTo>
                          <a:pt x="426" y="817"/>
                        </a:lnTo>
                        <a:lnTo>
                          <a:pt x="431" y="807"/>
                        </a:lnTo>
                        <a:lnTo>
                          <a:pt x="436" y="796"/>
                        </a:lnTo>
                        <a:lnTo>
                          <a:pt x="441" y="785"/>
                        </a:lnTo>
                        <a:lnTo>
                          <a:pt x="448" y="776"/>
                        </a:lnTo>
                        <a:lnTo>
                          <a:pt x="457" y="768"/>
                        </a:lnTo>
                        <a:lnTo>
                          <a:pt x="459" y="780"/>
                        </a:lnTo>
                        <a:lnTo>
                          <a:pt x="457" y="793"/>
                        </a:lnTo>
                        <a:lnTo>
                          <a:pt x="453" y="804"/>
                        </a:lnTo>
                        <a:lnTo>
                          <a:pt x="446" y="815"/>
                        </a:lnTo>
                        <a:lnTo>
                          <a:pt x="437" y="825"/>
                        </a:lnTo>
                        <a:lnTo>
                          <a:pt x="429" y="836"/>
                        </a:lnTo>
                        <a:lnTo>
                          <a:pt x="421" y="848"/>
                        </a:lnTo>
                        <a:lnTo>
                          <a:pt x="416" y="859"/>
                        </a:lnTo>
                        <a:lnTo>
                          <a:pt x="402" y="877"/>
                        </a:lnTo>
                        <a:lnTo>
                          <a:pt x="391" y="896"/>
                        </a:lnTo>
                        <a:lnTo>
                          <a:pt x="382" y="915"/>
                        </a:lnTo>
                        <a:lnTo>
                          <a:pt x="374" y="936"/>
                        </a:lnTo>
                        <a:lnTo>
                          <a:pt x="368" y="957"/>
                        </a:lnTo>
                        <a:lnTo>
                          <a:pt x="363" y="980"/>
                        </a:lnTo>
                        <a:lnTo>
                          <a:pt x="357" y="1003"/>
                        </a:lnTo>
                        <a:lnTo>
                          <a:pt x="350" y="1027"/>
                        </a:lnTo>
                        <a:lnTo>
                          <a:pt x="364" y="1054"/>
                        </a:lnTo>
                        <a:lnTo>
                          <a:pt x="376" y="1081"/>
                        </a:lnTo>
                        <a:lnTo>
                          <a:pt x="390" y="1109"/>
                        </a:lnTo>
                        <a:lnTo>
                          <a:pt x="404" y="1136"/>
                        </a:lnTo>
                        <a:lnTo>
                          <a:pt x="418" y="1162"/>
                        </a:lnTo>
                        <a:lnTo>
                          <a:pt x="431" y="1188"/>
                        </a:lnTo>
                        <a:lnTo>
                          <a:pt x="446" y="1213"/>
                        </a:lnTo>
                        <a:lnTo>
                          <a:pt x="460" y="1237"/>
                        </a:lnTo>
                        <a:lnTo>
                          <a:pt x="460" y="1248"/>
                        </a:lnTo>
                        <a:lnTo>
                          <a:pt x="462" y="1260"/>
                        </a:lnTo>
                        <a:lnTo>
                          <a:pt x="459" y="1268"/>
                        </a:lnTo>
                        <a:lnTo>
                          <a:pt x="448" y="1268"/>
                        </a:lnTo>
                        <a:lnTo>
                          <a:pt x="446" y="1268"/>
                        </a:lnTo>
                        <a:lnTo>
                          <a:pt x="444" y="1269"/>
                        </a:lnTo>
                        <a:lnTo>
                          <a:pt x="442" y="1271"/>
                        </a:lnTo>
                        <a:lnTo>
                          <a:pt x="442" y="1273"/>
                        </a:lnTo>
                        <a:lnTo>
                          <a:pt x="450" y="1287"/>
                        </a:lnTo>
                        <a:lnTo>
                          <a:pt x="460" y="1297"/>
                        </a:lnTo>
                        <a:lnTo>
                          <a:pt x="469" y="1309"/>
                        </a:lnTo>
                        <a:lnTo>
                          <a:pt x="475" y="1324"/>
                        </a:lnTo>
                        <a:lnTo>
                          <a:pt x="467" y="1326"/>
                        </a:lnTo>
                        <a:lnTo>
                          <a:pt x="459" y="1325"/>
                        </a:lnTo>
                        <a:lnTo>
                          <a:pt x="453" y="1323"/>
                        </a:lnTo>
                        <a:lnTo>
                          <a:pt x="446" y="1319"/>
                        </a:lnTo>
                        <a:lnTo>
                          <a:pt x="440" y="1314"/>
                        </a:lnTo>
                        <a:lnTo>
                          <a:pt x="435" y="1308"/>
                        </a:lnTo>
                        <a:lnTo>
                          <a:pt x="429" y="1302"/>
                        </a:lnTo>
                        <a:lnTo>
                          <a:pt x="425" y="1297"/>
                        </a:lnTo>
                        <a:lnTo>
                          <a:pt x="417" y="1301"/>
                        </a:lnTo>
                        <a:lnTo>
                          <a:pt x="409" y="1307"/>
                        </a:lnTo>
                        <a:lnTo>
                          <a:pt x="403" y="1314"/>
                        </a:lnTo>
                        <a:lnTo>
                          <a:pt x="398" y="1320"/>
                        </a:lnTo>
                        <a:lnTo>
                          <a:pt x="392" y="1328"/>
                        </a:lnTo>
                        <a:lnTo>
                          <a:pt x="388" y="1336"/>
                        </a:lnTo>
                        <a:lnTo>
                          <a:pt x="382" y="1343"/>
                        </a:lnTo>
                        <a:lnTo>
                          <a:pt x="377" y="1348"/>
                        </a:lnTo>
                        <a:lnTo>
                          <a:pt x="379" y="1356"/>
                        </a:lnTo>
                        <a:lnTo>
                          <a:pt x="382" y="1363"/>
                        </a:lnTo>
                        <a:lnTo>
                          <a:pt x="386" y="1369"/>
                        </a:lnTo>
                        <a:lnTo>
                          <a:pt x="393" y="1373"/>
                        </a:lnTo>
                        <a:lnTo>
                          <a:pt x="400" y="1378"/>
                        </a:lnTo>
                        <a:lnTo>
                          <a:pt x="408" y="1381"/>
                        </a:lnTo>
                        <a:lnTo>
                          <a:pt x="416" y="1383"/>
                        </a:lnTo>
                        <a:lnTo>
                          <a:pt x="422" y="1386"/>
                        </a:lnTo>
                        <a:lnTo>
                          <a:pt x="431" y="1398"/>
                        </a:lnTo>
                        <a:lnTo>
                          <a:pt x="441" y="1409"/>
                        </a:lnTo>
                        <a:lnTo>
                          <a:pt x="451" y="1419"/>
                        </a:lnTo>
                        <a:lnTo>
                          <a:pt x="462" y="1430"/>
                        </a:lnTo>
                        <a:lnTo>
                          <a:pt x="473" y="1440"/>
                        </a:lnTo>
                        <a:lnTo>
                          <a:pt x="484" y="1449"/>
                        </a:lnTo>
                        <a:lnTo>
                          <a:pt x="495" y="1458"/>
                        </a:lnTo>
                        <a:lnTo>
                          <a:pt x="506" y="1467"/>
                        </a:lnTo>
                        <a:lnTo>
                          <a:pt x="509" y="1448"/>
                        </a:lnTo>
                        <a:lnTo>
                          <a:pt x="512" y="1430"/>
                        </a:lnTo>
                        <a:lnTo>
                          <a:pt x="515" y="1412"/>
                        </a:lnTo>
                        <a:lnTo>
                          <a:pt x="520" y="1395"/>
                        </a:lnTo>
                        <a:lnTo>
                          <a:pt x="526" y="1379"/>
                        </a:lnTo>
                        <a:lnTo>
                          <a:pt x="531" y="1363"/>
                        </a:lnTo>
                        <a:lnTo>
                          <a:pt x="538" y="1347"/>
                        </a:lnTo>
                        <a:lnTo>
                          <a:pt x="545" y="1333"/>
                        </a:lnTo>
                        <a:lnTo>
                          <a:pt x="511" y="1291"/>
                        </a:lnTo>
                        <a:lnTo>
                          <a:pt x="520" y="1285"/>
                        </a:lnTo>
                        <a:lnTo>
                          <a:pt x="524" y="1289"/>
                        </a:lnTo>
                        <a:lnTo>
                          <a:pt x="531" y="1292"/>
                        </a:lnTo>
                        <a:lnTo>
                          <a:pt x="538" y="1293"/>
                        </a:lnTo>
                        <a:lnTo>
                          <a:pt x="542" y="1288"/>
                        </a:lnTo>
                        <a:lnTo>
                          <a:pt x="549" y="1276"/>
                        </a:lnTo>
                        <a:lnTo>
                          <a:pt x="556" y="1264"/>
                        </a:lnTo>
                        <a:lnTo>
                          <a:pt x="561" y="1253"/>
                        </a:lnTo>
                        <a:lnTo>
                          <a:pt x="566" y="1241"/>
                        </a:lnTo>
                        <a:lnTo>
                          <a:pt x="560" y="1223"/>
                        </a:lnTo>
                        <a:lnTo>
                          <a:pt x="556" y="1204"/>
                        </a:lnTo>
                        <a:lnTo>
                          <a:pt x="551" y="1186"/>
                        </a:lnTo>
                        <a:lnTo>
                          <a:pt x="547" y="1168"/>
                        </a:lnTo>
                        <a:lnTo>
                          <a:pt x="541" y="1151"/>
                        </a:lnTo>
                        <a:lnTo>
                          <a:pt x="537" y="1133"/>
                        </a:lnTo>
                        <a:lnTo>
                          <a:pt x="531" y="1115"/>
                        </a:lnTo>
                        <a:lnTo>
                          <a:pt x="524" y="1099"/>
                        </a:lnTo>
                        <a:lnTo>
                          <a:pt x="509" y="1094"/>
                        </a:lnTo>
                        <a:lnTo>
                          <a:pt x="509" y="1082"/>
                        </a:lnTo>
                        <a:lnTo>
                          <a:pt x="510" y="1071"/>
                        </a:lnTo>
                        <a:lnTo>
                          <a:pt x="514" y="1062"/>
                        </a:lnTo>
                        <a:lnTo>
                          <a:pt x="521" y="1054"/>
                        </a:lnTo>
                        <a:lnTo>
                          <a:pt x="520" y="1063"/>
                        </a:lnTo>
                        <a:lnTo>
                          <a:pt x="523" y="1071"/>
                        </a:lnTo>
                        <a:lnTo>
                          <a:pt x="529" y="1076"/>
                        </a:lnTo>
                        <a:lnTo>
                          <a:pt x="536" y="1082"/>
                        </a:lnTo>
                        <a:lnTo>
                          <a:pt x="541" y="1086"/>
                        </a:lnTo>
                        <a:lnTo>
                          <a:pt x="545" y="1092"/>
                        </a:lnTo>
                        <a:lnTo>
                          <a:pt x="545" y="1099"/>
                        </a:lnTo>
                        <a:lnTo>
                          <a:pt x="539" y="1105"/>
                        </a:lnTo>
                        <a:lnTo>
                          <a:pt x="542" y="1113"/>
                        </a:lnTo>
                        <a:lnTo>
                          <a:pt x="547" y="1119"/>
                        </a:lnTo>
                        <a:lnTo>
                          <a:pt x="551" y="1124"/>
                        </a:lnTo>
                        <a:lnTo>
                          <a:pt x="556" y="1128"/>
                        </a:lnTo>
                        <a:lnTo>
                          <a:pt x="561" y="1131"/>
                        </a:lnTo>
                        <a:lnTo>
                          <a:pt x="568" y="1133"/>
                        </a:lnTo>
                        <a:lnTo>
                          <a:pt x="576" y="1136"/>
                        </a:lnTo>
                        <a:lnTo>
                          <a:pt x="584" y="1139"/>
                        </a:lnTo>
                        <a:lnTo>
                          <a:pt x="591" y="1122"/>
                        </a:lnTo>
                        <a:lnTo>
                          <a:pt x="597" y="1105"/>
                        </a:lnTo>
                        <a:lnTo>
                          <a:pt x="604" y="1087"/>
                        </a:lnTo>
                        <a:lnTo>
                          <a:pt x="610" y="1069"/>
                        </a:lnTo>
                        <a:lnTo>
                          <a:pt x="614" y="1051"/>
                        </a:lnTo>
                        <a:lnTo>
                          <a:pt x="620" y="1034"/>
                        </a:lnTo>
                        <a:lnTo>
                          <a:pt x="624" y="1014"/>
                        </a:lnTo>
                        <a:lnTo>
                          <a:pt x="629" y="997"/>
                        </a:lnTo>
                        <a:lnTo>
                          <a:pt x="620" y="990"/>
                        </a:lnTo>
                        <a:lnTo>
                          <a:pt x="609" y="985"/>
                        </a:lnTo>
                        <a:lnTo>
                          <a:pt x="597" y="983"/>
                        </a:lnTo>
                        <a:lnTo>
                          <a:pt x="586" y="980"/>
                        </a:lnTo>
                        <a:lnTo>
                          <a:pt x="575" y="978"/>
                        </a:lnTo>
                        <a:lnTo>
                          <a:pt x="565" y="973"/>
                        </a:lnTo>
                        <a:lnTo>
                          <a:pt x="555" y="967"/>
                        </a:lnTo>
                        <a:lnTo>
                          <a:pt x="547" y="958"/>
                        </a:lnTo>
                        <a:lnTo>
                          <a:pt x="537" y="967"/>
                        </a:lnTo>
                        <a:lnTo>
                          <a:pt x="532" y="981"/>
                        </a:lnTo>
                        <a:lnTo>
                          <a:pt x="530" y="994"/>
                        </a:lnTo>
                        <a:lnTo>
                          <a:pt x="524" y="1007"/>
                        </a:lnTo>
                        <a:lnTo>
                          <a:pt x="519" y="1019"/>
                        </a:lnTo>
                        <a:lnTo>
                          <a:pt x="513" y="1035"/>
                        </a:lnTo>
                        <a:lnTo>
                          <a:pt x="506" y="1046"/>
                        </a:lnTo>
                        <a:lnTo>
                          <a:pt x="496" y="1049"/>
                        </a:lnTo>
                        <a:lnTo>
                          <a:pt x="501" y="1032"/>
                        </a:lnTo>
                        <a:lnTo>
                          <a:pt x="505" y="1014"/>
                        </a:lnTo>
                        <a:lnTo>
                          <a:pt x="511" y="998"/>
                        </a:lnTo>
                        <a:lnTo>
                          <a:pt x="518" y="981"/>
                        </a:lnTo>
                        <a:lnTo>
                          <a:pt x="526" y="965"/>
                        </a:lnTo>
                        <a:lnTo>
                          <a:pt x="533" y="949"/>
                        </a:lnTo>
                        <a:lnTo>
                          <a:pt x="542" y="934"/>
                        </a:lnTo>
                        <a:lnTo>
                          <a:pt x="551" y="920"/>
                        </a:lnTo>
                        <a:lnTo>
                          <a:pt x="547" y="928"/>
                        </a:lnTo>
                        <a:lnTo>
                          <a:pt x="546" y="936"/>
                        </a:lnTo>
                        <a:lnTo>
                          <a:pt x="548" y="942"/>
                        </a:lnTo>
                        <a:lnTo>
                          <a:pt x="554" y="947"/>
                        </a:lnTo>
                        <a:lnTo>
                          <a:pt x="560" y="952"/>
                        </a:lnTo>
                        <a:lnTo>
                          <a:pt x="567" y="955"/>
                        </a:lnTo>
                        <a:lnTo>
                          <a:pt x="576" y="957"/>
                        </a:lnTo>
                        <a:lnTo>
                          <a:pt x="583" y="958"/>
                        </a:lnTo>
                        <a:lnTo>
                          <a:pt x="595" y="963"/>
                        </a:lnTo>
                        <a:lnTo>
                          <a:pt x="609" y="966"/>
                        </a:lnTo>
                        <a:lnTo>
                          <a:pt x="621" y="969"/>
                        </a:lnTo>
                        <a:lnTo>
                          <a:pt x="634" y="970"/>
                        </a:lnTo>
                        <a:lnTo>
                          <a:pt x="648" y="970"/>
                        </a:lnTo>
                        <a:lnTo>
                          <a:pt x="660" y="969"/>
                        </a:lnTo>
                        <a:lnTo>
                          <a:pt x="674" y="966"/>
                        </a:lnTo>
                        <a:lnTo>
                          <a:pt x="686" y="962"/>
                        </a:lnTo>
                        <a:lnTo>
                          <a:pt x="708" y="932"/>
                        </a:lnTo>
                        <a:lnTo>
                          <a:pt x="732" y="905"/>
                        </a:lnTo>
                        <a:lnTo>
                          <a:pt x="756" y="879"/>
                        </a:lnTo>
                        <a:lnTo>
                          <a:pt x="778" y="854"/>
                        </a:lnTo>
                        <a:lnTo>
                          <a:pt x="798" y="827"/>
                        </a:lnTo>
                        <a:lnTo>
                          <a:pt x="814" y="798"/>
                        </a:lnTo>
                        <a:lnTo>
                          <a:pt x="825" y="766"/>
                        </a:lnTo>
                        <a:lnTo>
                          <a:pt x="831" y="728"/>
                        </a:lnTo>
                        <a:lnTo>
                          <a:pt x="828" y="712"/>
                        </a:lnTo>
                        <a:lnTo>
                          <a:pt x="825" y="700"/>
                        </a:lnTo>
                        <a:lnTo>
                          <a:pt x="822" y="690"/>
                        </a:lnTo>
                        <a:lnTo>
                          <a:pt x="818" y="682"/>
                        </a:lnTo>
                        <a:lnTo>
                          <a:pt x="813" y="675"/>
                        </a:lnTo>
                        <a:lnTo>
                          <a:pt x="805" y="670"/>
                        </a:lnTo>
                        <a:lnTo>
                          <a:pt x="796" y="666"/>
                        </a:lnTo>
                        <a:lnTo>
                          <a:pt x="785" y="663"/>
                        </a:lnTo>
                        <a:lnTo>
                          <a:pt x="789" y="654"/>
                        </a:lnTo>
                        <a:lnTo>
                          <a:pt x="805" y="657"/>
                        </a:lnTo>
                        <a:lnTo>
                          <a:pt x="821" y="663"/>
                        </a:lnTo>
                        <a:lnTo>
                          <a:pt x="836" y="674"/>
                        </a:lnTo>
                        <a:lnTo>
                          <a:pt x="850" y="688"/>
                        </a:lnTo>
                        <a:lnTo>
                          <a:pt x="858" y="709"/>
                        </a:lnTo>
                        <a:lnTo>
                          <a:pt x="859" y="733"/>
                        </a:lnTo>
                        <a:lnTo>
                          <a:pt x="852" y="765"/>
                        </a:lnTo>
                        <a:lnTo>
                          <a:pt x="835" y="803"/>
                        </a:lnTo>
                        <a:lnTo>
                          <a:pt x="817" y="831"/>
                        </a:lnTo>
                        <a:lnTo>
                          <a:pt x="799" y="855"/>
                        </a:lnTo>
                        <a:lnTo>
                          <a:pt x="781" y="879"/>
                        </a:lnTo>
                        <a:lnTo>
                          <a:pt x="762" y="900"/>
                        </a:lnTo>
                        <a:lnTo>
                          <a:pt x="743" y="921"/>
                        </a:lnTo>
                        <a:lnTo>
                          <a:pt x="723" y="942"/>
                        </a:lnTo>
                        <a:lnTo>
                          <a:pt x="702" y="962"/>
                        </a:lnTo>
                        <a:lnTo>
                          <a:pt x="680" y="983"/>
                        </a:lnTo>
                        <a:lnTo>
                          <a:pt x="676" y="985"/>
                        </a:lnTo>
                        <a:lnTo>
                          <a:pt x="670" y="986"/>
                        </a:lnTo>
                        <a:lnTo>
                          <a:pt x="664" y="988"/>
                        </a:lnTo>
                        <a:lnTo>
                          <a:pt x="658" y="990"/>
                        </a:lnTo>
                        <a:lnTo>
                          <a:pt x="652" y="992"/>
                        </a:lnTo>
                        <a:lnTo>
                          <a:pt x="648" y="995"/>
                        </a:lnTo>
                        <a:lnTo>
                          <a:pt x="643" y="1000"/>
                        </a:lnTo>
                        <a:lnTo>
                          <a:pt x="641" y="1006"/>
                        </a:lnTo>
                        <a:lnTo>
                          <a:pt x="639" y="1019"/>
                        </a:lnTo>
                        <a:lnTo>
                          <a:pt x="634" y="1034"/>
                        </a:lnTo>
                        <a:lnTo>
                          <a:pt x="631" y="1049"/>
                        </a:lnTo>
                        <a:lnTo>
                          <a:pt x="627" y="1064"/>
                        </a:lnTo>
                        <a:lnTo>
                          <a:pt x="621" y="1079"/>
                        </a:lnTo>
                        <a:lnTo>
                          <a:pt x="616" y="1095"/>
                        </a:lnTo>
                        <a:lnTo>
                          <a:pt x="612" y="1111"/>
                        </a:lnTo>
                        <a:lnTo>
                          <a:pt x="607" y="1125"/>
                        </a:lnTo>
                        <a:lnTo>
                          <a:pt x="604" y="1131"/>
                        </a:lnTo>
                        <a:lnTo>
                          <a:pt x="603" y="1139"/>
                        </a:lnTo>
                        <a:lnTo>
                          <a:pt x="603" y="1147"/>
                        </a:lnTo>
                        <a:lnTo>
                          <a:pt x="604" y="1156"/>
                        </a:lnTo>
                        <a:lnTo>
                          <a:pt x="611" y="1159"/>
                        </a:lnTo>
                        <a:lnTo>
                          <a:pt x="618" y="1161"/>
                        </a:lnTo>
                        <a:lnTo>
                          <a:pt x="624" y="1165"/>
                        </a:lnTo>
                        <a:lnTo>
                          <a:pt x="632" y="1166"/>
                        </a:lnTo>
                        <a:lnTo>
                          <a:pt x="640" y="1167"/>
                        </a:lnTo>
                        <a:lnTo>
                          <a:pt x="647" y="1168"/>
                        </a:lnTo>
                        <a:lnTo>
                          <a:pt x="655" y="1167"/>
                        </a:lnTo>
                        <a:lnTo>
                          <a:pt x="661" y="1166"/>
                        </a:lnTo>
                        <a:lnTo>
                          <a:pt x="662" y="1151"/>
                        </a:lnTo>
                        <a:lnTo>
                          <a:pt x="657" y="1137"/>
                        </a:lnTo>
                        <a:lnTo>
                          <a:pt x="647" y="1123"/>
                        </a:lnTo>
                        <a:lnTo>
                          <a:pt x="637" y="1110"/>
                        </a:lnTo>
                        <a:lnTo>
                          <a:pt x="629" y="1097"/>
                        </a:lnTo>
                        <a:lnTo>
                          <a:pt x="627" y="1086"/>
                        </a:lnTo>
                        <a:lnTo>
                          <a:pt x="633" y="1075"/>
                        </a:lnTo>
                        <a:lnTo>
                          <a:pt x="652" y="1066"/>
                        </a:lnTo>
                        <a:lnTo>
                          <a:pt x="670" y="1065"/>
                        </a:lnTo>
                        <a:lnTo>
                          <a:pt x="688" y="1064"/>
                        </a:lnTo>
                        <a:lnTo>
                          <a:pt x="706" y="1065"/>
                        </a:lnTo>
                        <a:lnTo>
                          <a:pt x="724" y="1066"/>
                        </a:lnTo>
                        <a:lnTo>
                          <a:pt x="742" y="1069"/>
                        </a:lnTo>
                        <a:lnTo>
                          <a:pt x="759" y="1073"/>
                        </a:lnTo>
                        <a:lnTo>
                          <a:pt x="778" y="1078"/>
                        </a:lnTo>
                        <a:lnTo>
                          <a:pt x="796" y="1084"/>
                        </a:lnTo>
                        <a:lnTo>
                          <a:pt x="798" y="1094"/>
                        </a:lnTo>
                        <a:lnTo>
                          <a:pt x="797" y="1102"/>
                        </a:lnTo>
                        <a:lnTo>
                          <a:pt x="796" y="1110"/>
                        </a:lnTo>
                        <a:lnTo>
                          <a:pt x="799" y="1120"/>
                        </a:lnTo>
                        <a:lnTo>
                          <a:pt x="811" y="1124"/>
                        </a:lnTo>
                        <a:lnTo>
                          <a:pt x="822" y="1127"/>
                        </a:lnTo>
                        <a:lnTo>
                          <a:pt x="833" y="1125"/>
                        </a:lnTo>
                        <a:lnTo>
                          <a:pt x="845" y="1123"/>
                        </a:lnTo>
                        <a:lnTo>
                          <a:pt x="855" y="1119"/>
                        </a:lnTo>
                        <a:lnTo>
                          <a:pt x="866" y="1113"/>
                        </a:lnTo>
                        <a:lnTo>
                          <a:pt x="874" y="1105"/>
                        </a:lnTo>
                        <a:lnTo>
                          <a:pt x="881" y="1096"/>
                        </a:lnTo>
                        <a:lnTo>
                          <a:pt x="881" y="1091"/>
                        </a:lnTo>
                        <a:lnTo>
                          <a:pt x="892" y="1086"/>
                        </a:lnTo>
                        <a:lnTo>
                          <a:pt x="903" y="1079"/>
                        </a:lnTo>
                        <a:lnTo>
                          <a:pt x="913" y="1073"/>
                        </a:lnTo>
                        <a:lnTo>
                          <a:pt x="923" y="1065"/>
                        </a:lnTo>
                        <a:lnTo>
                          <a:pt x="932" y="1059"/>
                        </a:lnTo>
                        <a:lnTo>
                          <a:pt x="942" y="1055"/>
                        </a:lnTo>
                        <a:lnTo>
                          <a:pt x="953" y="1055"/>
                        </a:lnTo>
                        <a:lnTo>
                          <a:pt x="966" y="1058"/>
                        </a:lnTo>
                        <a:lnTo>
                          <a:pt x="969" y="1065"/>
                        </a:lnTo>
                        <a:lnTo>
                          <a:pt x="969" y="1071"/>
                        </a:lnTo>
                        <a:lnTo>
                          <a:pt x="965" y="1075"/>
                        </a:lnTo>
                        <a:lnTo>
                          <a:pt x="961" y="1079"/>
                        </a:lnTo>
                        <a:lnTo>
                          <a:pt x="955" y="1084"/>
                        </a:lnTo>
                        <a:lnTo>
                          <a:pt x="950" y="1088"/>
                        </a:lnTo>
                        <a:lnTo>
                          <a:pt x="945" y="1093"/>
                        </a:lnTo>
                        <a:lnTo>
                          <a:pt x="943" y="1099"/>
                        </a:lnTo>
                        <a:lnTo>
                          <a:pt x="935" y="1102"/>
                        </a:lnTo>
                        <a:lnTo>
                          <a:pt x="928" y="1106"/>
                        </a:lnTo>
                        <a:lnTo>
                          <a:pt x="923" y="1111"/>
                        </a:lnTo>
                        <a:lnTo>
                          <a:pt x="916" y="1116"/>
                        </a:lnTo>
                        <a:lnTo>
                          <a:pt x="910" y="1122"/>
                        </a:lnTo>
                        <a:lnTo>
                          <a:pt x="904" y="1129"/>
                        </a:lnTo>
                        <a:lnTo>
                          <a:pt x="898" y="1134"/>
                        </a:lnTo>
                        <a:lnTo>
                          <a:pt x="892" y="1139"/>
                        </a:lnTo>
                        <a:lnTo>
                          <a:pt x="897" y="1149"/>
                        </a:lnTo>
                        <a:lnTo>
                          <a:pt x="903" y="1158"/>
                        </a:lnTo>
                        <a:lnTo>
                          <a:pt x="907" y="1168"/>
                        </a:lnTo>
                        <a:lnTo>
                          <a:pt x="913" y="1177"/>
                        </a:lnTo>
                        <a:lnTo>
                          <a:pt x="917" y="1187"/>
                        </a:lnTo>
                        <a:lnTo>
                          <a:pt x="923" y="1196"/>
                        </a:lnTo>
                        <a:lnTo>
                          <a:pt x="927" y="1205"/>
                        </a:lnTo>
                        <a:lnTo>
                          <a:pt x="932" y="1213"/>
                        </a:lnTo>
                        <a:lnTo>
                          <a:pt x="937" y="1240"/>
                        </a:lnTo>
                        <a:lnTo>
                          <a:pt x="947" y="1264"/>
                        </a:lnTo>
                        <a:lnTo>
                          <a:pt x="955" y="1289"/>
                        </a:lnTo>
                        <a:lnTo>
                          <a:pt x="956" y="1316"/>
                        </a:lnTo>
                        <a:lnTo>
                          <a:pt x="952" y="1322"/>
                        </a:lnTo>
                        <a:lnTo>
                          <a:pt x="943" y="1315"/>
                        </a:lnTo>
                        <a:lnTo>
                          <a:pt x="937" y="1309"/>
                        </a:lnTo>
                        <a:lnTo>
                          <a:pt x="933" y="1301"/>
                        </a:lnTo>
                        <a:lnTo>
                          <a:pt x="932" y="1289"/>
                        </a:lnTo>
                        <a:lnTo>
                          <a:pt x="925" y="1273"/>
                        </a:lnTo>
                        <a:lnTo>
                          <a:pt x="919" y="1258"/>
                        </a:lnTo>
                        <a:lnTo>
                          <a:pt x="914" y="1241"/>
                        </a:lnTo>
                        <a:lnTo>
                          <a:pt x="909" y="1224"/>
                        </a:lnTo>
                        <a:lnTo>
                          <a:pt x="904" y="1207"/>
                        </a:lnTo>
                        <a:lnTo>
                          <a:pt x="898" y="1190"/>
                        </a:lnTo>
                        <a:lnTo>
                          <a:pt x="890" y="1175"/>
                        </a:lnTo>
                        <a:lnTo>
                          <a:pt x="880" y="1160"/>
                        </a:lnTo>
                        <a:lnTo>
                          <a:pt x="871" y="1152"/>
                        </a:lnTo>
                        <a:lnTo>
                          <a:pt x="860" y="1147"/>
                        </a:lnTo>
                        <a:lnTo>
                          <a:pt x="848" y="1143"/>
                        </a:lnTo>
                        <a:lnTo>
                          <a:pt x="835" y="1141"/>
                        </a:lnTo>
                        <a:lnTo>
                          <a:pt x="822" y="1140"/>
                        </a:lnTo>
                        <a:lnTo>
                          <a:pt x="809" y="1140"/>
                        </a:lnTo>
                        <a:lnTo>
                          <a:pt x="797" y="1138"/>
                        </a:lnTo>
                        <a:lnTo>
                          <a:pt x="785" y="1136"/>
                        </a:lnTo>
                        <a:lnTo>
                          <a:pt x="776" y="1138"/>
                        </a:lnTo>
                        <a:lnTo>
                          <a:pt x="766" y="1140"/>
                        </a:lnTo>
                        <a:lnTo>
                          <a:pt x="757" y="1146"/>
                        </a:lnTo>
                        <a:lnTo>
                          <a:pt x="749" y="1151"/>
                        </a:lnTo>
                        <a:lnTo>
                          <a:pt x="741" y="1158"/>
                        </a:lnTo>
                        <a:lnTo>
                          <a:pt x="734" y="1166"/>
                        </a:lnTo>
                        <a:lnTo>
                          <a:pt x="729" y="1175"/>
                        </a:lnTo>
                        <a:lnTo>
                          <a:pt x="725" y="1184"/>
                        </a:lnTo>
                        <a:lnTo>
                          <a:pt x="732" y="1186"/>
                        </a:lnTo>
                        <a:lnTo>
                          <a:pt x="740" y="1188"/>
                        </a:lnTo>
                        <a:lnTo>
                          <a:pt x="748" y="1189"/>
                        </a:lnTo>
                        <a:lnTo>
                          <a:pt x="756" y="1192"/>
                        </a:lnTo>
                        <a:lnTo>
                          <a:pt x="762" y="1194"/>
                        </a:lnTo>
                        <a:lnTo>
                          <a:pt x="769" y="1197"/>
                        </a:lnTo>
                        <a:lnTo>
                          <a:pt x="774" y="1203"/>
                        </a:lnTo>
                        <a:lnTo>
                          <a:pt x="778" y="1209"/>
                        </a:lnTo>
                        <a:lnTo>
                          <a:pt x="778" y="1222"/>
                        </a:lnTo>
                        <a:lnTo>
                          <a:pt x="775" y="1232"/>
                        </a:lnTo>
                        <a:lnTo>
                          <a:pt x="769" y="1240"/>
                        </a:lnTo>
                        <a:lnTo>
                          <a:pt x="761" y="1246"/>
                        </a:lnTo>
                        <a:lnTo>
                          <a:pt x="752" y="1252"/>
                        </a:lnTo>
                        <a:lnTo>
                          <a:pt x="742" y="1257"/>
                        </a:lnTo>
                        <a:lnTo>
                          <a:pt x="733" y="1261"/>
                        </a:lnTo>
                        <a:lnTo>
                          <a:pt x="724" y="1267"/>
                        </a:lnTo>
                        <a:lnTo>
                          <a:pt x="717" y="1268"/>
                        </a:lnTo>
                        <a:lnTo>
                          <a:pt x="712" y="1265"/>
                        </a:lnTo>
                        <a:lnTo>
                          <a:pt x="708" y="1263"/>
                        </a:lnTo>
                        <a:lnTo>
                          <a:pt x="704" y="1260"/>
                        </a:lnTo>
                        <a:lnTo>
                          <a:pt x="701" y="1257"/>
                        </a:lnTo>
                        <a:lnTo>
                          <a:pt x="697" y="1254"/>
                        </a:lnTo>
                        <a:lnTo>
                          <a:pt x="692" y="1252"/>
                        </a:lnTo>
                        <a:lnTo>
                          <a:pt x="686" y="1252"/>
                        </a:lnTo>
                        <a:lnTo>
                          <a:pt x="686" y="1259"/>
                        </a:lnTo>
                        <a:lnTo>
                          <a:pt x="688" y="1268"/>
                        </a:lnTo>
                        <a:lnTo>
                          <a:pt x="690" y="1277"/>
                        </a:lnTo>
                        <a:lnTo>
                          <a:pt x="694" y="1280"/>
                        </a:lnTo>
                        <a:lnTo>
                          <a:pt x="692" y="1291"/>
                        </a:lnTo>
                        <a:lnTo>
                          <a:pt x="686" y="1300"/>
                        </a:lnTo>
                        <a:lnTo>
                          <a:pt x="678" y="1307"/>
                        </a:lnTo>
                        <a:lnTo>
                          <a:pt x="668" y="1313"/>
                        </a:lnTo>
                        <a:lnTo>
                          <a:pt x="658" y="1317"/>
                        </a:lnTo>
                        <a:lnTo>
                          <a:pt x="648" y="1322"/>
                        </a:lnTo>
                        <a:lnTo>
                          <a:pt x="639" y="1325"/>
                        </a:lnTo>
                        <a:lnTo>
                          <a:pt x="631" y="1329"/>
                        </a:lnTo>
                        <a:lnTo>
                          <a:pt x="623" y="1325"/>
                        </a:lnTo>
                        <a:lnTo>
                          <a:pt x="615" y="1322"/>
                        </a:lnTo>
                        <a:lnTo>
                          <a:pt x="606" y="1317"/>
                        </a:lnTo>
                        <a:lnTo>
                          <a:pt x="598" y="1313"/>
                        </a:lnTo>
                        <a:lnTo>
                          <a:pt x="592" y="1307"/>
                        </a:lnTo>
                        <a:lnTo>
                          <a:pt x="586" y="1301"/>
                        </a:lnTo>
                        <a:lnTo>
                          <a:pt x="581" y="1293"/>
                        </a:lnTo>
                        <a:lnTo>
                          <a:pt x="578" y="1286"/>
                        </a:lnTo>
                        <a:lnTo>
                          <a:pt x="585" y="1285"/>
                        </a:lnTo>
                        <a:lnTo>
                          <a:pt x="591" y="1286"/>
                        </a:lnTo>
                        <a:lnTo>
                          <a:pt x="597" y="1288"/>
                        </a:lnTo>
                        <a:lnTo>
                          <a:pt x="603" y="1292"/>
                        </a:lnTo>
                        <a:lnTo>
                          <a:pt x="609" y="1298"/>
                        </a:lnTo>
                        <a:lnTo>
                          <a:pt x="615" y="1302"/>
                        </a:lnTo>
                        <a:lnTo>
                          <a:pt x="622" y="1306"/>
                        </a:lnTo>
                        <a:lnTo>
                          <a:pt x="629" y="1307"/>
                        </a:lnTo>
                        <a:lnTo>
                          <a:pt x="635" y="1307"/>
                        </a:lnTo>
                        <a:lnTo>
                          <a:pt x="642" y="1307"/>
                        </a:lnTo>
                        <a:lnTo>
                          <a:pt x="649" y="1307"/>
                        </a:lnTo>
                        <a:lnTo>
                          <a:pt x="657" y="1305"/>
                        </a:lnTo>
                        <a:lnTo>
                          <a:pt x="664" y="1301"/>
                        </a:lnTo>
                        <a:lnTo>
                          <a:pt x="669" y="1298"/>
                        </a:lnTo>
                        <a:lnTo>
                          <a:pt x="674" y="1292"/>
                        </a:lnTo>
                        <a:lnTo>
                          <a:pt x="676" y="1286"/>
                        </a:lnTo>
                        <a:lnTo>
                          <a:pt x="671" y="1272"/>
                        </a:lnTo>
                        <a:lnTo>
                          <a:pt x="662" y="1262"/>
                        </a:lnTo>
                        <a:lnTo>
                          <a:pt x="653" y="1251"/>
                        </a:lnTo>
                        <a:lnTo>
                          <a:pt x="650" y="1236"/>
                        </a:lnTo>
                        <a:lnTo>
                          <a:pt x="656" y="1232"/>
                        </a:lnTo>
                        <a:lnTo>
                          <a:pt x="661" y="1227"/>
                        </a:lnTo>
                        <a:lnTo>
                          <a:pt x="667" y="1222"/>
                        </a:lnTo>
                        <a:lnTo>
                          <a:pt x="673" y="1216"/>
                        </a:lnTo>
                        <a:lnTo>
                          <a:pt x="678" y="1213"/>
                        </a:lnTo>
                        <a:lnTo>
                          <a:pt x="685" y="1212"/>
                        </a:lnTo>
                        <a:lnTo>
                          <a:pt x="692" y="1214"/>
                        </a:lnTo>
                        <a:lnTo>
                          <a:pt x="698" y="1220"/>
                        </a:lnTo>
                        <a:lnTo>
                          <a:pt x="704" y="1223"/>
                        </a:lnTo>
                        <a:lnTo>
                          <a:pt x="708" y="1227"/>
                        </a:lnTo>
                        <a:lnTo>
                          <a:pt x="715" y="1232"/>
                        </a:lnTo>
                        <a:lnTo>
                          <a:pt x="721" y="1235"/>
                        </a:lnTo>
                        <a:lnTo>
                          <a:pt x="727" y="1239"/>
                        </a:lnTo>
                        <a:lnTo>
                          <a:pt x="734" y="1240"/>
                        </a:lnTo>
                        <a:lnTo>
                          <a:pt x="741" y="1239"/>
                        </a:lnTo>
                        <a:lnTo>
                          <a:pt x="749" y="1234"/>
                        </a:lnTo>
                        <a:lnTo>
                          <a:pt x="757" y="1230"/>
                        </a:lnTo>
                        <a:lnTo>
                          <a:pt x="762" y="1223"/>
                        </a:lnTo>
                        <a:lnTo>
                          <a:pt x="763" y="1214"/>
                        </a:lnTo>
                        <a:lnTo>
                          <a:pt x="760" y="1205"/>
                        </a:lnTo>
                        <a:lnTo>
                          <a:pt x="753" y="1203"/>
                        </a:lnTo>
                        <a:lnTo>
                          <a:pt x="745" y="1202"/>
                        </a:lnTo>
                        <a:lnTo>
                          <a:pt x="738" y="1200"/>
                        </a:lnTo>
                        <a:lnTo>
                          <a:pt x="729" y="1199"/>
                        </a:lnTo>
                        <a:lnTo>
                          <a:pt x="722" y="1198"/>
                        </a:lnTo>
                        <a:lnTo>
                          <a:pt x="715" y="1195"/>
                        </a:lnTo>
                        <a:lnTo>
                          <a:pt x="711" y="1190"/>
                        </a:lnTo>
                        <a:lnTo>
                          <a:pt x="707" y="1184"/>
                        </a:lnTo>
                        <a:lnTo>
                          <a:pt x="710" y="1168"/>
                        </a:lnTo>
                        <a:lnTo>
                          <a:pt x="715" y="1155"/>
                        </a:lnTo>
                        <a:lnTo>
                          <a:pt x="723" y="1144"/>
                        </a:lnTo>
                        <a:lnTo>
                          <a:pt x="734" y="1136"/>
                        </a:lnTo>
                        <a:lnTo>
                          <a:pt x="745" y="1129"/>
                        </a:lnTo>
                        <a:lnTo>
                          <a:pt x="758" y="1121"/>
                        </a:lnTo>
                        <a:lnTo>
                          <a:pt x="769" y="1112"/>
                        </a:lnTo>
                        <a:lnTo>
                          <a:pt x="779" y="1102"/>
                        </a:lnTo>
                        <a:lnTo>
                          <a:pt x="766" y="1095"/>
                        </a:lnTo>
                        <a:lnTo>
                          <a:pt x="751" y="1088"/>
                        </a:lnTo>
                        <a:lnTo>
                          <a:pt x="735" y="1084"/>
                        </a:lnTo>
                        <a:lnTo>
                          <a:pt x="719" y="1081"/>
                        </a:lnTo>
                        <a:lnTo>
                          <a:pt x="702" y="1079"/>
                        </a:lnTo>
                        <a:lnTo>
                          <a:pt x="685" y="1079"/>
                        </a:lnTo>
                        <a:lnTo>
                          <a:pt x="669" y="1081"/>
                        </a:lnTo>
                        <a:lnTo>
                          <a:pt x="653" y="1085"/>
                        </a:lnTo>
                        <a:lnTo>
                          <a:pt x="660" y="1093"/>
                        </a:lnTo>
                        <a:lnTo>
                          <a:pt x="666" y="1101"/>
                        </a:lnTo>
                        <a:lnTo>
                          <a:pt x="671" y="1109"/>
                        </a:lnTo>
                        <a:lnTo>
                          <a:pt x="676" y="1116"/>
                        </a:lnTo>
                        <a:lnTo>
                          <a:pt x="680" y="1124"/>
                        </a:lnTo>
                        <a:lnTo>
                          <a:pt x="684" y="1133"/>
                        </a:lnTo>
                        <a:lnTo>
                          <a:pt x="687" y="1142"/>
                        </a:lnTo>
                        <a:lnTo>
                          <a:pt x="688" y="1151"/>
                        </a:lnTo>
                        <a:lnTo>
                          <a:pt x="686" y="1158"/>
                        </a:lnTo>
                        <a:lnTo>
                          <a:pt x="684" y="1164"/>
                        </a:lnTo>
                        <a:lnTo>
                          <a:pt x="680" y="1169"/>
                        </a:lnTo>
                        <a:lnTo>
                          <a:pt x="676" y="1175"/>
                        </a:lnTo>
                        <a:lnTo>
                          <a:pt x="671" y="1179"/>
                        </a:lnTo>
                        <a:lnTo>
                          <a:pt x="667" y="1183"/>
                        </a:lnTo>
                        <a:lnTo>
                          <a:pt x="660" y="1186"/>
                        </a:lnTo>
                        <a:lnTo>
                          <a:pt x="653" y="1189"/>
                        </a:lnTo>
                        <a:lnTo>
                          <a:pt x="640" y="1189"/>
                        </a:lnTo>
                        <a:lnTo>
                          <a:pt x="628" y="1187"/>
                        </a:lnTo>
                        <a:lnTo>
                          <a:pt x="616" y="1183"/>
                        </a:lnTo>
                        <a:lnTo>
                          <a:pt x="605" y="1178"/>
                        </a:lnTo>
                        <a:lnTo>
                          <a:pt x="594" y="1171"/>
                        </a:lnTo>
                        <a:lnTo>
                          <a:pt x="583" y="1165"/>
                        </a:lnTo>
                        <a:lnTo>
                          <a:pt x="573" y="1157"/>
                        </a:lnTo>
                        <a:lnTo>
                          <a:pt x="563" y="1150"/>
                        </a:lnTo>
                        <a:lnTo>
                          <a:pt x="557" y="1156"/>
                        </a:lnTo>
                        <a:lnTo>
                          <a:pt x="584" y="1220"/>
                        </a:lnTo>
                        <a:lnTo>
                          <a:pt x="581" y="1226"/>
                        </a:lnTo>
                        <a:lnTo>
                          <a:pt x="582" y="1230"/>
                        </a:lnTo>
                        <a:lnTo>
                          <a:pt x="584" y="1234"/>
                        </a:lnTo>
                        <a:lnTo>
                          <a:pt x="584" y="1243"/>
                        </a:lnTo>
                        <a:lnTo>
                          <a:pt x="585" y="1257"/>
                        </a:lnTo>
                        <a:lnTo>
                          <a:pt x="582" y="1269"/>
                        </a:lnTo>
                        <a:lnTo>
                          <a:pt x="575" y="1278"/>
                        </a:lnTo>
                        <a:lnTo>
                          <a:pt x="568" y="1287"/>
                        </a:lnTo>
                        <a:lnTo>
                          <a:pt x="560" y="1296"/>
                        </a:lnTo>
                        <a:lnTo>
                          <a:pt x="554" y="1305"/>
                        </a:lnTo>
                        <a:lnTo>
                          <a:pt x="550" y="1317"/>
                        </a:lnTo>
                        <a:lnTo>
                          <a:pt x="551" y="1330"/>
                        </a:lnTo>
                        <a:lnTo>
                          <a:pt x="547" y="1330"/>
                        </a:lnTo>
                        <a:lnTo>
                          <a:pt x="555" y="1341"/>
                        </a:lnTo>
                        <a:lnTo>
                          <a:pt x="557" y="1356"/>
                        </a:lnTo>
                        <a:lnTo>
                          <a:pt x="555" y="1373"/>
                        </a:lnTo>
                        <a:lnTo>
                          <a:pt x="550" y="1392"/>
                        </a:lnTo>
                        <a:lnTo>
                          <a:pt x="542" y="1409"/>
                        </a:lnTo>
                        <a:lnTo>
                          <a:pt x="536" y="1425"/>
                        </a:lnTo>
                        <a:lnTo>
                          <a:pt x="531" y="1435"/>
                        </a:lnTo>
                        <a:lnTo>
                          <a:pt x="529" y="1438"/>
                        </a:lnTo>
                        <a:lnTo>
                          <a:pt x="528" y="1464"/>
                        </a:lnTo>
                        <a:lnTo>
                          <a:pt x="522" y="1486"/>
                        </a:lnTo>
                        <a:lnTo>
                          <a:pt x="513" y="1505"/>
                        </a:lnTo>
                        <a:lnTo>
                          <a:pt x="500" y="1521"/>
                        </a:lnTo>
                        <a:lnTo>
                          <a:pt x="482" y="1510"/>
                        </a:lnTo>
                        <a:lnTo>
                          <a:pt x="466" y="1494"/>
                        </a:lnTo>
                        <a:lnTo>
                          <a:pt x="453" y="1477"/>
                        </a:lnTo>
                        <a:lnTo>
                          <a:pt x="440" y="1458"/>
                        </a:lnTo>
                        <a:lnTo>
                          <a:pt x="427" y="1440"/>
                        </a:lnTo>
                        <a:lnTo>
                          <a:pt x="413" y="1422"/>
                        </a:lnTo>
                        <a:lnTo>
                          <a:pt x="398" y="1407"/>
                        </a:lnTo>
                        <a:lnTo>
                          <a:pt x="380" y="1393"/>
                        </a:lnTo>
                        <a:lnTo>
                          <a:pt x="367" y="1384"/>
                        </a:lnTo>
                        <a:lnTo>
                          <a:pt x="353" y="1400"/>
                        </a:lnTo>
                        <a:lnTo>
                          <a:pt x="336" y="1413"/>
                        </a:lnTo>
                        <a:lnTo>
                          <a:pt x="319" y="1428"/>
                        </a:lnTo>
                        <a:lnTo>
                          <a:pt x="302" y="1440"/>
                        </a:lnTo>
                        <a:lnTo>
                          <a:pt x="283" y="1453"/>
                        </a:lnTo>
                        <a:lnTo>
                          <a:pt x="264" y="1464"/>
                        </a:lnTo>
                        <a:lnTo>
                          <a:pt x="244" y="1475"/>
                        </a:lnTo>
                        <a:lnTo>
                          <a:pt x="224" y="1485"/>
                        </a:lnTo>
                        <a:lnTo>
                          <a:pt x="226" y="1473"/>
                        </a:lnTo>
                        <a:lnTo>
                          <a:pt x="230" y="1464"/>
                        </a:lnTo>
                        <a:lnTo>
                          <a:pt x="238" y="1457"/>
                        </a:lnTo>
                        <a:lnTo>
                          <a:pt x="247" y="1451"/>
                        </a:lnTo>
                        <a:lnTo>
                          <a:pt x="256" y="1447"/>
                        </a:lnTo>
                        <a:lnTo>
                          <a:pt x="266" y="1441"/>
                        </a:lnTo>
                        <a:lnTo>
                          <a:pt x="276" y="1436"/>
                        </a:lnTo>
                        <a:lnTo>
                          <a:pt x="284" y="1429"/>
                        </a:lnTo>
                        <a:lnTo>
                          <a:pt x="293" y="1420"/>
                        </a:lnTo>
                        <a:lnTo>
                          <a:pt x="302" y="1412"/>
                        </a:lnTo>
                        <a:lnTo>
                          <a:pt x="312" y="1406"/>
                        </a:lnTo>
                        <a:lnTo>
                          <a:pt x="322" y="1397"/>
                        </a:lnTo>
                        <a:lnTo>
                          <a:pt x="331" y="1389"/>
                        </a:lnTo>
                        <a:lnTo>
                          <a:pt x="337" y="1379"/>
                        </a:lnTo>
                        <a:lnTo>
                          <a:pt x="340" y="1367"/>
                        </a:lnTo>
                        <a:lnTo>
                          <a:pt x="340" y="1354"/>
                        </a:lnTo>
                        <a:lnTo>
                          <a:pt x="353" y="1344"/>
                        </a:lnTo>
                        <a:lnTo>
                          <a:pt x="365" y="1334"/>
                        </a:lnTo>
                        <a:lnTo>
                          <a:pt x="376" y="1324"/>
                        </a:lnTo>
                        <a:lnTo>
                          <a:pt x="386" y="1314"/>
                        </a:lnTo>
                        <a:lnTo>
                          <a:pt x="395" y="1302"/>
                        </a:lnTo>
                        <a:lnTo>
                          <a:pt x="403" y="1290"/>
                        </a:lnTo>
                        <a:lnTo>
                          <a:pt x="410" y="1278"/>
                        </a:lnTo>
                        <a:lnTo>
                          <a:pt x="413" y="1263"/>
                        </a:lnTo>
                        <a:lnTo>
                          <a:pt x="425" y="1255"/>
                        </a:lnTo>
                        <a:lnTo>
                          <a:pt x="430" y="1248"/>
                        </a:lnTo>
                        <a:lnTo>
                          <a:pt x="430" y="1239"/>
                        </a:lnTo>
                        <a:lnTo>
                          <a:pt x="427" y="1229"/>
                        </a:lnTo>
                        <a:lnTo>
                          <a:pt x="421" y="1218"/>
                        </a:lnTo>
                        <a:lnTo>
                          <a:pt x="416" y="1208"/>
                        </a:lnTo>
                        <a:lnTo>
                          <a:pt x="411" y="1198"/>
                        </a:lnTo>
                        <a:lnTo>
                          <a:pt x="410" y="1189"/>
                        </a:lnTo>
                        <a:lnTo>
                          <a:pt x="401" y="1172"/>
                        </a:lnTo>
                        <a:lnTo>
                          <a:pt x="391" y="1156"/>
                        </a:lnTo>
                        <a:lnTo>
                          <a:pt x="382" y="1139"/>
                        </a:lnTo>
                        <a:lnTo>
                          <a:pt x="373" y="1121"/>
                        </a:lnTo>
                        <a:lnTo>
                          <a:pt x="365" y="1104"/>
                        </a:lnTo>
                        <a:lnTo>
                          <a:pt x="356" y="1085"/>
                        </a:lnTo>
                        <a:lnTo>
                          <a:pt x="348" y="1067"/>
                        </a:lnTo>
                        <a:lnTo>
                          <a:pt x="342" y="1048"/>
                        </a:lnTo>
                        <a:lnTo>
                          <a:pt x="326" y="1049"/>
                        </a:lnTo>
                        <a:lnTo>
                          <a:pt x="312" y="1058"/>
                        </a:lnTo>
                        <a:lnTo>
                          <a:pt x="299" y="1066"/>
                        </a:lnTo>
                        <a:lnTo>
                          <a:pt x="285" y="1074"/>
                        </a:lnTo>
                        <a:lnTo>
                          <a:pt x="272" y="1082"/>
                        </a:lnTo>
                        <a:lnTo>
                          <a:pt x="258" y="1090"/>
                        </a:lnTo>
                        <a:lnTo>
                          <a:pt x="245" y="1099"/>
                        </a:lnTo>
                        <a:lnTo>
                          <a:pt x="233" y="1109"/>
                        </a:lnTo>
                        <a:lnTo>
                          <a:pt x="221" y="1120"/>
                        </a:lnTo>
                        <a:lnTo>
                          <a:pt x="237" y="1148"/>
                        </a:lnTo>
                        <a:lnTo>
                          <a:pt x="253" y="1177"/>
                        </a:lnTo>
                        <a:lnTo>
                          <a:pt x="267" y="1207"/>
                        </a:lnTo>
                        <a:lnTo>
                          <a:pt x="281" y="1239"/>
                        </a:lnTo>
                        <a:lnTo>
                          <a:pt x="292" y="1270"/>
                        </a:lnTo>
                        <a:lnTo>
                          <a:pt x="302" y="1304"/>
                        </a:lnTo>
                        <a:lnTo>
                          <a:pt x="309" y="1338"/>
                        </a:lnTo>
                        <a:lnTo>
                          <a:pt x="313" y="1374"/>
                        </a:lnTo>
                        <a:lnTo>
                          <a:pt x="302" y="1378"/>
                        </a:lnTo>
                        <a:lnTo>
                          <a:pt x="294" y="1360"/>
                        </a:lnTo>
                        <a:lnTo>
                          <a:pt x="289" y="1342"/>
                        </a:lnTo>
                        <a:lnTo>
                          <a:pt x="284" y="1323"/>
                        </a:lnTo>
                        <a:lnTo>
                          <a:pt x="281" y="1304"/>
                        </a:lnTo>
                        <a:lnTo>
                          <a:pt x="278" y="1285"/>
                        </a:lnTo>
                        <a:lnTo>
                          <a:pt x="274" y="1267"/>
                        </a:lnTo>
                        <a:lnTo>
                          <a:pt x="269" y="1249"/>
                        </a:lnTo>
                        <a:lnTo>
                          <a:pt x="262" y="1231"/>
                        </a:lnTo>
                        <a:lnTo>
                          <a:pt x="257" y="1220"/>
                        </a:lnTo>
                        <a:lnTo>
                          <a:pt x="253" y="1208"/>
                        </a:lnTo>
                        <a:lnTo>
                          <a:pt x="247" y="1198"/>
                        </a:lnTo>
                        <a:lnTo>
                          <a:pt x="243" y="1187"/>
                        </a:lnTo>
                        <a:lnTo>
                          <a:pt x="237" y="1177"/>
                        </a:lnTo>
                        <a:lnTo>
                          <a:pt x="230" y="1167"/>
                        </a:lnTo>
                        <a:lnTo>
                          <a:pt x="225" y="1157"/>
                        </a:lnTo>
                        <a:lnTo>
                          <a:pt x="218" y="1148"/>
                        </a:lnTo>
                        <a:lnTo>
                          <a:pt x="220" y="1139"/>
                        </a:lnTo>
                        <a:lnTo>
                          <a:pt x="220" y="1133"/>
                        </a:lnTo>
                        <a:lnTo>
                          <a:pt x="216" y="1130"/>
                        </a:lnTo>
                        <a:lnTo>
                          <a:pt x="211" y="1128"/>
                        </a:lnTo>
                        <a:lnTo>
                          <a:pt x="205" y="1127"/>
                        </a:lnTo>
                        <a:lnTo>
                          <a:pt x="198" y="1127"/>
                        </a:lnTo>
                        <a:lnTo>
                          <a:pt x="192" y="1127"/>
                        </a:lnTo>
                        <a:lnTo>
                          <a:pt x="188" y="1125"/>
                        </a:lnTo>
                        <a:lnTo>
                          <a:pt x="170" y="1125"/>
                        </a:lnTo>
                        <a:lnTo>
                          <a:pt x="151" y="1125"/>
                        </a:lnTo>
                        <a:lnTo>
                          <a:pt x="131" y="1124"/>
                        </a:lnTo>
                        <a:lnTo>
                          <a:pt x="110" y="1124"/>
                        </a:lnTo>
                        <a:lnTo>
                          <a:pt x="89" y="1127"/>
                        </a:lnTo>
                        <a:lnTo>
                          <a:pt x="68" y="1129"/>
                        </a:lnTo>
                        <a:lnTo>
                          <a:pt x="46" y="1133"/>
                        </a:lnTo>
                        <a:lnTo>
                          <a:pt x="26" y="1141"/>
                        </a:lnTo>
                        <a:lnTo>
                          <a:pt x="23" y="1151"/>
                        </a:lnTo>
                        <a:lnTo>
                          <a:pt x="22" y="1161"/>
                        </a:lnTo>
                        <a:lnTo>
                          <a:pt x="23" y="1172"/>
                        </a:lnTo>
                        <a:lnTo>
                          <a:pt x="23" y="1184"/>
                        </a:lnTo>
                        <a:lnTo>
                          <a:pt x="35" y="1193"/>
                        </a:lnTo>
                        <a:lnTo>
                          <a:pt x="48" y="1202"/>
                        </a:lnTo>
                        <a:lnTo>
                          <a:pt x="60" y="1211"/>
                        </a:lnTo>
                        <a:lnTo>
                          <a:pt x="72" y="1220"/>
                        </a:lnTo>
                        <a:lnTo>
                          <a:pt x="85" y="1227"/>
                        </a:lnTo>
                        <a:lnTo>
                          <a:pt x="96" y="1236"/>
                        </a:lnTo>
                        <a:lnTo>
                          <a:pt x="108" y="1245"/>
                        </a:lnTo>
                        <a:lnTo>
                          <a:pt x="120" y="1253"/>
                        </a:lnTo>
                        <a:lnTo>
                          <a:pt x="133" y="1262"/>
                        </a:lnTo>
                        <a:lnTo>
                          <a:pt x="145" y="1271"/>
                        </a:lnTo>
                        <a:lnTo>
                          <a:pt x="157" y="1280"/>
                        </a:lnTo>
                        <a:lnTo>
                          <a:pt x="170" y="1288"/>
                        </a:lnTo>
                        <a:lnTo>
                          <a:pt x="182" y="1297"/>
                        </a:lnTo>
                        <a:lnTo>
                          <a:pt x="196" y="1306"/>
                        </a:lnTo>
                        <a:lnTo>
                          <a:pt x="208" y="1315"/>
                        </a:lnTo>
                        <a:lnTo>
                          <a:pt x="221" y="1324"/>
                        </a:lnTo>
                        <a:lnTo>
                          <a:pt x="229" y="1335"/>
                        </a:lnTo>
                        <a:lnTo>
                          <a:pt x="233" y="1345"/>
                        </a:lnTo>
                        <a:lnTo>
                          <a:pt x="232" y="1357"/>
                        </a:lnTo>
                        <a:lnTo>
                          <a:pt x="227" y="1370"/>
                        </a:lnTo>
                        <a:lnTo>
                          <a:pt x="221" y="1372"/>
                        </a:lnTo>
                        <a:lnTo>
                          <a:pt x="216" y="1371"/>
                        </a:lnTo>
                        <a:lnTo>
                          <a:pt x="211" y="1369"/>
                        </a:lnTo>
                        <a:lnTo>
                          <a:pt x="206" y="1365"/>
                        </a:lnTo>
                        <a:lnTo>
                          <a:pt x="201" y="1362"/>
                        </a:lnTo>
                        <a:lnTo>
                          <a:pt x="197" y="1358"/>
                        </a:lnTo>
                        <a:lnTo>
                          <a:pt x="191" y="1354"/>
                        </a:lnTo>
                        <a:lnTo>
                          <a:pt x="187" y="1352"/>
                        </a:lnTo>
                        <a:lnTo>
                          <a:pt x="172" y="1343"/>
                        </a:lnTo>
                        <a:lnTo>
                          <a:pt x="159" y="1333"/>
                        </a:lnTo>
                        <a:lnTo>
                          <a:pt x="145" y="1323"/>
                        </a:lnTo>
                        <a:lnTo>
                          <a:pt x="132" y="1310"/>
                        </a:lnTo>
                        <a:lnTo>
                          <a:pt x="119" y="1299"/>
                        </a:lnTo>
                        <a:lnTo>
                          <a:pt x="106" y="1289"/>
                        </a:lnTo>
                        <a:lnTo>
                          <a:pt x="91" y="1279"/>
                        </a:lnTo>
                        <a:lnTo>
                          <a:pt x="77" y="1270"/>
                        </a:lnTo>
                        <a:lnTo>
                          <a:pt x="79" y="1286"/>
                        </a:lnTo>
                        <a:lnTo>
                          <a:pt x="85" y="1302"/>
                        </a:lnTo>
                        <a:lnTo>
                          <a:pt x="92" y="1317"/>
                        </a:lnTo>
                        <a:lnTo>
                          <a:pt x="100" y="1330"/>
                        </a:lnTo>
                        <a:lnTo>
                          <a:pt x="105" y="1342"/>
                        </a:lnTo>
                        <a:lnTo>
                          <a:pt x="108" y="1353"/>
                        </a:lnTo>
                        <a:lnTo>
                          <a:pt x="113" y="1365"/>
                        </a:lnTo>
                        <a:lnTo>
                          <a:pt x="117" y="1376"/>
                        </a:lnTo>
                        <a:lnTo>
                          <a:pt x="123" y="1389"/>
                        </a:lnTo>
                        <a:lnTo>
                          <a:pt x="127" y="1401"/>
                        </a:lnTo>
                        <a:lnTo>
                          <a:pt x="133" y="1413"/>
                        </a:lnTo>
                        <a:lnTo>
                          <a:pt x="137" y="1426"/>
                        </a:lnTo>
                        <a:lnTo>
                          <a:pt x="122" y="1458"/>
                        </a:lnTo>
                        <a:lnTo>
                          <a:pt x="107" y="1450"/>
                        </a:lnTo>
                        <a:lnTo>
                          <a:pt x="96" y="1440"/>
                        </a:lnTo>
                        <a:lnTo>
                          <a:pt x="88" y="1429"/>
                        </a:lnTo>
                        <a:lnTo>
                          <a:pt x="81" y="1416"/>
                        </a:lnTo>
                        <a:lnTo>
                          <a:pt x="77" y="1402"/>
                        </a:lnTo>
                        <a:lnTo>
                          <a:pt x="71" y="1388"/>
                        </a:lnTo>
                        <a:lnTo>
                          <a:pt x="65" y="1373"/>
                        </a:lnTo>
                        <a:lnTo>
                          <a:pt x="59" y="1360"/>
                        </a:lnTo>
                        <a:lnTo>
                          <a:pt x="50" y="1333"/>
                        </a:lnTo>
                        <a:lnTo>
                          <a:pt x="39" y="1307"/>
                        </a:lnTo>
                        <a:lnTo>
                          <a:pt x="27" y="1282"/>
                        </a:lnTo>
                        <a:lnTo>
                          <a:pt x="16" y="1257"/>
                        </a:lnTo>
                        <a:lnTo>
                          <a:pt x="7" y="1231"/>
                        </a:lnTo>
                        <a:lnTo>
                          <a:pt x="2" y="1204"/>
                        </a:lnTo>
                        <a:lnTo>
                          <a:pt x="0" y="1176"/>
                        </a:lnTo>
                        <a:lnTo>
                          <a:pt x="4" y="1147"/>
                        </a:lnTo>
                        <a:lnTo>
                          <a:pt x="21" y="1130"/>
                        </a:lnTo>
                        <a:lnTo>
                          <a:pt x="40" y="1119"/>
                        </a:lnTo>
                        <a:lnTo>
                          <a:pt x="62" y="1113"/>
                        </a:lnTo>
                        <a:lnTo>
                          <a:pt x="86" y="1110"/>
                        </a:lnTo>
                        <a:lnTo>
                          <a:pt x="110" y="1110"/>
                        </a:lnTo>
                        <a:lnTo>
                          <a:pt x="135" y="1111"/>
                        </a:lnTo>
                        <a:lnTo>
                          <a:pt x="159" y="1112"/>
                        </a:lnTo>
                        <a:lnTo>
                          <a:pt x="181" y="1112"/>
                        </a:lnTo>
                        <a:lnTo>
                          <a:pt x="190" y="1102"/>
                        </a:lnTo>
                        <a:lnTo>
                          <a:pt x="179" y="1101"/>
                        </a:lnTo>
                        <a:lnTo>
                          <a:pt x="168" y="1101"/>
                        </a:lnTo>
                        <a:lnTo>
                          <a:pt x="155" y="1100"/>
                        </a:lnTo>
                        <a:lnTo>
                          <a:pt x="144" y="1097"/>
                        </a:lnTo>
                        <a:lnTo>
                          <a:pt x="134" y="1094"/>
                        </a:lnTo>
                        <a:lnTo>
                          <a:pt x="124" y="1090"/>
                        </a:lnTo>
                        <a:lnTo>
                          <a:pt x="116" y="1082"/>
                        </a:lnTo>
                        <a:lnTo>
                          <a:pt x="109" y="1073"/>
                        </a:lnTo>
                        <a:lnTo>
                          <a:pt x="101" y="1067"/>
                        </a:lnTo>
                        <a:lnTo>
                          <a:pt x="94" y="1064"/>
                        </a:lnTo>
                        <a:lnTo>
                          <a:pt x="85" y="1060"/>
                        </a:lnTo>
                        <a:lnTo>
                          <a:pt x="76" y="1058"/>
                        </a:lnTo>
                        <a:lnTo>
                          <a:pt x="67" y="1056"/>
                        </a:lnTo>
                        <a:lnTo>
                          <a:pt x="58" y="1053"/>
                        </a:lnTo>
                        <a:lnTo>
                          <a:pt x="51" y="1048"/>
                        </a:lnTo>
                        <a:lnTo>
                          <a:pt x="44" y="1040"/>
                        </a:lnTo>
                        <a:lnTo>
                          <a:pt x="37" y="1031"/>
                        </a:lnTo>
                        <a:lnTo>
                          <a:pt x="30" y="1023"/>
                        </a:lnTo>
                        <a:lnTo>
                          <a:pt x="21" y="1016"/>
                        </a:lnTo>
                        <a:lnTo>
                          <a:pt x="13" y="1008"/>
                        </a:lnTo>
                        <a:lnTo>
                          <a:pt x="6" y="999"/>
                        </a:lnTo>
                        <a:lnTo>
                          <a:pt x="3" y="990"/>
                        </a:lnTo>
                        <a:lnTo>
                          <a:pt x="3" y="979"/>
                        </a:lnTo>
                        <a:lnTo>
                          <a:pt x="8" y="965"/>
                        </a:lnTo>
                        <a:lnTo>
                          <a:pt x="15" y="947"/>
                        </a:lnTo>
                        <a:lnTo>
                          <a:pt x="23" y="932"/>
                        </a:lnTo>
                        <a:lnTo>
                          <a:pt x="33" y="919"/>
                        </a:lnTo>
                        <a:lnTo>
                          <a:pt x="44" y="907"/>
                        </a:lnTo>
                        <a:lnTo>
                          <a:pt x="56" y="898"/>
                        </a:lnTo>
                        <a:lnTo>
                          <a:pt x="71" y="889"/>
                        </a:lnTo>
                        <a:lnTo>
                          <a:pt x="85" y="880"/>
                        </a:lnTo>
                        <a:lnTo>
                          <a:pt x="99" y="872"/>
                        </a:lnTo>
                        <a:lnTo>
                          <a:pt x="114" y="864"/>
                        </a:lnTo>
                        <a:lnTo>
                          <a:pt x="128" y="856"/>
                        </a:lnTo>
                        <a:lnTo>
                          <a:pt x="142" y="848"/>
                        </a:lnTo>
                        <a:lnTo>
                          <a:pt x="154" y="837"/>
                        </a:lnTo>
                        <a:lnTo>
                          <a:pt x="166" y="826"/>
                        </a:lnTo>
                        <a:lnTo>
                          <a:pt x="177" y="813"/>
                        </a:lnTo>
                        <a:lnTo>
                          <a:pt x="184" y="798"/>
                        </a:lnTo>
                        <a:lnTo>
                          <a:pt x="191" y="780"/>
                        </a:lnTo>
                        <a:lnTo>
                          <a:pt x="198" y="765"/>
                        </a:lnTo>
                        <a:lnTo>
                          <a:pt x="203" y="748"/>
                        </a:lnTo>
                        <a:lnTo>
                          <a:pt x="208" y="730"/>
                        </a:lnTo>
                        <a:lnTo>
                          <a:pt x="211" y="712"/>
                        </a:lnTo>
                        <a:lnTo>
                          <a:pt x="215" y="694"/>
                        </a:lnTo>
                        <a:lnTo>
                          <a:pt x="218" y="675"/>
                        </a:lnTo>
                        <a:lnTo>
                          <a:pt x="223" y="657"/>
                        </a:lnTo>
                        <a:lnTo>
                          <a:pt x="227" y="639"/>
                        </a:lnTo>
                        <a:lnTo>
                          <a:pt x="233" y="598"/>
                        </a:lnTo>
                        <a:lnTo>
                          <a:pt x="242" y="556"/>
                        </a:lnTo>
                        <a:lnTo>
                          <a:pt x="256" y="515"/>
                        </a:lnTo>
                        <a:lnTo>
                          <a:pt x="273" y="473"/>
                        </a:lnTo>
                        <a:lnTo>
                          <a:pt x="294" y="434"/>
                        </a:lnTo>
                        <a:lnTo>
                          <a:pt x="318" y="397"/>
                        </a:lnTo>
                        <a:lnTo>
                          <a:pt x="345" y="363"/>
                        </a:lnTo>
                        <a:lnTo>
                          <a:pt x="374" y="333"/>
                        </a:lnTo>
                        <a:lnTo>
                          <a:pt x="374" y="320"/>
                        </a:lnTo>
                        <a:lnTo>
                          <a:pt x="370" y="307"/>
                        </a:lnTo>
                        <a:lnTo>
                          <a:pt x="363" y="296"/>
                        </a:lnTo>
                        <a:lnTo>
                          <a:pt x="353" y="286"/>
                        </a:lnTo>
                        <a:lnTo>
                          <a:pt x="342" y="301"/>
                        </a:lnTo>
                        <a:lnTo>
                          <a:pt x="327" y="329"/>
                        </a:lnTo>
                        <a:lnTo>
                          <a:pt x="311" y="355"/>
                        </a:lnTo>
                        <a:lnTo>
                          <a:pt x="294" y="380"/>
                        </a:lnTo>
                        <a:lnTo>
                          <a:pt x="279" y="406"/>
                        </a:lnTo>
                        <a:lnTo>
                          <a:pt x="263" y="432"/>
                        </a:lnTo>
                        <a:lnTo>
                          <a:pt x="248" y="458"/>
                        </a:lnTo>
                        <a:lnTo>
                          <a:pt x="236" y="486"/>
                        </a:lnTo>
                        <a:lnTo>
                          <a:pt x="227" y="516"/>
                        </a:lnTo>
                        <a:lnTo>
                          <a:pt x="218" y="516"/>
                        </a:lnTo>
                        <a:lnTo>
                          <a:pt x="220" y="500"/>
                        </a:lnTo>
                        <a:lnTo>
                          <a:pt x="226" y="484"/>
                        </a:lnTo>
                        <a:lnTo>
                          <a:pt x="229" y="468"/>
                        </a:lnTo>
                        <a:lnTo>
                          <a:pt x="227" y="451"/>
                        </a:lnTo>
                        <a:lnTo>
                          <a:pt x="217" y="456"/>
                        </a:lnTo>
                        <a:lnTo>
                          <a:pt x="208" y="464"/>
                        </a:lnTo>
                        <a:lnTo>
                          <a:pt x="201" y="472"/>
                        </a:lnTo>
                        <a:lnTo>
                          <a:pt x="195" y="481"/>
                        </a:lnTo>
                        <a:lnTo>
                          <a:pt x="189" y="491"/>
                        </a:lnTo>
                        <a:lnTo>
                          <a:pt x="183" y="501"/>
                        </a:lnTo>
                        <a:lnTo>
                          <a:pt x="177" y="511"/>
                        </a:lnTo>
                        <a:lnTo>
                          <a:pt x="170" y="521"/>
                        </a:lnTo>
                        <a:lnTo>
                          <a:pt x="157" y="517"/>
                        </a:lnTo>
                        <a:lnTo>
                          <a:pt x="154" y="508"/>
                        </a:lnTo>
                        <a:lnTo>
                          <a:pt x="154" y="495"/>
                        </a:lnTo>
                        <a:lnTo>
                          <a:pt x="154" y="482"/>
                        </a:lnTo>
                        <a:lnTo>
                          <a:pt x="159" y="477"/>
                        </a:lnTo>
                        <a:lnTo>
                          <a:pt x="165" y="465"/>
                        </a:lnTo>
                        <a:lnTo>
                          <a:pt x="174" y="452"/>
                        </a:lnTo>
                        <a:lnTo>
                          <a:pt x="183" y="436"/>
                        </a:lnTo>
                        <a:lnTo>
                          <a:pt x="191" y="421"/>
                        </a:lnTo>
                        <a:lnTo>
                          <a:pt x="200" y="405"/>
                        </a:lnTo>
                        <a:lnTo>
                          <a:pt x="207" y="393"/>
                        </a:lnTo>
                        <a:lnTo>
                          <a:pt x="211" y="384"/>
                        </a:lnTo>
                        <a:lnTo>
                          <a:pt x="340" y="190"/>
                        </a:lnTo>
                        <a:lnTo>
                          <a:pt x="340" y="179"/>
                        </a:lnTo>
                        <a:lnTo>
                          <a:pt x="344" y="167"/>
                        </a:lnTo>
                        <a:lnTo>
                          <a:pt x="348" y="158"/>
                        </a:lnTo>
                        <a:lnTo>
                          <a:pt x="355" y="149"/>
                        </a:lnTo>
                        <a:lnTo>
                          <a:pt x="363" y="143"/>
                        </a:lnTo>
                        <a:lnTo>
                          <a:pt x="372" y="136"/>
                        </a:lnTo>
                        <a:lnTo>
                          <a:pt x="382" y="129"/>
                        </a:lnTo>
                        <a:lnTo>
                          <a:pt x="392" y="124"/>
                        </a:lnTo>
                        <a:lnTo>
                          <a:pt x="410" y="123"/>
                        </a:lnTo>
                        <a:lnTo>
                          <a:pt x="428" y="124"/>
                        </a:lnTo>
                        <a:lnTo>
                          <a:pt x="445" y="127"/>
                        </a:lnTo>
                        <a:lnTo>
                          <a:pt x="460" y="129"/>
                        </a:lnTo>
                        <a:lnTo>
                          <a:pt x="476" y="133"/>
                        </a:lnTo>
                        <a:lnTo>
                          <a:pt x="492" y="136"/>
                        </a:lnTo>
                        <a:lnTo>
                          <a:pt x="508" y="137"/>
                        </a:lnTo>
                        <a:lnTo>
                          <a:pt x="523" y="136"/>
                        </a:lnTo>
                        <a:lnTo>
                          <a:pt x="542" y="118"/>
                        </a:lnTo>
                        <a:lnTo>
                          <a:pt x="560" y="100"/>
                        </a:lnTo>
                        <a:lnTo>
                          <a:pt x="577" y="83"/>
                        </a:lnTo>
                        <a:lnTo>
                          <a:pt x="594" y="67"/>
                        </a:lnTo>
                        <a:lnTo>
                          <a:pt x="611" y="50"/>
                        </a:lnTo>
                        <a:lnTo>
                          <a:pt x="628" y="33"/>
                        </a:lnTo>
                        <a:lnTo>
                          <a:pt x="644" y="16"/>
                        </a:lnTo>
                        <a:lnTo>
                          <a:pt x="662" y="0"/>
                        </a:lnTo>
                        <a:lnTo>
                          <a:pt x="669" y="2"/>
                        </a:lnTo>
                        <a:lnTo>
                          <a:pt x="677" y="4"/>
                        </a:lnTo>
                        <a:lnTo>
                          <a:pt x="681" y="9"/>
                        </a:lnTo>
                        <a:lnTo>
                          <a:pt x="680"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7" name="Google Shape;1717;p9"/>
                  <p:cNvSpPr/>
                  <p:nvPr/>
                </p:nvSpPr>
                <p:spPr>
                  <a:xfrm>
                    <a:off x="2838" y="1140"/>
                    <a:ext cx="178" cy="158"/>
                  </a:xfrm>
                  <a:custGeom>
                    <a:rect b="b" l="l" r="r" t="t"/>
                    <a:pathLst>
                      <a:path extrusionOk="0" h="792" w="888">
                        <a:moveTo>
                          <a:pt x="291" y="122"/>
                        </a:moveTo>
                        <a:lnTo>
                          <a:pt x="312" y="112"/>
                        </a:lnTo>
                        <a:lnTo>
                          <a:pt x="333" y="99"/>
                        </a:lnTo>
                        <a:lnTo>
                          <a:pt x="354" y="84"/>
                        </a:lnTo>
                        <a:lnTo>
                          <a:pt x="375" y="69"/>
                        </a:lnTo>
                        <a:lnTo>
                          <a:pt x="396" y="56"/>
                        </a:lnTo>
                        <a:lnTo>
                          <a:pt x="418" y="45"/>
                        </a:lnTo>
                        <a:lnTo>
                          <a:pt x="441" y="37"/>
                        </a:lnTo>
                        <a:lnTo>
                          <a:pt x="467" y="34"/>
                        </a:lnTo>
                        <a:lnTo>
                          <a:pt x="483" y="34"/>
                        </a:lnTo>
                        <a:lnTo>
                          <a:pt x="498" y="34"/>
                        </a:lnTo>
                        <a:lnTo>
                          <a:pt x="513" y="35"/>
                        </a:lnTo>
                        <a:lnTo>
                          <a:pt x="529" y="36"/>
                        </a:lnTo>
                        <a:lnTo>
                          <a:pt x="544" y="38"/>
                        </a:lnTo>
                        <a:lnTo>
                          <a:pt x="560" y="41"/>
                        </a:lnTo>
                        <a:lnTo>
                          <a:pt x="576" y="44"/>
                        </a:lnTo>
                        <a:lnTo>
                          <a:pt x="590" y="47"/>
                        </a:lnTo>
                        <a:lnTo>
                          <a:pt x="606" y="52"/>
                        </a:lnTo>
                        <a:lnTo>
                          <a:pt x="621" y="56"/>
                        </a:lnTo>
                        <a:lnTo>
                          <a:pt x="636" y="59"/>
                        </a:lnTo>
                        <a:lnTo>
                          <a:pt x="651" y="64"/>
                        </a:lnTo>
                        <a:lnTo>
                          <a:pt x="666" y="68"/>
                        </a:lnTo>
                        <a:lnTo>
                          <a:pt x="679" y="73"/>
                        </a:lnTo>
                        <a:lnTo>
                          <a:pt x="694" y="77"/>
                        </a:lnTo>
                        <a:lnTo>
                          <a:pt x="707" y="82"/>
                        </a:lnTo>
                        <a:lnTo>
                          <a:pt x="718" y="93"/>
                        </a:lnTo>
                        <a:lnTo>
                          <a:pt x="724" y="108"/>
                        </a:lnTo>
                        <a:lnTo>
                          <a:pt x="727" y="123"/>
                        </a:lnTo>
                        <a:lnTo>
                          <a:pt x="728" y="140"/>
                        </a:lnTo>
                        <a:lnTo>
                          <a:pt x="727" y="157"/>
                        </a:lnTo>
                        <a:lnTo>
                          <a:pt x="726" y="175"/>
                        </a:lnTo>
                        <a:lnTo>
                          <a:pt x="725" y="193"/>
                        </a:lnTo>
                        <a:lnTo>
                          <a:pt x="726" y="208"/>
                        </a:lnTo>
                        <a:lnTo>
                          <a:pt x="725" y="208"/>
                        </a:lnTo>
                        <a:lnTo>
                          <a:pt x="723" y="252"/>
                        </a:lnTo>
                        <a:lnTo>
                          <a:pt x="716" y="295"/>
                        </a:lnTo>
                        <a:lnTo>
                          <a:pt x="707" y="337"/>
                        </a:lnTo>
                        <a:lnTo>
                          <a:pt x="699" y="382"/>
                        </a:lnTo>
                        <a:lnTo>
                          <a:pt x="703" y="389"/>
                        </a:lnTo>
                        <a:lnTo>
                          <a:pt x="706" y="396"/>
                        </a:lnTo>
                        <a:lnTo>
                          <a:pt x="710" y="401"/>
                        </a:lnTo>
                        <a:lnTo>
                          <a:pt x="715" y="407"/>
                        </a:lnTo>
                        <a:lnTo>
                          <a:pt x="719" y="412"/>
                        </a:lnTo>
                        <a:lnTo>
                          <a:pt x="725" y="417"/>
                        </a:lnTo>
                        <a:lnTo>
                          <a:pt x="731" y="421"/>
                        </a:lnTo>
                        <a:lnTo>
                          <a:pt x="737" y="425"/>
                        </a:lnTo>
                        <a:lnTo>
                          <a:pt x="755" y="426"/>
                        </a:lnTo>
                        <a:lnTo>
                          <a:pt x="774" y="427"/>
                        </a:lnTo>
                        <a:lnTo>
                          <a:pt x="795" y="428"/>
                        </a:lnTo>
                        <a:lnTo>
                          <a:pt x="815" y="429"/>
                        </a:lnTo>
                        <a:lnTo>
                          <a:pt x="835" y="430"/>
                        </a:lnTo>
                        <a:lnTo>
                          <a:pt x="854" y="431"/>
                        </a:lnTo>
                        <a:lnTo>
                          <a:pt x="872" y="433"/>
                        </a:lnTo>
                        <a:lnTo>
                          <a:pt x="888" y="434"/>
                        </a:lnTo>
                        <a:lnTo>
                          <a:pt x="888" y="440"/>
                        </a:lnTo>
                        <a:lnTo>
                          <a:pt x="886" y="446"/>
                        </a:lnTo>
                        <a:lnTo>
                          <a:pt x="882" y="450"/>
                        </a:lnTo>
                        <a:lnTo>
                          <a:pt x="878" y="454"/>
                        </a:lnTo>
                        <a:lnTo>
                          <a:pt x="872" y="457"/>
                        </a:lnTo>
                        <a:lnTo>
                          <a:pt x="866" y="461"/>
                        </a:lnTo>
                        <a:lnTo>
                          <a:pt x="861" y="463"/>
                        </a:lnTo>
                        <a:lnTo>
                          <a:pt x="855" y="466"/>
                        </a:lnTo>
                        <a:lnTo>
                          <a:pt x="838" y="474"/>
                        </a:lnTo>
                        <a:lnTo>
                          <a:pt x="820" y="482"/>
                        </a:lnTo>
                        <a:lnTo>
                          <a:pt x="802" y="487"/>
                        </a:lnTo>
                        <a:lnTo>
                          <a:pt x="783" y="493"/>
                        </a:lnTo>
                        <a:lnTo>
                          <a:pt x="764" y="498"/>
                        </a:lnTo>
                        <a:lnTo>
                          <a:pt x="746" y="503"/>
                        </a:lnTo>
                        <a:lnTo>
                          <a:pt x="730" y="510"/>
                        </a:lnTo>
                        <a:lnTo>
                          <a:pt x="714" y="517"/>
                        </a:lnTo>
                        <a:lnTo>
                          <a:pt x="728" y="573"/>
                        </a:lnTo>
                        <a:lnTo>
                          <a:pt x="734" y="653"/>
                        </a:lnTo>
                        <a:lnTo>
                          <a:pt x="731" y="733"/>
                        </a:lnTo>
                        <a:lnTo>
                          <a:pt x="721" y="788"/>
                        </a:lnTo>
                        <a:lnTo>
                          <a:pt x="713" y="792"/>
                        </a:lnTo>
                        <a:lnTo>
                          <a:pt x="705" y="790"/>
                        </a:lnTo>
                        <a:lnTo>
                          <a:pt x="697" y="787"/>
                        </a:lnTo>
                        <a:lnTo>
                          <a:pt x="690" y="788"/>
                        </a:lnTo>
                        <a:lnTo>
                          <a:pt x="681" y="779"/>
                        </a:lnTo>
                        <a:lnTo>
                          <a:pt x="677" y="768"/>
                        </a:lnTo>
                        <a:lnTo>
                          <a:pt x="672" y="755"/>
                        </a:lnTo>
                        <a:lnTo>
                          <a:pt x="663" y="746"/>
                        </a:lnTo>
                        <a:lnTo>
                          <a:pt x="668" y="684"/>
                        </a:lnTo>
                        <a:lnTo>
                          <a:pt x="670" y="617"/>
                        </a:lnTo>
                        <a:lnTo>
                          <a:pt x="671" y="551"/>
                        </a:lnTo>
                        <a:lnTo>
                          <a:pt x="669" y="486"/>
                        </a:lnTo>
                        <a:lnTo>
                          <a:pt x="667" y="475"/>
                        </a:lnTo>
                        <a:lnTo>
                          <a:pt x="661" y="464"/>
                        </a:lnTo>
                        <a:lnTo>
                          <a:pt x="657" y="454"/>
                        </a:lnTo>
                        <a:lnTo>
                          <a:pt x="658" y="442"/>
                        </a:lnTo>
                        <a:lnTo>
                          <a:pt x="671" y="436"/>
                        </a:lnTo>
                        <a:lnTo>
                          <a:pt x="645" y="413"/>
                        </a:lnTo>
                        <a:lnTo>
                          <a:pt x="621" y="392"/>
                        </a:lnTo>
                        <a:lnTo>
                          <a:pt x="595" y="370"/>
                        </a:lnTo>
                        <a:lnTo>
                          <a:pt x="570" y="348"/>
                        </a:lnTo>
                        <a:lnTo>
                          <a:pt x="544" y="327"/>
                        </a:lnTo>
                        <a:lnTo>
                          <a:pt x="519" y="306"/>
                        </a:lnTo>
                        <a:lnTo>
                          <a:pt x="492" y="285"/>
                        </a:lnTo>
                        <a:lnTo>
                          <a:pt x="466" y="264"/>
                        </a:lnTo>
                        <a:lnTo>
                          <a:pt x="439" y="244"/>
                        </a:lnTo>
                        <a:lnTo>
                          <a:pt x="412" y="224"/>
                        </a:lnTo>
                        <a:lnTo>
                          <a:pt x="385" y="205"/>
                        </a:lnTo>
                        <a:lnTo>
                          <a:pt x="357" y="187"/>
                        </a:lnTo>
                        <a:lnTo>
                          <a:pt x="329" y="169"/>
                        </a:lnTo>
                        <a:lnTo>
                          <a:pt x="300" y="152"/>
                        </a:lnTo>
                        <a:lnTo>
                          <a:pt x="271" y="137"/>
                        </a:lnTo>
                        <a:lnTo>
                          <a:pt x="240" y="121"/>
                        </a:lnTo>
                        <a:lnTo>
                          <a:pt x="228" y="115"/>
                        </a:lnTo>
                        <a:lnTo>
                          <a:pt x="216" y="109"/>
                        </a:lnTo>
                        <a:lnTo>
                          <a:pt x="203" y="103"/>
                        </a:lnTo>
                        <a:lnTo>
                          <a:pt x="191" y="96"/>
                        </a:lnTo>
                        <a:lnTo>
                          <a:pt x="180" y="91"/>
                        </a:lnTo>
                        <a:lnTo>
                          <a:pt x="167" y="85"/>
                        </a:lnTo>
                        <a:lnTo>
                          <a:pt x="155" y="80"/>
                        </a:lnTo>
                        <a:lnTo>
                          <a:pt x="143" y="74"/>
                        </a:lnTo>
                        <a:lnTo>
                          <a:pt x="130" y="68"/>
                        </a:lnTo>
                        <a:lnTo>
                          <a:pt x="118" y="64"/>
                        </a:lnTo>
                        <a:lnTo>
                          <a:pt x="106" y="58"/>
                        </a:lnTo>
                        <a:lnTo>
                          <a:pt x="93" y="54"/>
                        </a:lnTo>
                        <a:lnTo>
                          <a:pt x="80" y="49"/>
                        </a:lnTo>
                        <a:lnTo>
                          <a:pt x="66" y="46"/>
                        </a:lnTo>
                        <a:lnTo>
                          <a:pt x="53" y="41"/>
                        </a:lnTo>
                        <a:lnTo>
                          <a:pt x="39" y="38"/>
                        </a:lnTo>
                        <a:lnTo>
                          <a:pt x="38" y="43"/>
                        </a:lnTo>
                        <a:lnTo>
                          <a:pt x="47" y="50"/>
                        </a:lnTo>
                        <a:lnTo>
                          <a:pt x="56" y="63"/>
                        </a:lnTo>
                        <a:lnTo>
                          <a:pt x="65" y="76"/>
                        </a:lnTo>
                        <a:lnTo>
                          <a:pt x="75" y="91"/>
                        </a:lnTo>
                        <a:lnTo>
                          <a:pt x="87" y="103"/>
                        </a:lnTo>
                        <a:lnTo>
                          <a:pt x="99" y="111"/>
                        </a:lnTo>
                        <a:lnTo>
                          <a:pt x="114" y="113"/>
                        </a:lnTo>
                        <a:lnTo>
                          <a:pt x="132" y="106"/>
                        </a:lnTo>
                        <a:lnTo>
                          <a:pt x="157" y="120"/>
                        </a:lnTo>
                        <a:lnTo>
                          <a:pt x="184" y="132"/>
                        </a:lnTo>
                        <a:lnTo>
                          <a:pt x="210" y="146"/>
                        </a:lnTo>
                        <a:lnTo>
                          <a:pt x="236" y="159"/>
                        </a:lnTo>
                        <a:lnTo>
                          <a:pt x="261" y="174"/>
                        </a:lnTo>
                        <a:lnTo>
                          <a:pt x="286" y="187"/>
                        </a:lnTo>
                        <a:lnTo>
                          <a:pt x="311" y="201"/>
                        </a:lnTo>
                        <a:lnTo>
                          <a:pt x="336" y="215"/>
                        </a:lnTo>
                        <a:lnTo>
                          <a:pt x="360" y="230"/>
                        </a:lnTo>
                        <a:lnTo>
                          <a:pt x="385" y="244"/>
                        </a:lnTo>
                        <a:lnTo>
                          <a:pt x="410" y="259"/>
                        </a:lnTo>
                        <a:lnTo>
                          <a:pt x="434" y="273"/>
                        </a:lnTo>
                        <a:lnTo>
                          <a:pt x="458" y="289"/>
                        </a:lnTo>
                        <a:lnTo>
                          <a:pt x="483" y="304"/>
                        </a:lnTo>
                        <a:lnTo>
                          <a:pt x="506" y="319"/>
                        </a:lnTo>
                        <a:lnTo>
                          <a:pt x="531" y="335"/>
                        </a:lnTo>
                        <a:lnTo>
                          <a:pt x="528" y="340"/>
                        </a:lnTo>
                        <a:lnTo>
                          <a:pt x="520" y="334"/>
                        </a:lnTo>
                        <a:lnTo>
                          <a:pt x="512" y="328"/>
                        </a:lnTo>
                        <a:lnTo>
                          <a:pt x="503" y="324"/>
                        </a:lnTo>
                        <a:lnTo>
                          <a:pt x="494" y="320"/>
                        </a:lnTo>
                        <a:lnTo>
                          <a:pt x="486" y="317"/>
                        </a:lnTo>
                        <a:lnTo>
                          <a:pt x="477" y="315"/>
                        </a:lnTo>
                        <a:lnTo>
                          <a:pt x="469" y="314"/>
                        </a:lnTo>
                        <a:lnTo>
                          <a:pt x="463" y="313"/>
                        </a:lnTo>
                        <a:lnTo>
                          <a:pt x="474" y="323"/>
                        </a:lnTo>
                        <a:lnTo>
                          <a:pt x="483" y="336"/>
                        </a:lnTo>
                        <a:lnTo>
                          <a:pt x="491" y="351"/>
                        </a:lnTo>
                        <a:lnTo>
                          <a:pt x="496" y="366"/>
                        </a:lnTo>
                        <a:lnTo>
                          <a:pt x="501" y="383"/>
                        </a:lnTo>
                        <a:lnTo>
                          <a:pt x="502" y="401"/>
                        </a:lnTo>
                        <a:lnTo>
                          <a:pt x="502" y="420"/>
                        </a:lnTo>
                        <a:lnTo>
                          <a:pt x="501" y="439"/>
                        </a:lnTo>
                        <a:lnTo>
                          <a:pt x="496" y="456"/>
                        </a:lnTo>
                        <a:lnTo>
                          <a:pt x="489" y="471"/>
                        </a:lnTo>
                        <a:lnTo>
                          <a:pt x="483" y="486"/>
                        </a:lnTo>
                        <a:lnTo>
                          <a:pt x="476" y="504"/>
                        </a:lnTo>
                        <a:lnTo>
                          <a:pt x="485" y="508"/>
                        </a:lnTo>
                        <a:lnTo>
                          <a:pt x="493" y="512"/>
                        </a:lnTo>
                        <a:lnTo>
                          <a:pt x="501" y="518"/>
                        </a:lnTo>
                        <a:lnTo>
                          <a:pt x="507" y="524"/>
                        </a:lnTo>
                        <a:lnTo>
                          <a:pt x="513" y="532"/>
                        </a:lnTo>
                        <a:lnTo>
                          <a:pt x="517" y="539"/>
                        </a:lnTo>
                        <a:lnTo>
                          <a:pt x="522" y="547"/>
                        </a:lnTo>
                        <a:lnTo>
                          <a:pt x="524" y="554"/>
                        </a:lnTo>
                        <a:lnTo>
                          <a:pt x="526" y="574"/>
                        </a:lnTo>
                        <a:lnTo>
                          <a:pt x="524" y="594"/>
                        </a:lnTo>
                        <a:lnTo>
                          <a:pt x="519" y="612"/>
                        </a:lnTo>
                        <a:lnTo>
                          <a:pt x="510" y="629"/>
                        </a:lnTo>
                        <a:lnTo>
                          <a:pt x="498" y="644"/>
                        </a:lnTo>
                        <a:lnTo>
                          <a:pt x="486" y="659"/>
                        </a:lnTo>
                        <a:lnTo>
                          <a:pt x="471" y="671"/>
                        </a:lnTo>
                        <a:lnTo>
                          <a:pt x="456" y="682"/>
                        </a:lnTo>
                        <a:lnTo>
                          <a:pt x="450" y="686"/>
                        </a:lnTo>
                        <a:lnTo>
                          <a:pt x="445" y="687"/>
                        </a:lnTo>
                        <a:lnTo>
                          <a:pt x="439" y="687"/>
                        </a:lnTo>
                        <a:lnTo>
                          <a:pt x="434" y="686"/>
                        </a:lnTo>
                        <a:lnTo>
                          <a:pt x="429" y="685"/>
                        </a:lnTo>
                        <a:lnTo>
                          <a:pt x="423" y="682"/>
                        </a:lnTo>
                        <a:lnTo>
                          <a:pt x="419" y="680"/>
                        </a:lnTo>
                        <a:lnTo>
                          <a:pt x="413" y="679"/>
                        </a:lnTo>
                        <a:lnTo>
                          <a:pt x="408" y="670"/>
                        </a:lnTo>
                        <a:lnTo>
                          <a:pt x="403" y="663"/>
                        </a:lnTo>
                        <a:lnTo>
                          <a:pt x="399" y="656"/>
                        </a:lnTo>
                        <a:lnTo>
                          <a:pt x="400" y="645"/>
                        </a:lnTo>
                        <a:lnTo>
                          <a:pt x="406" y="643"/>
                        </a:lnTo>
                        <a:lnTo>
                          <a:pt x="410" y="648"/>
                        </a:lnTo>
                        <a:lnTo>
                          <a:pt x="412" y="653"/>
                        </a:lnTo>
                        <a:lnTo>
                          <a:pt x="417" y="658"/>
                        </a:lnTo>
                        <a:lnTo>
                          <a:pt x="427" y="663"/>
                        </a:lnTo>
                        <a:lnTo>
                          <a:pt x="436" y="666"/>
                        </a:lnTo>
                        <a:lnTo>
                          <a:pt x="443" y="664"/>
                        </a:lnTo>
                        <a:lnTo>
                          <a:pt x="452" y="661"/>
                        </a:lnTo>
                        <a:lnTo>
                          <a:pt x="460" y="657"/>
                        </a:lnTo>
                        <a:lnTo>
                          <a:pt x="468" y="651"/>
                        </a:lnTo>
                        <a:lnTo>
                          <a:pt x="476" y="644"/>
                        </a:lnTo>
                        <a:lnTo>
                          <a:pt x="485" y="638"/>
                        </a:lnTo>
                        <a:lnTo>
                          <a:pt x="498" y="620"/>
                        </a:lnTo>
                        <a:lnTo>
                          <a:pt x="506" y="598"/>
                        </a:lnTo>
                        <a:lnTo>
                          <a:pt x="510" y="574"/>
                        </a:lnTo>
                        <a:lnTo>
                          <a:pt x="507" y="549"/>
                        </a:lnTo>
                        <a:lnTo>
                          <a:pt x="504" y="542"/>
                        </a:lnTo>
                        <a:lnTo>
                          <a:pt x="500" y="537"/>
                        </a:lnTo>
                        <a:lnTo>
                          <a:pt x="496" y="532"/>
                        </a:lnTo>
                        <a:lnTo>
                          <a:pt x="492" y="528"/>
                        </a:lnTo>
                        <a:lnTo>
                          <a:pt x="486" y="523"/>
                        </a:lnTo>
                        <a:lnTo>
                          <a:pt x="480" y="521"/>
                        </a:lnTo>
                        <a:lnTo>
                          <a:pt x="475" y="518"/>
                        </a:lnTo>
                        <a:lnTo>
                          <a:pt x="467" y="517"/>
                        </a:lnTo>
                        <a:lnTo>
                          <a:pt x="461" y="518"/>
                        </a:lnTo>
                        <a:lnTo>
                          <a:pt x="458" y="520"/>
                        </a:lnTo>
                        <a:lnTo>
                          <a:pt x="454" y="523"/>
                        </a:lnTo>
                        <a:lnTo>
                          <a:pt x="449" y="527"/>
                        </a:lnTo>
                        <a:lnTo>
                          <a:pt x="456" y="527"/>
                        </a:lnTo>
                        <a:lnTo>
                          <a:pt x="461" y="527"/>
                        </a:lnTo>
                        <a:lnTo>
                          <a:pt x="469" y="527"/>
                        </a:lnTo>
                        <a:lnTo>
                          <a:pt x="476" y="528"/>
                        </a:lnTo>
                        <a:lnTo>
                          <a:pt x="482" y="530"/>
                        </a:lnTo>
                        <a:lnTo>
                          <a:pt x="487" y="532"/>
                        </a:lnTo>
                        <a:lnTo>
                          <a:pt x="492" y="536"/>
                        </a:lnTo>
                        <a:lnTo>
                          <a:pt x="495" y="541"/>
                        </a:lnTo>
                        <a:lnTo>
                          <a:pt x="491" y="545"/>
                        </a:lnTo>
                        <a:lnTo>
                          <a:pt x="489" y="548"/>
                        </a:lnTo>
                        <a:lnTo>
                          <a:pt x="488" y="550"/>
                        </a:lnTo>
                        <a:lnTo>
                          <a:pt x="485" y="549"/>
                        </a:lnTo>
                        <a:lnTo>
                          <a:pt x="485" y="542"/>
                        </a:lnTo>
                        <a:lnTo>
                          <a:pt x="480" y="539"/>
                        </a:lnTo>
                        <a:lnTo>
                          <a:pt x="475" y="538"/>
                        </a:lnTo>
                        <a:lnTo>
                          <a:pt x="470" y="536"/>
                        </a:lnTo>
                        <a:lnTo>
                          <a:pt x="460" y="539"/>
                        </a:lnTo>
                        <a:lnTo>
                          <a:pt x="451" y="545"/>
                        </a:lnTo>
                        <a:lnTo>
                          <a:pt x="443" y="552"/>
                        </a:lnTo>
                        <a:lnTo>
                          <a:pt x="438" y="561"/>
                        </a:lnTo>
                        <a:lnTo>
                          <a:pt x="445" y="564"/>
                        </a:lnTo>
                        <a:lnTo>
                          <a:pt x="452" y="566"/>
                        </a:lnTo>
                        <a:lnTo>
                          <a:pt x="458" y="569"/>
                        </a:lnTo>
                        <a:lnTo>
                          <a:pt x="463" y="575"/>
                        </a:lnTo>
                        <a:lnTo>
                          <a:pt x="465" y="585"/>
                        </a:lnTo>
                        <a:lnTo>
                          <a:pt x="464" y="593"/>
                        </a:lnTo>
                        <a:lnTo>
                          <a:pt x="461" y="601"/>
                        </a:lnTo>
                        <a:lnTo>
                          <a:pt x="458" y="606"/>
                        </a:lnTo>
                        <a:lnTo>
                          <a:pt x="452" y="612"/>
                        </a:lnTo>
                        <a:lnTo>
                          <a:pt x="447" y="616"/>
                        </a:lnTo>
                        <a:lnTo>
                          <a:pt x="441" y="621"/>
                        </a:lnTo>
                        <a:lnTo>
                          <a:pt x="436" y="625"/>
                        </a:lnTo>
                        <a:lnTo>
                          <a:pt x="420" y="616"/>
                        </a:lnTo>
                        <a:lnTo>
                          <a:pt x="424" y="608"/>
                        </a:lnTo>
                        <a:lnTo>
                          <a:pt x="433" y="607"/>
                        </a:lnTo>
                        <a:lnTo>
                          <a:pt x="441" y="605"/>
                        </a:lnTo>
                        <a:lnTo>
                          <a:pt x="443" y="595"/>
                        </a:lnTo>
                        <a:lnTo>
                          <a:pt x="437" y="589"/>
                        </a:lnTo>
                        <a:lnTo>
                          <a:pt x="429" y="584"/>
                        </a:lnTo>
                        <a:lnTo>
                          <a:pt x="421" y="580"/>
                        </a:lnTo>
                        <a:lnTo>
                          <a:pt x="413" y="583"/>
                        </a:lnTo>
                        <a:lnTo>
                          <a:pt x="414" y="574"/>
                        </a:lnTo>
                        <a:lnTo>
                          <a:pt x="417" y="566"/>
                        </a:lnTo>
                        <a:lnTo>
                          <a:pt x="421" y="558"/>
                        </a:lnTo>
                        <a:lnTo>
                          <a:pt x="427" y="550"/>
                        </a:lnTo>
                        <a:lnTo>
                          <a:pt x="432" y="545"/>
                        </a:lnTo>
                        <a:lnTo>
                          <a:pt x="439" y="539"/>
                        </a:lnTo>
                        <a:lnTo>
                          <a:pt x="446" y="533"/>
                        </a:lnTo>
                        <a:lnTo>
                          <a:pt x="452" y="529"/>
                        </a:lnTo>
                        <a:lnTo>
                          <a:pt x="446" y="529"/>
                        </a:lnTo>
                        <a:lnTo>
                          <a:pt x="439" y="530"/>
                        </a:lnTo>
                        <a:lnTo>
                          <a:pt x="432" y="532"/>
                        </a:lnTo>
                        <a:lnTo>
                          <a:pt x="424" y="536"/>
                        </a:lnTo>
                        <a:lnTo>
                          <a:pt x="418" y="539"/>
                        </a:lnTo>
                        <a:lnTo>
                          <a:pt x="412" y="541"/>
                        </a:lnTo>
                        <a:lnTo>
                          <a:pt x="405" y="542"/>
                        </a:lnTo>
                        <a:lnTo>
                          <a:pt x="400" y="541"/>
                        </a:lnTo>
                        <a:lnTo>
                          <a:pt x="404" y="531"/>
                        </a:lnTo>
                        <a:lnTo>
                          <a:pt x="410" y="523"/>
                        </a:lnTo>
                        <a:lnTo>
                          <a:pt x="417" y="517"/>
                        </a:lnTo>
                        <a:lnTo>
                          <a:pt x="424" y="510"/>
                        </a:lnTo>
                        <a:lnTo>
                          <a:pt x="432" y="503"/>
                        </a:lnTo>
                        <a:lnTo>
                          <a:pt x="441" y="498"/>
                        </a:lnTo>
                        <a:lnTo>
                          <a:pt x="450" y="490"/>
                        </a:lnTo>
                        <a:lnTo>
                          <a:pt x="458" y="482"/>
                        </a:lnTo>
                        <a:lnTo>
                          <a:pt x="473" y="447"/>
                        </a:lnTo>
                        <a:lnTo>
                          <a:pt x="475" y="408"/>
                        </a:lnTo>
                        <a:lnTo>
                          <a:pt x="468" y="369"/>
                        </a:lnTo>
                        <a:lnTo>
                          <a:pt x="456" y="334"/>
                        </a:lnTo>
                        <a:lnTo>
                          <a:pt x="449" y="327"/>
                        </a:lnTo>
                        <a:lnTo>
                          <a:pt x="440" y="320"/>
                        </a:lnTo>
                        <a:lnTo>
                          <a:pt x="431" y="316"/>
                        </a:lnTo>
                        <a:lnTo>
                          <a:pt x="420" y="313"/>
                        </a:lnTo>
                        <a:lnTo>
                          <a:pt x="410" y="310"/>
                        </a:lnTo>
                        <a:lnTo>
                          <a:pt x="400" y="309"/>
                        </a:lnTo>
                        <a:lnTo>
                          <a:pt x="390" y="309"/>
                        </a:lnTo>
                        <a:lnTo>
                          <a:pt x="381" y="310"/>
                        </a:lnTo>
                        <a:lnTo>
                          <a:pt x="341" y="326"/>
                        </a:lnTo>
                        <a:lnTo>
                          <a:pt x="341" y="318"/>
                        </a:lnTo>
                        <a:lnTo>
                          <a:pt x="344" y="313"/>
                        </a:lnTo>
                        <a:lnTo>
                          <a:pt x="347" y="307"/>
                        </a:lnTo>
                        <a:lnTo>
                          <a:pt x="351" y="303"/>
                        </a:lnTo>
                        <a:lnTo>
                          <a:pt x="356" y="298"/>
                        </a:lnTo>
                        <a:lnTo>
                          <a:pt x="362" y="295"/>
                        </a:lnTo>
                        <a:lnTo>
                          <a:pt x="367" y="290"/>
                        </a:lnTo>
                        <a:lnTo>
                          <a:pt x="373" y="286"/>
                        </a:lnTo>
                        <a:lnTo>
                          <a:pt x="409" y="284"/>
                        </a:lnTo>
                        <a:lnTo>
                          <a:pt x="395" y="273"/>
                        </a:lnTo>
                        <a:lnTo>
                          <a:pt x="381" y="263"/>
                        </a:lnTo>
                        <a:lnTo>
                          <a:pt x="365" y="253"/>
                        </a:lnTo>
                        <a:lnTo>
                          <a:pt x="349" y="243"/>
                        </a:lnTo>
                        <a:lnTo>
                          <a:pt x="333" y="233"/>
                        </a:lnTo>
                        <a:lnTo>
                          <a:pt x="317" y="224"/>
                        </a:lnTo>
                        <a:lnTo>
                          <a:pt x="300" y="214"/>
                        </a:lnTo>
                        <a:lnTo>
                          <a:pt x="283" y="205"/>
                        </a:lnTo>
                        <a:lnTo>
                          <a:pt x="265" y="196"/>
                        </a:lnTo>
                        <a:lnTo>
                          <a:pt x="248" y="186"/>
                        </a:lnTo>
                        <a:lnTo>
                          <a:pt x="230" y="177"/>
                        </a:lnTo>
                        <a:lnTo>
                          <a:pt x="213" y="168"/>
                        </a:lnTo>
                        <a:lnTo>
                          <a:pt x="197" y="159"/>
                        </a:lnTo>
                        <a:lnTo>
                          <a:pt x="180" y="151"/>
                        </a:lnTo>
                        <a:lnTo>
                          <a:pt x="163" y="142"/>
                        </a:lnTo>
                        <a:lnTo>
                          <a:pt x="147" y="133"/>
                        </a:lnTo>
                        <a:lnTo>
                          <a:pt x="140" y="141"/>
                        </a:lnTo>
                        <a:lnTo>
                          <a:pt x="134" y="151"/>
                        </a:lnTo>
                        <a:lnTo>
                          <a:pt x="127" y="161"/>
                        </a:lnTo>
                        <a:lnTo>
                          <a:pt x="120" y="173"/>
                        </a:lnTo>
                        <a:lnTo>
                          <a:pt x="129" y="178"/>
                        </a:lnTo>
                        <a:lnTo>
                          <a:pt x="133" y="187"/>
                        </a:lnTo>
                        <a:lnTo>
                          <a:pt x="133" y="197"/>
                        </a:lnTo>
                        <a:lnTo>
                          <a:pt x="130" y="208"/>
                        </a:lnTo>
                        <a:lnTo>
                          <a:pt x="127" y="221"/>
                        </a:lnTo>
                        <a:lnTo>
                          <a:pt x="126" y="231"/>
                        </a:lnTo>
                        <a:lnTo>
                          <a:pt x="129" y="241"/>
                        </a:lnTo>
                        <a:lnTo>
                          <a:pt x="137" y="248"/>
                        </a:lnTo>
                        <a:lnTo>
                          <a:pt x="142" y="255"/>
                        </a:lnTo>
                        <a:lnTo>
                          <a:pt x="149" y="262"/>
                        </a:lnTo>
                        <a:lnTo>
                          <a:pt x="158" y="267"/>
                        </a:lnTo>
                        <a:lnTo>
                          <a:pt x="169" y="268"/>
                        </a:lnTo>
                        <a:lnTo>
                          <a:pt x="176" y="266"/>
                        </a:lnTo>
                        <a:lnTo>
                          <a:pt x="183" y="262"/>
                        </a:lnTo>
                        <a:lnTo>
                          <a:pt x="188" y="258"/>
                        </a:lnTo>
                        <a:lnTo>
                          <a:pt x="193" y="252"/>
                        </a:lnTo>
                        <a:lnTo>
                          <a:pt x="199" y="248"/>
                        </a:lnTo>
                        <a:lnTo>
                          <a:pt x="204" y="244"/>
                        </a:lnTo>
                        <a:lnTo>
                          <a:pt x="210" y="242"/>
                        </a:lnTo>
                        <a:lnTo>
                          <a:pt x="218" y="242"/>
                        </a:lnTo>
                        <a:lnTo>
                          <a:pt x="213" y="254"/>
                        </a:lnTo>
                        <a:lnTo>
                          <a:pt x="207" y="266"/>
                        </a:lnTo>
                        <a:lnTo>
                          <a:pt x="198" y="276"/>
                        </a:lnTo>
                        <a:lnTo>
                          <a:pt x="185" y="282"/>
                        </a:lnTo>
                        <a:lnTo>
                          <a:pt x="175" y="288"/>
                        </a:lnTo>
                        <a:lnTo>
                          <a:pt x="164" y="287"/>
                        </a:lnTo>
                        <a:lnTo>
                          <a:pt x="153" y="284"/>
                        </a:lnTo>
                        <a:lnTo>
                          <a:pt x="143" y="278"/>
                        </a:lnTo>
                        <a:lnTo>
                          <a:pt x="134" y="273"/>
                        </a:lnTo>
                        <a:lnTo>
                          <a:pt x="126" y="275"/>
                        </a:lnTo>
                        <a:lnTo>
                          <a:pt x="121" y="280"/>
                        </a:lnTo>
                        <a:lnTo>
                          <a:pt x="120" y="296"/>
                        </a:lnTo>
                        <a:lnTo>
                          <a:pt x="111" y="309"/>
                        </a:lnTo>
                        <a:lnTo>
                          <a:pt x="105" y="325"/>
                        </a:lnTo>
                        <a:lnTo>
                          <a:pt x="99" y="342"/>
                        </a:lnTo>
                        <a:lnTo>
                          <a:pt x="94" y="359"/>
                        </a:lnTo>
                        <a:lnTo>
                          <a:pt x="92" y="374"/>
                        </a:lnTo>
                        <a:lnTo>
                          <a:pt x="91" y="390"/>
                        </a:lnTo>
                        <a:lnTo>
                          <a:pt x="91" y="403"/>
                        </a:lnTo>
                        <a:lnTo>
                          <a:pt x="92" y="415"/>
                        </a:lnTo>
                        <a:lnTo>
                          <a:pt x="92" y="438"/>
                        </a:lnTo>
                        <a:lnTo>
                          <a:pt x="97" y="463"/>
                        </a:lnTo>
                        <a:lnTo>
                          <a:pt x="106" y="486"/>
                        </a:lnTo>
                        <a:lnTo>
                          <a:pt x="115" y="510"/>
                        </a:lnTo>
                        <a:lnTo>
                          <a:pt x="121" y="533"/>
                        </a:lnTo>
                        <a:lnTo>
                          <a:pt x="125" y="557"/>
                        </a:lnTo>
                        <a:lnTo>
                          <a:pt x="119" y="579"/>
                        </a:lnTo>
                        <a:lnTo>
                          <a:pt x="105" y="602"/>
                        </a:lnTo>
                        <a:lnTo>
                          <a:pt x="72" y="624"/>
                        </a:lnTo>
                        <a:lnTo>
                          <a:pt x="74" y="631"/>
                        </a:lnTo>
                        <a:lnTo>
                          <a:pt x="81" y="636"/>
                        </a:lnTo>
                        <a:lnTo>
                          <a:pt x="89" y="640"/>
                        </a:lnTo>
                        <a:lnTo>
                          <a:pt x="97" y="642"/>
                        </a:lnTo>
                        <a:lnTo>
                          <a:pt x="105" y="645"/>
                        </a:lnTo>
                        <a:lnTo>
                          <a:pt x="111" y="650"/>
                        </a:lnTo>
                        <a:lnTo>
                          <a:pt x="115" y="656"/>
                        </a:lnTo>
                        <a:lnTo>
                          <a:pt x="114" y="664"/>
                        </a:lnTo>
                        <a:lnTo>
                          <a:pt x="106" y="667"/>
                        </a:lnTo>
                        <a:lnTo>
                          <a:pt x="97" y="666"/>
                        </a:lnTo>
                        <a:lnTo>
                          <a:pt x="87" y="661"/>
                        </a:lnTo>
                        <a:lnTo>
                          <a:pt x="78" y="654"/>
                        </a:lnTo>
                        <a:lnTo>
                          <a:pt x="70" y="648"/>
                        </a:lnTo>
                        <a:lnTo>
                          <a:pt x="62" y="641"/>
                        </a:lnTo>
                        <a:lnTo>
                          <a:pt x="57" y="635"/>
                        </a:lnTo>
                        <a:lnTo>
                          <a:pt x="55" y="632"/>
                        </a:lnTo>
                        <a:lnTo>
                          <a:pt x="55" y="626"/>
                        </a:lnTo>
                        <a:lnTo>
                          <a:pt x="56" y="619"/>
                        </a:lnTo>
                        <a:lnTo>
                          <a:pt x="60" y="612"/>
                        </a:lnTo>
                        <a:lnTo>
                          <a:pt x="65" y="606"/>
                        </a:lnTo>
                        <a:lnTo>
                          <a:pt x="71" y="602"/>
                        </a:lnTo>
                        <a:lnTo>
                          <a:pt x="77" y="597"/>
                        </a:lnTo>
                        <a:lnTo>
                          <a:pt x="82" y="594"/>
                        </a:lnTo>
                        <a:lnTo>
                          <a:pt x="87" y="591"/>
                        </a:lnTo>
                        <a:lnTo>
                          <a:pt x="91" y="586"/>
                        </a:lnTo>
                        <a:lnTo>
                          <a:pt x="96" y="582"/>
                        </a:lnTo>
                        <a:lnTo>
                          <a:pt x="99" y="575"/>
                        </a:lnTo>
                        <a:lnTo>
                          <a:pt x="101" y="568"/>
                        </a:lnTo>
                        <a:lnTo>
                          <a:pt x="90" y="535"/>
                        </a:lnTo>
                        <a:lnTo>
                          <a:pt x="81" y="500"/>
                        </a:lnTo>
                        <a:lnTo>
                          <a:pt x="73" y="464"/>
                        </a:lnTo>
                        <a:lnTo>
                          <a:pt x="69" y="428"/>
                        </a:lnTo>
                        <a:lnTo>
                          <a:pt x="68" y="393"/>
                        </a:lnTo>
                        <a:lnTo>
                          <a:pt x="72" y="359"/>
                        </a:lnTo>
                        <a:lnTo>
                          <a:pt x="83" y="325"/>
                        </a:lnTo>
                        <a:lnTo>
                          <a:pt x="102" y="292"/>
                        </a:lnTo>
                        <a:lnTo>
                          <a:pt x="92" y="286"/>
                        </a:lnTo>
                        <a:lnTo>
                          <a:pt x="82" y="278"/>
                        </a:lnTo>
                        <a:lnTo>
                          <a:pt x="73" y="269"/>
                        </a:lnTo>
                        <a:lnTo>
                          <a:pt x="64" y="260"/>
                        </a:lnTo>
                        <a:lnTo>
                          <a:pt x="57" y="249"/>
                        </a:lnTo>
                        <a:lnTo>
                          <a:pt x="51" y="238"/>
                        </a:lnTo>
                        <a:lnTo>
                          <a:pt x="46" y="226"/>
                        </a:lnTo>
                        <a:lnTo>
                          <a:pt x="44" y="214"/>
                        </a:lnTo>
                        <a:lnTo>
                          <a:pt x="43" y="201"/>
                        </a:lnTo>
                        <a:lnTo>
                          <a:pt x="44" y="188"/>
                        </a:lnTo>
                        <a:lnTo>
                          <a:pt x="46" y="176"/>
                        </a:lnTo>
                        <a:lnTo>
                          <a:pt x="51" y="165"/>
                        </a:lnTo>
                        <a:lnTo>
                          <a:pt x="56" y="155"/>
                        </a:lnTo>
                        <a:lnTo>
                          <a:pt x="62" y="145"/>
                        </a:lnTo>
                        <a:lnTo>
                          <a:pt x="69" y="136"/>
                        </a:lnTo>
                        <a:lnTo>
                          <a:pt x="75" y="128"/>
                        </a:lnTo>
                        <a:lnTo>
                          <a:pt x="65" y="112"/>
                        </a:lnTo>
                        <a:lnTo>
                          <a:pt x="55" y="98"/>
                        </a:lnTo>
                        <a:lnTo>
                          <a:pt x="45" y="82"/>
                        </a:lnTo>
                        <a:lnTo>
                          <a:pt x="34" y="67"/>
                        </a:lnTo>
                        <a:lnTo>
                          <a:pt x="24" y="53"/>
                        </a:lnTo>
                        <a:lnTo>
                          <a:pt x="15" y="37"/>
                        </a:lnTo>
                        <a:lnTo>
                          <a:pt x="7" y="21"/>
                        </a:lnTo>
                        <a:lnTo>
                          <a:pt x="0" y="5"/>
                        </a:lnTo>
                        <a:lnTo>
                          <a:pt x="6" y="1"/>
                        </a:lnTo>
                        <a:lnTo>
                          <a:pt x="10" y="0"/>
                        </a:lnTo>
                        <a:lnTo>
                          <a:pt x="14" y="1"/>
                        </a:lnTo>
                        <a:lnTo>
                          <a:pt x="18" y="3"/>
                        </a:lnTo>
                        <a:lnTo>
                          <a:pt x="23" y="7"/>
                        </a:lnTo>
                        <a:lnTo>
                          <a:pt x="27" y="10"/>
                        </a:lnTo>
                        <a:lnTo>
                          <a:pt x="32" y="12"/>
                        </a:lnTo>
                        <a:lnTo>
                          <a:pt x="38" y="13"/>
                        </a:lnTo>
                        <a:lnTo>
                          <a:pt x="54" y="19"/>
                        </a:lnTo>
                        <a:lnTo>
                          <a:pt x="70" y="24"/>
                        </a:lnTo>
                        <a:lnTo>
                          <a:pt x="85" y="29"/>
                        </a:lnTo>
                        <a:lnTo>
                          <a:pt x="102" y="35"/>
                        </a:lnTo>
                        <a:lnTo>
                          <a:pt x="118" y="40"/>
                        </a:lnTo>
                        <a:lnTo>
                          <a:pt x="135" y="47"/>
                        </a:lnTo>
                        <a:lnTo>
                          <a:pt x="151" y="53"/>
                        </a:lnTo>
                        <a:lnTo>
                          <a:pt x="167" y="59"/>
                        </a:lnTo>
                        <a:lnTo>
                          <a:pt x="183" y="66"/>
                        </a:lnTo>
                        <a:lnTo>
                          <a:pt x="200" y="73"/>
                        </a:lnTo>
                        <a:lnTo>
                          <a:pt x="216" y="81"/>
                        </a:lnTo>
                        <a:lnTo>
                          <a:pt x="231" y="89"/>
                        </a:lnTo>
                        <a:lnTo>
                          <a:pt x="247" y="96"/>
                        </a:lnTo>
                        <a:lnTo>
                          <a:pt x="262" y="104"/>
                        </a:lnTo>
                        <a:lnTo>
                          <a:pt x="276" y="113"/>
                        </a:lnTo>
                        <a:lnTo>
                          <a:pt x="291" y="1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8" name="Google Shape;1718;p9"/>
                  <p:cNvSpPr/>
                  <p:nvPr/>
                </p:nvSpPr>
                <p:spPr>
                  <a:xfrm>
                    <a:off x="2907" y="1152"/>
                    <a:ext cx="70" cy="53"/>
                  </a:xfrm>
                  <a:custGeom>
                    <a:rect b="b" l="l" r="r" t="t"/>
                    <a:pathLst>
                      <a:path extrusionOk="0" h="267" w="353">
                        <a:moveTo>
                          <a:pt x="344" y="42"/>
                        </a:moveTo>
                        <a:lnTo>
                          <a:pt x="353" y="98"/>
                        </a:lnTo>
                        <a:lnTo>
                          <a:pt x="352" y="153"/>
                        </a:lnTo>
                        <a:lnTo>
                          <a:pt x="344" y="209"/>
                        </a:lnTo>
                        <a:lnTo>
                          <a:pt x="334" y="265"/>
                        </a:lnTo>
                        <a:lnTo>
                          <a:pt x="322" y="267"/>
                        </a:lnTo>
                        <a:lnTo>
                          <a:pt x="307" y="249"/>
                        </a:lnTo>
                        <a:lnTo>
                          <a:pt x="290" y="233"/>
                        </a:lnTo>
                        <a:lnTo>
                          <a:pt x="273" y="218"/>
                        </a:lnTo>
                        <a:lnTo>
                          <a:pt x="255" y="202"/>
                        </a:lnTo>
                        <a:lnTo>
                          <a:pt x="236" y="189"/>
                        </a:lnTo>
                        <a:lnTo>
                          <a:pt x="216" y="175"/>
                        </a:lnTo>
                        <a:lnTo>
                          <a:pt x="196" y="163"/>
                        </a:lnTo>
                        <a:lnTo>
                          <a:pt x="175" y="150"/>
                        </a:lnTo>
                        <a:lnTo>
                          <a:pt x="154" y="139"/>
                        </a:lnTo>
                        <a:lnTo>
                          <a:pt x="133" y="128"/>
                        </a:lnTo>
                        <a:lnTo>
                          <a:pt x="111" y="117"/>
                        </a:lnTo>
                        <a:lnTo>
                          <a:pt x="89" y="107"/>
                        </a:lnTo>
                        <a:lnTo>
                          <a:pt x="67" y="97"/>
                        </a:lnTo>
                        <a:lnTo>
                          <a:pt x="45" y="87"/>
                        </a:lnTo>
                        <a:lnTo>
                          <a:pt x="23" y="76"/>
                        </a:lnTo>
                        <a:lnTo>
                          <a:pt x="0" y="66"/>
                        </a:lnTo>
                        <a:lnTo>
                          <a:pt x="4" y="61"/>
                        </a:lnTo>
                        <a:lnTo>
                          <a:pt x="8" y="56"/>
                        </a:lnTo>
                        <a:lnTo>
                          <a:pt x="13" y="53"/>
                        </a:lnTo>
                        <a:lnTo>
                          <a:pt x="19" y="48"/>
                        </a:lnTo>
                        <a:lnTo>
                          <a:pt x="25" y="45"/>
                        </a:lnTo>
                        <a:lnTo>
                          <a:pt x="32" y="41"/>
                        </a:lnTo>
                        <a:lnTo>
                          <a:pt x="37" y="37"/>
                        </a:lnTo>
                        <a:lnTo>
                          <a:pt x="43" y="33"/>
                        </a:lnTo>
                        <a:lnTo>
                          <a:pt x="60" y="16"/>
                        </a:lnTo>
                        <a:lnTo>
                          <a:pt x="80" y="6"/>
                        </a:lnTo>
                        <a:lnTo>
                          <a:pt x="101" y="1"/>
                        </a:lnTo>
                        <a:lnTo>
                          <a:pt x="124" y="0"/>
                        </a:lnTo>
                        <a:lnTo>
                          <a:pt x="147" y="1"/>
                        </a:lnTo>
                        <a:lnTo>
                          <a:pt x="170" y="5"/>
                        </a:lnTo>
                        <a:lnTo>
                          <a:pt x="191" y="8"/>
                        </a:lnTo>
                        <a:lnTo>
                          <a:pt x="211" y="10"/>
                        </a:lnTo>
                        <a:lnTo>
                          <a:pt x="229" y="14"/>
                        </a:lnTo>
                        <a:lnTo>
                          <a:pt x="246" y="17"/>
                        </a:lnTo>
                        <a:lnTo>
                          <a:pt x="263" y="19"/>
                        </a:lnTo>
                        <a:lnTo>
                          <a:pt x="280" y="23"/>
                        </a:lnTo>
                        <a:lnTo>
                          <a:pt x="295" y="27"/>
                        </a:lnTo>
                        <a:lnTo>
                          <a:pt x="311" y="31"/>
                        </a:lnTo>
                        <a:lnTo>
                          <a:pt x="328" y="36"/>
                        </a:lnTo>
                        <a:lnTo>
                          <a:pt x="344"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9" name="Google Shape;1719;p9"/>
                  <p:cNvSpPr/>
                  <p:nvPr/>
                </p:nvSpPr>
                <p:spPr>
                  <a:xfrm>
                    <a:off x="2624" y="1158"/>
                    <a:ext cx="27" cy="28"/>
                  </a:xfrm>
                  <a:custGeom>
                    <a:rect b="b" l="l" r="r" t="t"/>
                    <a:pathLst>
                      <a:path extrusionOk="0" h="138" w="135">
                        <a:moveTo>
                          <a:pt x="24" y="10"/>
                        </a:moveTo>
                        <a:lnTo>
                          <a:pt x="37" y="24"/>
                        </a:lnTo>
                        <a:lnTo>
                          <a:pt x="49" y="39"/>
                        </a:lnTo>
                        <a:lnTo>
                          <a:pt x="62" y="52"/>
                        </a:lnTo>
                        <a:lnTo>
                          <a:pt x="77" y="66"/>
                        </a:lnTo>
                        <a:lnTo>
                          <a:pt x="91" y="78"/>
                        </a:lnTo>
                        <a:lnTo>
                          <a:pt x="106" y="91"/>
                        </a:lnTo>
                        <a:lnTo>
                          <a:pt x="121" y="103"/>
                        </a:lnTo>
                        <a:lnTo>
                          <a:pt x="135" y="115"/>
                        </a:lnTo>
                        <a:lnTo>
                          <a:pt x="135" y="138"/>
                        </a:lnTo>
                        <a:lnTo>
                          <a:pt x="123" y="134"/>
                        </a:lnTo>
                        <a:lnTo>
                          <a:pt x="112" y="128"/>
                        </a:lnTo>
                        <a:lnTo>
                          <a:pt x="102" y="120"/>
                        </a:lnTo>
                        <a:lnTo>
                          <a:pt x="92" y="110"/>
                        </a:lnTo>
                        <a:lnTo>
                          <a:pt x="82" y="100"/>
                        </a:lnTo>
                        <a:lnTo>
                          <a:pt x="71" y="89"/>
                        </a:lnTo>
                        <a:lnTo>
                          <a:pt x="62" y="79"/>
                        </a:lnTo>
                        <a:lnTo>
                          <a:pt x="52" y="71"/>
                        </a:lnTo>
                        <a:lnTo>
                          <a:pt x="46" y="63"/>
                        </a:lnTo>
                        <a:lnTo>
                          <a:pt x="38" y="55"/>
                        </a:lnTo>
                        <a:lnTo>
                          <a:pt x="28" y="47"/>
                        </a:lnTo>
                        <a:lnTo>
                          <a:pt x="19" y="40"/>
                        </a:lnTo>
                        <a:lnTo>
                          <a:pt x="10" y="32"/>
                        </a:lnTo>
                        <a:lnTo>
                          <a:pt x="3" y="23"/>
                        </a:lnTo>
                        <a:lnTo>
                          <a:pt x="0" y="13"/>
                        </a:lnTo>
                        <a:lnTo>
                          <a:pt x="1" y="0"/>
                        </a:lnTo>
                        <a:lnTo>
                          <a:pt x="24"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0" name="Google Shape;1720;p9"/>
                  <p:cNvSpPr/>
                  <p:nvPr/>
                </p:nvSpPr>
                <p:spPr>
                  <a:xfrm>
                    <a:off x="2597" y="1164"/>
                    <a:ext cx="40" cy="31"/>
                  </a:xfrm>
                  <a:custGeom>
                    <a:rect b="b" l="l" r="r" t="t"/>
                    <a:pathLst>
                      <a:path extrusionOk="0" h="152" w="199">
                        <a:moveTo>
                          <a:pt x="199" y="148"/>
                        </a:moveTo>
                        <a:lnTo>
                          <a:pt x="191" y="152"/>
                        </a:lnTo>
                        <a:lnTo>
                          <a:pt x="183" y="149"/>
                        </a:lnTo>
                        <a:lnTo>
                          <a:pt x="176" y="143"/>
                        </a:lnTo>
                        <a:lnTo>
                          <a:pt x="168" y="139"/>
                        </a:lnTo>
                        <a:lnTo>
                          <a:pt x="148" y="126"/>
                        </a:lnTo>
                        <a:lnTo>
                          <a:pt x="130" y="112"/>
                        </a:lnTo>
                        <a:lnTo>
                          <a:pt x="111" y="98"/>
                        </a:lnTo>
                        <a:lnTo>
                          <a:pt x="93" y="83"/>
                        </a:lnTo>
                        <a:lnTo>
                          <a:pt x="75" y="70"/>
                        </a:lnTo>
                        <a:lnTo>
                          <a:pt x="56" y="55"/>
                        </a:lnTo>
                        <a:lnTo>
                          <a:pt x="36" y="43"/>
                        </a:lnTo>
                        <a:lnTo>
                          <a:pt x="15" y="30"/>
                        </a:lnTo>
                        <a:lnTo>
                          <a:pt x="10" y="22"/>
                        </a:lnTo>
                        <a:lnTo>
                          <a:pt x="4" y="17"/>
                        </a:lnTo>
                        <a:lnTo>
                          <a:pt x="0" y="10"/>
                        </a:lnTo>
                        <a:lnTo>
                          <a:pt x="1" y="0"/>
                        </a:lnTo>
                        <a:lnTo>
                          <a:pt x="16" y="3"/>
                        </a:lnTo>
                        <a:lnTo>
                          <a:pt x="33" y="10"/>
                        </a:lnTo>
                        <a:lnTo>
                          <a:pt x="48" y="18"/>
                        </a:lnTo>
                        <a:lnTo>
                          <a:pt x="65" y="27"/>
                        </a:lnTo>
                        <a:lnTo>
                          <a:pt x="82" y="38"/>
                        </a:lnTo>
                        <a:lnTo>
                          <a:pt x="99" y="49"/>
                        </a:lnTo>
                        <a:lnTo>
                          <a:pt x="116" y="62"/>
                        </a:lnTo>
                        <a:lnTo>
                          <a:pt x="131" y="74"/>
                        </a:lnTo>
                        <a:lnTo>
                          <a:pt x="146" y="86"/>
                        </a:lnTo>
                        <a:lnTo>
                          <a:pt x="159" y="99"/>
                        </a:lnTo>
                        <a:lnTo>
                          <a:pt x="171" y="110"/>
                        </a:lnTo>
                        <a:lnTo>
                          <a:pt x="181" y="120"/>
                        </a:lnTo>
                        <a:lnTo>
                          <a:pt x="190" y="130"/>
                        </a:lnTo>
                        <a:lnTo>
                          <a:pt x="195" y="138"/>
                        </a:lnTo>
                        <a:lnTo>
                          <a:pt x="199" y="143"/>
                        </a:lnTo>
                        <a:lnTo>
                          <a:pt x="199" y="1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9"/>
                  <p:cNvSpPr/>
                  <p:nvPr/>
                </p:nvSpPr>
                <p:spPr>
                  <a:xfrm>
                    <a:off x="2659" y="1172"/>
                    <a:ext cx="24" cy="37"/>
                  </a:xfrm>
                  <a:custGeom>
                    <a:rect b="b" l="l" r="r" t="t"/>
                    <a:pathLst>
                      <a:path extrusionOk="0" h="182" w="118">
                        <a:moveTo>
                          <a:pt x="118" y="27"/>
                        </a:moveTo>
                        <a:lnTo>
                          <a:pt x="107" y="45"/>
                        </a:lnTo>
                        <a:lnTo>
                          <a:pt x="96" y="62"/>
                        </a:lnTo>
                        <a:lnTo>
                          <a:pt x="85" y="80"/>
                        </a:lnTo>
                        <a:lnTo>
                          <a:pt x="74" y="98"/>
                        </a:lnTo>
                        <a:lnTo>
                          <a:pt x="63" y="116"/>
                        </a:lnTo>
                        <a:lnTo>
                          <a:pt x="51" y="133"/>
                        </a:lnTo>
                        <a:lnTo>
                          <a:pt x="41" y="148"/>
                        </a:lnTo>
                        <a:lnTo>
                          <a:pt x="32" y="163"/>
                        </a:lnTo>
                        <a:lnTo>
                          <a:pt x="22" y="165"/>
                        </a:lnTo>
                        <a:lnTo>
                          <a:pt x="14" y="169"/>
                        </a:lnTo>
                        <a:lnTo>
                          <a:pt x="6" y="175"/>
                        </a:lnTo>
                        <a:lnTo>
                          <a:pt x="0" y="182"/>
                        </a:lnTo>
                        <a:lnTo>
                          <a:pt x="11" y="156"/>
                        </a:lnTo>
                        <a:lnTo>
                          <a:pt x="23" y="133"/>
                        </a:lnTo>
                        <a:lnTo>
                          <a:pt x="37" y="110"/>
                        </a:lnTo>
                        <a:lnTo>
                          <a:pt x="51" y="89"/>
                        </a:lnTo>
                        <a:lnTo>
                          <a:pt x="67" y="68"/>
                        </a:lnTo>
                        <a:lnTo>
                          <a:pt x="82" y="45"/>
                        </a:lnTo>
                        <a:lnTo>
                          <a:pt x="96" y="24"/>
                        </a:lnTo>
                        <a:lnTo>
                          <a:pt x="111" y="0"/>
                        </a:lnTo>
                        <a:lnTo>
                          <a:pt x="112" y="6"/>
                        </a:lnTo>
                        <a:lnTo>
                          <a:pt x="114" y="12"/>
                        </a:lnTo>
                        <a:lnTo>
                          <a:pt x="115" y="20"/>
                        </a:lnTo>
                        <a:lnTo>
                          <a:pt x="118"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9"/>
                  <p:cNvSpPr/>
                  <p:nvPr/>
                </p:nvSpPr>
                <p:spPr>
                  <a:xfrm>
                    <a:off x="2857" y="1175"/>
                    <a:ext cx="5" cy="20"/>
                  </a:xfrm>
                  <a:custGeom>
                    <a:rect b="b" l="l" r="r" t="t"/>
                    <a:pathLst>
                      <a:path extrusionOk="0" h="99" w="28">
                        <a:moveTo>
                          <a:pt x="28" y="0"/>
                        </a:moveTo>
                        <a:lnTo>
                          <a:pt x="18" y="12"/>
                        </a:lnTo>
                        <a:lnTo>
                          <a:pt x="11" y="27"/>
                        </a:lnTo>
                        <a:lnTo>
                          <a:pt x="8" y="44"/>
                        </a:lnTo>
                        <a:lnTo>
                          <a:pt x="9" y="62"/>
                        </a:lnTo>
                        <a:lnTo>
                          <a:pt x="27" y="93"/>
                        </a:lnTo>
                        <a:lnTo>
                          <a:pt x="10" y="99"/>
                        </a:lnTo>
                        <a:lnTo>
                          <a:pt x="4" y="82"/>
                        </a:lnTo>
                        <a:lnTo>
                          <a:pt x="0" y="64"/>
                        </a:lnTo>
                        <a:lnTo>
                          <a:pt x="2" y="45"/>
                        </a:lnTo>
                        <a:lnTo>
                          <a:pt x="7" y="27"/>
                        </a:lnTo>
                        <a:lnTo>
                          <a:pt x="10" y="18"/>
                        </a:lnTo>
                        <a:lnTo>
                          <a:pt x="16" y="11"/>
                        </a:lnTo>
                        <a:lnTo>
                          <a:pt x="22" y="4"/>
                        </a:lnTo>
                        <a:lnTo>
                          <a:pt x="2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9"/>
                  <p:cNvSpPr/>
                  <p:nvPr/>
                </p:nvSpPr>
                <p:spPr>
                  <a:xfrm>
                    <a:off x="2597" y="1194"/>
                    <a:ext cx="37" cy="20"/>
                  </a:xfrm>
                  <a:custGeom>
                    <a:rect b="b" l="l" r="r" t="t"/>
                    <a:pathLst>
                      <a:path extrusionOk="0" h="101" w="186">
                        <a:moveTo>
                          <a:pt x="186" y="101"/>
                        </a:moveTo>
                        <a:lnTo>
                          <a:pt x="165" y="97"/>
                        </a:lnTo>
                        <a:lnTo>
                          <a:pt x="144" y="91"/>
                        </a:lnTo>
                        <a:lnTo>
                          <a:pt x="123" y="83"/>
                        </a:lnTo>
                        <a:lnTo>
                          <a:pt x="103" y="73"/>
                        </a:lnTo>
                        <a:lnTo>
                          <a:pt x="82" y="62"/>
                        </a:lnTo>
                        <a:lnTo>
                          <a:pt x="62" y="51"/>
                        </a:lnTo>
                        <a:lnTo>
                          <a:pt x="40" y="41"/>
                        </a:lnTo>
                        <a:lnTo>
                          <a:pt x="19" y="32"/>
                        </a:lnTo>
                        <a:lnTo>
                          <a:pt x="15" y="30"/>
                        </a:lnTo>
                        <a:lnTo>
                          <a:pt x="7" y="25"/>
                        </a:lnTo>
                        <a:lnTo>
                          <a:pt x="0" y="17"/>
                        </a:lnTo>
                        <a:lnTo>
                          <a:pt x="1" y="4"/>
                        </a:lnTo>
                        <a:lnTo>
                          <a:pt x="3" y="2"/>
                        </a:lnTo>
                        <a:lnTo>
                          <a:pt x="8" y="0"/>
                        </a:lnTo>
                        <a:lnTo>
                          <a:pt x="11" y="0"/>
                        </a:lnTo>
                        <a:lnTo>
                          <a:pt x="17" y="0"/>
                        </a:lnTo>
                        <a:lnTo>
                          <a:pt x="21" y="0"/>
                        </a:lnTo>
                        <a:lnTo>
                          <a:pt x="27" y="0"/>
                        </a:lnTo>
                        <a:lnTo>
                          <a:pt x="31" y="1"/>
                        </a:lnTo>
                        <a:lnTo>
                          <a:pt x="36" y="2"/>
                        </a:lnTo>
                        <a:lnTo>
                          <a:pt x="47" y="12"/>
                        </a:lnTo>
                        <a:lnTo>
                          <a:pt x="67" y="25"/>
                        </a:lnTo>
                        <a:lnTo>
                          <a:pt x="92" y="37"/>
                        </a:lnTo>
                        <a:lnTo>
                          <a:pt x="118" y="49"/>
                        </a:lnTo>
                        <a:lnTo>
                          <a:pt x="144" y="63"/>
                        </a:lnTo>
                        <a:lnTo>
                          <a:pt x="166" y="75"/>
                        </a:lnTo>
                        <a:lnTo>
                          <a:pt x="181" y="88"/>
                        </a:lnTo>
                        <a:lnTo>
                          <a:pt x="186" y="10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9"/>
                  <p:cNvSpPr/>
                  <p:nvPr/>
                </p:nvSpPr>
                <p:spPr>
                  <a:xfrm>
                    <a:off x="2893" y="1195"/>
                    <a:ext cx="13" cy="10"/>
                  </a:xfrm>
                  <a:custGeom>
                    <a:rect b="b" l="l" r="r" t="t"/>
                    <a:pathLst>
                      <a:path extrusionOk="0" h="51" w="68">
                        <a:moveTo>
                          <a:pt x="68" y="5"/>
                        </a:moveTo>
                        <a:lnTo>
                          <a:pt x="62" y="12"/>
                        </a:lnTo>
                        <a:lnTo>
                          <a:pt x="56" y="19"/>
                        </a:lnTo>
                        <a:lnTo>
                          <a:pt x="48" y="24"/>
                        </a:lnTo>
                        <a:lnTo>
                          <a:pt x="41" y="30"/>
                        </a:lnTo>
                        <a:lnTo>
                          <a:pt x="33" y="35"/>
                        </a:lnTo>
                        <a:lnTo>
                          <a:pt x="27" y="41"/>
                        </a:lnTo>
                        <a:lnTo>
                          <a:pt x="19" y="47"/>
                        </a:lnTo>
                        <a:lnTo>
                          <a:pt x="11" y="51"/>
                        </a:lnTo>
                        <a:lnTo>
                          <a:pt x="0" y="42"/>
                        </a:lnTo>
                        <a:lnTo>
                          <a:pt x="62" y="0"/>
                        </a:lnTo>
                        <a:lnTo>
                          <a:pt x="68"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9"/>
                  <p:cNvSpPr/>
                  <p:nvPr/>
                </p:nvSpPr>
                <p:spPr>
                  <a:xfrm>
                    <a:off x="2690" y="1199"/>
                    <a:ext cx="10" cy="10"/>
                  </a:xfrm>
                  <a:custGeom>
                    <a:rect b="b" l="l" r="r" t="t"/>
                    <a:pathLst>
                      <a:path extrusionOk="0" h="49" w="48">
                        <a:moveTo>
                          <a:pt x="48" y="37"/>
                        </a:moveTo>
                        <a:lnTo>
                          <a:pt x="44" y="38"/>
                        </a:lnTo>
                        <a:lnTo>
                          <a:pt x="40" y="40"/>
                        </a:lnTo>
                        <a:lnTo>
                          <a:pt x="37" y="43"/>
                        </a:lnTo>
                        <a:lnTo>
                          <a:pt x="37" y="49"/>
                        </a:lnTo>
                        <a:lnTo>
                          <a:pt x="29" y="49"/>
                        </a:lnTo>
                        <a:lnTo>
                          <a:pt x="23" y="42"/>
                        </a:lnTo>
                        <a:lnTo>
                          <a:pt x="19" y="38"/>
                        </a:lnTo>
                        <a:lnTo>
                          <a:pt x="10" y="40"/>
                        </a:lnTo>
                        <a:lnTo>
                          <a:pt x="3" y="49"/>
                        </a:lnTo>
                        <a:lnTo>
                          <a:pt x="0" y="34"/>
                        </a:lnTo>
                        <a:lnTo>
                          <a:pt x="3" y="21"/>
                        </a:lnTo>
                        <a:lnTo>
                          <a:pt x="10" y="9"/>
                        </a:lnTo>
                        <a:lnTo>
                          <a:pt x="21" y="0"/>
                        </a:lnTo>
                        <a:lnTo>
                          <a:pt x="30" y="8"/>
                        </a:lnTo>
                        <a:lnTo>
                          <a:pt x="35" y="18"/>
                        </a:lnTo>
                        <a:lnTo>
                          <a:pt x="40" y="29"/>
                        </a:lnTo>
                        <a:lnTo>
                          <a:pt x="48" y="3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9"/>
                  <p:cNvSpPr/>
                  <p:nvPr/>
                </p:nvSpPr>
                <p:spPr>
                  <a:xfrm>
                    <a:off x="2702" y="1209"/>
                    <a:ext cx="3" cy="3"/>
                  </a:xfrm>
                  <a:custGeom>
                    <a:rect b="b" l="l" r="r" t="t"/>
                    <a:pathLst>
                      <a:path extrusionOk="0" h="15" w="17">
                        <a:moveTo>
                          <a:pt x="0" y="13"/>
                        </a:moveTo>
                        <a:lnTo>
                          <a:pt x="0" y="0"/>
                        </a:lnTo>
                        <a:lnTo>
                          <a:pt x="17" y="15"/>
                        </a:lnTo>
                        <a:lnTo>
                          <a:pt x="0"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9"/>
                  <p:cNvSpPr/>
                  <p:nvPr/>
                </p:nvSpPr>
                <p:spPr>
                  <a:xfrm>
                    <a:off x="2962" y="1211"/>
                    <a:ext cx="37" cy="24"/>
                  </a:xfrm>
                  <a:custGeom>
                    <a:rect b="b" l="l" r="r" t="t"/>
                    <a:pathLst>
                      <a:path extrusionOk="0" h="118" w="187">
                        <a:moveTo>
                          <a:pt x="161" y="97"/>
                        </a:moveTo>
                        <a:lnTo>
                          <a:pt x="187" y="95"/>
                        </a:lnTo>
                        <a:lnTo>
                          <a:pt x="187" y="98"/>
                        </a:lnTo>
                        <a:lnTo>
                          <a:pt x="174" y="104"/>
                        </a:lnTo>
                        <a:lnTo>
                          <a:pt x="161" y="108"/>
                        </a:lnTo>
                        <a:lnTo>
                          <a:pt x="147" y="113"/>
                        </a:lnTo>
                        <a:lnTo>
                          <a:pt x="134" y="115"/>
                        </a:lnTo>
                        <a:lnTo>
                          <a:pt x="120" y="117"/>
                        </a:lnTo>
                        <a:lnTo>
                          <a:pt x="106" y="118"/>
                        </a:lnTo>
                        <a:lnTo>
                          <a:pt x="92" y="118"/>
                        </a:lnTo>
                        <a:lnTo>
                          <a:pt x="79" y="118"/>
                        </a:lnTo>
                        <a:lnTo>
                          <a:pt x="61" y="88"/>
                        </a:lnTo>
                        <a:lnTo>
                          <a:pt x="65" y="89"/>
                        </a:lnTo>
                        <a:lnTo>
                          <a:pt x="71" y="90"/>
                        </a:lnTo>
                        <a:lnTo>
                          <a:pt x="76" y="92"/>
                        </a:lnTo>
                        <a:lnTo>
                          <a:pt x="81" y="95"/>
                        </a:lnTo>
                        <a:lnTo>
                          <a:pt x="87" y="96"/>
                        </a:lnTo>
                        <a:lnTo>
                          <a:pt x="91" y="96"/>
                        </a:lnTo>
                        <a:lnTo>
                          <a:pt x="96" y="93"/>
                        </a:lnTo>
                        <a:lnTo>
                          <a:pt x="99" y="89"/>
                        </a:lnTo>
                        <a:lnTo>
                          <a:pt x="86" y="79"/>
                        </a:lnTo>
                        <a:lnTo>
                          <a:pt x="72" y="68"/>
                        </a:lnTo>
                        <a:lnTo>
                          <a:pt x="61" y="56"/>
                        </a:lnTo>
                        <a:lnTo>
                          <a:pt x="49" y="45"/>
                        </a:lnTo>
                        <a:lnTo>
                          <a:pt x="37" y="33"/>
                        </a:lnTo>
                        <a:lnTo>
                          <a:pt x="25" y="22"/>
                        </a:lnTo>
                        <a:lnTo>
                          <a:pt x="14" y="11"/>
                        </a:lnTo>
                        <a:lnTo>
                          <a:pt x="0" y="0"/>
                        </a:lnTo>
                        <a:lnTo>
                          <a:pt x="26" y="7"/>
                        </a:lnTo>
                        <a:lnTo>
                          <a:pt x="46" y="21"/>
                        </a:lnTo>
                        <a:lnTo>
                          <a:pt x="63" y="37"/>
                        </a:lnTo>
                        <a:lnTo>
                          <a:pt x="78" y="56"/>
                        </a:lnTo>
                        <a:lnTo>
                          <a:pt x="93" y="74"/>
                        </a:lnTo>
                        <a:lnTo>
                          <a:pt x="110" y="89"/>
                        </a:lnTo>
                        <a:lnTo>
                          <a:pt x="133" y="97"/>
                        </a:lnTo>
                        <a:lnTo>
                          <a:pt x="161" y="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9"/>
                  <p:cNvSpPr/>
                  <p:nvPr/>
                </p:nvSpPr>
                <p:spPr>
                  <a:xfrm>
                    <a:off x="2904" y="1215"/>
                    <a:ext cx="24" cy="20"/>
                  </a:xfrm>
                  <a:custGeom>
                    <a:rect b="b" l="l" r="r" t="t"/>
                    <a:pathLst>
                      <a:path extrusionOk="0" h="100" w="120">
                        <a:moveTo>
                          <a:pt x="120" y="7"/>
                        </a:moveTo>
                        <a:lnTo>
                          <a:pt x="107" y="18"/>
                        </a:lnTo>
                        <a:lnTo>
                          <a:pt x="92" y="31"/>
                        </a:lnTo>
                        <a:lnTo>
                          <a:pt x="76" y="42"/>
                        </a:lnTo>
                        <a:lnTo>
                          <a:pt x="61" y="53"/>
                        </a:lnTo>
                        <a:lnTo>
                          <a:pt x="45" y="65"/>
                        </a:lnTo>
                        <a:lnTo>
                          <a:pt x="29" y="77"/>
                        </a:lnTo>
                        <a:lnTo>
                          <a:pt x="15" y="89"/>
                        </a:lnTo>
                        <a:lnTo>
                          <a:pt x="0" y="100"/>
                        </a:lnTo>
                        <a:lnTo>
                          <a:pt x="0" y="91"/>
                        </a:lnTo>
                        <a:lnTo>
                          <a:pt x="107" y="0"/>
                        </a:lnTo>
                        <a:lnTo>
                          <a:pt x="120" y="0"/>
                        </a:lnTo>
                        <a:lnTo>
                          <a:pt x="12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9" name="Google Shape;1729;p9"/>
                  <p:cNvSpPr/>
                  <p:nvPr/>
                </p:nvSpPr>
                <p:spPr>
                  <a:xfrm>
                    <a:off x="2900" y="1216"/>
                    <a:ext cx="17" cy="15"/>
                  </a:xfrm>
                  <a:custGeom>
                    <a:rect b="b" l="l" r="r" t="t"/>
                    <a:pathLst>
                      <a:path extrusionOk="0" h="73" w="82">
                        <a:moveTo>
                          <a:pt x="82" y="7"/>
                        </a:moveTo>
                        <a:lnTo>
                          <a:pt x="72" y="15"/>
                        </a:lnTo>
                        <a:lnTo>
                          <a:pt x="60" y="23"/>
                        </a:lnTo>
                        <a:lnTo>
                          <a:pt x="49" y="31"/>
                        </a:lnTo>
                        <a:lnTo>
                          <a:pt x="39" y="40"/>
                        </a:lnTo>
                        <a:lnTo>
                          <a:pt x="29" y="49"/>
                        </a:lnTo>
                        <a:lnTo>
                          <a:pt x="19" y="58"/>
                        </a:lnTo>
                        <a:lnTo>
                          <a:pt x="9" y="66"/>
                        </a:lnTo>
                        <a:lnTo>
                          <a:pt x="0" y="73"/>
                        </a:lnTo>
                        <a:lnTo>
                          <a:pt x="3" y="63"/>
                        </a:lnTo>
                        <a:lnTo>
                          <a:pt x="8" y="54"/>
                        </a:lnTo>
                        <a:lnTo>
                          <a:pt x="14" y="46"/>
                        </a:lnTo>
                        <a:lnTo>
                          <a:pt x="22" y="38"/>
                        </a:lnTo>
                        <a:lnTo>
                          <a:pt x="30" y="30"/>
                        </a:lnTo>
                        <a:lnTo>
                          <a:pt x="38" y="24"/>
                        </a:lnTo>
                        <a:lnTo>
                          <a:pt x="45" y="17"/>
                        </a:lnTo>
                        <a:lnTo>
                          <a:pt x="51" y="9"/>
                        </a:lnTo>
                        <a:lnTo>
                          <a:pt x="58" y="5"/>
                        </a:lnTo>
                        <a:lnTo>
                          <a:pt x="65" y="2"/>
                        </a:lnTo>
                        <a:lnTo>
                          <a:pt x="73" y="0"/>
                        </a:lnTo>
                        <a:lnTo>
                          <a:pt x="82" y="0"/>
                        </a:lnTo>
                        <a:lnTo>
                          <a:pt x="82"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9"/>
                  <p:cNvSpPr/>
                  <p:nvPr/>
                </p:nvSpPr>
                <p:spPr>
                  <a:xfrm>
                    <a:off x="2860" y="1222"/>
                    <a:ext cx="19" cy="13"/>
                  </a:xfrm>
                  <a:custGeom>
                    <a:rect b="b" l="l" r="r" t="t"/>
                    <a:pathLst>
                      <a:path extrusionOk="0" h="69" w="96">
                        <a:moveTo>
                          <a:pt x="90" y="44"/>
                        </a:moveTo>
                        <a:lnTo>
                          <a:pt x="89" y="51"/>
                        </a:lnTo>
                        <a:lnTo>
                          <a:pt x="93" y="57"/>
                        </a:lnTo>
                        <a:lnTo>
                          <a:pt x="96" y="63"/>
                        </a:lnTo>
                        <a:lnTo>
                          <a:pt x="96" y="69"/>
                        </a:lnTo>
                        <a:lnTo>
                          <a:pt x="87" y="66"/>
                        </a:lnTo>
                        <a:lnTo>
                          <a:pt x="80" y="60"/>
                        </a:lnTo>
                        <a:lnTo>
                          <a:pt x="73" y="54"/>
                        </a:lnTo>
                        <a:lnTo>
                          <a:pt x="66" y="46"/>
                        </a:lnTo>
                        <a:lnTo>
                          <a:pt x="59" y="40"/>
                        </a:lnTo>
                        <a:lnTo>
                          <a:pt x="52" y="36"/>
                        </a:lnTo>
                        <a:lnTo>
                          <a:pt x="41" y="35"/>
                        </a:lnTo>
                        <a:lnTo>
                          <a:pt x="29" y="38"/>
                        </a:lnTo>
                        <a:lnTo>
                          <a:pt x="26" y="44"/>
                        </a:lnTo>
                        <a:lnTo>
                          <a:pt x="20" y="48"/>
                        </a:lnTo>
                        <a:lnTo>
                          <a:pt x="15" y="53"/>
                        </a:lnTo>
                        <a:lnTo>
                          <a:pt x="7" y="53"/>
                        </a:lnTo>
                        <a:lnTo>
                          <a:pt x="2" y="44"/>
                        </a:lnTo>
                        <a:lnTo>
                          <a:pt x="0" y="32"/>
                        </a:lnTo>
                        <a:lnTo>
                          <a:pt x="2" y="22"/>
                        </a:lnTo>
                        <a:lnTo>
                          <a:pt x="7" y="13"/>
                        </a:lnTo>
                        <a:lnTo>
                          <a:pt x="12" y="9"/>
                        </a:lnTo>
                        <a:lnTo>
                          <a:pt x="18" y="4"/>
                        </a:lnTo>
                        <a:lnTo>
                          <a:pt x="22" y="2"/>
                        </a:lnTo>
                        <a:lnTo>
                          <a:pt x="28" y="0"/>
                        </a:lnTo>
                        <a:lnTo>
                          <a:pt x="34" y="0"/>
                        </a:lnTo>
                        <a:lnTo>
                          <a:pt x="40" y="1"/>
                        </a:lnTo>
                        <a:lnTo>
                          <a:pt x="47" y="3"/>
                        </a:lnTo>
                        <a:lnTo>
                          <a:pt x="54" y="7"/>
                        </a:lnTo>
                        <a:lnTo>
                          <a:pt x="59" y="10"/>
                        </a:lnTo>
                        <a:lnTo>
                          <a:pt x="65" y="13"/>
                        </a:lnTo>
                        <a:lnTo>
                          <a:pt x="71" y="17"/>
                        </a:lnTo>
                        <a:lnTo>
                          <a:pt x="75" y="21"/>
                        </a:lnTo>
                        <a:lnTo>
                          <a:pt x="80" y="27"/>
                        </a:lnTo>
                        <a:lnTo>
                          <a:pt x="83" y="32"/>
                        </a:lnTo>
                        <a:lnTo>
                          <a:pt x="86" y="38"/>
                        </a:lnTo>
                        <a:lnTo>
                          <a:pt x="90" y="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1" name="Google Shape;1731;p9"/>
                  <p:cNvSpPr/>
                  <p:nvPr/>
                </p:nvSpPr>
                <p:spPr>
                  <a:xfrm>
                    <a:off x="2910" y="1222"/>
                    <a:ext cx="19" cy="16"/>
                  </a:xfrm>
                  <a:custGeom>
                    <a:rect b="b" l="l" r="r" t="t"/>
                    <a:pathLst>
                      <a:path extrusionOk="0" h="78" w="96">
                        <a:moveTo>
                          <a:pt x="96" y="0"/>
                        </a:moveTo>
                        <a:lnTo>
                          <a:pt x="86" y="13"/>
                        </a:lnTo>
                        <a:lnTo>
                          <a:pt x="75" y="24"/>
                        </a:lnTo>
                        <a:lnTo>
                          <a:pt x="63" y="34"/>
                        </a:lnTo>
                        <a:lnTo>
                          <a:pt x="50" y="43"/>
                        </a:lnTo>
                        <a:lnTo>
                          <a:pt x="37" y="51"/>
                        </a:lnTo>
                        <a:lnTo>
                          <a:pt x="25" y="60"/>
                        </a:lnTo>
                        <a:lnTo>
                          <a:pt x="12" y="69"/>
                        </a:lnTo>
                        <a:lnTo>
                          <a:pt x="0" y="78"/>
                        </a:lnTo>
                        <a:lnTo>
                          <a:pt x="8" y="64"/>
                        </a:lnTo>
                        <a:lnTo>
                          <a:pt x="18" y="52"/>
                        </a:lnTo>
                        <a:lnTo>
                          <a:pt x="29" y="42"/>
                        </a:lnTo>
                        <a:lnTo>
                          <a:pt x="43" y="33"/>
                        </a:lnTo>
                        <a:lnTo>
                          <a:pt x="56" y="25"/>
                        </a:lnTo>
                        <a:lnTo>
                          <a:pt x="69" y="17"/>
                        </a:lnTo>
                        <a:lnTo>
                          <a:pt x="84" y="9"/>
                        </a:lnTo>
                        <a:lnTo>
                          <a:pt x="9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2" name="Google Shape;1732;p9"/>
                  <p:cNvSpPr/>
                  <p:nvPr/>
                </p:nvSpPr>
                <p:spPr>
                  <a:xfrm>
                    <a:off x="2771" y="1225"/>
                    <a:ext cx="14" cy="17"/>
                  </a:xfrm>
                  <a:custGeom>
                    <a:rect b="b" l="l" r="r" t="t"/>
                    <a:pathLst>
                      <a:path extrusionOk="0" h="84" w="67">
                        <a:moveTo>
                          <a:pt x="66" y="28"/>
                        </a:moveTo>
                        <a:lnTo>
                          <a:pt x="67" y="47"/>
                        </a:lnTo>
                        <a:lnTo>
                          <a:pt x="64" y="66"/>
                        </a:lnTo>
                        <a:lnTo>
                          <a:pt x="59" y="80"/>
                        </a:lnTo>
                        <a:lnTo>
                          <a:pt x="51" y="84"/>
                        </a:lnTo>
                        <a:lnTo>
                          <a:pt x="46" y="69"/>
                        </a:lnTo>
                        <a:lnTo>
                          <a:pt x="50" y="52"/>
                        </a:lnTo>
                        <a:lnTo>
                          <a:pt x="51" y="40"/>
                        </a:lnTo>
                        <a:lnTo>
                          <a:pt x="49" y="32"/>
                        </a:lnTo>
                        <a:lnTo>
                          <a:pt x="46" y="28"/>
                        </a:lnTo>
                        <a:lnTo>
                          <a:pt x="41" y="26"/>
                        </a:lnTo>
                        <a:lnTo>
                          <a:pt x="37" y="26"/>
                        </a:lnTo>
                        <a:lnTo>
                          <a:pt x="31" y="28"/>
                        </a:lnTo>
                        <a:lnTo>
                          <a:pt x="26" y="29"/>
                        </a:lnTo>
                        <a:lnTo>
                          <a:pt x="20" y="31"/>
                        </a:lnTo>
                        <a:lnTo>
                          <a:pt x="14" y="32"/>
                        </a:lnTo>
                        <a:lnTo>
                          <a:pt x="10" y="31"/>
                        </a:lnTo>
                        <a:lnTo>
                          <a:pt x="6" y="30"/>
                        </a:lnTo>
                        <a:lnTo>
                          <a:pt x="2" y="23"/>
                        </a:lnTo>
                        <a:lnTo>
                          <a:pt x="0" y="15"/>
                        </a:lnTo>
                        <a:lnTo>
                          <a:pt x="1" y="7"/>
                        </a:lnTo>
                        <a:lnTo>
                          <a:pt x="6" y="1"/>
                        </a:lnTo>
                        <a:lnTo>
                          <a:pt x="17" y="0"/>
                        </a:lnTo>
                        <a:lnTo>
                          <a:pt x="27" y="1"/>
                        </a:lnTo>
                        <a:lnTo>
                          <a:pt x="37" y="2"/>
                        </a:lnTo>
                        <a:lnTo>
                          <a:pt x="45" y="4"/>
                        </a:lnTo>
                        <a:lnTo>
                          <a:pt x="51" y="7"/>
                        </a:lnTo>
                        <a:lnTo>
                          <a:pt x="58" y="13"/>
                        </a:lnTo>
                        <a:lnTo>
                          <a:pt x="63" y="20"/>
                        </a:lnTo>
                        <a:lnTo>
                          <a:pt x="66"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3" name="Google Shape;1733;p9"/>
                  <p:cNvSpPr/>
                  <p:nvPr/>
                </p:nvSpPr>
                <p:spPr>
                  <a:xfrm>
                    <a:off x="2944" y="1225"/>
                    <a:ext cx="10" cy="24"/>
                  </a:xfrm>
                  <a:custGeom>
                    <a:rect b="b" l="l" r="r" t="t"/>
                    <a:pathLst>
                      <a:path extrusionOk="0" h="119" w="47">
                        <a:moveTo>
                          <a:pt x="45" y="37"/>
                        </a:moveTo>
                        <a:lnTo>
                          <a:pt x="45" y="51"/>
                        </a:lnTo>
                        <a:lnTo>
                          <a:pt x="45" y="66"/>
                        </a:lnTo>
                        <a:lnTo>
                          <a:pt x="45" y="80"/>
                        </a:lnTo>
                        <a:lnTo>
                          <a:pt x="47" y="93"/>
                        </a:lnTo>
                        <a:lnTo>
                          <a:pt x="38" y="98"/>
                        </a:lnTo>
                        <a:lnTo>
                          <a:pt x="29" y="102"/>
                        </a:lnTo>
                        <a:lnTo>
                          <a:pt x="21" y="107"/>
                        </a:lnTo>
                        <a:lnTo>
                          <a:pt x="17" y="119"/>
                        </a:lnTo>
                        <a:lnTo>
                          <a:pt x="8" y="111"/>
                        </a:lnTo>
                        <a:lnTo>
                          <a:pt x="5" y="97"/>
                        </a:lnTo>
                        <a:lnTo>
                          <a:pt x="3" y="82"/>
                        </a:lnTo>
                        <a:lnTo>
                          <a:pt x="0" y="72"/>
                        </a:lnTo>
                        <a:lnTo>
                          <a:pt x="2" y="72"/>
                        </a:lnTo>
                        <a:lnTo>
                          <a:pt x="1" y="51"/>
                        </a:lnTo>
                        <a:lnTo>
                          <a:pt x="0" y="33"/>
                        </a:lnTo>
                        <a:lnTo>
                          <a:pt x="2" y="18"/>
                        </a:lnTo>
                        <a:lnTo>
                          <a:pt x="13" y="0"/>
                        </a:lnTo>
                        <a:lnTo>
                          <a:pt x="15" y="5"/>
                        </a:lnTo>
                        <a:lnTo>
                          <a:pt x="20" y="10"/>
                        </a:lnTo>
                        <a:lnTo>
                          <a:pt x="26" y="12"/>
                        </a:lnTo>
                        <a:lnTo>
                          <a:pt x="32" y="14"/>
                        </a:lnTo>
                        <a:lnTo>
                          <a:pt x="39" y="18"/>
                        </a:lnTo>
                        <a:lnTo>
                          <a:pt x="43" y="22"/>
                        </a:lnTo>
                        <a:lnTo>
                          <a:pt x="46" y="28"/>
                        </a:lnTo>
                        <a:lnTo>
                          <a:pt x="45" y="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4" name="Google Shape;1734;p9"/>
                  <p:cNvSpPr/>
                  <p:nvPr/>
                </p:nvSpPr>
                <p:spPr>
                  <a:xfrm>
                    <a:off x="2908" y="1227"/>
                    <a:ext cx="23" cy="18"/>
                  </a:xfrm>
                  <a:custGeom>
                    <a:rect b="b" l="l" r="r" t="t"/>
                    <a:pathLst>
                      <a:path extrusionOk="0" h="94" w="115">
                        <a:moveTo>
                          <a:pt x="115" y="1"/>
                        </a:moveTo>
                        <a:lnTo>
                          <a:pt x="110" y="11"/>
                        </a:lnTo>
                        <a:lnTo>
                          <a:pt x="104" y="21"/>
                        </a:lnTo>
                        <a:lnTo>
                          <a:pt x="100" y="31"/>
                        </a:lnTo>
                        <a:lnTo>
                          <a:pt x="101" y="44"/>
                        </a:lnTo>
                        <a:lnTo>
                          <a:pt x="89" y="53"/>
                        </a:lnTo>
                        <a:lnTo>
                          <a:pt x="77" y="61"/>
                        </a:lnTo>
                        <a:lnTo>
                          <a:pt x="66" y="70"/>
                        </a:lnTo>
                        <a:lnTo>
                          <a:pt x="54" y="77"/>
                        </a:lnTo>
                        <a:lnTo>
                          <a:pt x="43" y="84"/>
                        </a:lnTo>
                        <a:lnTo>
                          <a:pt x="29" y="89"/>
                        </a:lnTo>
                        <a:lnTo>
                          <a:pt x="16" y="93"/>
                        </a:lnTo>
                        <a:lnTo>
                          <a:pt x="0" y="94"/>
                        </a:lnTo>
                        <a:lnTo>
                          <a:pt x="2" y="87"/>
                        </a:lnTo>
                        <a:lnTo>
                          <a:pt x="8" y="80"/>
                        </a:lnTo>
                        <a:lnTo>
                          <a:pt x="15" y="76"/>
                        </a:lnTo>
                        <a:lnTo>
                          <a:pt x="24" y="71"/>
                        </a:lnTo>
                        <a:lnTo>
                          <a:pt x="33" y="68"/>
                        </a:lnTo>
                        <a:lnTo>
                          <a:pt x="40" y="63"/>
                        </a:lnTo>
                        <a:lnTo>
                          <a:pt x="48" y="59"/>
                        </a:lnTo>
                        <a:lnTo>
                          <a:pt x="54" y="53"/>
                        </a:lnTo>
                        <a:lnTo>
                          <a:pt x="62" y="48"/>
                        </a:lnTo>
                        <a:lnTo>
                          <a:pt x="69" y="42"/>
                        </a:lnTo>
                        <a:lnTo>
                          <a:pt x="75" y="35"/>
                        </a:lnTo>
                        <a:lnTo>
                          <a:pt x="83" y="30"/>
                        </a:lnTo>
                        <a:lnTo>
                          <a:pt x="89" y="23"/>
                        </a:lnTo>
                        <a:lnTo>
                          <a:pt x="95" y="15"/>
                        </a:lnTo>
                        <a:lnTo>
                          <a:pt x="102" y="7"/>
                        </a:lnTo>
                        <a:lnTo>
                          <a:pt x="108" y="0"/>
                        </a:lnTo>
                        <a:lnTo>
                          <a:pt x="115"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9"/>
                  <p:cNvSpPr/>
                  <p:nvPr/>
                </p:nvSpPr>
                <p:spPr>
                  <a:xfrm>
                    <a:off x="2955" y="1233"/>
                    <a:ext cx="3" cy="17"/>
                  </a:xfrm>
                  <a:custGeom>
                    <a:rect b="b" l="l" r="r" t="t"/>
                    <a:pathLst>
                      <a:path extrusionOk="0" h="86" w="17">
                        <a:moveTo>
                          <a:pt x="16" y="86"/>
                        </a:moveTo>
                        <a:lnTo>
                          <a:pt x="6" y="86"/>
                        </a:lnTo>
                        <a:lnTo>
                          <a:pt x="0" y="65"/>
                        </a:lnTo>
                        <a:lnTo>
                          <a:pt x="2" y="42"/>
                        </a:lnTo>
                        <a:lnTo>
                          <a:pt x="5" y="21"/>
                        </a:lnTo>
                        <a:lnTo>
                          <a:pt x="6" y="0"/>
                        </a:lnTo>
                        <a:lnTo>
                          <a:pt x="15" y="14"/>
                        </a:lnTo>
                        <a:lnTo>
                          <a:pt x="17" y="37"/>
                        </a:lnTo>
                        <a:lnTo>
                          <a:pt x="16" y="63"/>
                        </a:lnTo>
                        <a:lnTo>
                          <a:pt x="16" y="8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6" name="Google Shape;1736;p9"/>
                  <p:cNvSpPr/>
                  <p:nvPr/>
                </p:nvSpPr>
                <p:spPr>
                  <a:xfrm>
                    <a:off x="2867" y="1240"/>
                    <a:ext cx="8" cy="12"/>
                  </a:xfrm>
                  <a:custGeom>
                    <a:rect b="b" l="l" r="r" t="t"/>
                    <a:pathLst>
                      <a:path extrusionOk="0" h="59" w="41">
                        <a:moveTo>
                          <a:pt x="41" y="41"/>
                        </a:moveTo>
                        <a:lnTo>
                          <a:pt x="39" y="46"/>
                        </a:lnTo>
                        <a:lnTo>
                          <a:pt x="38" y="51"/>
                        </a:lnTo>
                        <a:lnTo>
                          <a:pt x="37" y="57"/>
                        </a:lnTo>
                        <a:lnTo>
                          <a:pt x="31" y="59"/>
                        </a:lnTo>
                        <a:lnTo>
                          <a:pt x="21" y="52"/>
                        </a:lnTo>
                        <a:lnTo>
                          <a:pt x="12" y="46"/>
                        </a:lnTo>
                        <a:lnTo>
                          <a:pt x="5" y="37"/>
                        </a:lnTo>
                        <a:lnTo>
                          <a:pt x="0" y="27"/>
                        </a:lnTo>
                        <a:lnTo>
                          <a:pt x="0" y="19"/>
                        </a:lnTo>
                        <a:lnTo>
                          <a:pt x="1" y="12"/>
                        </a:lnTo>
                        <a:lnTo>
                          <a:pt x="3" y="6"/>
                        </a:lnTo>
                        <a:lnTo>
                          <a:pt x="5" y="0"/>
                        </a:lnTo>
                        <a:lnTo>
                          <a:pt x="13" y="1"/>
                        </a:lnTo>
                        <a:lnTo>
                          <a:pt x="20" y="4"/>
                        </a:lnTo>
                        <a:lnTo>
                          <a:pt x="24" y="10"/>
                        </a:lnTo>
                        <a:lnTo>
                          <a:pt x="28" y="15"/>
                        </a:lnTo>
                        <a:lnTo>
                          <a:pt x="30" y="22"/>
                        </a:lnTo>
                        <a:lnTo>
                          <a:pt x="33" y="29"/>
                        </a:lnTo>
                        <a:lnTo>
                          <a:pt x="37" y="36"/>
                        </a:lnTo>
                        <a:lnTo>
                          <a:pt x="41"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7" name="Google Shape;1737;p9"/>
                  <p:cNvSpPr/>
                  <p:nvPr/>
                </p:nvSpPr>
                <p:spPr>
                  <a:xfrm>
                    <a:off x="2686" y="1243"/>
                    <a:ext cx="10" cy="18"/>
                  </a:xfrm>
                  <a:custGeom>
                    <a:rect b="b" l="l" r="r" t="t"/>
                    <a:pathLst>
                      <a:path extrusionOk="0" h="90" w="51">
                        <a:moveTo>
                          <a:pt x="51" y="48"/>
                        </a:moveTo>
                        <a:lnTo>
                          <a:pt x="51" y="63"/>
                        </a:lnTo>
                        <a:lnTo>
                          <a:pt x="46" y="74"/>
                        </a:lnTo>
                        <a:lnTo>
                          <a:pt x="40" y="81"/>
                        </a:lnTo>
                        <a:lnTo>
                          <a:pt x="33" y="90"/>
                        </a:lnTo>
                        <a:lnTo>
                          <a:pt x="26" y="84"/>
                        </a:lnTo>
                        <a:lnTo>
                          <a:pt x="29" y="77"/>
                        </a:lnTo>
                        <a:lnTo>
                          <a:pt x="33" y="69"/>
                        </a:lnTo>
                        <a:lnTo>
                          <a:pt x="33" y="58"/>
                        </a:lnTo>
                        <a:lnTo>
                          <a:pt x="33" y="49"/>
                        </a:lnTo>
                        <a:lnTo>
                          <a:pt x="30" y="41"/>
                        </a:lnTo>
                        <a:lnTo>
                          <a:pt x="24" y="33"/>
                        </a:lnTo>
                        <a:lnTo>
                          <a:pt x="18" y="26"/>
                        </a:lnTo>
                        <a:lnTo>
                          <a:pt x="12" y="20"/>
                        </a:lnTo>
                        <a:lnTo>
                          <a:pt x="6" y="13"/>
                        </a:lnTo>
                        <a:lnTo>
                          <a:pt x="2" y="6"/>
                        </a:lnTo>
                        <a:lnTo>
                          <a:pt x="0" y="0"/>
                        </a:lnTo>
                        <a:lnTo>
                          <a:pt x="11" y="1"/>
                        </a:lnTo>
                        <a:lnTo>
                          <a:pt x="20" y="4"/>
                        </a:lnTo>
                        <a:lnTo>
                          <a:pt x="26" y="10"/>
                        </a:lnTo>
                        <a:lnTo>
                          <a:pt x="33" y="16"/>
                        </a:lnTo>
                        <a:lnTo>
                          <a:pt x="39" y="24"/>
                        </a:lnTo>
                        <a:lnTo>
                          <a:pt x="43" y="33"/>
                        </a:lnTo>
                        <a:lnTo>
                          <a:pt x="48" y="41"/>
                        </a:lnTo>
                        <a:lnTo>
                          <a:pt x="51" y="4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8" name="Google Shape;1738;p9"/>
                  <p:cNvSpPr/>
                  <p:nvPr/>
                </p:nvSpPr>
                <p:spPr>
                  <a:xfrm>
                    <a:off x="2729" y="1244"/>
                    <a:ext cx="10" cy="9"/>
                  </a:xfrm>
                  <a:custGeom>
                    <a:rect b="b" l="l" r="r" t="t"/>
                    <a:pathLst>
                      <a:path extrusionOk="0" h="46" w="49">
                        <a:moveTo>
                          <a:pt x="48" y="13"/>
                        </a:moveTo>
                        <a:lnTo>
                          <a:pt x="49" y="23"/>
                        </a:lnTo>
                        <a:lnTo>
                          <a:pt x="45" y="30"/>
                        </a:lnTo>
                        <a:lnTo>
                          <a:pt x="40" y="37"/>
                        </a:lnTo>
                        <a:lnTo>
                          <a:pt x="35" y="43"/>
                        </a:lnTo>
                        <a:lnTo>
                          <a:pt x="28" y="46"/>
                        </a:lnTo>
                        <a:lnTo>
                          <a:pt x="22" y="46"/>
                        </a:lnTo>
                        <a:lnTo>
                          <a:pt x="18" y="45"/>
                        </a:lnTo>
                        <a:lnTo>
                          <a:pt x="13" y="41"/>
                        </a:lnTo>
                        <a:lnTo>
                          <a:pt x="9" y="38"/>
                        </a:lnTo>
                        <a:lnTo>
                          <a:pt x="5" y="33"/>
                        </a:lnTo>
                        <a:lnTo>
                          <a:pt x="2" y="29"/>
                        </a:lnTo>
                        <a:lnTo>
                          <a:pt x="0" y="25"/>
                        </a:lnTo>
                        <a:lnTo>
                          <a:pt x="2" y="19"/>
                        </a:lnTo>
                        <a:lnTo>
                          <a:pt x="5" y="11"/>
                        </a:lnTo>
                        <a:lnTo>
                          <a:pt x="10" y="4"/>
                        </a:lnTo>
                        <a:lnTo>
                          <a:pt x="19" y="0"/>
                        </a:lnTo>
                        <a:lnTo>
                          <a:pt x="29" y="0"/>
                        </a:lnTo>
                        <a:lnTo>
                          <a:pt x="37" y="2"/>
                        </a:lnTo>
                        <a:lnTo>
                          <a:pt x="42" y="6"/>
                        </a:lnTo>
                        <a:lnTo>
                          <a:pt x="48"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9" name="Google Shape;1739;p9"/>
                  <p:cNvSpPr/>
                  <p:nvPr/>
                </p:nvSpPr>
                <p:spPr>
                  <a:xfrm>
                    <a:off x="2767" y="1244"/>
                    <a:ext cx="9" cy="9"/>
                  </a:xfrm>
                  <a:custGeom>
                    <a:rect b="b" l="l" r="r" t="t"/>
                    <a:pathLst>
                      <a:path extrusionOk="0" h="41" w="46">
                        <a:moveTo>
                          <a:pt x="46" y="21"/>
                        </a:moveTo>
                        <a:lnTo>
                          <a:pt x="42" y="27"/>
                        </a:lnTo>
                        <a:lnTo>
                          <a:pt x="37" y="34"/>
                        </a:lnTo>
                        <a:lnTo>
                          <a:pt x="32" y="39"/>
                        </a:lnTo>
                        <a:lnTo>
                          <a:pt x="23" y="41"/>
                        </a:lnTo>
                        <a:lnTo>
                          <a:pt x="11" y="39"/>
                        </a:lnTo>
                        <a:lnTo>
                          <a:pt x="5" y="32"/>
                        </a:lnTo>
                        <a:lnTo>
                          <a:pt x="0" y="21"/>
                        </a:lnTo>
                        <a:lnTo>
                          <a:pt x="2" y="9"/>
                        </a:lnTo>
                        <a:lnTo>
                          <a:pt x="9" y="4"/>
                        </a:lnTo>
                        <a:lnTo>
                          <a:pt x="16" y="1"/>
                        </a:lnTo>
                        <a:lnTo>
                          <a:pt x="23" y="0"/>
                        </a:lnTo>
                        <a:lnTo>
                          <a:pt x="29" y="1"/>
                        </a:lnTo>
                        <a:lnTo>
                          <a:pt x="36" y="4"/>
                        </a:lnTo>
                        <a:lnTo>
                          <a:pt x="41" y="8"/>
                        </a:lnTo>
                        <a:lnTo>
                          <a:pt x="44" y="14"/>
                        </a:lnTo>
                        <a:lnTo>
                          <a:pt x="46"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0" name="Google Shape;1740;p9"/>
                  <p:cNvSpPr/>
                  <p:nvPr/>
                </p:nvSpPr>
                <p:spPr>
                  <a:xfrm>
                    <a:off x="2871" y="1252"/>
                    <a:ext cx="16" cy="9"/>
                  </a:xfrm>
                  <a:custGeom>
                    <a:rect b="b" l="l" r="r" t="t"/>
                    <a:pathLst>
                      <a:path extrusionOk="0" h="48" w="81">
                        <a:moveTo>
                          <a:pt x="75" y="15"/>
                        </a:moveTo>
                        <a:lnTo>
                          <a:pt x="65" y="19"/>
                        </a:lnTo>
                        <a:lnTo>
                          <a:pt x="56" y="24"/>
                        </a:lnTo>
                        <a:lnTo>
                          <a:pt x="46" y="29"/>
                        </a:lnTo>
                        <a:lnTo>
                          <a:pt x="37" y="35"/>
                        </a:lnTo>
                        <a:lnTo>
                          <a:pt x="28" y="39"/>
                        </a:lnTo>
                        <a:lnTo>
                          <a:pt x="18" y="44"/>
                        </a:lnTo>
                        <a:lnTo>
                          <a:pt x="9" y="47"/>
                        </a:lnTo>
                        <a:lnTo>
                          <a:pt x="0" y="48"/>
                        </a:lnTo>
                        <a:lnTo>
                          <a:pt x="5" y="40"/>
                        </a:lnTo>
                        <a:lnTo>
                          <a:pt x="13" y="33"/>
                        </a:lnTo>
                        <a:lnTo>
                          <a:pt x="21" y="27"/>
                        </a:lnTo>
                        <a:lnTo>
                          <a:pt x="30" y="21"/>
                        </a:lnTo>
                        <a:lnTo>
                          <a:pt x="39" y="16"/>
                        </a:lnTo>
                        <a:lnTo>
                          <a:pt x="48" y="11"/>
                        </a:lnTo>
                        <a:lnTo>
                          <a:pt x="57" y="6"/>
                        </a:lnTo>
                        <a:lnTo>
                          <a:pt x="65" y="0"/>
                        </a:lnTo>
                        <a:lnTo>
                          <a:pt x="81" y="2"/>
                        </a:lnTo>
                        <a:lnTo>
                          <a:pt x="75"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1" name="Google Shape;1741;p9"/>
                  <p:cNvSpPr/>
                  <p:nvPr/>
                </p:nvSpPr>
                <p:spPr>
                  <a:xfrm>
                    <a:off x="2748" y="1256"/>
                    <a:ext cx="17" cy="18"/>
                  </a:xfrm>
                  <a:custGeom>
                    <a:rect b="b" l="l" r="r" t="t"/>
                    <a:pathLst>
                      <a:path extrusionOk="0" h="93" w="81">
                        <a:moveTo>
                          <a:pt x="81" y="85"/>
                        </a:moveTo>
                        <a:lnTo>
                          <a:pt x="70" y="87"/>
                        </a:lnTo>
                        <a:lnTo>
                          <a:pt x="59" y="88"/>
                        </a:lnTo>
                        <a:lnTo>
                          <a:pt x="46" y="91"/>
                        </a:lnTo>
                        <a:lnTo>
                          <a:pt x="34" y="93"/>
                        </a:lnTo>
                        <a:lnTo>
                          <a:pt x="23" y="93"/>
                        </a:lnTo>
                        <a:lnTo>
                          <a:pt x="14" y="92"/>
                        </a:lnTo>
                        <a:lnTo>
                          <a:pt x="6" y="88"/>
                        </a:lnTo>
                        <a:lnTo>
                          <a:pt x="0" y="79"/>
                        </a:lnTo>
                        <a:lnTo>
                          <a:pt x="8" y="75"/>
                        </a:lnTo>
                        <a:lnTo>
                          <a:pt x="16" y="74"/>
                        </a:lnTo>
                        <a:lnTo>
                          <a:pt x="25" y="74"/>
                        </a:lnTo>
                        <a:lnTo>
                          <a:pt x="34" y="74"/>
                        </a:lnTo>
                        <a:lnTo>
                          <a:pt x="43" y="74"/>
                        </a:lnTo>
                        <a:lnTo>
                          <a:pt x="50" y="73"/>
                        </a:lnTo>
                        <a:lnTo>
                          <a:pt x="56" y="70"/>
                        </a:lnTo>
                        <a:lnTo>
                          <a:pt x="61" y="64"/>
                        </a:lnTo>
                        <a:lnTo>
                          <a:pt x="59" y="44"/>
                        </a:lnTo>
                        <a:lnTo>
                          <a:pt x="53" y="31"/>
                        </a:lnTo>
                        <a:lnTo>
                          <a:pt x="51" y="17"/>
                        </a:lnTo>
                        <a:lnTo>
                          <a:pt x="55" y="0"/>
                        </a:lnTo>
                        <a:lnTo>
                          <a:pt x="69" y="18"/>
                        </a:lnTo>
                        <a:lnTo>
                          <a:pt x="73" y="40"/>
                        </a:lnTo>
                        <a:lnTo>
                          <a:pt x="75" y="62"/>
                        </a:lnTo>
                        <a:lnTo>
                          <a:pt x="81" y="8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9"/>
                  <p:cNvSpPr/>
                  <p:nvPr/>
                </p:nvSpPr>
                <p:spPr>
                  <a:xfrm>
                    <a:off x="2723" y="1256"/>
                    <a:ext cx="21" cy="5"/>
                  </a:xfrm>
                  <a:custGeom>
                    <a:rect b="b" l="l" r="r" t="t"/>
                    <a:pathLst>
                      <a:path extrusionOk="0" h="25" w="108">
                        <a:moveTo>
                          <a:pt x="108" y="13"/>
                        </a:moveTo>
                        <a:lnTo>
                          <a:pt x="93" y="14"/>
                        </a:lnTo>
                        <a:lnTo>
                          <a:pt x="79" y="15"/>
                        </a:lnTo>
                        <a:lnTo>
                          <a:pt x="64" y="17"/>
                        </a:lnTo>
                        <a:lnTo>
                          <a:pt x="51" y="19"/>
                        </a:lnTo>
                        <a:lnTo>
                          <a:pt x="37" y="22"/>
                        </a:lnTo>
                        <a:lnTo>
                          <a:pt x="24" y="24"/>
                        </a:lnTo>
                        <a:lnTo>
                          <a:pt x="13" y="25"/>
                        </a:lnTo>
                        <a:lnTo>
                          <a:pt x="1" y="25"/>
                        </a:lnTo>
                        <a:lnTo>
                          <a:pt x="0" y="23"/>
                        </a:lnTo>
                        <a:lnTo>
                          <a:pt x="11" y="16"/>
                        </a:lnTo>
                        <a:lnTo>
                          <a:pt x="23" y="10"/>
                        </a:lnTo>
                        <a:lnTo>
                          <a:pt x="36" y="6"/>
                        </a:lnTo>
                        <a:lnTo>
                          <a:pt x="50" y="3"/>
                        </a:lnTo>
                        <a:lnTo>
                          <a:pt x="63" y="1"/>
                        </a:lnTo>
                        <a:lnTo>
                          <a:pt x="78" y="0"/>
                        </a:lnTo>
                        <a:lnTo>
                          <a:pt x="93" y="1"/>
                        </a:lnTo>
                        <a:lnTo>
                          <a:pt x="108" y="4"/>
                        </a:lnTo>
                        <a:lnTo>
                          <a:pt x="108"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3" name="Google Shape;1743;p9"/>
                  <p:cNvSpPr/>
                  <p:nvPr/>
                </p:nvSpPr>
                <p:spPr>
                  <a:xfrm>
                    <a:off x="2874" y="1258"/>
                    <a:ext cx="13" cy="7"/>
                  </a:xfrm>
                  <a:custGeom>
                    <a:rect b="b" l="l" r="r" t="t"/>
                    <a:pathLst>
                      <a:path extrusionOk="0" h="32" w="63">
                        <a:moveTo>
                          <a:pt x="63" y="0"/>
                        </a:moveTo>
                        <a:lnTo>
                          <a:pt x="56" y="5"/>
                        </a:lnTo>
                        <a:lnTo>
                          <a:pt x="48" y="11"/>
                        </a:lnTo>
                        <a:lnTo>
                          <a:pt x="41" y="15"/>
                        </a:lnTo>
                        <a:lnTo>
                          <a:pt x="33" y="19"/>
                        </a:lnTo>
                        <a:lnTo>
                          <a:pt x="26" y="22"/>
                        </a:lnTo>
                        <a:lnTo>
                          <a:pt x="17" y="24"/>
                        </a:lnTo>
                        <a:lnTo>
                          <a:pt x="9" y="29"/>
                        </a:lnTo>
                        <a:lnTo>
                          <a:pt x="0" y="32"/>
                        </a:lnTo>
                        <a:lnTo>
                          <a:pt x="3" y="23"/>
                        </a:lnTo>
                        <a:lnTo>
                          <a:pt x="9" y="16"/>
                        </a:lnTo>
                        <a:lnTo>
                          <a:pt x="17" y="11"/>
                        </a:lnTo>
                        <a:lnTo>
                          <a:pt x="26" y="6"/>
                        </a:lnTo>
                        <a:lnTo>
                          <a:pt x="35" y="3"/>
                        </a:lnTo>
                        <a:lnTo>
                          <a:pt x="45" y="1"/>
                        </a:lnTo>
                        <a:lnTo>
                          <a:pt x="54" y="0"/>
                        </a:lnTo>
                        <a:lnTo>
                          <a:pt x="6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4" name="Google Shape;1744;p9"/>
                  <p:cNvSpPr/>
                  <p:nvPr/>
                </p:nvSpPr>
                <p:spPr>
                  <a:xfrm>
                    <a:off x="2866" y="1276"/>
                    <a:ext cx="25" cy="28"/>
                  </a:xfrm>
                  <a:custGeom>
                    <a:rect b="b" l="l" r="r" t="t"/>
                    <a:pathLst>
                      <a:path extrusionOk="0" h="142" w="127">
                        <a:moveTo>
                          <a:pt x="126" y="29"/>
                        </a:moveTo>
                        <a:lnTo>
                          <a:pt x="113" y="39"/>
                        </a:lnTo>
                        <a:lnTo>
                          <a:pt x="104" y="52"/>
                        </a:lnTo>
                        <a:lnTo>
                          <a:pt x="98" y="66"/>
                        </a:lnTo>
                        <a:lnTo>
                          <a:pt x="93" y="83"/>
                        </a:lnTo>
                        <a:lnTo>
                          <a:pt x="89" y="99"/>
                        </a:lnTo>
                        <a:lnTo>
                          <a:pt x="83" y="114"/>
                        </a:lnTo>
                        <a:lnTo>
                          <a:pt x="75" y="129"/>
                        </a:lnTo>
                        <a:lnTo>
                          <a:pt x="65" y="140"/>
                        </a:lnTo>
                        <a:lnTo>
                          <a:pt x="56" y="142"/>
                        </a:lnTo>
                        <a:lnTo>
                          <a:pt x="47" y="142"/>
                        </a:lnTo>
                        <a:lnTo>
                          <a:pt x="39" y="138"/>
                        </a:lnTo>
                        <a:lnTo>
                          <a:pt x="38" y="128"/>
                        </a:lnTo>
                        <a:lnTo>
                          <a:pt x="46" y="115"/>
                        </a:lnTo>
                        <a:lnTo>
                          <a:pt x="53" y="104"/>
                        </a:lnTo>
                        <a:lnTo>
                          <a:pt x="61" y="94"/>
                        </a:lnTo>
                        <a:lnTo>
                          <a:pt x="67" y="84"/>
                        </a:lnTo>
                        <a:lnTo>
                          <a:pt x="74" y="74"/>
                        </a:lnTo>
                        <a:lnTo>
                          <a:pt x="81" y="63"/>
                        </a:lnTo>
                        <a:lnTo>
                          <a:pt x="89" y="52"/>
                        </a:lnTo>
                        <a:lnTo>
                          <a:pt x="95" y="40"/>
                        </a:lnTo>
                        <a:lnTo>
                          <a:pt x="85" y="43"/>
                        </a:lnTo>
                        <a:lnTo>
                          <a:pt x="75" y="45"/>
                        </a:lnTo>
                        <a:lnTo>
                          <a:pt x="65" y="46"/>
                        </a:lnTo>
                        <a:lnTo>
                          <a:pt x="55" y="48"/>
                        </a:lnTo>
                        <a:lnTo>
                          <a:pt x="44" y="50"/>
                        </a:lnTo>
                        <a:lnTo>
                          <a:pt x="34" y="52"/>
                        </a:lnTo>
                        <a:lnTo>
                          <a:pt x="22" y="54"/>
                        </a:lnTo>
                        <a:lnTo>
                          <a:pt x="11" y="56"/>
                        </a:lnTo>
                        <a:lnTo>
                          <a:pt x="4" y="52"/>
                        </a:lnTo>
                        <a:lnTo>
                          <a:pt x="0" y="46"/>
                        </a:lnTo>
                        <a:lnTo>
                          <a:pt x="0" y="39"/>
                        </a:lnTo>
                        <a:lnTo>
                          <a:pt x="4" y="34"/>
                        </a:lnTo>
                        <a:lnTo>
                          <a:pt x="108" y="0"/>
                        </a:lnTo>
                        <a:lnTo>
                          <a:pt x="119" y="2"/>
                        </a:lnTo>
                        <a:lnTo>
                          <a:pt x="125" y="9"/>
                        </a:lnTo>
                        <a:lnTo>
                          <a:pt x="127" y="18"/>
                        </a:lnTo>
                        <a:lnTo>
                          <a:pt x="126" y="2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9"/>
                  <p:cNvSpPr/>
                  <p:nvPr/>
                </p:nvSpPr>
                <p:spPr>
                  <a:xfrm>
                    <a:off x="2691" y="1279"/>
                    <a:ext cx="22" cy="49"/>
                  </a:xfrm>
                  <a:custGeom>
                    <a:rect b="b" l="l" r="r" t="t"/>
                    <a:pathLst>
                      <a:path extrusionOk="0" h="247" w="109">
                        <a:moveTo>
                          <a:pt x="86" y="62"/>
                        </a:moveTo>
                        <a:lnTo>
                          <a:pt x="73" y="79"/>
                        </a:lnTo>
                        <a:lnTo>
                          <a:pt x="65" y="99"/>
                        </a:lnTo>
                        <a:lnTo>
                          <a:pt x="56" y="121"/>
                        </a:lnTo>
                        <a:lnTo>
                          <a:pt x="47" y="141"/>
                        </a:lnTo>
                        <a:lnTo>
                          <a:pt x="38" y="161"/>
                        </a:lnTo>
                        <a:lnTo>
                          <a:pt x="29" y="182"/>
                        </a:lnTo>
                        <a:lnTo>
                          <a:pt x="22" y="204"/>
                        </a:lnTo>
                        <a:lnTo>
                          <a:pt x="14" y="225"/>
                        </a:lnTo>
                        <a:lnTo>
                          <a:pt x="7" y="247"/>
                        </a:lnTo>
                        <a:lnTo>
                          <a:pt x="0" y="247"/>
                        </a:lnTo>
                        <a:lnTo>
                          <a:pt x="8" y="215"/>
                        </a:lnTo>
                        <a:lnTo>
                          <a:pt x="18" y="183"/>
                        </a:lnTo>
                        <a:lnTo>
                          <a:pt x="31" y="153"/>
                        </a:lnTo>
                        <a:lnTo>
                          <a:pt x="44" y="123"/>
                        </a:lnTo>
                        <a:lnTo>
                          <a:pt x="59" y="94"/>
                        </a:lnTo>
                        <a:lnTo>
                          <a:pt x="72" y="65"/>
                        </a:lnTo>
                        <a:lnTo>
                          <a:pt x="86" y="35"/>
                        </a:lnTo>
                        <a:lnTo>
                          <a:pt x="97" y="6"/>
                        </a:lnTo>
                        <a:lnTo>
                          <a:pt x="108" y="0"/>
                        </a:lnTo>
                        <a:lnTo>
                          <a:pt x="109" y="18"/>
                        </a:lnTo>
                        <a:lnTo>
                          <a:pt x="103" y="33"/>
                        </a:lnTo>
                        <a:lnTo>
                          <a:pt x="95" y="48"/>
                        </a:lnTo>
                        <a:lnTo>
                          <a:pt x="86" y="6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9"/>
                  <p:cNvSpPr/>
                  <p:nvPr/>
                </p:nvSpPr>
                <p:spPr>
                  <a:xfrm>
                    <a:off x="2700" y="1282"/>
                    <a:ext cx="20" cy="47"/>
                  </a:xfrm>
                  <a:custGeom>
                    <a:rect b="b" l="l" r="r" t="t"/>
                    <a:pathLst>
                      <a:path extrusionOk="0" h="237" w="99">
                        <a:moveTo>
                          <a:pt x="67" y="126"/>
                        </a:moveTo>
                        <a:lnTo>
                          <a:pt x="70" y="113"/>
                        </a:lnTo>
                        <a:lnTo>
                          <a:pt x="74" y="98"/>
                        </a:lnTo>
                        <a:lnTo>
                          <a:pt x="79" y="82"/>
                        </a:lnTo>
                        <a:lnTo>
                          <a:pt x="82" y="65"/>
                        </a:lnTo>
                        <a:lnTo>
                          <a:pt x="79" y="60"/>
                        </a:lnTo>
                        <a:lnTo>
                          <a:pt x="69" y="75"/>
                        </a:lnTo>
                        <a:lnTo>
                          <a:pt x="60" y="92"/>
                        </a:lnTo>
                        <a:lnTo>
                          <a:pt x="52" y="109"/>
                        </a:lnTo>
                        <a:lnTo>
                          <a:pt x="45" y="127"/>
                        </a:lnTo>
                        <a:lnTo>
                          <a:pt x="39" y="145"/>
                        </a:lnTo>
                        <a:lnTo>
                          <a:pt x="33" y="162"/>
                        </a:lnTo>
                        <a:lnTo>
                          <a:pt x="26" y="178"/>
                        </a:lnTo>
                        <a:lnTo>
                          <a:pt x="18" y="194"/>
                        </a:lnTo>
                        <a:lnTo>
                          <a:pt x="17" y="205"/>
                        </a:lnTo>
                        <a:lnTo>
                          <a:pt x="15" y="216"/>
                        </a:lnTo>
                        <a:lnTo>
                          <a:pt x="10" y="227"/>
                        </a:lnTo>
                        <a:lnTo>
                          <a:pt x="6" y="237"/>
                        </a:lnTo>
                        <a:lnTo>
                          <a:pt x="1" y="231"/>
                        </a:lnTo>
                        <a:lnTo>
                          <a:pt x="0" y="224"/>
                        </a:lnTo>
                        <a:lnTo>
                          <a:pt x="1" y="216"/>
                        </a:lnTo>
                        <a:lnTo>
                          <a:pt x="1" y="210"/>
                        </a:lnTo>
                        <a:lnTo>
                          <a:pt x="6" y="206"/>
                        </a:lnTo>
                        <a:lnTo>
                          <a:pt x="1" y="201"/>
                        </a:lnTo>
                        <a:lnTo>
                          <a:pt x="7" y="187"/>
                        </a:lnTo>
                        <a:lnTo>
                          <a:pt x="12" y="174"/>
                        </a:lnTo>
                        <a:lnTo>
                          <a:pt x="19" y="159"/>
                        </a:lnTo>
                        <a:lnTo>
                          <a:pt x="26" y="146"/>
                        </a:lnTo>
                        <a:lnTo>
                          <a:pt x="32" y="132"/>
                        </a:lnTo>
                        <a:lnTo>
                          <a:pt x="37" y="119"/>
                        </a:lnTo>
                        <a:lnTo>
                          <a:pt x="42" y="104"/>
                        </a:lnTo>
                        <a:lnTo>
                          <a:pt x="46" y="90"/>
                        </a:lnTo>
                        <a:lnTo>
                          <a:pt x="53" y="80"/>
                        </a:lnTo>
                        <a:lnTo>
                          <a:pt x="58" y="67"/>
                        </a:lnTo>
                        <a:lnTo>
                          <a:pt x="63" y="56"/>
                        </a:lnTo>
                        <a:lnTo>
                          <a:pt x="69" y="44"/>
                        </a:lnTo>
                        <a:lnTo>
                          <a:pt x="73" y="32"/>
                        </a:lnTo>
                        <a:lnTo>
                          <a:pt x="79" y="20"/>
                        </a:lnTo>
                        <a:lnTo>
                          <a:pt x="84" y="9"/>
                        </a:lnTo>
                        <a:lnTo>
                          <a:pt x="90" y="0"/>
                        </a:lnTo>
                        <a:lnTo>
                          <a:pt x="97" y="23"/>
                        </a:lnTo>
                        <a:lnTo>
                          <a:pt x="99" y="42"/>
                        </a:lnTo>
                        <a:lnTo>
                          <a:pt x="98" y="60"/>
                        </a:lnTo>
                        <a:lnTo>
                          <a:pt x="94" y="75"/>
                        </a:lnTo>
                        <a:lnTo>
                          <a:pt x="89" y="90"/>
                        </a:lnTo>
                        <a:lnTo>
                          <a:pt x="82" y="102"/>
                        </a:lnTo>
                        <a:lnTo>
                          <a:pt x="74" y="114"/>
                        </a:lnTo>
                        <a:lnTo>
                          <a:pt x="67" y="1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7" name="Google Shape;1747;p9"/>
                  <p:cNvSpPr/>
                  <p:nvPr/>
                </p:nvSpPr>
                <p:spPr>
                  <a:xfrm>
                    <a:off x="2668" y="1283"/>
                    <a:ext cx="20" cy="29"/>
                  </a:xfrm>
                  <a:custGeom>
                    <a:rect b="b" l="l" r="r" t="t"/>
                    <a:pathLst>
                      <a:path extrusionOk="0" h="141" w="98">
                        <a:moveTo>
                          <a:pt x="98" y="45"/>
                        </a:moveTo>
                        <a:lnTo>
                          <a:pt x="94" y="48"/>
                        </a:lnTo>
                        <a:lnTo>
                          <a:pt x="95" y="60"/>
                        </a:lnTo>
                        <a:lnTo>
                          <a:pt x="92" y="73"/>
                        </a:lnTo>
                        <a:lnTo>
                          <a:pt x="88" y="89"/>
                        </a:lnTo>
                        <a:lnTo>
                          <a:pt x="86" y="102"/>
                        </a:lnTo>
                        <a:lnTo>
                          <a:pt x="74" y="101"/>
                        </a:lnTo>
                        <a:lnTo>
                          <a:pt x="68" y="93"/>
                        </a:lnTo>
                        <a:lnTo>
                          <a:pt x="65" y="83"/>
                        </a:lnTo>
                        <a:lnTo>
                          <a:pt x="58" y="77"/>
                        </a:lnTo>
                        <a:lnTo>
                          <a:pt x="50" y="92"/>
                        </a:lnTo>
                        <a:lnTo>
                          <a:pt x="49" y="110"/>
                        </a:lnTo>
                        <a:lnTo>
                          <a:pt x="48" y="128"/>
                        </a:lnTo>
                        <a:lnTo>
                          <a:pt x="38" y="141"/>
                        </a:lnTo>
                        <a:lnTo>
                          <a:pt x="1" y="126"/>
                        </a:lnTo>
                        <a:lnTo>
                          <a:pt x="0" y="108"/>
                        </a:lnTo>
                        <a:lnTo>
                          <a:pt x="3" y="93"/>
                        </a:lnTo>
                        <a:lnTo>
                          <a:pt x="11" y="80"/>
                        </a:lnTo>
                        <a:lnTo>
                          <a:pt x="22" y="71"/>
                        </a:lnTo>
                        <a:lnTo>
                          <a:pt x="29" y="72"/>
                        </a:lnTo>
                        <a:lnTo>
                          <a:pt x="37" y="68"/>
                        </a:lnTo>
                        <a:lnTo>
                          <a:pt x="43" y="64"/>
                        </a:lnTo>
                        <a:lnTo>
                          <a:pt x="50" y="60"/>
                        </a:lnTo>
                        <a:lnTo>
                          <a:pt x="56" y="54"/>
                        </a:lnTo>
                        <a:lnTo>
                          <a:pt x="59" y="48"/>
                        </a:lnTo>
                        <a:lnTo>
                          <a:pt x="64" y="44"/>
                        </a:lnTo>
                        <a:lnTo>
                          <a:pt x="70" y="39"/>
                        </a:lnTo>
                        <a:lnTo>
                          <a:pt x="70" y="29"/>
                        </a:lnTo>
                        <a:lnTo>
                          <a:pt x="69" y="18"/>
                        </a:lnTo>
                        <a:lnTo>
                          <a:pt x="72" y="8"/>
                        </a:lnTo>
                        <a:lnTo>
                          <a:pt x="77" y="0"/>
                        </a:lnTo>
                        <a:lnTo>
                          <a:pt x="86" y="7"/>
                        </a:lnTo>
                        <a:lnTo>
                          <a:pt x="89" y="19"/>
                        </a:lnTo>
                        <a:lnTo>
                          <a:pt x="92" y="34"/>
                        </a:lnTo>
                        <a:lnTo>
                          <a:pt x="98"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8" name="Google Shape;1748;p9"/>
                  <p:cNvSpPr/>
                  <p:nvPr/>
                </p:nvSpPr>
                <p:spPr>
                  <a:xfrm>
                    <a:off x="2726" y="1285"/>
                    <a:ext cx="39" cy="22"/>
                  </a:xfrm>
                  <a:custGeom>
                    <a:rect b="b" l="l" r="r" t="t"/>
                    <a:pathLst>
                      <a:path extrusionOk="0" h="108" w="196">
                        <a:moveTo>
                          <a:pt x="194" y="28"/>
                        </a:moveTo>
                        <a:lnTo>
                          <a:pt x="181" y="39"/>
                        </a:lnTo>
                        <a:lnTo>
                          <a:pt x="168" y="54"/>
                        </a:lnTo>
                        <a:lnTo>
                          <a:pt x="158" y="68"/>
                        </a:lnTo>
                        <a:lnTo>
                          <a:pt x="148" y="83"/>
                        </a:lnTo>
                        <a:lnTo>
                          <a:pt x="136" y="95"/>
                        </a:lnTo>
                        <a:lnTo>
                          <a:pt x="122" y="104"/>
                        </a:lnTo>
                        <a:lnTo>
                          <a:pt x="104" y="108"/>
                        </a:lnTo>
                        <a:lnTo>
                          <a:pt x="81" y="103"/>
                        </a:lnTo>
                        <a:lnTo>
                          <a:pt x="70" y="96"/>
                        </a:lnTo>
                        <a:lnTo>
                          <a:pt x="58" y="87"/>
                        </a:lnTo>
                        <a:lnTo>
                          <a:pt x="49" y="78"/>
                        </a:lnTo>
                        <a:lnTo>
                          <a:pt x="40" y="67"/>
                        </a:lnTo>
                        <a:lnTo>
                          <a:pt x="32" y="57"/>
                        </a:lnTo>
                        <a:lnTo>
                          <a:pt x="24" y="47"/>
                        </a:lnTo>
                        <a:lnTo>
                          <a:pt x="13" y="37"/>
                        </a:lnTo>
                        <a:lnTo>
                          <a:pt x="3" y="28"/>
                        </a:lnTo>
                        <a:lnTo>
                          <a:pt x="0" y="13"/>
                        </a:lnTo>
                        <a:lnTo>
                          <a:pt x="8" y="12"/>
                        </a:lnTo>
                        <a:lnTo>
                          <a:pt x="17" y="11"/>
                        </a:lnTo>
                        <a:lnTo>
                          <a:pt x="26" y="11"/>
                        </a:lnTo>
                        <a:lnTo>
                          <a:pt x="36" y="11"/>
                        </a:lnTo>
                        <a:lnTo>
                          <a:pt x="45" y="11"/>
                        </a:lnTo>
                        <a:lnTo>
                          <a:pt x="55" y="11"/>
                        </a:lnTo>
                        <a:lnTo>
                          <a:pt x="64" y="9"/>
                        </a:lnTo>
                        <a:lnTo>
                          <a:pt x="72" y="7"/>
                        </a:lnTo>
                        <a:lnTo>
                          <a:pt x="84" y="3"/>
                        </a:lnTo>
                        <a:lnTo>
                          <a:pt x="96" y="3"/>
                        </a:lnTo>
                        <a:lnTo>
                          <a:pt x="108" y="3"/>
                        </a:lnTo>
                        <a:lnTo>
                          <a:pt x="120" y="4"/>
                        </a:lnTo>
                        <a:lnTo>
                          <a:pt x="132" y="6"/>
                        </a:lnTo>
                        <a:lnTo>
                          <a:pt x="144" y="6"/>
                        </a:lnTo>
                        <a:lnTo>
                          <a:pt x="156" y="4"/>
                        </a:lnTo>
                        <a:lnTo>
                          <a:pt x="168" y="0"/>
                        </a:lnTo>
                        <a:lnTo>
                          <a:pt x="174" y="2"/>
                        </a:lnTo>
                        <a:lnTo>
                          <a:pt x="179" y="3"/>
                        </a:lnTo>
                        <a:lnTo>
                          <a:pt x="185" y="4"/>
                        </a:lnTo>
                        <a:lnTo>
                          <a:pt x="190" y="7"/>
                        </a:lnTo>
                        <a:lnTo>
                          <a:pt x="194" y="9"/>
                        </a:lnTo>
                        <a:lnTo>
                          <a:pt x="196" y="13"/>
                        </a:lnTo>
                        <a:lnTo>
                          <a:pt x="196" y="19"/>
                        </a:lnTo>
                        <a:lnTo>
                          <a:pt x="194"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9" name="Google Shape;1749;p9"/>
                  <p:cNvSpPr/>
                  <p:nvPr/>
                </p:nvSpPr>
                <p:spPr>
                  <a:xfrm>
                    <a:off x="2868" y="1286"/>
                    <a:ext cx="137" cy="154"/>
                  </a:xfrm>
                  <a:custGeom>
                    <a:rect b="b" l="l" r="r" t="t"/>
                    <a:pathLst>
                      <a:path extrusionOk="0" h="766" w="684">
                        <a:moveTo>
                          <a:pt x="402" y="18"/>
                        </a:moveTo>
                        <a:lnTo>
                          <a:pt x="401" y="31"/>
                        </a:lnTo>
                        <a:lnTo>
                          <a:pt x="402" y="40"/>
                        </a:lnTo>
                        <a:lnTo>
                          <a:pt x="401" y="47"/>
                        </a:lnTo>
                        <a:lnTo>
                          <a:pt x="393" y="56"/>
                        </a:lnTo>
                        <a:lnTo>
                          <a:pt x="386" y="55"/>
                        </a:lnTo>
                        <a:lnTo>
                          <a:pt x="379" y="51"/>
                        </a:lnTo>
                        <a:lnTo>
                          <a:pt x="373" y="48"/>
                        </a:lnTo>
                        <a:lnTo>
                          <a:pt x="367" y="45"/>
                        </a:lnTo>
                        <a:lnTo>
                          <a:pt x="360" y="41"/>
                        </a:lnTo>
                        <a:lnTo>
                          <a:pt x="355" y="40"/>
                        </a:lnTo>
                        <a:lnTo>
                          <a:pt x="348" y="40"/>
                        </a:lnTo>
                        <a:lnTo>
                          <a:pt x="341" y="42"/>
                        </a:lnTo>
                        <a:lnTo>
                          <a:pt x="328" y="49"/>
                        </a:lnTo>
                        <a:lnTo>
                          <a:pt x="314" y="57"/>
                        </a:lnTo>
                        <a:lnTo>
                          <a:pt x="303" y="65"/>
                        </a:lnTo>
                        <a:lnTo>
                          <a:pt x="294" y="75"/>
                        </a:lnTo>
                        <a:lnTo>
                          <a:pt x="286" y="86"/>
                        </a:lnTo>
                        <a:lnTo>
                          <a:pt x="280" y="97"/>
                        </a:lnTo>
                        <a:lnTo>
                          <a:pt x="276" y="111"/>
                        </a:lnTo>
                        <a:lnTo>
                          <a:pt x="275" y="126"/>
                        </a:lnTo>
                        <a:lnTo>
                          <a:pt x="298" y="139"/>
                        </a:lnTo>
                        <a:lnTo>
                          <a:pt x="320" y="140"/>
                        </a:lnTo>
                        <a:lnTo>
                          <a:pt x="341" y="132"/>
                        </a:lnTo>
                        <a:lnTo>
                          <a:pt x="364" y="121"/>
                        </a:lnTo>
                        <a:lnTo>
                          <a:pt x="384" y="110"/>
                        </a:lnTo>
                        <a:lnTo>
                          <a:pt x="405" y="103"/>
                        </a:lnTo>
                        <a:lnTo>
                          <a:pt x="425" y="104"/>
                        </a:lnTo>
                        <a:lnTo>
                          <a:pt x="445" y="117"/>
                        </a:lnTo>
                        <a:lnTo>
                          <a:pt x="440" y="129"/>
                        </a:lnTo>
                        <a:lnTo>
                          <a:pt x="434" y="140"/>
                        </a:lnTo>
                        <a:lnTo>
                          <a:pt x="429" y="150"/>
                        </a:lnTo>
                        <a:lnTo>
                          <a:pt x="423" y="161"/>
                        </a:lnTo>
                        <a:lnTo>
                          <a:pt x="418" y="171"/>
                        </a:lnTo>
                        <a:lnTo>
                          <a:pt x="412" y="181"/>
                        </a:lnTo>
                        <a:lnTo>
                          <a:pt x="405" y="191"/>
                        </a:lnTo>
                        <a:lnTo>
                          <a:pt x="399" y="203"/>
                        </a:lnTo>
                        <a:lnTo>
                          <a:pt x="397" y="213"/>
                        </a:lnTo>
                        <a:lnTo>
                          <a:pt x="402" y="218"/>
                        </a:lnTo>
                        <a:lnTo>
                          <a:pt x="410" y="223"/>
                        </a:lnTo>
                        <a:lnTo>
                          <a:pt x="418" y="227"/>
                        </a:lnTo>
                        <a:lnTo>
                          <a:pt x="431" y="219"/>
                        </a:lnTo>
                        <a:lnTo>
                          <a:pt x="445" y="211"/>
                        </a:lnTo>
                        <a:lnTo>
                          <a:pt x="456" y="201"/>
                        </a:lnTo>
                        <a:lnTo>
                          <a:pt x="466" y="189"/>
                        </a:lnTo>
                        <a:lnTo>
                          <a:pt x="475" y="177"/>
                        </a:lnTo>
                        <a:lnTo>
                          <a:pt x="483" y="163"/>
                        </a:lnTo>
                        <a:lnTo>
                          <a:pt x="488" y="148"/>
                        </a:lnTo>
                        <a:lnTo>
                          <a:pt x="493" y="132"/>
                        </a:lnTo>
                        <a:lnTo>
                          <a:pt x="497" y="126"/>
                        </a:lnTo>
                        <a:lnTo>
                          <a:pt x="502" y="123"/>
                        </a:lnTo>
                        <a:lnTo>
                          <a:pt x="507" y="121"/>
                        </a:lnTo>
                        <a:lnTo>
                          <a:pt x="513" y="121"/>
                        </a:lnTo>
                        <a:lnTo>
                          <a:pt x="519" y="121"/>
                        </a:lnTo>
                        <a:lnTo>
                          <a:pt x="524" y="123"/>
                        </a:lnTo>
                        <a:lnTo>
                          <a:pt x="530" y="126"/>
                        </a:lnTo>
                        <a:lnTo>
                          <a:pt x="534" y="131"/>
                        </a:lnTo>
                        <a:lnTo>
                          <a:pt x="534" y="143"/>
                        </a:lnTo>
                        <a:lnTo>
                          <a:pt x="531" y="157"/>
                        </a:lnTo>
                        <a:lnTo>
                          <a:pt x="526" y="170"/>
                        </a:lnTo>
                        <a:lnTo>
                          <a:pt x="523" y="183"/>
                        </a:lnTo>
                        <a:lnTo>
                          <a:pt x="522" y="196"/>
                        </a:lnTo>
                        <a:lnTo>
                          <a:pt x="523" y="208"/>
                        </a:lnTo>
                        <a:lnTo>
                          <a:pt x="530" y="218"/>
                        </a:lnTo>
                        <a:lnTo>
                          <a:pt x="543" y="227"/>
                        </a:lnTo>
                        <a:lnTo>
                          <a:pt x="557" y="227"/>
                        </a:lnTo>
                        <a:lnTo>
                          <a:pt x="568" y="224"/>
                        </a:lnTo>
                        <a:lnTo>
                          <a:pt x="576" y="217"/>
                        </a:lnTo>
                        <a:lnTo>
                          <a:pt x="581" y="208"/>
                        </a:lnTo>
                        <a:lnTo>
                          <a:pt x="586" y="198"/>
                        </a:lnTo>
                        <a:lnTo>
                          <a:pt x="590" y="188"/>
                        </a:lnTo>
                        <a:lnTo>
                          <a:pt x="595" y="178"/>
                        </a:lnTo>
                        <a:lnTo>
                          <a:pt x="601" y="170"/>
                        </a:lnTo>
                        <a:lnTo>
                          <a:pt x="602" y="151"/>
                        </a:lnTo>
                        <a:lnTo>
                          <a:pt x="598" y="134"/>
                        </a:lnTo>
                        <a:lnTo>
                          <a:pt x="592" y="120"/>
                        </a:lnTo>
                        <a:lnTo>
                          <a:pt x="579" y="108"/>
                        </a:lnTo>
                        <a:lnTo>
                          <a:pt x="578" y="111"/>
                        </a:lnTo>
                        <a:lnTo>
                          <a:pt x="575" y="111"/>
                        </a:lnTo>
                        <a:lnTo>
                          <a:pt x="572" y="111"/>
                        </a:lnTo>
                        <a:lnTo>
                          <a:pt x="569" y="111"/>
                        </a:lnTo>
                        <a:lnTo>
                          <a:pt x="569" y="98"/>
                        </a:lnTo>
                        <a:lnTo>
                          <a:pt x="572" y="87"/>
                        </a:lnTo>
                        <a:lnTo>
                          <a:pt x="579" y="79"/>
                        </a:lnTo>
                        <a:lnTo>
                          <a:pt x="589" y="71"/>
                        </a:lnTo>
                        <a:lnTo>
                          <a:pt x="601" y="65"/>
                        </a:lnTo>
                        <a:lnTo>
                          <a:pt x="612" y="58"/>
                        </a:lnTo>
                        <a:lnTo>
                          <a:pt x="623" y="51"/>
                        </a:lnTo>
                        <a:lnTo>
                          <a:pt x="633" y="45"/>
                        </a:lnTo>
                        <a:lnTo>
                          <a:pt x="642" y="46"/>
                        </a:lnTo>
                        <a:lnTo>
                          <a:pt x="649" y="49"/>
                        </a:lnTo>
                        <a:lnTo>
                          <a:pt x="657" y="52"/>
                        </a:lnTo>
                        <a:lnTo>
                          <a:pt x="662" y="57"/>
                        </a:lnTo>
                        <a:lnTo>
                          <a:pt x="668" y="61"/>
                        </a:lnTo>
                        <a:lnTo>
                          <a:pt x="673" y="68"/>
                        </a:lnTo>
                        <a:lnTo>
                          <a:pt x="679" y="74"/>
                        </a:lnTo>
                        <a:lnTo>
                          <a:pt x="684" y="80"/>
                        </a:lnTo>
                        <a:lnTo>
                          <a:pt x="682" y="99"/>
                        </a:lnTo>
                        <a:lnTo>
                          <a:pt x="682" y="120"/>
                        </a:lnTo>
                        <a:lnTo>
                          <a:pt x="684" y="140"/>
                        </a:lnTo>
                        <a:lnTo>
                          <a:pt x="682" y="158"/>
                        </a:lnTo>
                        <a:lnTo>
                          <a:pt x="680" y="176"/>
                        </a:lnTo>
                        <a:lnTo>
                          <a:pt x="675" y="191"/>
                        </a:lnTo>
                        <a:lnTo>
                          <a:pt x="664" y="204"/>
                        </a:lnTo>
                        <a:lnTo>
                          <a:pt x="649" y="213"/>
                        </a:lnTo>
                        <a:lnTo>
                          <a:pt x="648" y="225"/>
                        </a:lnTo>
                        <a:lnTo>
                          <a:pt x="643" y="236"/>
                        </a:lnTo>
                        <a:lnTo>
                          <a:pt x="638" y="247"/>
                        </a:lnTo>
                        <a:lnTo>
                          <a:pt x="631" y="257"/>
                        </a:lnTo>
                        <a:lnTo>
                          <a:pt x="622" y="266"/>
                        </a:lnTo>
                        <a:lnTo>
                          <a:pt x="613" y="274"/>
                        </a:lnTo>
                        <a:lnTo>
                          <a:pt x="603" y="282"/>
                        </a:lnTo>
                        <a:lnTo>
                          <a:pt x="592" y="288"/>
                        </a:lnTo>
                        <a:lnTo>
                          <a:pt x="574" y="289"/>
                        </a:lnTo>
                        <a:lnTo>
                          <a:pt x="556" y="288"/>
                        </a:lnTo>
                        <a:lnTo>
                          <a:pt x="537" y="284"/>
                        </a:lnTo>
                        <a:lnTo>
                          <a:pt x="519" y="278"/>
                        </a:lnTo>
                        <a:lnTo>
                          <a:pt x="502" y="270"/>
                        </a:lnTo>
                        <a:lnTo>
                          <a:pt x="486" y="259"/>
                        </a:lnTo>
                        <a:lnTo>
                          <a:pt x="473" y="245"/>
                        </a:lnTo>
                        <a:lnTo>
                          <a:pt x="461" y="231"/>
                        </a:lnTo>
                        <a:lnTo>
                          <a:pt x="443" y="235"/>
                        </a:lnTo>
                        <a:lnTo>
                          <a:pt x="427" y="242"/>
                        </a:lnTo>
                        <a:lnTo>
                          <a:pt x="411" y="248"/>
                        </a:lnTo>
                        <a:lnTo>
                          <a:pt x="395" y="257"/>
                        </a:lnTo>
                        <a:lnTo>
                          <a:pt x="379" y="265"/>
                        </a:lnTo>
                        <a:lnTo>
                          <a:pt x="364" y="272"/>
                        </a:lnTo>
                        <a:lnTo>
                          <a:pt x="346" y="278"/>
                        </a:lnTo>
                        <a:lnTo>
                          <a:pt x="327" y="281"/>
                        </a:lnTo>
                        <a:lnTo>
                          <a:pt x="311" y="288"/>
                        </a:lnTo>
                        <a:lnTo>
                          <a:pt x="294" y="296"/>
                        </a:lnTo>
                        <a:lnTo>
                          <a:pt x="278" y="304"/>
                        </a:lnTo>
                        <a:lnTo>
                          <a:pt x="263" y="312"/>
                        </a:lnTo>
                        <a:lnTo>
                          <a:pt x="247" y="322"/>
                        </a:lnTo>
                        <a:lnTo>
                          <a:pt x="232" y="333"/>
                        </a:lnTo>
                        <a:lnTo>
                          <a:pt x="219" y="343"/>
                        </a:lnTo>
                        <a:lnTo>
                          <a:pt x="206" y="354"/>
                        </a:lnTo>
                        <a:lnTo>
                          <a:pt x="192" y="366"/>
                        </a:lnTo>
                        <a:lnTo>
                          <a:pt x="181" y="378"/>
                        </a:lnTo>
                        <a:lnTo>
                          <a:pt x="170" y="392"/>
                        </a:lnTo>
                        <a:lnTo>
                          <a:pt x="161" y="406"/>
                        </a:lnTo>
                        <a:lnTo>
                          <a:pt x="152" y="422"/>
                        </a:lnTo>
                        <a:lnTo>
                          <a:pt x="145" y="438"/>
                        </a:lnTo>
                        <a:lnTo>
                          <a:pt x="139" y="455"/>
                        </a:lnTo>
                        <a:lnTo>
                          <a:pt x="135" y="473"/>
                        </a:lnTo>
                        <a:lnTo>
                          <a:pt x="151" y="457"/>
                        </a:lnTo>
                        <a:lnTo>
                          <a:pt x="167" y="441"/>
                        </a:lnTo>
                        <a:lnTo>
                          <a:pt x="185" y="426"/>
                        </a:lnTo>
                        <a:lnTo>
                          <a:pt x="203" y="410"/>
                        </a:lnTo>
                        <a:lnTo>
                          <a:pt x="221" y="393"/>
                        </a:lnTo>
                        <a:lnTo>
                          <a:pt x="240" y="378"/>
                        </a:lnTo>
                        <a:lnTo>
                          <a:pt x="259" y="363"/>
                        </a:lnTo>
                        <a:lnTo>
                          <a:pt x="280" y="348"/>
                        </a:lnTo>
                        <a:lnTo>
                          <a:pt x="300" y="334"/>
                        </a:lnTo>
                        <a:lnTo>
                          <a:pt x="320" y="320"/>
                        </a:lnTo>
                        <a:lnTo>
                          <a:pt x="341" y="307"/>
                        </a:lnTo>
                        <a:lnTo>
                          <a:pt x="363" y="294"/>
                        </a:lnTo>
                        <a:lnTo>
                          <a:pt x="385" y="283"/>
                        </a:lnTo>
                        <a:lnTo>
                          <a:pt x="408" y="273"/>
                        </a:lnTo>
                        <a:lnTo>
                          <a:pt x="430" y="263"/>
                        </a:lnTo>
                        <a:lnTo>
                          <a:pt x="452" y="255"/>
                        </a:lnTo>
                        <a:lnTo>
                          <a:pt x="463" y="256"/>
                        </a:lnTo>
                        <a:lnTo>
                          <a:pt x="469" y="259"/>
                        </a:lnTo>
                        <a:lnTo>
                          <a:pt x="475" y="263"/>
                        </a:lnTo>
                        <a:lnTo>
                          <a:pt x="478" y="269"/>
                        </a:lnTo>
                        <a:lnTo>
                          <a:pt x="482" y="275"/>
                        </a:lnTo>
                        <a:lnTo>
                          <a:pt x="485" y="282"/>
                        </a:lnTo>
                        <a:lnTo>
                          <a:pt x="489" y="288"/>
                        </a:lnTo>
                        <a:lnTo>
                          <a:pt x="495" y="293"/>
                        </a:lnTo>
                        <a:lnTo>
                          <a:pt x="502" y="303"/>
                        </a:lnTo>
                        <a:lnTo>
                          <a:pt x="510" y="312"/>
                        </a:lnTo>
                        <a:lnTo>
                          <a:pt x="517" y="321"/>
                        </a:lnTo>
                        <a:lnTo>
                          <a:pt x="525" y="330"/>
                        </a:lnTo>
                        <a:lnTo>
                          <a:pt x="532" y="339"/>
                        </a:lnTo>
                        <a:lnTo>
                          <a:pt x="539" y="350"/>
                        </a:lnTo>
                        <a:lnTo>
                          <a:pt x="543" y="362"/>
                        </a:lnTo>
                        <a:lnTo>
                          <a:pt x="547" y="374"/>
                        </a:lnTo>
                        <a:lnTo>
                          <a:pt x="546" y="372"/>
                        </a:lnTo>
                        <a:lnTo>
                          <a:pt x="542" y="371"/>
                        </a:lnTo>
                        <a:lnTo>
                          <a:pt x="540" y="371"/>
                        </a:lnTo>
                        <a:lnTo>
                          <a:pt x="537" y="371"/>
                        </a:lnTo>
                        <a:lnTo>
                          <a:pt x="534" y="381"/>
                        </a:lnTo>
                        <a:lnTo>
                          <a:pt x="540" y="387"/>
                        </a:lnTo>
                        <a:lnTo>
                          <a:pt x="546" y="394"/>
                        </a:lnTo>
                        <a:lnTo>
                          <a:pt x="549" y="401"/>
                        </a:lnTo>
                        <a:lnTo>
                          <a:pt x="562" y="428"/>
                        </a:lnTo>
                        <a:lnTo>
                          <a:pt x="578" y="456"/>
                        </a:lnTo>
                        <a:lnTo>
                          <a:pt x="593" y="486"/>
                        </a:lnTo>
                        <a:lnTo>
                          <a:pt x="605" y="515"/>
                        </a:lnTo>
                        <a:lnTo>
                          <a:pt x="614" y="545"/>
                        </a:lnTo>
                        <a:lnTo>
                          <a:pt x="616" y="576"/>
                        </a:lnTo>
                        <a:lnTo>
                          <a:pt x="611" y="605"/>
                        </a:lnTo>
                        <a:lnTo>
                          <a:pt x="596" y="633"/>
                        </a:lnTo>
                        <a:lnTo>
                          <a:pt x="601" y="635"/>
                        </a:lnTo>
                        <a:lnTo>
                          <a:pt x="606" y="634"/>
                        </a:lnTo>
                        <a:lnTo>
                          <a:pt x="613" y="633"/>
                        </a:lnTo>
                        <a:lnTo>
                          <a:pt x="618" y="637"/>
                        </a:lnTo>
                        <a:lnTo>
                          <a:pt x="615" y="645"/>
                        </a:lnTo>
                        <a:lnTo>
                          <a:pt x="611" y="653"/>
                        </a:lnTo>
                        <a:lnTo>
                          <a:pt x="605" y="659"/>
                        </a:lnTo>
                        <a:lnTo>
                          <a:pt x="596" y="656"/>
                        </a:lnTo>
                        <a:lnTo>
                          <a:pt x="596" y="653"/>
                        </a:lnTo>
                        <a:lnTo>
                          <a:pt x="585" y="655"/>
                        </a:lnTo>
                        <a:lnTo>
                          <a:pt x="580" y="664"/>
                        </a:lnTo>
                        <a:lnTo>
                          <a:pt x="576" y="674"/>
                        </a:lnTo>
                        <a:lnTo>
                          <a:pt x="563" y="676"/>
                        </a:lnTo>
                        <a:lnTo>
                          <a:pt x="561" y="662"/>
                        </a:lnTo>
                        <a:lnTo>
                          <a:pt x="566" y="648"/>
                        </a:lnTo>
                        <a:lnTo>
                          <a:pt x="572" y="636"/>
                        </a:lnTo>
                        <a:lnTo>
                          <a:pt x="581" y="624"/>
                        </a:lnTo>
                        <a:lnTo>
                          <a:pt x="588" y="612"/>
                        </a:lnTo>
                        <a:lnTo>
                          <a:pt x="590" y="600"/>
                        </a:lnTo>
                        <a:lnTo>
                          <a:pt x="587" y="590"/>
                        </a:lnTo>
                        <a:lnTo>
                          <a:pt x="576" y="580"/>
                        </a:lnTo>
                        <a:lnTo>
                          <a:pt x="567" y="594"/>
                        </a:lnTo>
                        <a:lnTo>
                          <a:pt x="566" y="609"/>
                        </a:lnTo>
                        <a:lnTo>
                          <a:pt x="563" y="623"/>
                        </a:lnTo>
                        <a:lnTo>
                          <a:pt x="552" y="632"/>
                        </a:lnTo>
                        <a:lnTo>
                          <a:pt x="547" y="638"/>
                        </a:lnTo>
                        <a:lnTo>
                          <a:pt x="543" y="646"/>
                        </a:lnTo>
                        <a:lnTo>
                          <a:pt x="541" y="655"/>
                        </a:lnTo>
                        <a:lnTo>
                          <a:pt x="539" y="664"/>
                        </a:lnTo>
                        <a:lnTo>
                          <a:pt x="535" y="671"/>
                        </a:lnTo>
                        <a:lnTo>
                          <a:pt x="532" y="678"/>
                        </a:lnTo>
                        <a:lnTo>
                          <a:pt x="525" y="680"/>
                        </a:lnTo>
                        <a:lnTo>
                          <a:pt x="516" y="680"/>
                        </a:lnTo>
                        <a:lnTo>
                          <a:pt x="517" y="668"/>
                        </a:lnTo>
                        <a:lnTo>
                          <a:pt x="522" y="655"/>
                        </a:lnTo>
                        <a:lnTo>
                          <a:pt x="529" y="643"/>
                        </a:lnTo>
                        <a:lnTo>
                          <a:pt x="535" y="632"/>
                        </a:lnTo>
                        <a:lnTo>
                          <a:pt x="541" y="619"/>
                        </a:lnTo>
                        <a:lnTo>
                          <a:pt x="544" y="607"/>
                        </a:lnTo>
                        <a:lnTo>
                          <a:pt x="544" y="594"/>
                        </a:lnTo>
                        <a:lnTo>
                          <a:pt x="538" y="580"/>
                        </a:lnTo>
                        <a:lnTo>
                          <a:pt x="533" y="581"/>
                        </a:lnTo>
                        <a:lnTo>
                          <a:pt x="526" y="596"/>
                        </a:lnTo>
                        <a:lnTo>
                          <a:pt x="520" y="610"/>
                        </a:lnTo>
                        <a:lnTo>
                          <a:pt x="512" y="625"/>
                        </a:lnTo>
                        <a:lnTo>
                          <a:pt x="505" y="640"/>
                        </a:lnTo>
                        <a:lnTo>
                          <a:pt x="497" y="654"/>
                        </a:lnTo>
                        <a:lnTo>
                          <a:pt x="491" y="668"/>
                        </a:lnTo>
                        <a:lnTo>
                          <a:pt x="485" y="682"/>
                        </a:lnTo>
                        <a:lnTo>
                          <a:pt x="480" y="696"/>
                        </a:lnTo>
                        <a:lnTo>
                          <a:pt x="467" y="692"/>
                        </a:lnTo>
                        <a:lnTo>
                          <a:pt x="467" y="678"/>
                        </a:lnTo>
                        <a:lnTo>
                          <a:pt x="476" y="662"/>
                        </a:lnTo>
                        <a:lnTo>
                          <a:pt x="485" y="646"/>
                        </a:lnTo>
                        <a:lnTo>
                          <a:pt x="495" y="631"/>
                        </a:lnTo>
                        <a:lnTo>
                          <a:pt x="504" y="614"/>
                        </a:lnTo>
                        <a:lnTo>
                          <a:pt x="513" y="597"/>
                        </a:lnTo>
                        <a:lnTo>
                          <a:pt x="520" y="579"/>
                        </a:lnTo>
                        <a:lnTo>
                          <a:pt x="525" y="561"/>
                        </a:lnTo>
                        <a:lnTo>
                          <a:pt x="528" y="542"/>
                        </a:lnTo>
                        <a:lnTo>
                          <a:pt x="525" y="539"/>
                        </a:lnTo>
                        <a:lnTo>
                          <a:pt x="521" y="536"/>
                        </a:lnTo>
                        <a:lnTo>
                          <a:pt x="516" y="536"/>
                        </a:lnTo>
                        <a:lnTo>
                          <a:pt x="513" y="540"/>
                        </a:lnTo>
                        <a:lnTo>
                          <a:pt x="505" y="557"/>
                        </a:lnTo>
                        <a:lnTo>
                          <a:pt x="497" y="573"/>
                        </a:lnTo>
                        <a:lnTo>
                          <a:pt x="489" y="591"/>
                        </a:lnTo>
                        <a:lnTo>
                          <a:pt x="483" y="609"/>
                        </a:lnTo>
                        <a:lnTo>
                          <a:pt x="476" y="626"/>
                        </a:lnTo>
                        <a:lnTo>
                          <a:pt x="468" y="644"/>
                        </a:lnTo>
                        <a:lnTo>
                          <a:pt x="459" y="661"/>
                        </a:lnTo>
                        <a:lnTo>
                          <a:pt x="450" y="676"/>
                        </a:lnTo>
                        <a:lnTo>
                          <a:pt x="440" y="676"/>
                        </a:lnTo>
                        <a:lnTo>
                          <a:pt x="438" y="663"/>
                        </a:lnTo>
                        <a:lnTo>
                          <a:pt x="442" y="653"/>
                        </a:lnTo>
                        <a:lnTo>
                          <a:pt x="448" y="644"/>
                        </a:lnTo>
                        <a:lnTo>
                          <a:pt x="452" y="633"/>
                        </a:lnTo>
                        <a:lnTo>
                          <a:pt x="446" y="632"/>
                        </a:lnTo>
                        <a:lnTo>
                          <a:pt x="440" y="635"/>
                        </a:lnTo>
                        <a:lnTo>
                          <a:pt x="433" y="637"/>
                        </a:lnTo>
                        <a:lnTo>
                          <a:pt x="427" y="632"/>
                        </a:lnTo>
                        <a:lnTo>
                          <a:pt x="434" y="610"/>
                        </a:lnTo>
                        <a:lnTo>
                          <a:pt x="421" y="608"/>
                        </a:lnTo>
                        <a:lnTo>
                          <a:pt x="415" y="600"/>
                        </a:lnTo>
                        <a:lnTo>
                          <a:pt x="414" y="589"/>
                        </a:lnTo>
                        <a:lnTo>
                          <a:pt x="414" y="575"/>
                        </a:lnTo>
                        <a:lnTo>
                          <a:pt x="414" y="569"/>
                        </a:lnTo>
                        <a:lnTo>
                          <a:pt x="408" y="571"/>
                        </a:lnTo>
                        <a:lnTo>
                          <a:pt x="403" y="579"/>
                        </a:lnTo>
                        <a:lnTo>
                          <a:pt x="397" y="586"/>
                        </a:lnTo>
                        <a:lnTo>
                          <a:pt x="391" y="589"/>
                        </a:lnTo>
                        <a:lnTo>
                          <a:pt x="395" y="569"/>
                        </a:lnTo>
                        <a:lnTo>
                          <a:pt x="404" y="549"/>
                        </a:lnTo>
                        <a:lnTo>
                          <a:pt x="410" y="531"/>
                        </a:lnTo>
                        <a:lnTo>
                          <a:pt x="404" y="515"/>
                        </a:lnTo>
                        <a:lnTo>
                          <a:pt x="396" y="525"/>
                        </a:lnTo>
                        <a:lnTo>
                          <a:pt x="390" y="535"/>
                        </a:lnTo>
                        <a:lnTo>
                          <a:pt x="384" y="548"/>
                        </a:lnTo>
                        <a:lnTo>
                          <a:pt x="379" y="560"/>
                        </a:lnTo>
                        <a:lnTo>
                          <a:pt x="375" y="573"/>
                        </a:lnTo>
                        <a:lnTo>
                          <a:pt x="370" y="587"/>
                        </a:lnTo>
                        <a:lnTo>
                          <a:pt x="366" y="599"/>
                        </a:lnTo>
                        <a:lnTo>
                          <a:pt x="360" y="612"/>
                        </a:lnTo>
                        <a:lnTo>
                          <a:pt x="357" y="615"/>
                        </a:lnTo>
                        <a:lnTo>
                          <a:pt x="354" y="618"/>
                        </a:lnTo>
                        <a:lnTo>
                          <a:pt x="349" y="620"/>
                        </a:lnTo>
                        <a:lnTo>
                          <a:pt x="342" y="620"/>
                        </a:lnTo>
                        <a:lnTo>
                          <a:pt x="347" y="601"/>
                        </a:lnTo>
                        <a:lnTo>
                          <a:pt x="354" y="583"/>
                        </a:lnTo>
                        <a:lnTo>
                          <a:pt x="362" y="566"/>
                        </a:lnTo>
                        <a:lnTo>
                          <a:pt x="370" y="549"/>
                        </a:lnTo>
                        <a:lnTo>
                          <a:pt x="378" y="531"/>
                        </a:lnTo>
                        <a:lnTo>
                          <a:pt x="386" y="514"/>
                        </a:lnTo>
                        <a:lnTo>
                          <a:pt x="392" y="496"/>
                        </a:lnTo>
                        <a:lnTo>
                          <a:pt x="395" y="477"/>
                        </a:lnTo>
                        <a:lnTo>
                          <a:pt x="392" y="474"/>
                        </a:lnTo>
                        <a:lnTo>
                          <a:pt x="388" y="473"/>
                        </a:lnTo>
                        <a:lnTo>
                          <a:pt x="385" y="474"/>
                        </a:lnTo>
                        <a:lnTo>
                          <a:pt x="381" y="476"/>
                        </a:lnTo>
                        <a:lnTo>
                          <a:pt x="381" y="486"/>
                        </a:lnTo>
                        <a:lnTo>
                          <a:pt x="377" y="495"/>
                        </a:lnTo>
                        <a:lnTo>
                          <a:pt x="372" y="502"/>
                        </a:lnTo>
                        <a:lnTo>
                          <a:pt x="366" y="508"/>
                        </a:lnTo>
                        <a:lnTo>
                          <a:pt x="359" y="526"/>
                        </a:lnTo>
                        <a:lnTo>
                          <a:pt x="351" y="543"/>
                        </a:lnTo>
                        <a:lnTo>
                          <a:pt x="345" y="561"/>
                        </a:lnTo>
                        <a:lnTo>
                          <a:pt x="337" y="578"/>
                        </a:lnTo>
                        <a:lnTo>
                          <a:pt x="330" y="596"/>
                        </a:lnTo>
                        <a:lnTo>
                          <a:pt x="323" y="614"/>
                        </a:lnTo>
                        <a:lnTo>
                          <a:pt x="318" y="633"/>
                        </a:lnTo>
                        <a:lnTo>
                          <a:pt x="312" y="653"/>
                        </a:lnTo>
                        <a:lnTo>
                          <a:pt x="309" y="655"/>
                        </a:lnTo>
                        <a:lnTo>
                          <a:pt x="308" y="659"/>
                        </a:lnTo>
                        <a:lnTo>
                          <a:pt x="305" y="662"/>
                        </a:lnTo>
                        <a:lnTo>
                          <a:pt x="302" y="665"/>
                        </a:lnTo>
                        <a:lnTo>
                          <a:pt x="292" y="655"/>
                        </a:lnTo>
                        <a:lnTo>
                          <a:pt x="294" y="641"/>
                        </a:lnTo>
                        <a:lnTo>
                          <a:pt x="301" y="626"/>
                        </a:lnTo>
                        <a:lnTo>
                          <a:pt x="307" y="614"/>
                        </a:lnTo>
                        <a:lnTo>
                          <a:pt x="312" y="604"/>
                        </a:lnTo>
                        <a:lnTo>
                          <a:pt x="319" y="591"/>
                        </a:lnTo>
                        <a:lnTo>
                          <a:pt x="320" y="580"/>
                        </a:lnTo>
                        <a:lnTo>
                          <a:pt x="311" y="571"/>
                        </a:lnTo>
                        <a:lnTo>
                          <a:pt x="305" y="581"/>
                        </a:lnTo>
                        <a:lnTo>
                          <a:pt x="301" y="591"/>
                        </a:lnTo>
                        <a:lnTo>
                          <a:pt x="296" y="601"/>
                        </a:lnTo>
                        <a:lnTo>
                          <a:pt x="293" y="612"/>
                        </a:lnTo>
                        <a:lnTo>
                          <a:pt x="290" y="623"/>
                        </a:lnTo>
                        <a:lnTo>
                          <a:pt x="285" y="634"/>
                        </a:lnTo>
                        <a:lnTo>
                          <a:pt x="281" y="644"/>
                        </a:lnTo>
                        <a:lnTo>
                          <a:pt x="276" y="655"/>
                        </a:lnTo>
                        <a:lnTo>
                          <a:pt x="267" y="655"/>
                        </a:lnTo>
                        <a:lnTo>
                          <a:pt x="270" y="635"/>
                        </a:lnTo>
                        <a:lnTo>
                          <a:pt x="274" y="618"/>
                        </a:lnTo>
                        <a:lnTo>
                          <a:pt x="281" y="601"/>
                        </a:lnTo>
                        <a:lnTo>
                          <a:pt x="289" y="586"/>
                        </a:lnTo>
                        <a:lnTo>
                          <a:pt x="295" y="570"/>
                        </a:lnTo>
                        <a:lnTo>
                          <a:pt x="303" y="553"/>
                        </a:lnTo>
                        <a:lnTo>
                          <a:pt x="308" y="535"/>
                        </a:lnTo>
                        <a:lnTo>
                          <a:pt x="311" y="515"/>
                        </a:lnTo>
                        <a:lnTo>
                          <a:pt x="305" y="513"/>
                        </a:lnTo>
                        <a:lnTo>
                          <a:pt x="294" y="535"/>
                        </a:lnTo>
                        <a:lnTo>
                          <a:pt x="284" y="559"/>
                        </a:lnTo>
                        <a:lnTo>
                          <a:pt x="274" y="582"/>
                        </a:lnTo>
                        <a:lnTo>
                          <a:pt x="264" y="606"/>
                        </a:lnTo>
                        <a:lnTo>
                          <a:pt x="254" y="629"/>
                        </a:lnTo>
                        <a:lnTo>
                          <a:pt x="245" y="653"/>
                        </a:lnTo>
                        <a:lnTo>
                          <a:pt x="235" y="675"/>
                        </a:lnTo>
                        <a:lnTo>
                          <a:pt x="225" y="698"/>
                        </a:lnTo>
                        <a:lnTo>
                          <a:pt x="218" y="696"/>
                        </a:lnTo>
                        <a:lnTo>
                          <a:pt x="215" y="690"/>
                        </a:lnTo>
                        <a:lnTo>
                          <a:pt x="213" y="682"/>
                        </a:lnTo>
                        <a:lnTo>
                          <a:pt x="213" y="674"/>
                        </a:lnTo>
                        <a:lnTo>
                          <a:pt x="228" y="646"/>
                        </a:lnTo>
                        <a:lnTo>
                          <a:pt x="241" y="618"/>
                        </a:lnTo>
                        <a:lnTo>
                          <a:pt x="255" y="589"/>
                        </a:lnTo>
                        <a:lnTo>
                          <a:pt x="268" y="559"/>
                        </a:lnTo>
                        <a:lnTo>
                          <a:pt x="282" y="530"/>
                        </a:lnTo>
                        <a:lnTo>
                          <a:pt x="294" y="501"/>
                        </a:lnTo>
                        <a:lnTo>
                          <a:pt x="308" y="471"/>
                        </a:lnTo>
                        <a:lnTo>
                          <a:pt x="321" y="443"/>
                        </a:lnTo>
                        <a:lnTo>
                          <a:pt x="316" y="438"/>
                        </a:lnTo>
                        <a:lnTo>
                          <a:pt x="308" y="442"/>
                        </a:lnTo>
                        <a:lnTo>
                          <a:pt x="302" y="448"/>
                        </a:lnTo>
                        <a:lnTo>
                          <a:pt x="298" y="455"/>
                        </a:lnTo>
                        <a:lnTo>
                          <a:pt x="294" y="464"/>
                        </a:lnTo>
                        <a:lnTo>
                          <a:pt x="291" y="471"/>
                        </a:lnTo>
                        <a:lnTo>
                          <a:pt x="287" y="480"/>
                        </a:lnTo>
                        <a:lnTo>
                          <a:pt x="283" y="487"/>
                        </a:lnTo>
                        <a:lnTo>
                          <a:pt x="276" y="494"/>
                        </a:lnTo>
                        <a:lnTo>
                          <a:pt x="271" y="513"/>
                        </a:lnTo>
                        <a:lnTo>
                          <a:pt x="263" y="531"/>
                        </a:lnTo>
                        <a:lnTo>
                          <a:pt x="254" y="550"/>
                        </a:lnTo>
                        <a:lnTo>
                          <a:pt x="248" y="569"/>
                        </a:lnTo>
                        <a:lnTo>
                          <a:pt x="246" y="580"/>
                        </a:lnTo>
                        <a:lnTo>
                          <a:pt x="241" y="590"/>
                        </a:lnTo>
                        <a:lnTo>
                          <a:pt x="236" y="599"/>
                        </a:lnTo>
                        <a:lnTo>
                          <a:pt x="229" y="607"/>
                        </a:lnTo>
                        <a:lnTo>
                          <a:pt x="222" y="616"/>
                        </a:lnTo>
                        <a:lnTo>
                          <a:pt x="216" y="624"/>
                        </a:lnTo>
                        <a:lnTo>
                          <a:pt x="210" y="633"/>
                        </a:lnTo>
                        <a:lnTo>
                          <a:pt x="204" y="642"/>
                        </a:lnTo>
                        <a:lnTo>
                          <a:pt x="200" y="661"/>
                        </a:lnTo>
                        <a:lnTo>
                          <a:pt x="192" y="679"/>
                        </a:lnTo>
                        <a:lnTo>
                          <a:pt x="183" y="697"/>
                        </a:lnTo>
                        <a:lnTo>
                          <a:pt x="173" y="712"/>
                        </a:lnTo>
                        <a:lnTo>
                          <a:pt x="165" y="709"/>
                        </a:lnTo>
                        <a:lnTo>
                          <a:pt x="169" y="697"/>
                        </a:lnTo>
                        <a:lnTo>
                          <a:pt x="172" y="685"/>
                        </a:lnTo>
                        <a:lnTo>
                          <a:pt x="177" y="673"/>
                        </a:lnTo>
                        <a:lnTo>
                          <a:pt x="183" y="662"/>
                        </a:lnTo>
                        <a:lnTo>
                          <a:pt x="189" y="650"/>
                        </a:lnTo>
                        <a:lnTo>
                          <a:pt x="193" y="638"/>
                        </a:lnTo>
                        <a:lnTo>
                          <a:pt x="198" y="626"/>
                        </a:lnTo>
                        <a:lnTo>
                          <a:pt x="201" y="614"/>
                        </a:lnTo>
                        <a:lnTo>
                          <a:pt x="194" y="610"/>
                        </a:lnTo>
                        <a:lnTo>
                          <a:pt x="186" y="626"/>
                        </a:lnTo>
                        <a:lnTo>
                          <a:pt x="179" y="641"/>
                        </a:lnTo>
                        <a:lnTo>
                          <a:pt x="170" y="655"/>
                        </a:lnTo>
                        <a:lnTo>
                          <a:pt x="162" y="670"/>
                        </a:lnTo>
                        <a:lnTo>
                          <a:pt x="155" y="684"/>
                        </a:lnTo>
                        <a:lnTo>
                          <a:pt x="151" y="700"/>
                        </a:lnTo>
                        <a:lnTo>
                          <a:pt x="148" y="716"/>
                        </a:lnTo>
                        <a:lnTo>
                          <a:pt x="149" y="734"/>
                        </a:lnTo>
                        <a:lnTo>
                          <a:pt x="153" y="738"/>
                        </a:lnTo>
                        <a:lnTo>
                          <a:pt x="154" y="744"/>
                        </a:lnTo>
                        <a:lnTo>
                          <a:pt x="153" y="750"/>
                        </a:lnTo>
                        <a:lnTo>
                          <a:pt x="149" y="755"/>
                        </a:lnTo>
                        <a:lnTo>
                          <a:pt x="145" y="755"/>
                        </a:lnTo>
                        <a:lnTo>
                          <a:pt x="139" y="754"/>
                        </a:lnTo>
                        <a:lnTo>
                          <a:pt x="134" y="752"/>
                        </a:lnTo>
                        <a:lnTo>
                          <a:pt x="129" y="747"/>
                        </a:lnTo>
                        <a:lnTo>
                          <a:pt x="124" y="743"/>
                        </a:lnTo>
                        <a:lnTo>
                          <a:pt x="119" y="737"/>
                        </a:lnTo>
                        <a:lnTo>
                          <a:pt x="115" y="731"/>
                        </a:lnTo>
                        <a:lnTo>
                          <a:pt x="111" y="725"/>
                        </a:lnTo>
                        <a:lnTo>
                          <a:pt x="107" y="730"/>
                        </a:lnTo>
                        <a:lnTo>
                          <a:pt x="103" y="738"/>
                        </a:lnTo>
                        <a:lnTo>
                          <a:pt x="99" y="744"/>
                        </a:lnTo>
                        <a:lnTo>
                          <a:pt x="92" y="743"/>
                        </a:lnTo>
                        <a:lnTo>
                          <a:pt x="94" y="729"/>
                        </a:lnTo>
                        <a:lnTo>
                          <a:pt x="99" y="716"/>
                        </a:lnTo>
                        <a:lnTo>
                          <a:pt x="105" y="702"/>
                        </a:lnTo>
                        <a:lnTo>
                          <a:pt x="110" y="690"/>
                        </a:lnTo>
                        <a:lnTo>
                          <a:pt x="115" y="676"/>
                        </a:lnTo>
                        <a:lnTo>
                          <a:pt x="118" y="664"/>
                        </a:lnTo>
                        <a:lnTo>
                          <a:pt x="117" y="651"/>
                        </a:lnTo>
                        <a:lnTo>
                          <a:pt x="111" y="637"/>
                        </a:lnTo>
                        <a:lnTo>
                          <a:pt x="103" y="652"/>
                        </a:lnTo>
                        <a:lnTo>
                          <a:pt x="97" y="668"/>
                        </a:lnTo>
                        <a:lnTo>
                          <a:pt x="90" y="683"/>
                        </a:lnTo>
                        <a:lnTo>
                          <a:pt x="83" y="700"/>
                        </a:lnTo>
                        <a:lnTo>
                          <a:pt x="78" y="716"/>
                        </a:lnTo>
                        <a:lnTo>
                          <a:pt x="72" y="733"/>
                        </a:lnTo>
                        <a:lnTo>
                          <a:pt x="68" y="749"/>
                        </a:lnTo>
                        <a:lnTo>
                          <a:pt x="63" y="766"/>
                        </a:lnTo>
                        <a:lnTo>
                          <a:pt x="47" y="766"/>
                        </a:lnTo>
                        <a:lnTo>
                          <a:pt x="54" y="722"/>
                        </a:lnTo>
                        <a:lnTo>
                          <a:pt x="54" y="725"/>
                        </a:lnTo>
                        <a:lnTo>
                          <a:pt x="63" y="707"/>
                        </a:lnTo>
                        <a:lnTo>
                          <a:pt x="72" y="688"/>
                        </a:lnTo>
                        <a:lnTo>
                          <a:pt x="82" y="669"/>
                        </a:lnTo>
                        <a:lnTo>
                          <a:pt x="92" y="650"/>
                        </a:lnTo>
                        <a:lnTo>
                          <a:pt x="101" y="629"/>
                        </a:lnTo>
                        <a:lnTo>
                          <a:pt x="110" y="609"/>
                        </a:lnTo>
                        <a:lnTo>
                          <a:pt x="118" y="589"/>
                        </a:lnTo>
                        <a:lnTo>
                          <a:pt x="124" y="569"/>
                        </a:lnTo>
                        <a:lnTo>
                          <a:pt x="123" y="567"/>
                        </a:lnTo>
                        <a:lnTo>
                          <a:pt x="115" y="578"/>
                        </a:lnTo>
                        <a:lnTo>
                          <a:pt x="107" y="589"/>
                        </a:lnTo>
                        <a:lnTo>
                          <a:pt x="100" y="601"/>
                        </a:lnTo>
                        <a:lnTo>
                          <a:pt x="93" y="614"/>
                        </a:lnTo>
                        <a:lnTo>
                          <a:pt x="88" y="626"/>
                        </a:lnTo>
                        <a:lnTo>
                          <a:pt x="82" y="638"/>
                        </a:lnTo>
                        <a:lnTo>
                          <a:pt x="77" y="652"/>
                        </a:lnTo>
                        <a:lnTo>
                          <a:pt x="71" y="665"/>
                        </a:lnTo>
                        <a:lnTo>
                          <a:pt x="65" y="683"/>
                        </a:lnTo>
                        <a:lnTo>
                          <a:pt x="61" y="700"/>
                        </a:lnTo>
                        <a:lnTo>
                          <a:pt x="56" y="717"/>
                        </a:lnTo>
                        <a:lnTo>
                          <a:pt x="47" y="731"/>
                        </a:lnTo>
                        <a:lnTo>
                          <a:pt x="39" y="731"/>
                        </a:lnTo>
                        <a:lnTo>
                          <a:pt x="45" y="705"/>
                        </a:lnTo>
                        <a:lnTo>
                          <a:pt x="53" y="679"/>
                        </a:lnTo>
                        <a:lnTo>
                          <a:pt x="63" y="654"/>
                        </a:lnTo>
                        <a:lnTo>
                          <a:pt x="74" y="629"/>
                        </a:lnTo>
                        <a:lnTo>
                          <a:pt x="85" y="606"/>
                        </a:lnTo>
                        <a:lnTo>
                          <a:pt x="98" y="582"/>
                        </a:lnTo>
                        <a:lnTo>
                          <a:pt x="109" y="559"/>
                        </a:lnTo>
                        <a:lnTo>
                          <a:pt x="119" y="535"/>
                        </a:lnTo>
                        <a:lnTo>
                          <a:pt x="103" y="552"/>
                        </a:lnTo>
                        <a:lnTo>
                          <a:pt x="90" y="570"/>
                        </a:lnTo>
                        <a:lnTo>
                          <a:pt x="78" y="589"/>
                        </a:lnTo>
                        <a:lnTo>
                          <a:pt x="66" y="608"/>
                        </a:lnTo>
                        <a:lnTo>
                          <a:pt x="56" y="628"/>
                        </a:lnTo>
                        <a:lnTo>
                          <a:pt x="46" y="648"/>
                        </a:lnTo>
                        <a:lnTo>
                          <a:pt x="36" y="670"/>
                        </a:lnTo>
                        <a:lnTo>
                          <a:pt x="26" y="691"/>
                        </a:lnTo>
                        <a:lnTo>
                          <a:pt x="22" y="701"/>
                        </a:lnTo>
                        <a:lnTo>
                          <a:pt x="20" y="715"/>
                        </a:lnTo>
                        <a:lnTo>
                          <a:pt x="17" y="726"/>
                        </a:lnTo>
                        <a:lnTo>
                          <a:pt x="6" y="730"/>
                        </a:lnTo>
                        <a:lnTo>
                          <a:pt x="0" y="718"/>
                        </a:lnTo>
                        <a:lnTo>
                          <a:pt x="8" y="702"/>
                        </a:lnTo>
                        <a:lnTo>
                          <a:pt x="16" y="685"/>
                        </a:lnTo>
                        <a:lnTo>
                          <a:pt x="24" y="670"/>
                        </a:lnTo>
                        <a:lnTo>
                          <a:pt x="32" y="653"/>
                        </a:lnTo>
                        <a:lnTo>
                          <a:pt x="38" y="637"/>
                        </a:lnTo>
                        <a:lnTo>
                          <a:pt x="44" y="620"/>
                        </a:lnTo>
                        <a:lnTo>
                          <a:pt x="47" y="605"/>
                        </a:lnTo>
                        <a:lnTo>
                          <a:pt x="48" y="590"/>
                        </a:lnTo>
                        <a:lnTo>
                          <a:pt x="73" y="558"/>
                        </a:lnTo>
                        <a:lnTo>
                          <a:pt x="93" y="521"/>
                        </a:lnTo>
                        <a:lnTo>
                          <a:pt x="109" y="482"/>
                        </a:lnTo>
                        <a:lnTo>
                          <a:pt x="126" y="443"/>
                        </a:lnTo>
                        <a:lnTo>
                          <a:pt x="143" y="405"/>
                        </a:lnTo>
                        <a:lnTo>
                          <a:pt x="164" y="369"/>
                        </a:lnTo>
                        <a:lnTo>
                          <a:pt x="191" y="339"/>
                        </a:lnTo>
                        <a:lnTo>
                          <a:pt x="226" y="313"/>
                        </a:lnTo>
                        <a:lnTo>
                          <a:pt x="221" y="273"/>
                        </a:lnTo>
                        <a:lnTo>
                          <a:pt x="218" y="236"/>
                        </a:lnTo>
                        <a:lnTo>
                          <a:pt x="211" y="201"/>
                        </a:lnTo>
                        <a:lnTo>
                          <a:pt x="198" y="167"/>
                        </a:lnTo>
                        <a:lnTo>
                          <a:pt x="184" y="175"/>
                        </a:lnTo>
                        <a:lnTo>
                          <a:pt x="171" y="183"/>
                        </a:lnTo>
                        <a:lnTo>
                          <a:pt x="155" y="191"/>
                        </a:lnTo>
                        <a:lnTo>
                          <a:pt x="139" y="197"/>
                        </a:lnTo>
                        <a:lnTo>
                          <a:pt x="123" y="201"/>
                        </a:lnTo>
                        <a:lnTo>
                          <a:pt x="106" y="201"/>
                        </a:lnTo>
                        <a:lnTo>
                          <a:pt x="90" y="199"/>
                        </a:lnTo>
                        <a:lnTo>
                          <a:pt x="74" y="191"/>
                        </a:lnTo>
                        <a:lnTo>
                          <a:pt x="68" y="180"/>
                        </a:lnTo>
                        <a:lnTo>
                          <a:pt x="62" y="170"/>
                        </a:lnTo>
                        <a:lnTo>
                          <a:pt x="59" y="158"/>
                        </a:lnTo>
                        <a:lnTo>
                          <a:pt x="60" y="143"/>
                        </a:lnTo>
                        <a:lnTo>
                          <a:pt x="72" y="132"/>
                        </a:lnTo>
                        <a:lnTo>
                          <a:pt x="75" y="145"/>
                        </a:lnTo>
                        <a:lnTo>
                          <a:pt x="79" y="160"/>
                        </a:lnTo>
                        <a:lnTo>
                          <a:pt x="87" y="171"/>
                        </a:lnTo>
                        <a:lnTo>
                          <a:pt x="102" y="176"/>
                        </a:lnTo>
                        <a:lnTo>
                          <a:pt x="125" y="170"/>
                        </a:lnTo>
                        <a:lnTo>
                          <a:pt x="147" y="163"/>
                        </a:lnTo>
                        <a:lnTo>
                          <a:pt x="169" y="154"/>
                        </a:lnTo>
                        <a:lnTo>
                          <a:pt x="188" y="143"/>
                        </a:lnTo>
                        <a:lnTo>
                          <a:pt x="206" y="130"/>
                        </a:lnTo>
                        <a:lnTo>
                          <a:pt x="220" y="114"/>
                        </a:lnTo>
                        <a:lnTo>
                          <a:pt x="231" y="95"/>
                        </a:lnTo>
                        <a:lnTo>
                          <a:pt x="240" y="74"/>
                        </a:lnTo>
                        <a:lnTo>
                          <a:pt x="249" y="55"/>
                        </a:lnTo>
                        <a:lnTo>
                          <a:pt x="262" y="40"/>
                        </a:lnTo>
                        <a:lnTo>
                          <a:pt x="276" y="29"/>
                        </a:lnTo>
                        <a:lnTo>
                          <a:pt x="293" y="20"/>
                        </a:lnTo>
                        <a:lnTo>
                          <a:pt x="311" y="14"/>
                        </a:lnTo>
                        <a:lnTo>
                          <a:pt x="330" y="9"/>
                        </a:lnTo>
                        <a:lnTo>
                          <a:pt x="350" y="4"/>
                        </a:lnTo>
                        <a:lnTo>
                          <a:pt x="369" y="0"/>
                        </a:lnTo>
                        <a:lnTo>
                          <a:pt x="379" y="1"/>
                        </a:lnTo>
                        <a:lnTo>
                          <a:pt x="390" y="3"/>
                        </a:lnTo>
                        <a:lnTo>
                          <a:pt x="397" y="9"/>
                        </a:lnTo>
                        <a:lnTo>
                          <a:pt x="402"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9"/>
                  <p:cNvSpPr/>
                  <p:nvPr/>
                </p:nvSpPr>
                <p:spPr>
                  <a:xfrm>
                    <a:off x="2734" y="1291"/>
                    <a:ext cx="24" cy="7"/>
                  </a:xfrm>
                  <a:custGeom>
                    <a:rect b="b" l="l" r="r" t="t"/>
                    <a:pathLst>
                      <a:path extrusionOk="0" h="38" w="121">
                        <a:moveTo>
                          <a:pt x="121" y="1"/>
                        </a:moveTo>
                        <a:lnTo>
                          <a:pt x="118" y="12"/>
                        </a:lnTo>
                        <a:lnTo>
                          <a:pt x="114" y="23"/>
                        </a:lnTo>
                        <a:lnTo>
                          <a:pt x="106" y="31"/>
                        </a:lnTo>
                        <a:lnTo>
                          <a:pt x="96" y="37"/>
                        </a:lnTo>
                        <a:lnTo>
                          <a:pt x="83" y="37"/>
                        </a:lnTo>
                        <a:lnTo>
                          <a:pt x="70" y="37"/>
                        </a:lnTo>
                        <a:lnTo>
                          <a:pt x="57" y="38"/>
                        </a:lnTo>
                        <a:lnTo>
                          <a:pt x="43" y="38"/>
                        </a:lnTo>
                        <a:lnTo>
                          <a:pt x="31" y="37"/>
                        </a:lnTo>
                        <a:lnTo>
                          <a:pt x="18" y="34"/>
                        </a:lnTo>
                        <a:lnTo>
                          <a:pt x="8" y="27"/>
                        </a:lnTo>
                        <a:lnTo>
                          <a:pt x="0" y="17"/>
                        </a:lnTo>
                        <a:lnTo>
                          <a:pt x="0" y="8"/>
                        </a:lnTo>
                        <a:lnTo>
                          <a:pt x="16" y="7"/>
                        </a:lnTo>
                        <a:lnTo>
                          <a:pt x="32" y="6"/>
                        </a:lnTo>
                        <a:lnTo>
                          <a:pt x="46" y="5"/>
                        </a:lnTo>
                        <a:lnTo>
                          <a:pt x="62" y="2"/>
                        </a:lnTo>
                        <a:lnTo>
                          <a:pt x="77" y="1"/>
                        </a:lnTo>
                        <a:lnTo>
                          <a:pt x="91" y="1"/>
                        </a:lnTo>
                        <a:lnTo>
                          <a:pt x="106" y="0"/>
                        </a:lnTo>
                        <a:lnTo>
                          <a:pt x="121"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1" name="Google Shape;1751;p9"/>
                  <p:cNvSpPr/>
                  <p:nvPr/>
                </p:nvSpPr>
                <p:spPr>
                  <a:xfrm>
                    <a:off x="2656" y="1294"/>
                    <a:ext cx="9" cy="19"/>
                  </a:xfrm>
                  <a:custGeom>
                    <a:rect b="b" l="l" r="r" t="t"/>
                    <a:pathLst>
                      <a:path extrusionOk="0" h="92" w="46">
                        <a:moveTo>
                          <a:pt x="45" y="30"/>
                        </a:moveTo>
                        <a:lnTo>
                          <a:pt x="45" y="47"/>
                        </a:lnTo>
                        <a:lnTo>
                          <a:pt x="46" y="66"/>
                        </a:lnTo>
                        <a:lnTo>
                          <a:pt x="44" y="82"/>
                        </a:lnTo>
                        <a:lnTo>
                          <a:pt x="33" y="92"/>
                        </a:lnTo>
                        <a:lnTo>
                          <a:pt x="21" y="91"/>
                        </a:lnTo>
                        <a:lnTo>
                          <a:pt x="15" y="84"/>
                        </a:lnTo>
                        <a:lnTo>
                          <a:pt x="10" y="76"/>
                        </a:lnTo>
                        <a:lnTo>
                          <a:pt x="0" y="72"/>
                        </a:lnTo>
                        <a:lnTo>
                          <a:pt x="7" y="55"/>
                        </a:lnTo>
                        <a:lnTo>
                          <a:pt x="16" y="38"/>
                        </a:lnTo>
                        <a:lnTo>
                          <a:pt x="25" y="19"/>
                        </a:lnTo>
                        <a:lnTo>
                          <a:pt x="29" y="0"/>
                        </a:lnTo>
                        <a:lnTo>
                          <a:pt x="38" y="3"/>
                        </a:lnTo>
                        <a:lnTo>
                          <a:pt x="40" y="11"/>
                        </a:lnTo>
                        <a:lnTo>
                          <a:pt x="42" y="21"/>
                        </a:lnTo>
                        <a:lnTo>
                          <a:pt x="45"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2" name="Google Shape;1752;p9"/>
                  <p:cNvSpPr/>
                  <p:nvPr/>
                </p:nvSpPr>
                <p:spPr>
                  <a:xfrm>
                    <a:off x="2704" y="1297"/>
                    <a:ext cx="23" cy="35"/>
                  </a:xfrm>
                  <a:custGeom>
                    <a:rect b="b" l="l" r="r" t="t"/>
                    <a:pathLst>
                      <a:path extrusionOk="0" h="176" w="116">
                        <a:moveTo>
                          <a:pt x="116" y="2"/>
                        </a:moveTo>
                        <a:lnTo>
                          <a:pt x="114" y="11"/>
                        </a:lnTo>
                        <a:lnTo>
                          <a:pt x="111" y="20"/>
                        </a:lnTo>
                        <a:lnTo>
                          <a:pt x="109" y="29"/>
                        </a:lnTo>
                        <a:lnTo>
                          <a:pt x="106" y="38"/>
                        </a:lnTo>
                        <a:lnTo>
                          <a:pt x="102" y="46"/>
                        </a:lnTo>
                        <a:lnTo>
                          <a:pt x="97" y="54"/>
                        </a:lnTo>
                        <a:lnTo>
                          <a:pt x="90" y="61"/>
                        </a:lnTo>
                        <a:lnTo>
                          <a:pt x="81" y="65"/>
                        </a:lnTo>
                        <a:lnTo>
                          <a:pt x="71" y="79"/>
                        </a:lnTo>
                        <a:lnTo>
                          <a:pt x="63" y="93"/>
                        </a:lnTo>
                        <a:lnTo>
                          <a:pt x="54" y="108"/>
                        </a:lnTo>
                        <a:lnTo>
                          <a:pt x="46" y="122"/>
                        </a:lnTo>
                        <a:lnTo>
                          <a:pt x="37" y="136"/>
                        </a:lnTo>
                        <a:lnTo>
                          <a:pt x="28" y="150"/>
                        </a:lnTo>
                        <a:lnTo>
                          <a:pt x="19" y="163"/>
                        </a:lnTo>
                        <a:lnTo>
                          <a:pt x="8" y="176"/>
                        </a:lnTo>
                        <a:lnTo>
                          <a:pt x="0" y="174"/>
                        </a:lnTo>
                        <a:lnTo>
                          <a:pt x="16" y="154"/>
                        </a:lnTo>
                        <a:lnTo>
                          <a:pt x="31" y="132"/>
                        </a:lnTo>
                        <a:lnTo>
                          <a:pt x="44" y="110"/>
                        </a:lnTo>
                        <a:lnTo>
                          <a:pt x="56" y="89"/>
                        </a:lnTo>
                        <a:lnTo>
                          <a:pt x="69" y="66"/>
                        </a:lnTo>
                        <a:lnTo>
                          <a:pt x="80" y="44"/>
                        </a:lnTo>
                        <a:lnTo>
                          <a:pt x="92" y="22"/>
                        </a:lnTo>
                        <a:lnTo>
                          <a:pt x="105" y="0"/>
                        </a:lnTo>
                        <a:lnTo>
                          <a:pt x="116"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3" name="Google Shape;1753;p9"/>
                  <p:cNvSpPr/>
                  <p:nvPr/>
                </p:nvSpPr>
                <p:spPr>
                  <a:xfrm>
                    <a:off x="2996" y="1301"/>
                    <a:ext cx="3" cy="16"/>
                  </a:xfrm>
                  <a:custGeom>
                    <a:rect b="b" l="l" r="r" t="t"/>
                    <a:pathLst>
                      <a:path extrusionOk="0" h="78" w="18">
                        <a:moveTo>
                          <a:pt x="10" y="78"/>
                        </a:moveTo>
                        <a:lnTo>
                          <a:pt x="4" y="61"/>
                        </a:lnTo>
                        <a:lnTo>
                          <a:pt x="2" y="42"/>
                        </a:lnTo>
                        <a:lnTo>
                          <a:pt x="1" y="23"/>
                        </a:lnTo>
                        <a:lnTo>
                          <a:pt x="0" y="5"/>
                        </a:lnTo>
                        <a:lnTo>
                          <a:pt x="6" y="0"/>
                        </a:lnTo>
                        <a:lnTo>
                          <a:pt x="14" y="18"/>
                        </a:lnTo>
                        <a:lnTo>
                          <a:pt x="18" y="39"/>
                        </a:lnTo>
                        <a:lnTo>
                          <a:pt x="16" y="60"/>
                        </a:lnTo>
                        <a:lnTo>
                          <a:pt x="10" y="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4" name="Google Shape;1754;p9"/>
                  <p:cNvSpPr/>
                  <p:nvPr/>
                </p:nvSpPr>
                <p:spPr>
                  <a:xfrm>
                    <a:off x="2811" y="1304"/>
                    <a:ext cx="39" cy="54"/>
                  </a:xfrm>
                  <a:custGeom>
                    <a:rect b="b" l="l" r="r" t="t"/>
                    <a:pathLst>
                      <a:path extrusionOk="0" h="267" w="193">
                        <a:moveTo>
                          <a:pt x="37" y="6"/>
                        </a:moveTo>
                        <a:lnTo>
                          <a:pt x="58" y="25"/>
                        </a:lnTo>
                        <a:lnTo>
                          <a:pt x="77" y="46"/>
                        </a:lnTo>
                        <a:lnTo>
                          <a:pt x="96" y="67"/>
                        </a:lnTo>
                        <a:lnTo>
                          <a:pt x="114" y="87"/>
                        </a:lnTo>
                        <a:lnTo>
                          <a:pt x="133" y="107"/>
                        </a:lnTo>
                        <a:lnTo>
                          <a:pt x="153" y="126"/>
                        </a:lnTo>
                        <a:lnTo>
                          <a:pt x="172" y="144"/>
                        </a:lnTo>
                        <a:lnTo>
                          <a:pt x="193" y="158"/>
                        </a:lnTo>
                        <a:lnTo>
                          <a:pt x="193" y="163"/>
                        </a:lnTo>
                        <a:lnTo>
                          <a:pt x="191" y="165"/>
                        </a:lnTo>
                        <a:lnTo>
                          <a:pt x="189" y="167"/>
                        </a:lnTo>
                        <a:lnTo>
                          <a:pt x="185" y="170"/>
                        </a:lnTo>
                        <a:lnTo>
                          <a:pt x="163" y="154"/>
                        </a:lnTo>
                        <a:lnTo>
                          <a:pt x="143" y="136"/>
                        </a:lnTo>
                        <a:lnTo>
                          <a:pt x="124" y="118"/>
                        </a:lnTo>
                        <a:lnTo>
                          <a:pt x="105" y="100"/>
                        </a:lnTo>
                        <a:lnTo>
                          <a:pt x="87" y="81"/>
                        </a:lnTo>
                        <a:lnTo>
                          <a:pt x="69" y="62"/>
                        </a:lnTo>
                        <a:lnTo>
                          <a:pt x="51" y="42"/>
                        </a:lnTo>
                        <a:lnTo>
                          <a:pt x="32" y="23"/>
                        </a:lnTo>
                        <a:lnTo>
                          <a:pt x="28" y="23"/>
                        </a:lnTo>
                        <a:lnTo>
                          <a:pt x="25" y="24"/>
                        </a:lnTo>
                        <a:lnTo>
                          <a:pt x="23" y="25"/>
                        </a:lnTo>
                        <a:lnTo>
                          <a:pt x="21" y="27"/>
                        </a:lnTo>
                        <a:lnTo>
                          <a:pt x="37" y="46"/>
                        </a:lnTo>
                        <a:lnTo>
                          <a:pt x="55" y="65"/>
                        </a:lnTo>
                        <a:lnTo>
                          <a:pt x="73" y="85"/>
                        </a:lnTo>
                        <a:lnTo>
                          <a:pt x="90" y="105"/>
                        </a:lnTo>
                        <a:lnTo>
                          <a:pt x="107" y="125"/>
                        </a:lnTo>
                        <a:lnTo>
                          <a:pt x="123" y="145"/>
                        </a:lnTo>
                        <a:lnTo>
                          <a:pt x="136" y="166"/>
                        </a:lnTo>
                        <a:lnTo>
                          <a:pt x="148" y="189"/>
                        </a:lnTo>
                        <a:lnTo>
                          <a:pt x="144" y="190"/>
                        </a:lnTo>
                        <a:lnTo>
                          <a:pt x="137" y="191"/>
                        </a:lnTo>
                        <a:lnTo>
                          <a:pt x="132" y="192"/>
                        </a:lnTo>
                        <a:lnTo>
                          <a:pt x="128" y="194"/>
                        </a:lnTo>
                        <a:lnTo>
                          <a:pt x="134" y="202"/>
                        </a:lnTo>
                        <a:lnTo>
                          <a:pt x="144" y="206"/>
                        </a:lnTo>
                        <a:lnTo>
                          <a:pt x="152" y="210"/>
                        </a:lnTo>
                        <a:lnTo>
                          <a:pt x="154" y="219"/>
                        </a:lnTo>
                        <a:lnTo>
                          <a:pt x="142" y="218"/>
                        </a:lnTo>
                        <a:lnTo>
                          <a:pt x="128" y="212"/>
                        </a:lnTo>
                        <a:lnTo>
                          <a:pt x="114" y="207"/>
                        </a:lnTo>
                        <a:lnTo>
                          <a:pt x="100" y="200"/>
                        </a:lnTo>
                        <a:lnTo>
                          <a:pt x="87" y="195"/>
                        </a:lnTo>
                        <a:lnTo>
                          <a:pt x="74" y="195"/>
                        </a:lnTo>
                        <a:lnTo>
                          <a:pt x="64" y="201"/>
                        </a:lnTo>
                        <a:lnTo>
                          <a:pt x="56" y="214"/>
                        </a:lnTo>
                        <a:lnTo>
                          <a:pt x="63" y="222"/>
                        </a:lnTo>
                        <a:lnTo>
                          <a:pt x="71" y="228"/>
                        </a:lnTo>
                        <a:lnTo>
                          <a:pt x="81" y="231"/>
                        </a:lnTo>
                        <a:lnTo>
                          <a:pt x="92" y="235"/>
                        </a:lnTo>
                        <a:lnTo>
                          <a:pt x="104" y="237"/>
                        </a:lnTo>
                        <a:lnTo>
                          <a:pt x="115" y="239"/>
                        </a:lnTo>
                        <a:lnTo>
                          <a:pt x="125" y="244"/>
                        </a:lnTo>
                        <a:lnTo>
                          <a:pt x="134" y="248"/>
                        </a:lnTo>
                        <a:lnTo>
                          <a:pt x="137" y="255"/>
                        </a:lnTo>
                        <a:lnTo>
                          <a:pt x="139" y="260"/>
                        </a:lnTo>
                        <a:lnTo>
                          <a:pt x="139" y="265"/>
                        </a:lnTo>
                        <a:lnTo>
                          <a:pt x="132" y="267"/>
                        </a:lnTo>
                        <a:lnTo>
                          <a:pt x="118" y="264"/>
                        </a:lnTo>
                        <a:lnTo>
                          <a:pt x="104" y="260"/>
                        </a:lnTo>
                        <a:lnTo>
                          <a:pt x="89" y="256"/>
                        </a:lnTo>
                        <a:lnTo>
                          <a:pt x="76" y="251"/>
                        </a:lnTo>
                        <a:lnTo>
                          <a:pt x="63" y="245"/>
                        </a:lnTo>
                        <a:lnTo>
                          <a:pt x="52" y="237"/>
                        </a:lnTo>
                        <a:lnTo>
                          <a:pt x="45" y="226"/>
                        </a:lnTo>
                        <a:lnTo>
                          <a:pt x="41" y="212"/>
                        </a:lnTo>
                        <a:lnTo>
                          <a:pt x="45" y="201"/>
                        </a:lnTo>
                        <a:lnTo>
                          <a:pt x="51" y="190"/>
                        </a:lnTo>
                        <a:lnTo>
                          <a:pt x="59" y="182"/>
                        </a:lnTo>
                        <a:lnTo>
                          <a:pt x="73" y="179"/>
                        </a:lnTo>
                        <a:lnTo>
                          <a:pt x="77" y="179"/>
                        </a:lnTo>
                        <a:lnTo>
                          <a:pt x="81" y="179"/>
                        </a:lnTo>
                        <a:lnTo>
                          <a:pt x="87" y="179"/>
                        </a:lnTo>
                        <a:lnTo>
                          <a:pt x="92" y="179"/>
                        </a:lnTo>
                        <a:lnTo>
                          <a:pt x="97" y="179"/>
                        </a:lnTo>
                        <a:lnTo>
                          <a:pt x="102" y="176"/>
                        </a:lnTo>
                        <a:lnTo>
                          <a:pt x="107" y="174"/>
                        </a:lnTo>
                        <a:lnTo>
                          <a:pt x="110" y="171"/>
                        </a:lnTo>
                        <a:lnTo>
                          <a:pt x="104" y="160"/>
                        </a:lnTo>
                        <a:lnTo>
                          <a:pt x="92" y="143"/>
                        </a:lnTo>
                        <a:lnTo>
                          <a:pt x="78" y="125"/>
                        </a:lnTo>
                        <a:lnTo>
                          <a:pt x="61" y="105"/>
                        </a:lnTo>
                        <a:lnTo>
                          <a:pt x="44" y="86"/>
                        </a:lnTo>
                        <a:lnTo>
                          <a:pt x="28" y="68"/>
                        </a:lnTo>
                        <a:lnTo>
                          <a:pt x="16" y="53"/>
                        </a:lnTo>
                        <a:lnTo>
                          <a:pt x="8" y="43"/>
                        </a:lnTo>
                        <a:lnTo>
                          <a:pt x="3" y="33"/>
                        </a:lnTo>
                        <a:lnTo>
                          <a:pt x="0" y="23"/>
                        </a:lnTo>
                        <a:lnTo>
                          <a:pt x="3" y="12"/>
                        </a:lnTo>
                        <a:lnTo>
                          <a:pt x="12" y="0"/>
                        </a:lnTo>
                        <a:lnTo>
                          <a:pt x="37"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5" name="Google Shape;1755;p9"/>
                  <p:cNvSpPr/>
                  <p:nvPr/>
                </p:nvSpPr>
                <p:spPr>
                  <a:xfrm>
                    <a:off x="2912" y="1313"/>
                    <a:ext cx="33" cy="32"/>
                  </a:xfrm>
                  <a:custGeom>
                    <a:rect b="b" l="l" r="r" t="t"/>
                    <a:pathLst>
                      <a:path extrusionOk="0" h="161" w="166">
                        <a:moveTo>
                          <a:pt x="112" y="39"/>
                        </a:moveTo>
                        <a:lnTo>
                          <a:pt x="160" y="21"/>
                        </a:lnTo>
                        <a:lnTo>
                          <a:pt x="151" y="35"/>
                        </a:lnTo>
                        <a:lnTo>
                          <a:pt x="143" y="49"/>
                        </a:lnTo>
                        <a:lnTo>
                          <a:pt x="138" y="65"/>
                        </a:lnTo>
                        <a:lnTo>
                          <a:pt x="139" y="83"/>
                        </a:lnTo>
                        <a:lnTo>
                          <a:pt x="166" y="113"/>
                        </a:lnTo>
                        <a:lnTo>
                          <a:pt x="149" y="116"/>
                        </a:lnTo>
                        <a:lnTo>
                          <a:pt x="132" y="120"/>
                        </a:lnTo>
                        <a:lnTo>
                          <a:pt x="115" y="124"/>
                        </a:lnTo>
                        <a:lnTo>
                          <a:pt x="98" y="130"/>
                        </a:lnTo>
                        <a:lnTo>
                          <a:pt x="80" y="136"/>
                        </a:lnTo>
                        <a:lnTo>
                          <a:pt x="63" y="142"/>
                        </a:lnTo>
                        <a:lnTo>
                          <a:pt x="47" y="151"/>
                        </a:lnTo>
                        <a:lnTo>
                          <a:pt x="32" y="161"/>
                        </a:lnTo>
                        <a:lnTo>
                          <a:pt x="28" y="152"/>
                        </a:lnTo>
                        <a:lnTo>
                          <a:pt x="27" y="141"/>
                        </a:lnTo>
                        <a:lnTo>
                          <a:pt x="25" y="128"/>
                        </a:lnTo>
                        <a:lnTo>
                          <a:pt x="25" y="114"/>
                        </a:lnTo>
                        <a:lnTo>
                          <a:pt x="19" y="91"/>
                        </a:lnTo>
                        <a:lnTo>
                          <a:pt x="16" y="67"/>
                        </a:lnTo>
                        <a:lnTo>
                          <a:pt x="10" y="45"/>
                        </a:lnTo>
                        <a:lnTo>
                          <a:pt x="0" y="23"/>
                        </a:lnTo>
                        <a:lnTo>
                          <a:pt x="3" y="18"/>
                        </a:lnTo>
                        <a:lnTo>
                          <a:pt x="5" y="10"/>
                        </a:lnTo>
                        <a:lnTo>
                          <a:pt x="8" y="3"/>
                        </a:lnTo>
                        <a:lnTo>
                          <a:pt x="16" y="0"/>
                        </a:lnTo>
                        <a:lnTo>
                          <a:pt x="26" y="10"/>
                        </a:lnTo>
                        <a:lnTo>
                          <a:pt x="36" y="18"/>
                        </a:lnTo>
                        <a:lnTo>
                          <a:pt x="47" y="23"/>
                        </a:lnTo>
                        <a:lnTo>
                          <a:pt x="60" y="29"/>
                        </a:lnTo>
                        <a:lnTo>
                          <a:pt x="73" y="32"/>
                        </a:lnTo>
                        <a:lnTo>
                          <a:pt x="86" y="35"/>
                        </a:lnTo>
                        <a:lnTo>
                          <a:pt x="99" y="37"/>
                        </a:lnTo>
                        <a:lnTo>
                          <a:pt x="112" y="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6" name="Google Shape;1756;p9"/>
                  <p:cNvSpPr/>
                  <p:nvPr/>
                </p:nvSpPr>
                <p:spPr>
                  <a:xfrm>
                    <a:off x="2635" y="1317"/>
                    <a:ext cx="8" cy="7"/>
                  </a:xfrm>
                  <a:custGeom>
                    <a:rect b="b" l="l" r="r" t="t"/>
                    <a:pathLst>
                      <a:path extrusionOk="0" h="35" w="38">
                        <a:moveTo>
                          <a:pt x="38" y="0"/>
                        </a:moveTo>
                        <a:lnTo>
                          <a:pt x="34" y="5"/>
                        </a:lnTo>
                        <a:lnTo>
                          <a:pt x="31" y="10"/>
                        </a:lnTo>
                        <a:lnTo>
                          <a:pt x="27" y="16"/>
                        </a:lnTo>
                        <a:lnTo>
                          <a:pt x="22" y="20"/>
                        </a:lnTo>
                        <a:lnTo>
                          <a:pt x="16" y="26"/>
                        </a:lnTo>
                        <a:lnTo>
                          <a:pt x="11" y="30"/>
                        </a:lnTo>
                        <a:lnTo>
                          <a:pt x="5" y="34"/>
                        </a:lnTo>
                        <a:lnTo>
                          <a:pt x="0" y="35"/>
                        </a:lnTo>
                        <a:lnTo>
                          <a:pt x="5" y="29"/>
                        </a:lnTo>
                        <a:lnTo>
                          <a:pt x="12" y="20"/>
                        </a:lnTo>
                        <a:lnTo>
                          <a:pt x="20" y="10"/>
                        </a:lnTo>
                        <a:lnTo>
                          <a:pt x="30" y="0"/>
                        </a:lnTo>
                        <a:lnTo>
                          <a:pt x="3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7" name="Google Shape;1757;p9"/>
                  <p:cNvSpPr/>
                  <p:nvPr/>
                </p:nvSpPr>
                <p:spPr>
                  <a:xfrm>
                    <a:off x="2650" y="1328"/>
                    <a:ext cx="6" cy="6"/>
                  </a:xfrm>
                  <a:custGeom>
                    <a:rect b="b" l="l" r="r" t="t"/>
                    <a:pathLst>
                      <a:path extrusionOk="0" h="29" w="30">
                        <a:moveTo>
                          <a:pt x="30" y="0"/>
                        </a:moveTo>
                        <a:lnTo>
                          <a:pt x="27" y="12"/>
                        </a:lnTo>
                        <a:lnTo>
                          <a:pt x="20" y="20"/>
                        </a:lnTo>
                        <a:lnTo>
                          <a:pt x="11" y="26"/>
                        </a:lnTo>
                        <a:lnTo>
                          <a:pt x="0" y="29"/>
                        </a:lnTo>
                        <a:lnTo>
                          <a:pt x="5" y="19"/>
                        </a:lnTo>
                        <a:lnTo>
                          <a:pt x="10" y="9"/>
                        </a:lnTo>
                        <a:lnTo>
                          <a:pt x="18" y="1"/>
                        </a:lnTo>
                        <a:lnTo>
                          <a:pt x="3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9"/>
                  <p:cNvSpPr/>
                  <p:nvPr/>
                </p:nvSpPr>
                <p:spPr>
                  <a:xfrm>
                    <a:off x="2965" y="1328"/>
                    <a:ext cx="23" cy="11"/>
                  </a:xfrm>
                  <a:custGeom>
                    <a:rect b="b" l="l" r="r" t="t"/>
                    <a:pathLst>
                      <a:path extrusionOk="0" h="54" w="115">
                        <a:moveTo>
                          <a:pt x="83" y="41"/>
                        </a:moveTo>
                        <a:lnTo>
                          <a:pt x="115" y="27"/>
                        </a:lnTo>
                        <a:lnTo>
                          <a:pt x="115" y="35"/>
                        </a:lnTo>
                        <a:lnTo>
                          <a:pt x="105" y="40"/>
                        </a:lnTo>
                        <a:lnTo>
                          <a:pt x="93" y="45"/>
                        </a:lnTo>
                        <a:lnTo>
                          <a:pt x="82" y="49"/>
                        </a:lnTo>
                        <a:lnTo>
                          <a:pt x="69" y="53"/>
                        </a:lnTo>
                        <a:lnTo>
                          <a:pt x="56" y="54"/>
                        </a:lnTo>
                        <a:lnTo>
                          <a:pt x="44" y="53"/>
                        </a:lnTo>
                        <a:lnTo>
                          <a:pt x="31" y="50"/>
                        </a:lnTo>
                        <a:lnTo>
                          <a:pt x="20" y="44"/>
                        </a:lnTo>
                        <a:lnTo>
                          <a:pt x="13" y="36"/>
                        </a:lnTo>
                        <a:lnTo>
                          <a:pt x="5" y="27"/>
                        </a:lnTo>
                        <a:lnTo>
                          <a:pt x="0" y="18"/>
                        </a:lnTo>
                        <a:lnTo>
                          <a:pt x="0" y="6"/>
                        </a:lnTo>
                        <a:lnTo>
                          <a:pt x="8" y="0"/>
                        </a:lnTo>
                        <a:lnTo>
                          <a:pt x="14" y="9"/>
                        </a:lnTo>
                        <a:lnTo>
                          <a:pt x="21" y="17"/>
                        </a:lnTo>
                        <a:lnTo>
                          <a:pt x="28" y="26"/>
                        </a:lnTo>
                        <a:lnTo>
                          <a:pt x="37" y="33"/>
                        </a:lnTo>
                        <a:lnTo>
                          <a:pt x="47" y="37"/>
                        </a:lnTo>
                        <a:lnTo>
                          <a:pt x="57" y="41"/>
                        </a:lnTo>
                        <a:lnTo>
                          <a:pt x="69" y="43"/>
                        </a:lnTo>
                        <a:lnTo>
                          <a:pt x="83"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9" name="Google Shape;1759;p9"/>
                  <p:cNvSpPr/>
                  <p:nvPr/>
                </p:nvSpPr>
                <p:spPr>
                  <a:xfrm>
                    <a:off x="2842" y="1333"/>
                    <a:ext cx="37" cy="74"/>
                  </a:xfrm>
                  <a:custGeom>
                    <a:rect b="b" l="l" r="r" t="t"/>
                    <a:pathLst>
                      <a:path extrusionOk="0" h="372" w="183">
                        <a:moveTo>
                          <a:pt x="167" y="95"/>
                        </a:moveTo>
                        <a:lnTo>
                          <a:pt x="170" y="117"/>
                        </a:lnTo>
                        <a:lnTo>
                          <a:pt x="165" y="136"/>
                        </a:lnTo>
                        <a:lnTo>
                          <a:pt x="158" y="154"/>
                        </a:lnTo>
                        <a:lnTo>
                          <a:pt x="149" y="171"/>
                        </a:lnTo>
                        <a:lnTo>
                          <a:pt x="143" y="188"/>
                        </a:lnTo>
                        <a:lnTo>
                          <a:pt x="139" y="203"/>
                        </a:lnTo>
                        <a:lnTo>
                          <a:pt x="144" y="221"/>
                        </a:lnTo>
                        <a:lnTo>
                          <a:pt x="156" y="239"/>
                        </a:lnTo>
                        <a:lnTo>
                          <a:pt x="164" y="253"/>
                        </a:lnTo>
                        <a:lnTo>
                          <a:pt x="174" y="265"/>
                        </a:lnTo>
                        <a:lnTo>
                          <a:pt x="182" y="280"/>
                        </a:lnTo>
                        <a:lnTo>
                          <a:pt x="183" y="295"/>
                        </a:lnTo>
                        <a:lnTo>
                          <a:pt x="175" y="296"/>
                        </a:lnTo>
                        <a:lnTo>
                          <a:pt x="171" y="294"/>
                        </a:lnTo>
                        <a:lnTo>
                          <a:pt x="167" y="290"/>
                        </a:lnTo>
                        <a:lnTo>
                          <a:pt x="164" y="284"/>
                        </a:lnTo>
                        <a:lnTo>
                          <a:pt x="162" y="279"/>
                        </a:lnTo>
                        <a:lnTo>
                          <a:pt x="158" y="273"/>
                        </a:lnTo>
                        <a:lnTo>
                          <a:pt x="153" y="271"/>
                        </a:lnTo>
                        <a:lnTo>
                          <a:pt x="146" y="272"/>
                        </a:lnTo>
                        <a:lnTo>
                          <a:pt x="140" y="284"/>
                        </a:lnTo>
                        <a:lnTo>
                          <a:pt x="134" y="296"/>
                        </a:lnTo>
                        <a:lnTo>
                          <a:pt x="126" y="308"/>
                        </a:lnTo>
                        <a:lnTo>
                          <a:pt x="118" y="320"/>
                        </a:lnTo>
                        <a:lnTo>
                          <a:pt x="111" y="332"/>
                        </a:lnTo>
                        <a:lnTo>
                          <a:pt x="105" y="346"/>
                        </a:lnTo>
                        <a:lnTo>
                          <a:pt x="98" y="358"/>
                        </a:lnTo>
                        <a:lnTo>
                          <a:pt x="93" y="372"/>
                        </a:lnTo>
                        <a:lnTo>
                          <a:pt x="84" y="372"/>
                        </a:lnTo>
                        <a:lnTo>
                          <a:pt x="78" y="352"/>
                        </a:lnTo>
                        <a:lnTo>
                          <a:pt x="79" y="336"/>
                        </a:lnTo>
                        <a:lnTo>
                          <a:pt x="84" y="320"/>
                        </a:lnTo>
                        <a:lnTo>
                          <a:pt x="96" y="305"/>
                        </a:lnTo>
                        <a:lnTo>
                          <a:pt x="108" y="291"/>
                        </a:lnTo>
                        <a:lnTo>
                          <a:pt x="120" y="275"/>
                        </a:lnTo>
                        <a:lnTo>
                          <a:pt x="130" y="259"/>
                        </a:lnTo>
                        <a:lnTo>
                          <a:pt x="137" y="243"/>
                        </a:lnTo>
                        <a:lnTo>
                          <a:pt x="129" y="236"/>
                        </a:lnTo>
                        <a:lnTo>
                          <a:pt x="125" y="239"/>
                        </a:lnTo>
                        <a:lnTo>
                          <a:pt x="122" y="244"/>
                        </a:lnTo>
                        <a:lnTo>
                          <a:pt x="118" y="247"/>
                        </a:lnTo>
                        <a:lnTo>
                          <a:pt x="111" y="246"/>
                        </a:lnTo>
                        <a:lnTo>
                          <a:pt x="107" y="226"/>
                        </a:lnTo>
                        <a:lnTo>
                          <a:pt x="108" y="207"/>
                        </a:lnTo>
                        <a:lnTo>
                          <a:pt x="112" y="189"/>
                        </a:lnTo>
                        <a:lnTo>
                          <a:pt x="119" y="170"/>
                        </a:lnTo>
                        <a:lnTo>
                          <a:pt x="128" y="152"/>
                        </a:lnTo>
                        <a:lnTo>
                          <a:pt x="136" y="133"/>
                        </a:lnTo>
                        <a:lnTo>
                          <a:pt x="142" y="113"/>
                        </a:lnTo>
                        <a:lnTo>
                          <a:pt x="144" y="91"/>
                        </a:lnTo>
                        <a:lnTo>
                          <a:pt x="138" y="81"/>
                        </a:lnTo>
                        <a:lnTo>
                          <a:pt x="131" y="70"/>
                        </a:lnTo>
                        <a:lnTo>
                          <a:pt x="125" y="60"/>
                        </a:lnTo>
                        <a:lnTo>
                          <a:pt x="117" y="50"/>
                        </a:lnTo>
                        <a:lnTo>
                          <a:pt x="109" y="40"/>
                        </a:lnTo>
                        <a:lnTo>
                          <a:pt x="101" y="31"/>
                        </a:lnTo>
                        <a:lnTo>
                          <a:pt x="92" y="23"/>
                        </a:lnTo>
                        <a:lnTo>
                          <a:pt x="83" y="15"/>
                        </a:lnTo>
                        <a:lnTo>
                          <a:pt x="73" y="26"/>
                        </a:lnTo>
                        <a:lnTo>
                          <a:pt x="63" y="39"/>
                        </a:lnTo>
                        <a:lnTo>
                          <a:pt x="55" y="51"/>
                        </a:lnTo>
                        <a:lnTo>
                          <a:pt x="47" y="63"/>
                        </a:lnTo>
                        <a:lnTo>
                          <a:pt x="41" y="77"/>
                        </a:lnTo>
                        <a:lnTo>
                          <a:pt x="33" y="89"/>
                        </a:lnTo>
                        <a:lnTo>
                          <a:pt x="26" y="102"/>
                        </a:lnTo>
                        <a:lnTo>
                          <a:pt x="18" y="114"/>
                        </a:lnTo>
                        <a:lnTo>
                          <a:pt x="33" y="113"/>
                        </a:lnTo>
                        <a:lnTo>
                          <a:pt x="45" y="106"/>
                        </a:lnTo>
                        <a:lnTo>
                          <a:pt x="54" y="97"/>
                        </a:lnTo>
                        <a:lnTo>
                          <a:pt x="62" y="86"/>
                        </a:lnTo>
                        <a:lnTo>
                          <a:pt x="70" y="75"/>
                        </a:lnTo>
                        <a:lnTo>
                          <a:pt x="78" y="66"/>
                        </a:lnTo>
                        <a:lnTo>
                          <a:pt x="85" y="59"/>
                        </a:lnTo>
                        <a:lnTo>
                          <a:pt x="96" y="57"/>
                        </a:lnTo>
                        <a:lnTo>
                          <a:pt x="94" y="62"/>
                        </a:lnTo>
                        <a:lnTo>
                          <a:pt x="91" y="70"/>
                        </a:lnTo>
                        <a:lnTo>
                          <a:pt x="90" y="79"/>
                        </a:lnTo>
                        <a:lnTo>
                          <a:pt x="96" y="86"/>
                        </a:lnTo>
                        <a:lnTo>
                          <a:pt x="99" y="88"/>
                        </a:lnTo>
                        <a:lnTo>
                          <a:pt x="102" y="89"/>
                        </a:lnTo>
                        <a:lnTo>
                          <a:pt x="106" y="89"/>
                        </a:lnTo>
                        <a:lnTo>
                          <a:pt x="108" y="93"/>
                        </a:lnTo>
                        <a:lnTo>
                          <a:pt x="108" y="100"/>
                        </a:lnTo>
                        <a:lnTo>
                          <a:pt x="92" y="98"/>
                        </a:lnTo>
                        <a:lnTo>
                          <a:pt x="78" y="104"/>
                        </a:lnTo>
                        <a:lnTo>
                          <a:pt x="63" y="114"/>
                        </a:lnTo>
                        <a:lnTo>
                          <a:pt x="48" y="124"/>
                        </a:lnTo>
                        <a:lnTo>
                          <a:pt x="35" y="132"/>
                        </a:lnTo>
                        <a:lnTo>
                          <a:pt x="23" y="135"/>
                        </a:lnTo>
                        <a:lnTo>
                          <a:pt x="10" y="130"/>
                        </a:lnTo>
                        <a:lnTo>
                          <a:pt x="0" y="113"/>
                        </a:lnTo>
                        <a:lnTo>
                          <a:pt x="9" y="99"/>
                        </a:lnTo>
                        <a:lnTo>
                          <a:pt x="18" y="86"/>
                        </a:lnTo>
                        <a:lnTo>
                          <a:pt x="27" y="71"/>
                        </a:lnTo>
                        <a:lnTo>
                          <a:pt x="36" y="57"/>
                        </a:lnTo>
                        <a:lnTo>
                          <a:pt x="44" y="43"/>
                        </a:lnTo>
                        <a:lnTo>
                          <a:pt x="53" y="29"/>
                        </a:lnTo>
                        <a:lnTo>
                          <a:pt x="62" y="15"/>
                        </a:lnTo>
                        <a:lnTo>
                          <a:pt x="72" y="3"/>
                        </a:lnTo>
                        <a:lnTo>
                          <a:pt x="82" y="0"/>
                        </a:lnTo>
                        <a:lnTo>
                          <a:pt x="90" y="0"/>
                        </a:lnTo>
                        <a:lnTo>
                          <a:pt x="96" y="2"/>
                        </a:lnTo>
                        <a:lnTo>
                          <a:pt x="101" y="5"/>
                        </a:lnTo>
                        <a:lnTo>
                          <a:pt x="107" y="11"/>
                        </a:lnTo>
                        <a:lnTo>
                          <a:pt x="111" y="16"/>
                        </a:lnTo>
                        <a:lnTo>
                          <a:pt x="117" y="23"/>
                        </a:lnTo>
                        <a:lnTo>
                          <a:pt x="122" y="29"/>
                        </a:lnTo>
                        <a:lnTo>
                          <a:pt x="167" y="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0" name="Google Shape;1760;p9"/>
                  <p:cNvSpPr/>
                  <p:nvPr/>
                </p:nvSpPr>
                <p:spPr>
                  <a:xfrm>
                    <a:off x="2941" y="1343"/>
                    <a:ext cx="14" cy="23"/>
                  </a:xfrm>
                  <a:custGeom>
                    <a:rect b="b" l="l" r="r" t="t"/>
                    <a:pathLst>
                      <a:path extrusionOk="0" h="113" w="74">
                        <a:moveTo>
                          <a:pt x="74" y="12"/>
                        </a:moveTo>
                        <a:lnTo>
                          <a:pt x="66" y="25"/>
                        </a:lnTo>
                        <a:lnTo>
                          <a:pt x="59" y="40"/>
                        </a:lnTo>
                        <a:lnTo>
                          <a:pt x="52" y="54"/>
                        </a:lnTo>
                        <a:lnTo>
                          <a:pt x="45" y="68"/>
                        </a:lnTo>
                        <a:lnTo>
                          <a:pt x="38" y="81"/>
                        </a:lnTo>
                        <a:lnTo>
                          <a:pt x="29" y="93"/>
                        </a:lnTo>
                        <a:lnTo>
                          <a:pt x="20" y="105"/>
                        </a:lnTo>
                        <a:lnTo>
                          <a:pt x="9" y="113"/>
                        </a:lnTo>
                        <a:lnTo>
                          <a:pt x="0" y="111"/>
                        </a:lnTo>
                        <a:lnTo>
                          <a:pt x="6" y="98"/>
                        </a:lnTo>
                        <a:lnTo>
                          <a:pt x="13" y="82"/>
                        </a:lnTo>
                        <a:lnTo>
                          <a:pt x="20" y="68"/>
                        </a:lnTo>
                        <a:lnTo>
                          <a:pt x="27" y="52"/>
                        </a:lnTo>
                        <a:lnTo>
                          <a:pt x="35" y="37"/>
                        </a:lnTo>
                        <a:lnTo>
                          <a:pt x="42" y="24"/>
                        </a:lnTo>
                        <a:lnTo>
                          <a:pt x="51" y="12"/>
                        </a:lnTo>
                        <a:lnTo>
                          <a:pt x="63" y="0"/>
                        </a:lnTo>
                        <a:lnTo>
                          <a:pt x="68" y="0"/>
                        </a:lnTo>
                        <a:lnTo>
                          <a:pt x="72" y="3"/>
                        </a:lnTo>
                        <a:lnTo>
                          <a:pt x="74" y="6"/>
                        </a:lnTo>
                        <a:lnTo>
                          <a:pt x="74"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1" name="Google Shape;1761;p9"/>
                  <p:cNvSpPr/>
                  <p:nvPr/>
                </p:nvSpPr>
                <p:spPr>
                  <a:xfrm>
                    <a:off x="2932" y="1347"/>
                    <a:ext cx="13" cy="22"/>
                  </a:xfrm>
                  <a:custGeom>
                    <a:rect b="b" l="l" r="r" t="t"/>
                    <a:pathLst>
                      <a:path extrusionOk="0" h="109" w="65">
                        <a:moveTo>
                          <a:pt x="43" y="52"/>
                        </a:moveTo>
                        <a:lnTo>
                          <a:pt x="10" y="109"/>
                        </a:lnTo>
                        <a:lnTo>
                          <a:pt x="0" y="109"/>
                        </a:lnTo>
                        <a:lnTo>
                          <a:pt x="8" y="94"/>
                        </a:lnTo>
                        <a:lnTo>
                          <a:pt x="15" y="79"/>
                        </a:lnTo>
                        <a:lnTo>
                          <a:pt x="22" y="64"/>
                        </a:lnTo>
                        <a:lnTo>
                          <a:pt x="30" y="51"/>
                        </a:lnTo>
                        <a:lnTo>
                          <a:pt x="36" y="37"/>
                        </a:lnTo>
                        <a:lnTo>
                          <a:pt x="44" y="24"/>
                        </a:lnTo>
                        <a:lnTo>
                          <a:pt x="54" y="11"/>
                        </a:lnTo>
                        <a:lnTo>
                          <a:pt x="64" y="0"/>
                        </a:lnTo>
                        <a:lnTo>
                          <a:pt x="65" y="13"/>
                        </a:lnTo>
                        <a:lnTo>
                          <a:pt x="60" y="26"/>
                        </a:lnTo>
                        <a:lnTo>
                          <a:pt x="51" y="39"/>
                        </a:lnTo>
                        <a:lnTo>
                          <a:pt x="43" y="5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2" name="Google Shape;1762;p9"/>
                  <p:cNvSpPr/>
                  <p:nvPr/>
                </p:nvSpPr>
                <p:spPr>
                  <a:xfrm>
                    <a:off x="2950" y="1350"/>
                    <a:ext cx="8" cy="13"/>
                  </a:xfrm>
                  <a:custGeom>
                    <a:rect b="b" l="l" r="r" t="t"/>
                    <a:pathLst>
                      <a:path extrusionOk="0" h="66" w="40">
                        <a:moveTo>
                          <a:pt x="20" y="60"/>
                        </a:moveTo>
                        <a:lnTo>
                          <a:pt x="16" y="64"/>
                        </a:lnTo>
                        <a:lnTo>
                          <a:pt x="12" y="66"/>
                        </a:lnTo>
                        <a:lnTo>
                          <a:pt x="5" y="66"/>
                        </a:lnTo>
                        <a:lnTo>
                          <a:pt x="0" y="64"/>
                        </a:lnTo>
                        <a:lnTo>
                          <a:pt x="3" y="55"/>
                        </a:lnTo>
                        <a:lnTo>
                          <a:pt x="7" y="46"/>
                        </a:lnTo>
                        <a:lnTo>
                          <a:pt x="12" y="38"/>
                        </a:lnTo>
                        <a:lnTo>
                          <a:pt x="18" y="30"/>
                        </a:lnTo>
                        <a:lnTo>
                          <a:pt x="23" y="22"/>
                        </a:lnTo>
                        <a:lnTo>
                          <a:pt x="28" y="14"/>
                        </a:lnTo>
                        <a:lnTo>
                          <a:pt x="33" y="7"/>
                        </a:lnTo>
                        <a:lnTo>
                          <a:pt x="38" y="0"/>
                        </a:lnTo>
                        <a:lnTo>
                          <a:pt x="40" y="14"/>
                        </a:lnTo>
                        <a:lnTo>
                          <a:pt x="34" y="29"/>
                        </a:lnTo>
                        <a:lnTo>
                          <a:pt x="25" y="45"/>
                        </a:lnTo>
                        <a:lnTo>
                          <a:pt x="20" y="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9"/>
                  <p:cNvSpPr/>
                  <p:nvPr/>
                </p:nvSpPr>
                <p:spPr>
                  <a:xfrm>
                    <a:off x="2925" y="1353"/>
                    <a:ext cx="11" cy="17"/>
                  </a:xfrm>
                  <a:custGeom>
                    <a:rect b="b" l="l" r="r" t="t"/>
                    <a:pathLst>
                      <a:path extrusionOk="0" h="86" w="55">
                        <a:moveTo>
                          <a:pt x="46" y="24"/>
                        </a:moveTo>
                        <a:lnTo>
                          <a:pt x="41" y="32"/>
                        </a:lnTo>
                        <a:lnTo>
                          <a:pt x="35" y="41"/>
                        </a:lnTo>
                        <a:lnTo>
                          <a:pt x="31" y="51"/>
                        </a:lnTo>
                        <a:lnTo>
                          <a:pt x="26" y="61"/>
                        </a:lnTo>
                        <a:lnTo>
                          <a:pt x="21" y="71"/>
                        </a:lnTo>
                        <a:lnTo>
                          <a:pt x="15" y="79"/>
                        </a:lnTo>
                        <a:lnTo>
                          <a:pt x="8" y="84"/>
                        </a:lnTo>
                        <a:lnTo>
                          <a:pt x="0" y="86"/>
                        </a:lnTo>
                        <a:lnTo>
                          <a:pt x="8" y="73"/>
                        </a:lnTo>
                        <a:lnTo>
                          <a:pt x="14" y="61"/>
                        </a:lnTo>
                        <a:lnTo>
                          <a:pt x="20" y="49"/>
                        </a:lnTo>
                        <a:lnTo>
                          <a:pt x="25" y="35"/>
                        </a:lnTo>
                        <a:lnTo>
                          <a:pt x="32" y="24"/>
                        </a:lnTo>
                        <a:lnTo>
                          <a:pt x="37" y="14"/>
                        </a:lnTo>
                        <a:lnTo>
                          <a:pt x="45" y="5"/>
                        </a:lnTo>
                        <a:lnTo>
                          <a:pt x="55" y="0"/>
                        </a:lnTo>
                        <a:lnTo>
                          <a:pt x="46" y="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4" name="Google Shape;1764;p9"/>
                  <p:cNvSpPr/>
                  <p:nvPr/>
                </p:nvSpPr>
                <p:spPr>
                  <a:xfrm>
                    <a:off x="2818" y="1353"/>
                    <a:ext cx="23" cy="17"/>
                  </a:xfrm>
                  <a:custGeom>
                    <a:rect b="b" l="l" r="r" t="t"/>
                    <a:pathLst>
                      <a:path extrusionOk="0" h="85" w="117">
                        <a:moveTo>
                          <a:pt x="20" y="31"/>
                        </a:moveTo>
                        <a:lnTo>
                          <a:pt x="31" y="36"/>
                        </a:lnTo>
                        <a:lnTo>
                          <a:pt x="44" y="40"/>
                        </a:lnTo>
                        <a:lnTo>
                          <a:pt x="56" y="45"/>
                        </a:lnTo>
                        <a:lnTo>
                          <a:pt x="68" y="48"/>
                        </a:lnTo>
                        <a:lnTo>
                          <a:pt x="81" y="51"/>
                        </a:lnTo>
                        <a:lnTo>
                          <a:pt x="93" y="56"/>
                        </a:lnTo>
                        <a:lnTo>
                          <a:pt x="105" y="60"/>
                        </a:lnTo>
                        <a:lnTo>
                          <a:pt x="117" y="66"/>
                        </a:lnTo>
                        <a:lnTo>
                          <a:pt x="117" y="76"/>
                        </a:lnTo>
                        <a:lnTo>
                          <a:pt x="110" y="82"/>
                        </a:lnTo>
                        <a:lnTo>
                          <a:pt x="100" y="84"/>
                        </a:lnTo>
                        <a:lnTo>
                          <a:pt x="90" y="85"/>
                        </a:lnTo>
                        <a:lnTo>
                          <a:pt x="77" y="79"/>
                        </a:lnTo>
                        <a:lnTo>
                          <a:pt x="65" y="75"/>
                        </a:lnTo>
                        <a:lnTo>
                          <a:pt x="51" y="70"/>
                        </a:lnTo>
                        <a:lnTo>
                          <a:pt x="39" y="67"/>
                        </a:lnTo>
                        <a:lnTo>
                          <a:pt x="27" y="61"/>
                        </a:lnTo>
                        <a:lnTo>
                          <a:pt x="16" y="55"/>
                        </a:lnTo>
                        <a:lnTo>
                          <a:pt x="7" y="46"/>
                        </a:lnTo>
                        <a:lnTo>
                          <a:pt x="1" y="33"/>
                        </a:lnTo>
                        <a:lnTo>
                          <a:pt x="1" y="24"/>
                        </a:lnTo>
                        <a:lnTo>
                          <a:pt x="0" y="14"/>
                        </a:lnTo>
                        <a:lnTo>
                          <a:pt x="1" y="6"/>
                        </a:lnTo>
                        <a:lnTo>
                          <a:pt x="4" y="0"/>
                        </a:lnTo>
                        <a:lnTo>
                          <a:pt x="12" y="5"/>
                        </a:lnTo>
                        <a:lnTo>
                          <a:pt x="17" y="12"/>
                        </a:lnTo>
                        <a:lnTo>
                          <a:pt x="19" y="20"/>
                        </a:lnTo>
                        <a:lnTo>
                          <a:pt x="20"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5" name="Google Shape;1765;p9"/>
                  <p:cNvSpPr/>
                  <p:nvPr/>
                </p:nvSpPr>
                <p:spPr>
                  <a:xfrm>
                    <a:off x="2958" y="1355"/>
                    <a:ext cx="3" cy="5"/>
                  </a:xfrm>
                  <a:custGeom>
                    <a:rect b="b" l="l" r="r" t="t"/>
                    <a:pathLst>
                      <a:path extrusionOk="0" h="27" w="19">
                        <a:moveTo>
                          <a:pt x="19" y="6"/>
                        </a:moveTo>
                        <a:lnTo>
                          <a:pt x="16" y="12"/>
                        </a:lnTo>
                        <a:lnTo>
                          <a:pt x="11" y="20"/>
                        </a:lnTo>
                        <a:lnTo>
                          <a:pt x="7" y="25"/>
                        </a:lnTo>
                        <a:lnTo>
                          <a:pt x="0" y="27"/>
                        </a:lnTo>
                        <a:lnTo>
                          <a:pt x="14" y="0"/>
                        </a:lnTo>
                        <a:lnTo>
                          <a:pt x="15" y="2"/>
                        </a:lnTo>
                        <a:lnTo>
                          <a:pt x="16" y="3"/>
                        </a:lnTo>
                        <a:lnTo>
                          <a:pt x="18" y="5"/>
                        </a:lnTo>
                        <a:lnTo>
                          <a:pt x="19"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6" name="Google Shape;1766;p9"/>
                  <p:cNvSpPr/>
                  <p:nvPr/>
                </p:nvSpPr>
                <p:spPr>
                  <a:xfrm>
                    <a:off x="2919" y="1358"/>
                    <a:ext cx="9" cy="15"/>
                  </a:xfrm>
                  <a:custGeom>
                    <a:rect b="b" l="l" r="r" t="t"/>
                    <a:pathLst>
                      <a:path extrusionOk="0" h="75" w="47">
                        <a:moveTo>
                          <a:pt x="47" y="0"/>
                        </a:moveTo>
                        <a:lnTo>
                          <a:pt x="43" y="10"/>
                        </a:lnTo>
                        <a:lnTo>
                          <a:pt x="37" y="21"/>
                        </a:lnTo>
                        <a:lnTo>
                          <a:pt x="31" y="31"/>
                        </a:lnTo>
                        <a:lnTo>
                          <a:pt x="27" y="41"/>
                        </a:lnTo>
                        <a:lnTo>
                          <a:pt x="20" y="51"/>
                        </a:lnTo>
                        <a:lnTo>
                          <a:pt x="15" y="61"/>
                        </a:lnTo>
                        <a:lnTo>
                          <a:pt x="8" y="69"/>
                        </a:lnTo>
                        <a:lnTo>
                          <a:pt x="0" y="75"/>
                        </a:lnTo>
                        <a:lnTo>
                          <a:pt x="1" y="67"/>
                        </a:lnTo>
                        <a:lnTo>
                          <a:pt x="4" y="58"/>
                        </a:lnTo>
                        <a:lnTo>
                          <a:pt x="8" y="47"/>
                        </a:lnTo>
                        <a:lnTo>
                          <a:pt x="13" y="38"/>
                        </a:lnTo>
                        <a:lnTo>
                          <a:pt x="20" y="30"/>
                        </a:lnTo>
                        <a:lnTo>
                          <a:pt x="27" y="19"/>
                        </a:lnTo>
                        <a:lnTo>
                          <a:pt x="32" y="10"/>
                        </a:lnTo>
                        <a:lnTo>
                          <a:pt x="39" y="0"/>
                        </a:ln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7" name="Google Shape;1767;p9"/>
                  <p:cNvSpPr/>
                  <p:nvPr/>
                </p:nvSpPr>
                <p:spPr>
                  <a:xfrm>
                    <a:off x="2843" y="1362"/>
                    <a:ext cx="4" cy="10"/>
                  </a:xfrm>
                  <a:custGeom>
                    <a:rect b="b" l="l" r="r" t="t"/>
                    <a:pathLst>
                      <a:path extrusionOk="0" h="52" w="20">
                        <a:moveTo>
                          <a:pt x="20" y="31"/>
                        </a:moveTo>
                        <a:lnTo>
                          <a:pt x="13" y="35"/>
                        </a:lnTo>
                        <a:lnTo>
                          <a:pt x="12" y="42"/>
                        </a:lnTo>
                        <a:lnTo>
                          <a:pt x="10" y="49"/>
                        </a:lnTo>
                        <a:lnTo>
                          <a:pt x="3" y="52"/>
                        </a:lnTo>
                        <a:lnTo>
                          <a:pt x="0" y="40"/>
                        </a:lnTo>
                        <a:lnTo>
                          <a:pt x="1" y="26"/>
                        </a:lnTo>
                        <a:lnTo>
                          <a:pt x="5" y="13"/>
                        </a:lnTo>
                        <a:lnTo>
                          <a:pt x="9" y="0"/>
                        </a:lnTo>
                        <a:lnTo>
                          <a:pt x="15" y="3"/>
                        </a:lnTo>
                        <a:lnTo>
                          <a:pt x="18" y="9"/>
                        </a:lnTo>
                        <a:lnTo>
                          <a:pt x="19" y="19"/>
                        </a:lnTo>
                        <a:lnTo>
                          <a:pt x="20"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8" name="Google Shape;1768;p9"/>
                  <p:cNvSpPr/>
                  <p:nvPr/>
                </p:nvSpPr>
                <p:spPr>
                  <a:xfrm>
                    <a:off x="2956" y="1362"/>
                    <a:ext cx="14" cy="26"/>
                  </a:xfrm>
                  <a:custGeom>
                    <a:rect b="b" l="l" r="r" t="t"/>
                    <a:pathLst>
                      <a:path extrusionOk="0" h="128" w="72">
                        <a:moveTo>
                          <a:pt x="9" y="128"/>
                        </a:moveTo>
                        <a:lnTo>
                          <a:pt x="0" y="119"/>
                        </a:lnTo>
                        <a:lnTo>
                          <a:pt x="9" y="106"/>
                        </a:lnTo>
                        <a:lnTo>
                          <a:pt x="18" y="90"/>
                        </a:lnTo>
                        <a:lnTo>
                          <a:pt x="26" y="76"/>
                        </a:lnTo>
                        <a:lnTo>
                          <a:pt x="34" y="60"/>
                        </a:lnTo>
                        <a:lnTo>
                          <a:pt x="41" y="44"/>
                        </a:lnTo>
                        <a:lnTo>
                          <a:pt x="47" y="29"/>
                        </a:lnTo>
                        <a:lnTo>
                          <a:pt x="55" y="14"/>
                        </a:lnTo>
                        <a:lnTo>
                          <a:pt x="63" y="0"/>
                        </a:lnTo>
                        <a:lnTo>
                          <a:pt x="72" y="6"/>
                        </a:lnTo>
                        <a:lnTo>
                          <a:pt x="9" y="1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9" name="Google Shape;1769;p9"/>
                  <p:cNvSpPr/>
                  <p:nvPr/>
                </p:nvSpPr>
                <p:spPr>
                  <a:xfrm>
                    <a:off x="2953" y="1363"/>
                    <a:ext cx="11" cy="20"/>
                  </a:xfrm>
                  <a:custGeom>
                    <a:rect b="b" l="l" r="r" t="t"/>
                    <a:pathLst>
                      <a:path extrusionOk="0" h="98" w="53">
                        <a:moveTo>
                          <a:pt x="53" y="2"/>
                        </a:moveTo>
                        <a:lnTo>
                          <a:pt x="47" y="13"/>
                        </a:lnTo>
                        <a:lnTo>
                          <a:pt x="41" y="26"/>
                        </a:lnTo>
                        <a:lnTo>
                          <a:pt x="37" y="37"/>
                        </a:lnTo>
                        <a:lnTo>
                          <a:pt x="32" y="49"/>
                        </a:lnTo>
                        <a:lnTo>
                          <a:pt x="27" y="63"/>
                        </a:lnTo>
                        <a:lnTo>
                          <a:pt x="21" y="74"/>
                        </a:lnTo>
                        <a:lnTo>
                          <a:pt x="13" y="86"/>
                        </a:lnTo>
                        <a:lnTo>
                          <a:pt x="4" y="98"/>
                        </a:lnTo>
                        <a:lnTo>
                          <a:pt x="0" y="83"/>
                        </a:lnTo>
                        <a:lnTo>
                          <a:pt x="1" y="71"/>
                        </a:lnTo>
                        <a:lnTo>
                          <a:pt x="4" y="61"/>
                        </a:lnTo>
                        <a:lnTo>
                          <a:pt x="10" y="50"/>
                        </a:lnTo>
                        <a:lnTo>
                          <a:pt x="16" y="42"/>
                        </a:lnTo>
                        <a:lnTo>
                          <a:pt x="22" y="30"/>
                        </a:lnTo>
                        <a:lnTo>
                          <a:pt x="25" y="19"/>
                        </a:lnTo>
                        <a:lnTo>
                          <a:pt x="25" y="6"/>
                        </a:lnTo>
                        <a:lnTo>
                          <a:pt x="32" y="3"/>
                        </a:lnTo>
                        <a:lnTo>
                          <a:pt x="40" y="0"/>
                        </a:lnTo>
                        <a:lnTo>
                          <a:pt x="47" y="0"/>
                        </a:lnTo>
                        <a:lnTo>
                          <a:pt x="53"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0" name="Google Shape;1770;p9"/>
                  <p:cNvSpPr/>
                  <p:nvPr/>
                </p:nvSpPr>
                <p:spPr>
                  <a:xfrm>
                    <a:off x="2817" y="1366"/>
                    <a:ext cx="59" cy="71"/>
                  </a:xfrm>
                  <a:custGeom>
                    <a:rect b="b" l="l" r="r" t="t"/>
                    <a:pathLst>
                      <a:path extrusionOk="0" h="353" w="294">
                        <a:moveTo>
                          <a:pt x="24" y="2"/>
                        </a:moveTo>
                        <a:lnTo>
                          <a:pt x="21" y="15"/>
                        </a:lnTo>
                        <a:lnTo>
                          <a:pt x="22" y="28"/>
                        </a:lnTo>
                        <a:lnTo>
                          <a:pt x="29" y="38"/>
                        </a:lnTo>
                        <a:lnTo>
                          <a:pt x="41" y="44"/>
                        </a:lnTo>
                        <a:lnTo>
                          <a:pt x="54" y="44"/>
                        </a:lnTo>
                        <a:lnTo>
                          <a:pt x="67" y="47"/>
                        </a:lnTo>
                        <a:lnTo>
                          <a:pt x="79" y="50"/>
                        </a:lnTo>
                        <a:lnTo>
                          <a:pt x="92" y="55"/>
                        </a:lnTo>
                        <a:lnTo>
                          <a:pt x="103" y="60"/>
                        </a:lnTo>
                        <a:lnTo>
                          <a:pt x="114" y="66"/>
                        </a:lnTo>
                        <a:lnTo>
                          <a:pt x="125" y="71"/>
                        </a:lnTo>
                        <a:lnTo>
                          <a:pt x="134" y="78"/>
                        </a:lnTo>
                        <a:lnTo>
                          <a:pt x="134" y="89"/>
                        </a:lnTo>
                        <a:lnTo>
                          <a:pt x="127" y="89"/>
                        </a:lnTo>
                        <a:lnTo>
                          <a:pt x="118" y="88"/>
                        </a:lnTo>
                        <a:lnTo>
                          <a:pt x="109" y="87"/>
                        </a:lnTo>
                        <a:lnTo>
                          <a:pt x="100" y="84"/>
                        </a:lnTo>
                        <a:lnTo>
                          <a:pt x="91" y="80"/>
                        </a:lnTo>
                        <a:lnTo>
                          <a:pt x="81" y="77"/>
                        </a:lnTo>
                        <a:lnTo>
                          <a:pt x="72" y="74"/>
                        </a:lnTo>
                        <a:lnTo>
                          <a:pt x="63" y="71"/>
                        </a:lnTo>
                        <a:lnTo>
                          <a:pt x="61" y="70"/>
                        </a:lnTo>
                        <a:lnTo>
                          <a:pt x="60" y="70"/>
                        </a:lnTo>
                        <a:lnTo>
                          <a:pt x="58" y="72"/>
                        </a:lnTo>
                        <a:lnTo>
                          <a:pt x="57" y="74"/>
                        </a:lnTo>
                        <a:lnTo>
                          <a:pt x="70" y="84"/>
                        </a:lnTo>
                        <a:lnTo>
                          <a:pt x="84" y="91"/>
                        </a:lnTo>
                        <a:lnTo>
                          <a:pt x="96" y="99"/>
                        </a:lnTo>
                        <a:lnTo>
                          <a:pt x="109" y="106"/>
                        </a:lnTo>
                        <a:lnTo>
                          <a:pt x="120" y="113"/>
                        </a:lnTo>
                        <a:lnTo>
                          <a:pt x="132" y="121"/>
                        </a:lnTo>
                        <a:lnTo>
                          <a:pt x="143" y="130"/>
                        </a:lnTo>
                        <a:lnTo>
                          <a:pt x="156" y="141"/>
                        </a:lnTo>
                        <a:lnTo>
                          <a:pt x="162" y="140"/>
                        </a:lnTo>
                        <a:lnTo>
                          <a:pt x="167" y="137"/>
                        </a:lnTo>
                        <a:lnTo>
                          <a:pt x="173" y="134"/>
                        </a:lnTo>
                        <a:lnTo>
                          <a:pt x="177" y="130"/>
                        </a:lnTo>
                        <a:lnTo>
                          <a:pt x="180" y="126"/>
                        </a:lnTo>
                        <a:lnTo>
                          <a:pt x="185" y="123"/>
                        </a:lnTo>
                        <a:lnTo>
                          <a:pt x="189" y="120"/>
                        </a:lnTo>
                        <a:lnTo>
                          <a:pt x="194" y="118"/>
                        </a:lnTo>
                        <a:lnTo>
                          <a:pt x="193" y="126"/>
                        </a:lnTo>
                        <a:lnTo>
                          <a:pt x="188" y="133"/>
                        </a:lnTo>
                        <a:lnTo>
                          <a:pt x="183" y="141"/>
                        </a:lnTo>
                        <a:lnTo>
                          <a:pt x="177" y="146"/>
                        </a:lnTo>
                        <a:lnTo>
                          <a:pt x="173" y="154"/>
                        </a:lnTo>
                        <a:lnTo>
                          <a:pt x="169" y="161"/>
                        </a:lnTo>
                        <a:lnTo>
                          <a:pt x="169" y="170"/>
                        </a:lnTo>
                        <a:lnTo>
                          <a:pt x="174" y="179"/>
                        </a:lnTo>
                        <a:lnTo>
                          <a:pt x="182" y="202"/>
                        </a:lnTo>
                        <a:lnTo>
                          <a:pt x="186" y="225"/>
                        </a:lnTo>
                        <a:lnTo>
                          <a:pt x="190" y="248"/>
                        </a:lnTo>
                        <a:lnTo>
                          <a:pt x="203" y="270"/>
                        </a:lnTo>
                        <a:lnTo>
                          <a:pt x="215" y="262"/>
                        </a:lnTo>
                        <a:lnTo>
                          <a:pt x="225" y="253"/>
                        </a:lnTo>
                        <a:lnTo>
                          <a:pt x="234" y="242"/>
                        </a:lnTo>
                        <a:lnTo>
                          <a:pt x="242" y="229"/>
                        </a:lnTo>
                        <a:lnTo>
                          <a:pt x="250" y="217"/>
                        </a:lnTo>
                        <a:lnTo>
                          <a:pt x="259" y="207"/>
                        </a:lnTo>
                        <a:lnTo>
                          <a:pt x="269" y="198"/>
                        </a:lnTo>
                        <a:lnTo>
                          <a:pt x="283" y="191"/>
                        </a:lnTo>
                        <a:lnTo>
                          <a:pt x="294" y="197"/>
                        </a:lnTo>
                        <a:lnTo>
                          <a:pt x="284" y="219"/>
                        </a:lnTo>
                        <a:lnTo>
                          <a:pt x="272" y="241"/>
                        </a:lnTo>
                        <a:lnTo>
                          <a:pt x="259" y="260"/>
                        </a:lnTo>
                        <a:lnTo>
                          <a:pt x="245" y="277"/>
                        </a:lnTo>
                        <a:lnTo>
                          <a:pt x="233" y="295"/>
                        </a:lnTo>
                        <a:lnTo>
                          <a:pt x="221" y="313"/>
                        </a:lnTo>
                        <a:lnTo>
                          <a:pt x="212" y="332"/>
                        </a:lnTo>
                        <a:lnTo>
                          <a:pt x="204" y="353"/>
                        </a:lnTo>
                        <a:lnTo>
                          <a:pt x="197" y="349"/>
                        </a:lnTo>
                        <a:lnTo>
                          <a:pt x="192" y="344"/>
                        </a:lnTo>
                        <a:lnTo>
                          <a:pt x="187" y="338"/>
                        </a:lnTo>
                        <a:lnTo>
                          <a:pt x="183" y="331"/>
                        </a:lnTo>
                        <a:lnTo>
                          <a:pt x="179" y="325"/>
                        </a:lnTo>
                        <a:lnTo>
                          <a:pt x="175" y="318"/>
                        </a:lnTo>
                        <a:lnTo>
                          <a:pt x="170" y="311"/>
                        </a:lnTo>
                        <a:lnTo>
                          <a:pt x="165" y="304"/>
                        </a:lnTo>
                        <a:lnTo>
                          <a:pt x="168" y="267"/>
                        </a:lnTo>
                        <a:lnTo>
                          <a:pt x="165" y="230"/>
                        </a:lnTo>
                        <a:lnTo>
                          <a:pt x="157" y="196"/>
                        </a:lnTo>
                        <a:lnTo>
                          <a:pt x="149" y="163"/>
                        </a:lnTo>
                        <a:lnTo>
                          <a:pt x="133" y="150"/>
                        </a:lnTo>
                        <a:lnTo>
                          <a:pt x="116" y="141"/>
                        </a:lnTo>
                        <a:lnTo>
                          <a:pt x="100" y="133"/>
                        </a:lnTo>
                        <a:lnTo>
                          <a:pt x="83" y="125"/>
                        </a:lnTo>
                        <a:lnTo>
                          <a:pt x="66" y="118"/>
                        </a:lnTo>
                        <a:lnTo>
                          <a:pt x="52" y="108"/>
                        </a:lnTo>
                        <a:lnTo>
                          <a:pt x="41" y="96"/>
                        </a:lnTo>
                        <a:lnTo>
                          <a:pt x="33" y="78"/>
                        </a:lnTo>
                        <a:lnTo>
                          <a:pt x="31" y="67"/>
                        </a:lnTo>
                        <a:lnTo>
                          <a:pt x="26" y="57"/>
                        </a:lnTo>
                        <a:lnTo>
                          <a:pt x="18" y="48"/>
                        </a:lnTo>
                        <a:lnTo>
                          <a:pt x="9" y="39"/>
                        </a:lnTo>
                        <a:lnTo>
                          <a:pt x="3" y="31"/>
                        </a:lnTo>
                        <a:lnTo>
                          <a:pt x="0" y="21"/>
                        </a:lnTo>
                        <a:lnTo>
                          <a:pt x="3" y="11"/>
                        </a:lnTo>
                        <a:lnTo>
                          <a:pt x="14" y="0"/>
                        </a:lnTo>
                        <a:lnTo>
                          <a:pt x="24"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1" name="Google Shape;1771;p9"/>
                  <p:cNvSpPr/>
                  <p:nvPr/>
                </p:nvSpPr>
                <p:spPr>
                  <a:xfrm>
                    <a:off x="2949" y="1366"/>
                    <a:ext cx="6" cy="10"/>
                  </a:xfrm>
                  <a:custGeom>
                    <a:rect b="b" l="l" r="r" t="t"/>
                    <a:pathLst>
                      <a:path extrusionOk="0" h="50" w="34">
                        <a:moveTo>
                          <a:pt x="34" y="0"/>
                        </a:moveTo>
                        <a:lnTo>
                          <a:pt x="29" y="14"/>
                        </a:lnTo>
                        <a:lnTo>
                          <a:pt x="24" y="27"/>
                        </a:lnTo>
                        <a:lnTo>
                          <a:pt x="16" y="39"/>
                        </a:lnTo>
                        <a:lnTo>
                          <a:pt x="9" y="50"/>
                        </a:lnTo>
                        <a:lnTo>
                          <a:pt x="0" y="47"/>
                        </a:lnTo>
                        <a:lnTo>
                          <a:pt x="1" y="39"/>
                        </a:lnTo>
                        <a:lnTo>
                          <a:pt x="2" y="31"/>
                        </a:lnTo>
                        <a:lnTo>
                          <a:pt x="5" y="23"/>
                        </a:lnTo>
                        <a:lnTo>
                          <a:pt x="9" y="16"/>
                        </a:lnTo>
                        <a:lnTo>
                          <a:pt x="14" y="10"/>
                        </a:lnTo>
                        <a:lnTo>
                          <a:pt x="19" y="5"/>
                        </a:lnTo>
                        <a:lnTo>
                          <a:pt x="26" y="2"/>
                        </a:lnTo>
                        <a:lnTo>
                          <a:pt x="3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2" name="Google Shape;1772;p9"/>
                  <p:cNvSpPr/>
                  <p:nvPr/>
                </p:nvSpPr>
                <p:spPr>
                  <a:xfrm>
                    <a:off x="2908" y="1367"/>
                    <a:ext cx="10" cy="12"/>
                  </a:xfrm>
                  <a:custGeom>
                    <a:rect b="b" l="l" r="r" t="t"/>
                    <a:pathLst>
                      <a:path extrusionOk="0" h="60" w="49">
                        <a:moveTo>
                          <a:pt x="0" y="60"/>
                        </a:moveTo>
                        <a:lnTo>
                          <a:pt x="5" y="53"/>
                        </a:lnTo>
                        <a:lnTo>
                          <a:pt x="10" y="45"/>
                        </a:lnTo>
                        <a:lnTo>
                          <a:pt x="15" y="36"/>
                        </a:lnTo>
                        <a:lnTo>
                          <a:pt x="22" y="28"/>
                        </a:lnTo>
                        <a:lnTo>
                          <a:pt x="27" y="19"/>
                        </a:lnTo>
                        <a:lnTo>
                          <a:pt x="34" y="12"/>
                        </a:lnTo>
                        <a:lnTo>
                          <a:pt x="41" y="5"/>
                        </a:lnTo>
                        <a:lnTo>
                          <a:pt x="49" y="0"/>
                        </a:lnTo>
                        <a:lnTo>
                          <a:pt x="43" y="8"/>
                        </a:lnTo>
                        <a:lnTo>
                          <a:pt x="38" y="17"/>
                        </a:lnTo>
                        <a:lnTo>
                          <a:pt x="34" y="27"/>
                        </a:lnTo>
                        <a:lnTo>
                          <a:pt x="29" y="36"/>
                        </a:lnTo>
                        <a:lnTo>
                          <a:pt x="24" y="45"/>
                        </a:lnTo>
                        <a:lnTo>
                          <a:pt x="17" y="53"/>
                        </a:lnTo>
                        <a:lnTo>
                          <a:pt x="9" y="58"/>
                        </a:lnTo>
                        <a:lnTo>
                          <a:pt x="0" y="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3" name="Google Shape;1773;p9"/>
                  <p:cNvSpPr/>
                  <p:nvPr/>
                </p:nvSpPr>
                <p:spPr>
                  <a:xfrm>
                    <a:off x="2637" y="1368"/>
                    <a:ext cx="25" cy="13"/>
                  </a:xfrm>
                  <a:custGeom>
                    <a:rect b="b" l="l" r="r" t="t"/>
                    <a:pathLst>
                      <a:path extrusionOk="0" h="63" w="124">
                        <a:moveTo>
                          <a:pt x="122" y="42"/>
                        </a:moveTo>
                        <a:lnTo>
                          <a:pt x="124" y="49"/>
                        </a:lnTo>
                        <a:lnTo>
                          <a:pt x="122" y="56"/>
                        </a:lnTo>
                        <a:lnTo>
                          <a:pt x="116" y="60"/>
                        </a:lnTo>
                        <a:lnTo>
                          <a:pt x="111" y="63"/>
                        </a:lnTo>
                        <a:lnTo>
                          <a:pt x="98" y="54"/>
                        </a:lnTo>
                        <a:lnTo>
                          <a:pt x="85" y="47"/>
                        </a:lnTo>
                        <a:lnTo>
                          <a:pt x="70" y="40"/>
                        </a:lnTo>
                        <a:lnTo>
                          <a:pt x="56" y="35"/>
                        </a:lnTo>
                        <a:lnTo>
                          <a:pt x="41" y="29"/>
                        </a:lnTo>
                        <a:lnTo>
                          <a:pt x="27" y="23"/>
                        </a:lnTo>
                        <a:lnTo>
                          <a:pt x="12" y="17"/>
                        </a:lnTo>
                        <a:lnTo>
                          <a:pt x="0" y="9"/>
                        </a:lnTo>
                        <a:lnTo>
                          <a:pt x="4" y="3"/>
                        </a:lnTo>
                        <a:lnTo>
                          <a:pt x="10" y="0"/>
                        </a:lnTo>
                        <a:lnTo>
                          <a:pt x="16" y="0"/>
                        </a:lnTo>
                        <a:lnTo>
                          <a:pt x="25" y="1"/>
                        </a:lnTo>
                        <a:lnTo>
                          <a:pt x="33" y="3"/>
                        </a:lnTo>
                        <a:lnTo>
                          <a:pt x="41" y="5"/>
                        </a:lnTo>
                        <a:lnTo>
                          <a:pt x="50" y="8"/>
                        </a:lnTo>
                        <a:lnTo>
                          <a:pt x="57" y="10"/>
                        </a:lnTo>
                        <a:lnTo>
                          <a:pt x="67" y="13"/>
                        </a:lnTo>
                        <a:lnTo>
                          <a:pt x="76" y="17"/>
                        </a:lnTo>
                        <a:lnTo>
                          <a:pt x="85" y="20"/>
                        </a:lnTo>
                        <a:lnTo>
                          <a:pt x="94" y="23"/>
                        </a:lnTo>
                        <a:lnTo>
                          <a:pt x="102" y="28"/>
                        </a:lnTo>
                        <a:lnTo>
                          <a:pt x="110" y="32"/>
                        </a:lnTo>
                        <a:lnTo>
                          <a:pt x="116" y="37"/>
                        </a:lnTo>
                        <a:lnTo>
                          <a:pt x="122"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4" name="Google Shape;1774;p9"/>
                  <p:cNvSpPr/>
                  <p:nvPr/>
                </p:nvSpPr>
                <p:spPr>
                  <a:xfrm>
                    <a:off x="2943" y="1369"/>
                    <a:ext cx="3" cy="3"/>
                  </a:xfrm>
                  <a:custGeom>
                    <a:rect b="b" l="l" r="r" t="t"/>
                    <a:pathLst>
                      <a:path extrusionOk="0" h="16" w="18">
                        <a:moveTo>
                          <a:pt x="18" y="11"/>
                        </a:moveTo>
                        <a:lnTo>
                          <a:pt x="13" y="13"/>
                        </a:lnTo>
                        <a:lnTo>
                          <a:pt x="10" y="15"/>
                        </a:lnTo>
                        <a:lnTo>
                          <a:pt x="6" y="16"/>
                        </a:lnTo>
                        <a:lnTo>
                          <a:pt x="2" y="13"/>
                        </a:lnTo>
                        <a:lnTo>
                          <a:pt x="0" y="11"/>
                        </a:lnTo>
                        <a:lnTo>
                          <a:pt x="12" y="0"/>
                        </a:lnTo>
                        <a:lnTo>
                          <a:pt x="16" y="2"/>
                        </a:lnTo>
                        <a:lnTo>
                          <a:pt x="17" y="6"/>
                        </a:lnTo>
                        <a:lnTo>
                          <a:pt x="17" y="8"/>
                        </a:lnTo>
                        <a:lnTo>
                          <a:pt x="18" y="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5" name="Google Shape;1775;p9"/>
                  <p:cNvSpPr/>
                  <p:nvPr/>
                </p:nvSpPr>
                <p:spPr>
                  <a:xfrm>
                    <a:off x="2970" y="1369"/>
                    <a:ext cx="3" cy="5"/>
                  </a:xfrm>
                  <a:custGeom>
                    <a:rect b="b" l="l" r="r" t="t"/>
                    <a:pathLst>
                      <a:path extrusionOk="0" h="27" w="17">
                        <a:moveTo>
                          <a:pt x="17" y="9"/>
                        </a:moveTo>
                        <a:lnTo>
                          <a:pt x="12" y="15"/>
                        </a:lnTo>
                        <a:lnTo>
                          <a:pt x="10" y="21"/>
                        </a:lnTo>
                        <a:lnTo>
                          <a:pt x="8" y="27"/>
                        </a:lnTo>
                        <a:lnTo>
                          <a:pt x="0" y="27"/>
                        </a:lnTo>
                        <a:lnTo>
                          <a:pt x="1" y="16"/>
                        </a:lnTo>
                        <a:lnTo>
                          <a:pt x="4" y="5"/>
                        </a:lnTo>
                        <a:lnTo>
                          <a:pt x="10" y="0"/>
                        </a:lnTo>
                        <a:lnTo>
                          <a:pt x="17"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6" name="Google Shape;1776;p9"/>
                  <p:cNvSpPr/>
                  <p:nvPr/>
                </p:nvSpPr>
                <p:spPr>
                  <a:xfrm>
                    <a:off x="2934" y="1374"/>
                    <a:ext cx="4" cy="10"/>
                  </a:xfrm>
                  <a:custGeom>
                    <a:rect b="b" l="l" r="r" t="t"/>
                    <a:pathLst>
                      <a:path extrusionOk="0" h="50" w="20">
                        <a:moveTo>
                          <a:pt x="0" y="50"/>
                        </a:moveTo>
                        <a:lnTo>
                          <a:pt x="2" y="37"/>
                        </a:lnTo>
                        <a:lnTo>
                          <a:pt x="3" y="22"/>
                        </a:lnTo>
                        <a:lnTo>
                          <a:pt x="9" y="9"/>
                        </a:lnTo>
                        <a:lnTo>
                          <a:pt x="19" y="0"/>
                        </a:lnTo>
                        <a:lnTo>
                          <a:pt x="20" y="13"/>
                        </a:lnTo>
                        <a:lnTo>
                          <a:pt x="16" y="27"/>
                        </a:lnTo>
                        <a:lnTo>
                          <a:pt x="8" y="39"/>
                        </a:lnTo>
                        <a:lnTo>
                          <a:pt x="0" y="5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7" name="Google Shape;1777;p9"/>
                  <p:cNvSpPr/>
                  <p:nvPr/>
                </p:nvSpPr>
                <p:spPr>
                  <a:xfrm>
                    <a:off x="2920" y="1377"/>
                    <a:ext cx="5" cy="7"/>
                  </a:xfrm>
                  <a:custGeom>
                    <a:rect b="b" l="l" r="r" t="t"/>
                    <a:pathLst>
                      <a:path extrusionOk="0" h="35" w="22">
                        <a:moveTo>
                          <a:pt x="22" y="0"/>
                        </a:moveTo>
                        <a:lnTo>
                          <a:pt x="22" y="9"/>
                        </a:lnTo>
                        <a:lnTo>
                          <a:pt x="19" y="17"/>
                        </a:lnTo>
                        <a:lnTo>
                          <a:pt x="13" y="25"/>
                        </a:lnTo>
                        <a:lnTo>
                          <a:pt x="8" y="32"/>
                        </a:lnTo>
                        <a:lnTo>
                          <a:pt x="0" y="35"/>
                        </a:lnTo>
                        <a:lnTo>
                          <a:pt x="0" y="26"/>
                        </a:lnTo>
                        <a:lnTo>
                          <a:pt x="4" y="16"/>
                        </a:lnTo>
                        <a:lnTo>
                          <a:pt x="12" y="7"/>
                        </a:lnTo>
                        <a:lnTo>
                          <a:pt x="2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8" name="Google Shape;1778;p9"/>
                  <p:cNvSpPr/>
                  <p:nvPr/>
                </p:nvSpPr>
                <p:spPr>
                  <a:xfrm>
                    <a:off x="2932" y="1377"/>
                    <a:ext cx="10" cy="19"/>
                  </a:xfrm>
                  <a:custGeom>
                    <a:rect b="b" l="l" r="r" t="t"/>
                    <a:pathLst>
                      <a:path extrusionOk="0" h="98" w="46">
                        <a:moveTo>
                          <a:pt x="28" y="59"/>
                        </a:moveTo>
                        <a:lnTo>
                          <a:pt x="21" y="68"/>
                        </a:lnTo>
                        <a:lnTo>
                          <a:pt x="15" y="79"/>
                        </a:lnTo>
                        <a:lnTo>
                          <a:pt x="9" y="90"/>
                        </a:lnTo>
                        <a:lnTo>
                          <a:pt x="0" y="98"/>
                        </a:lnTo>
                        <a:lnTo>
                          <a:pt x="6" y="87"/>
                        </a:lnTo>
                        <a:lnTo>
                          <a:pt x="10" y="74"/>
                        </a:lnTo>
                        <a:lnTo>
                          <a:pt x="15" y="61"/>
                        </a:lnTo>
                        <a:lnTo>
                          <a:pt x="21" y="47"/>
                        </a:lnTo>
                        <a:lnTo>
                          <a:pt x="25" y="34"/>
                        </a:lnTo>
                        <a:lnTo>
                          <a:pt x="31" y="22"/>
                        </a:lnTo>
                        <a:lnTo>
                          <a:pt x="37" y="9"/>
                        </a:lnTo>
                        <a:lnTo>
                          <a:pt x="46" y="0"/>
                        </a:lnTo>
                        <a:lnTo>
                          <a:pt x="46" y="14"/>
                        </a:lnTo>
                        <a:lnTo>
                          <a:pt x="42" y="29"/>
                        </a:lnTo>
                        <a:lnTo>
                          <a:pt x="34" y="44"/>
                        </a:lnTo>
                        <a:lnTo>
                          <a:pt x="28" y="5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9" name="Google Shape;1779;p9"/>
                  <p:cNvSpPr/>
                  <p:nvPr/>
                </p:nvSpPr>
                <p:spPr>
                  <a:xfrm>
                    <a:off x="2974" y="1377"/>
                    <a:ext cx="2" cy="4"/>
                  </a:xfrm>
                  <a:custGeom>
                    <a:rect b="b" l="l" r="r" t="t"/>
                    <a:pathLst>
                      <a:path extrusionOk="0" h="23" w="12">
                        <a:moveTo>
                          <a:pt x="12" y="0"/>
                        </a:moveTo>
                        <a:lnTo>
                          <a:pt x="11" y="9"/>
                        </a:lnTo>
                        <a:lnTo>
                          <a:pt x="11" y="14"/>
                        </a:lnTo>
                        <a:lnTo>
                          <a:pt x="10" y="17"/>
                        </a:lnTo>
                        <a:lnTo>
                          <a:pt x="4" y="23"/>
                        </a:lnTo>
                        <a:lnTo>
                          <a:pt x="1" y="23"/>
                        </a:lnTo>
                        <a:lnTo>
                          <a:pt x="0" y="15"/>
                        </a:lnTo>
                        <a:lnTo>
                          <a:pt x="0" y="6"/>
                        </a:lnTo>
                        <a:lnTo>
                          <a:pt x="3" y="0"/>
                        </a:lnTo>
                        <a:lnTo>
                          <a:pt x="1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0" name="Google Shape;1780;p9"/>
                  <p:cNvSpPr/>
                  <p:nvPr/>
                </p:nvSpPr>
                <p:spPr>
                  <a:xfrm>
                    <a:off x="2895" y="1379"/>
                    <a:ext cx="10" cy="15"/>
                  </a:xfrm>
                  <a:custGeom>
                    <a:rect b="b" l="l" r="r" t="t"/>
                    <a:pathLst>
                      <a:path extrusionOk="0" h="74" w="49">
                        <a:moveTo>
                          <a:pt x="49" y="0"/>
                        </a:moveTo>
                        <a:lnTo>
                          <a:pt x="45" y="10"/>
                        </a:lnTo>
                        <a:lnTo>
                          <a:pt x="39" y="19"/>
                        </a:lnTo>
                        <a:lnTo>
                          <a:pt x="34" y="28"/>
                        </a:lnTo>
                        <a:lnTo>
                          <a:pt x="28" y="38"/>
                        </a:lnTo>
                        <a:lnTo>
                          <a:pt x="23" y="47"/>
                        </a:lnTo>
                        <a:lnTo>
                          <a:pt x="17" y="56"/>
                        </a:lnTo>
                        <a:lnTo>
                          <a:pt x="11" y="65"/>
                        </a:lnTo>
                        <a:lnTo>
                          <a:pt x="7" y="74"/>
                        </a:lnTo>
                        <a:lnTo>
                          <a:pt x="0" y="74"/>
                        </a:lnTo>
                        <a:lnTo>
                          <a:pt x="3" y="64"/>
                        </a:lnTo>
                        <a:lnTo>
                          <a:pt x="9" y="52"/>
                        </a:lnTo>
                        <a:lnTo>
                          <a:pt x="14" y="41"/>
                        </a:lnTo>
                        <a:lnTo>
                          <a:pt x="14" y="29"/>
                        </a:lnTo>
                        <a:lnTo>
                          <a:pt x="18" y="24"/>
                        </a:lnTo>
                        <a:lnTo>
                          <a:pt x="23" y="20"/>
                        </a:lnTo>
                        <a:lnTo>
                          <a:pt x="27" y="14"/>
                        </a:lnTo>
                        <a:lnTo>
                          <a:pt x="32" y="10"/>
                        </a:lnTo>
                        <a:lnTo>
                          <a:pt x="37" y="6"/>
                        </a:lnTo>
                        <a:lnTo>
                          <a:pt x="42" y="3"/>
                        </a:lnTo>
                        <a:lnTo>
                          <a:pt x="45" y="1"/>
                        </a:lnTo>
                        <a:lnTo>
                          <a:pt x="4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1" name="Google Shape;1781;p9"/>
                  <p:cNvSpPr/>
                  <p:nvPr/>
                </p:nvSpPr>
                <p:spPr>
                  <a:xfrm>
                    <a:off x="2896" y="1379"/>
                    <a:ext cx="21" cy="40"/>
                  </a:xfrm>
                  <a:custGeom>
                    <a:rect b="b" l="l" r="r" t="t"/>
                    <a:pathLst>
                      <a:path extrusionOk="0" h="203" w="105">
                        <a:moveTo>
                          <a:pt x="105" y="2"/>
                        </a:moveTo>
                        <a:lnTo>
                          <a:pt x="103" y="8"/>
                        </a:lnTo>
                        <a:lnTo>
                          <a:pt x="97" y="11"/>
                        </a:lnTo>
                        <a:lnTo>
                          <a:pt x="92" y="12"/>
                        </a:lnTo>
                        <a:lnTo>
                          <a:pt x="87" y="15"/>
                        </a:lnTo>
                        <a:lnTo>
                          <a:pt x="78" y="41"/>
                        </a:lnTo>
                        <a:lnTo>
                          <a:pt x="69" y="64"/>
                        </a:lnTo>
                        <a:lnTo>
                          <a:pt x="59" y="89"/>
                        </a:lnTo>
                        <a:lnTo>
                          <a:pt x="49" y="113"/>
                        </a:lnTo>
                        <a:lnTo>
                          <a:pt x="38" y="135"/>
                        </a:lnTo>
                        <a:lnTo>
                          <a:pt x="27" y="158"/>
                        </a:lnTo>
                        <a:lnTo>
                          <a:pt x="15" y="181"/>
                        </a:lnTo>
                        <a:lnTo>
                          <a:pt x="4" y="203"/>
                        </a:lnTo>
                        <a:lnTo>
                          <a:pt x="1" y="202"/>
                        </a:lnTo>
                        <a:lnTo>
                          <a:pt x="0" y="195"/>
                        </a:lnTo>
                        <a:lnTo>
                          <a:pt x="1" y="188"/>
                        </a:lnTo>
                        <a:lnTo>
                          <a:pt x="3" y="182"/>
                        </a:lnTo>
                        <a:lnTo>
                          <a:pt x="12" y="161"/>
                        </a:lnTo>
                        <a:lnTo>
                          <a:pt x="21" y="141"/>
                        </a:lnTo>
                        <a:lnTo>
                          <a:pt x="31" y="119"/>
                        </a:lnTo>
                        <a:lnTo>
                          <a:pt x="41" y="98"/>
                        </a:lnTo>
                        <a:lnTo>
                          <a:pt x="52" y="77"/>
                        </a:lnTo>
                        <a:lnTo>
                          <a:pt x="63" y="55"/>
                        </a:lnTo>
                        <a:lnTo>
                          <a:pt x="73" y="35"/>
                        </a:lnTo>
                        <a:lnTo>
                          <a:pt x="83" y="14"/>
                        </a:lnTo>
                        <a:lnTo>
                          <a:pt x="89" y="11"/>
                        </a:lnTo>
                        <a:lnTo>
                          <a:pt x="94" y="5"/>
                        </a:lnTo>
                        <a:lnTo>
                          <a:pt x="98" y="0"/>
                        </a:lnTo>
                        <a:lnTo>
                          <a:pt x="105"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2" name="Google Shape;1782;p9"/>
                  <p:cNvSpPr/>
                  <p:nvPr/>
                </p:nvSpPr>
                <p:spPr>
                  <a:xfrm>
                    <a:off x="2960" y="1379"/>
                    <a:ext cx="8" cy="16"/>
                  </a:xfrm>
                  <a:custGeom>
                    <a:rect b="b" l="l" r="r" t="t"/>
                    <a:pathLst>
                      <a:path extrusionOk="0" h="81" w="43">
                        <a:moveTo>
                          <a:pt x="4" y="81"/>
                        </a:moveTo>
                        <a:lnTo>
                          <a:pt x="0" y="76"/>
                        </a:lnTo>
                        <a:lnTo>
                          <a:pt x="2" y="67"/>
                        </a:lnTo>
                        <a:lnTo>
                          <a:pt x="6" y="56"/>
                        </a:lnTo>
                        <a:lnTo>
                          <a:pt x="8" y="46"/>
                        </a:lnTo>
                        <a:lnTo>
                          <a:pt x="36" y="0"/>
                        </a:lnTo>
                        <a:lnTo>
                          <a:pt x="43" y="13"/>
                        </a:lnTo>
                        <a:lnTo>
                          <a:pt x="4" y="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3" name="Google Shape;1783;p9"/>
                  <p:cNvSpPr/>
                  <p:nvPr/>
                </p:nvSpPr>
                <p:spPr>
                  <a:xfrm>
                    <a:off x="2976" y="1383"/>
                    <a:ext cx="3" cy="7"/>
                  </a:xfrm>
                  <a:custGeom>
                    <a:rect b="b" l="l" r="r" t="t"/>
                    <a:pathLst>
                      <a:path extrusionOk="0" h="34" w="16">
                        <a:moveTo>
                          <a:pt x="13" y="32"/>
                        </a:moveTo>
                        <a:lnTo>
                          <a:pt x="10" y="34"/>
                        </a:lnTo>
                        <a:lnTo>
                          <a:pt x="8" y="34"/>
                        </a:lnTo>
                        <a:lnTo>
                          <a:pt x="6" y="34"/>
                        </a:lnTo>
                        <a:lnTo>
                          <a:pt x="4" y="34"/>
                        </a:lnTo>
                        <a:lnTo>
                          <a:pt x="1" y="25"/>
                        </a:lnTo>
                        <a:lnTo>
                          <a:pt x="0" y="15"/>
                        </a:lnTo>
                        <a:lnTo>
                          <a:pt x="1" y="6"/>
                        </a:lnTo>
                        <a:lnTo>
                          <a:pt x="7" y="0"/>
                        </a:lnTo>
                        <a:lnTo>
                          <a:pt x="15" y="4"/>
                        </a:lnTo>
                        <a:lnTo>
                          <a:pt x="16" y="13"/>
                        </a:lnTo>
                        <a:lnTo>
                          <a:pt x="15" y="23"/>
                        </a:lnTo>
                        <a:lnTo>
                          <a:pt x="13" y="3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4" name="Google Shape;1784;p9"/>
                  <p:cNvSpPr/>
                  <p:nvPr/>
                </p:nvSpPr>
                <p:spPr>
                  <a:xfrm>
                    <a:off x="2897" y="1384"/>
                    <a:ext cx="11" cy="23"/>
                  </a:xfrm>
                  <a:custGeom>
                    <a:rect b="b" l="l" r="r" t="t"/>
                    <a:pathLst>
                      <a:path extrusionOk="0" h="115" w="59">
                        <a:moveTo>
                          <a:pt x="59" y="2"/>
                        </a:moveTo>
                        <a:lnTo>
                          <a:pt x="54" y="16"/>
                        </a:lnTo>
                        <a:lnTo>
                          <a:pt x="47" y="30"/>
                        </a:lnTo>
                        <a:lnTo>
                          <a:pt x="39" y="45"/>
                        </a:lnTo>
                        <a:lnTo>
                          <a:pt x="31" y="61"/>
                        </a:lnTo>
                        <a:lnTo>
                          <a:pt x="23" y="75"/>
                        </a:lnTo>
                        <a:lnTo>
                          <a:pt x="16" y="89"/>
                        </a:lnTo>
                        <a:lnTo>
                          <a:pt x="8" y="103"/>
                        </a:lnTo>
                        <a:lnTo>
                          <a:pt x="0" y="115"/>
                        </a:lnTo>
                        <a:lnTo>
                          <a:pt x="0" y="97"/>
                        </a:lnTo>
                        <a:lnTo>
                          <a:pt x="3" y="80"/>
                        </a:lnTo>
                        <a:lnTo>
                          <a:pt x="9" y="64"/>
                        </a:lnTo>
                        <a:lnTo>
                          <a:pt x="17" y="48"/>
                        </a:lnTo>
                        <a:lnTo>
                          <a:pt x="27" y="35"/>
                        </a:lnTo>
                        <a:lnTo>
                          <a:pt x="37" y="21"/>
                        </a:lnTo>
                        <a:lnTo>
                          <a:pt x="47" y="10"/>
                        </a:lnTo>
                        <a:lnTo>
                          <a:pt x="57" y="0"/>
                        </a:lnTo>
                        <a:lnTo>
                          <a:pt x="59"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5" name="Google Shape;1785;p9"/>
                  <p:cNvSpPr/>
                  <p:nvPr/>
                </p:nvSpPr>
                <p:spPr>
                  <a:xfrm>
                    <a:off x="2915" y="1387"/>
                    <a:ext cx="4" cy="9"/>
                  </a:xfrm>
                  <a:custGeom>
                    <a:rect b="b" l="l" r="r" t="t"/>
                    <a:pathLst>
                      <a:path extrusionOk="0" h="44" w="20">
                        <a:moveTo>
                          <a:pt x="2" y="44"/>
                        </a:moveTo>
                        <a:lnTo>
                          <a:pt x="0" y="34"/>
                        </a:lnTo>
                        <a:lnTo>
                          <a:pt x="2" y="21"/>
                        </a:lnTo>
                        <a:lnTo>
                          <a:pt x="6" y="10"/>
                        </a:lnTo>
                        <a:lnTo>
                          <a:pt x="11" y="0"/>
                        </a:lnTo>
                        <a:lnTo>
                          <a:pt x="20" y="0"/>
                        </a:lnTo>
                        <a:lnTo>
                          <a:pt x="2" y="4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6" name="Google Shape;1786;p9"/>
                  <p:cNvSpPr/>
                  <p:nvPr/>
                </p:nvSpPr>
                <p:spPr>
                  <a:xfrm>
                    <a:off x="2963" y="1387"/>
                    <a:ext cx="8" cy="16"/>
                  </a:xfrm>
                  <a:custGeom>
                    <a:rect b="b" l="l" r="r" t="t"/>
                    <a:pathLst>
                      <a:path extrusionOk="0" h="79" w="41">
                        <a:moveTo>
                          <a:pt x="41" y="9"/>
                        </a:moveTo>
                        <a:lnTo>
                          <a:pt x="37" y="18"/>
                        </a:lnTo>
                        <a:lnTo>
                          <a:pt x="31" y="27"/>
                        </a:lnTo>
                        <a:lnTo>
                          <a:pt x="27" y="36"/>
                        </a:lnTo>
                        <a:lnTo>
                          <a:pt x="22" y="46"/>
                        </a:lnTo>
                        <a:lnTo>
                          <a:pt x="18" y="55"/>
                        </a:lnTo>
                        <a:lnTo>
                          <a:pt x="12" y="64"/>
                        </a:lnTo>
                        <a:lnTo>
                          <a:pt x="6" y="72"/>
                        </a:lnTo>
                        <a:lnTo>
                          <a:pt x="0" y="79"/>
                        </a:lnTo>
                        <a:lnTo>
                          <a:pt x="0" y="69"/>
                        </a:lnTo>
                        <a:lnTo>
                          <a:pt x="2" y="59"/>
                        </a:lnTo>
                        <a:lnTo>
                          <a:pt x="6" y="49"/>
                        </a:lnTo>
                        <a:lnTo>
                          <a:pt x="12" y="39"/>
                        </a:lnTo>
                        <a:lnTo>
                          <a:pt x="18" y="29"/>
                        </a:lnTo>
                        <a:lnTo>
                          <a:pt x="24" y="19"/>
                        </a:lnTo>
                        <a:lnTo>
                          <a:pt x="30" y="9"/>
                        </a:lnTo>
                        <a:lnTo>
                          <a:pt x="36" y="0"/>
                        </a:lnTo>
                        <a:lnTo>
                          <a:pt x="41" y="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7" name="Google Shape;1787;p9"/>
                  <p:cNvSpPr/>
                  <p:nvPr/>
                </p:nvSpPr>
                <p:spPr>
                  <a:xfrm>
                    <a:off x="2979" y="1392"/>
                    <a:ext cx="4" cy="8"/>
                  </a:xfrm>
                  <a:custGeom>
                    <a:rect b="b" l="l" r="r" t="t"/>
                    <a:pathLst>
                      <a:path extrusionOk="0" h="37" w="20">
                        <a:moveTo>
                          <a:pt x="20" y="21"/>
                        </a:moveTo>
                        <a:lnTo>
                          <a:pt x="18" y="25"/>
                        </a:lnTo>
                        <a:lnTo>
                          <a:pt x="13" y="30"/>
                        </a:lnTo>
                        <a:lnTo>
                          <a:pt x="10" y="33"/>
                        </a:lnTo>
                        <a:lnTo>
                          <a:pt x="7" y="37"/>
                        </a:lnTo>
                        <a:lnTo>
                          <a:pt x="2" y="31"/>
                        </a:lnTo>
                        <a:lnTo>
                          <a:pt x="0" y="23"/>
                        </a:lnTo>
                        <a:lnTo>
                          <a:pt x="0" y="14"/>
                        </a:lnTo>
                        <a:lnTo>
                          <a:pt x="0" y="5"/>
                        </a:lnTo>
                        <a:lnTo>
                          <a:pt x="9" y="0"/>
                        </a:lnTo>
                        <a:lnTo>
                          <a:pt x="14" y="3"/>
                        </a:lnTo>
                        <a:lnTo>
                          <a:pt x="18" y="12"/>
                        </a:lnTo>
                        <a:lnTo>
                          <a:pt x="20"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8" name="Google Shape;1788;p9"/>
                <p:cNvGrpSpPr/>
                <p:nvPr/>
              </p:nvGrpSpPr>
              <p:grpSpPr>
                <a:xfrm>
                  <a:off x="6200775" y="835025"/>
                  <a:ext cx="446088" cy="438150"/>
                  <a:chOff x="3798" y="388"/>
                  <a:chExt cx="281" cy="276"/>
                </a:xfrm>
              </p:grpSpPr>
              <p:sp>
                <p:nvSpPr>
                  <p:cNvPr id="1789" name="Google Shape;1789;p9"/>
                  <p:cNvSpPr/>
                  <p:nvPr/>
                </p:nvSpPr>
                <p:spPr>
                  <a:xfrm>
                    <a:off x="3890" y="419"/>
                    <a:ext cx="134" cy="77"/>
                  </a:xfrm>
                  <a:custGeom>
                    <a:rect b="b" l="l" r="r" t="t"/>
                    <a:pathLst>
                      <a:path extrusionOk="0" h="544" w="942">
                        <a:moveTo>
                          <a:pt x="942" y="10"/>
                        </a:moveTo>
                        <a:lnTo>
                          <a:pt x="939" y="9"/>
                        </a:lnTo>
                        <a:lnTo>
                          <a:pt x="931" y="8"/>
                        </a:lnTo>
                        <a:lnTo>
                          <a:pt x="917" y="6"/>
                        </a:lnTo>
                        <a:lnTo>
                          <a:pt x="899" y="4"/>
                        </a:lnTo>
                        <a:lnTo>
                          <a:pt x="878" y="2"/>
                        </a:lnTo>
                        <a:lnTo>
                          <a:pt x="854" y="0"/>
                        </a:lnTo>
                        <a:lnTo>
                          <a:pt x="827" y="0"/>
                        </a:lnTo>
                        <a:lnTo>
                          <a:pt x="800" y="2"/>
                        </a:lnTo>
                        <a:lnTo>
                          <a:pt x="772" y="6"/>
                        </a:lnTo>
                        <a:lnTo>
                          <a:pt x="744" y="11"/>
                        </a:lnTo>
                        <a:lnTo>
                          <a:pt x="716" y="20"/>
                        </a:lnTo>
                        <a:lnTo>
                          <a:pt x="691" y="33"/>
                        </a:lnTo>
                        <a:lnTo>
                          <a:pt x="667" y="48"/>
                        </a:lnTo>
                        <a:lnTo>
                          <a:pt x="646" y="68"/>
                        </a:lnTo>
                        <a:lnTo>
                          <a:pt x="629" y="93"/>
                        </a:lnTo>
                        <a:lnTo>
                          <a:pt x="617" y="122"/>
                        </a:lnTo>
                        <a:lnTo>
                          <a:pt x="578" y="142"/>
                        </a:lnTo>
                        <a:lnTo>
                          <a:pt x="541" y="157"/>
                        </a:lnTo>
                        <a:lnTo>
                          <a:pt x="507" y="169"/>
                        </a:lnTo>
                        <a:lnTo>
                          <a:pt x="472" y="179"/>
                        </a:lnTo>
                        <a:lnTo>
                          <a:pt x="440" y="187"/>
                        </a:lnTo>
                        <a:lnTo>
                          <a:pt x="406" y="196"/>
                        </a:lnTo>
                        <a:lnTo>
                          <a:pt x="374" y="206"/>
                        </a:lnTo>
                        <a:lnTo>
                          <a:pt x="339" y="218"/>
                        </a:lnTo>
                        <a:lnTo>
                          <a:pt x="304" y="235"/>
                        </a:lnTo>
                        <a:lnTo>
                          <a:pt x="269" y="255"/>
                        </a:lnTo>
                        <a:lnTo>
                          <a:pt x="231" y="282"/>
                        </a:lnTo>
                        <a:lnTo>
                          <a:pt x="191" y="316"/>
                        </a:lnTo>
                        <a:lnTo>
                          <a:pt x="148" y="358"/>
                        </a:lnTo>
                        <a:lnTo>
                          <a:pt x="102" y="410"/>
                        </a:lnTo>
                        <a:lnTo>
                          <a:pt x="53" y="471"/>
                        </a:lnTo>
                        <a:lnTo>
                          <a:pt x="0" y="544"/>
                        </a:lnTo>
                        <a:lnTo>
                          <a:pt x="20" y="526"/>
                        </a:lnTo>
                        <a:lnTo>
                          <a:pt x="43" y="505"/>
                        </a:lnTo>
                        <a:lnTo>
                          <a:pt x="68" y="483"/>
                        </a:lnTo>
                        <a:lnTo>
                          <a:pt x="95" y="459"/>
                        </a:lnTo>
                        <a:lnTo>
                          <a:pt x="125" y="434"/>
                        </a:lnTo>
                        <a:lnTo>
                          <a:pt x="156" y="410"/>
                        </a:lnTo>
                        <a:lnTo>
                          <a:pt x="192" y="384"/>
                        </a:lnTo>
                        <a:lnTo>
                          <a:pt x="230" y="358"/>
                        </a:lnTo>
                        <a:lnTo>
                          <a:pt x="271" y="332"/>
                        </a:lnTo>
                        <a:lnTo>
                          <a:pt x="314" y="306"/>
                        </a:lnTo>
                        <a:lnTo>
                          <a:pt x="363" y="281"/>
                        </a:lnTo>
                        <a:lnTo>
                          <a:pt x="414" y="257"/>
                        </a:lnTo>
                        <a:lnTo>
                          <a:pt x="469" y="234"/>
                        </a:lnTo>
                        <a:lnTo>
                          <a:pt x="527" y="213"/>
                        </a:lnTo>
                        <a:lnTo>
                          <a:pt x="591" y="193"/>
                        </a:lnTo>
                        <a:lnTo>
                          <a:pt x="658" y="175"/>
                        </a:lnTo>
                        <a:lnTo>
                          <a:pt x="666" y="163"/>
                        </a:lnTo>
                        <a:lnTo>
                          <a:pt x="674" y="150"/>
                        </a:lnTo>
                        <a:lnTo>
                          <a:pt x="684" y="138"/>
                        </a:lnTo>
                        <a:lnTo>
                          <a:pt x="695" y="124"/>
                        </a:lnTo>
                        <a:lnTo>
                          <a:pt x="708" y="109"/>
                        </a:lnTo>
                        <a:lnTo>
                          <a:pt x="722" y="95"/>
                        </a:lnTo>
                        <a:lnTo>
                          <a:pt x="737" y="81"/>
                        </a:lnTo>
                        <a:lnTo>
                          <a:pt x="753" y="68"/>
                        </a:lnTo>
                        <a:lnTo>
                          <a:pt x="772" y="56"/>
                        </a:lnTo>
                        <a:lnTo>
                          <a:pt x="791" y="44"/>
                        </a:lnTo>
                        <a:lnTo>
                          <a:pt x="813" y="34"/>
                        </a:lnTo>
                        <a:lnTo>
                          <a:pt x="835" y="25"/>
                        </a:lnTo>
                        <a:lnTo>
                          <a:pt x="860" y="18"/>
                        </a:lnTo>
                        <a:lnTo>
                          <a:pt x="886" y="13"/>
                        </a:lnTo>
                        <a:lnTo>
                          <a:pt x="913" y="10"/>
                        </a:lnTo>
                        <a:lnTo>
                          <a:pt x="942" y="1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0" name="Google Shape;1790;p9"/>
                  <p:cNvSpPr/>
                  <p:nvPr/>
                </p:nvSpPr>
                <p:spPr>
                  <a:xfrm>
                    <a:off x="4001" y="435"/>
                    <a:ext cx="30" cy="27"/>
                  </a:xfrm>
                  <a:custGeom>
                    <a:rect b="b" l="l" r="r" t="t"/>
                    <a:pathLst>
                      <a:path extrusionOk="0" h="189" w="214">
                        <a:moveTo>
                          <a:pt x="212" y="24"/>
                        </a:moveTo>
                        <a:lnTo>
                          <a:pt x="212" y="25"/>
                        </a:lnTo>
                        <a:lnTo>
                          <a:pt x="213" y="29"/>
                        </a:lnTo>
                        <a:lnTo>
                          <a:pt x="214" y="34"/>
                        </a:lnTo>
                        <a:lnTo>
                          <a:pt x="214" y="42"/>
                        </a:lnTo>
                        <a:lnTo>
                          <a:pt x="213" y="52"/>
                        </a:lnTo>
                        <a:lnTo>
                          <a:pt x="210" y="61"/>
                        </a:lnTo>
                        <a:lnTo>
                          <a:pt x="205" y="73"/>
                        </a:lnTo>
                        <a:lnTo>
                          <a:pt x="199" y="86"/>
                        </a:lnTo>
                        <a:lnTo>
                          <a:pt x="189" y="99"/>
                        </a:lnTo>
                        <a:lnTo>
                          <a:pt x="176" y="113"/>
                        </a:lnTo>
                        <a:lnTo>
                          <a:pt x="159" y="127"/>
                        </a:lnTo>
                        <a:lnTo>
                          <a:pt x="137" y="140"/>
                        </a:lnTo>
                        <a:lnTo>
                          <a:pt x="111" y="154"/>
                        </a:lnTo>
                        <a:lnTo>
                          <a:pt x="80" y="166"/>
                        </a:lnTo>
                        <a:lnTo>
                          <a:pt x="43" y="178"/>
                        </a:lnTo>
                        <a:lnTo>
                          <a:pt x="0" y="189"/>
                        </a:lnTo>
                        <a:lnTo>
                          <a:pt x="26" y="178"/>
                        </a:lnTo>
                        <a:lnTo>
                          <a:pt x="51" y="167"/>
                        </a:lnTo>
                        <a:lnTo>
                          <a:pt x="72" y="156"/>
                        </a:lnTo>
                        <a:lnTo>
                          <a:pt x="92" y="145"/>
                        </a:lnTo>
                        <a:lnTo>
                          <a:pt x="109" y="133"/>
                        </a:lnTo>
                        <a:lnTo>
                          <a:pt x="124" y="120"/>
                        </a:lnTo>
                        <a:lnTo>
                          <a:pt x="137" y="107"/>
                        </a:lnTo>
                        <a:lnTo>
                          <a:pt x="149" y="94"/>
                        </a:lnTo>
                        <a:lnTo>
                          <a:pt x="159" y="82"/>
                        </a:lnTo>
                        <a:lnTo>
                          <a:pt x="167" y="69"/>
                        </a:lnTo>
                        <a:lnTo>
                          <a:pt x="173" y="56"/>
                        </a:lnTo>
                        <a:lnTo>
                          <a:pt x="177" y="44"/>
                        </a:lnTo>
                        <a:lnTo>
                          <a:pt x="181" y="32"/>
                        </a:lnTo>
                        <a:lnTo>
                          <a:pt x="183" y="22"/>
                        </a:lnTo>
                        <a:lnTo>
                          <a:pt x="184" y="11"/>
                        </a:lnTo>
                        <a:lnTo>
                          <a:pt x="183" y="0"/>
                        </a:lnTo>
                        <a:lnTo>
                          <a:pt x="212" y="24"/>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1" name="Google Shape;1791;p9"/>
                  <p:cNvSpPr/>
                  <p:nvPr/>
                </p:nvSpPr>
                <p:spPr>
                  <a:xfrm>
                    <a:off x="4024" y="422"/>
                    <a:ext cx="14" cy="11"/>
                  </a:xfrm>
                  <a:custGeom>
                    <a:rect b="b" l="l" r="r" t="t"/>
                    <a:pathLst>
                      <a:path extrusionOk="0" h="77" w="95">
                        <a:moveTo>
                          <a:pt x="0" y="24"/>
                        </a:moveTo>
                        <a:lnTo>
                          <a:pt x="35" y="77"/>
                        </a:lnTo>
                        <a:lnTo>
                          <a:pt x="95" y="0"/>
                        </a:lnTo>
                        <a:lnTo>
                          <a:pt x="0" y="24"/>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2" name="Google Shape;1792;p9"/>
                  <p:cNvSpPr/>
                  <p:nvPr/>
                </p:nvSpPr>
                <p:spPr>
                  <a:xfrm>
                    <a:off x="4013" y="429"/>
                    <a:ext cx="4" cy="5"/>
                  </a:xfrm>
                  <a:custGeom>
                    <a:rect b="b" l="l" r="r" t="t"/>
                    <a:pathLst>
                      <a:path extrusionOk="0" h="33" w="27">
                        <a:moveTo>
                          <a:pt x="14" y="33"/>
                        </a:moveTo>
                        <a:lnTo>
                          <a:pt x="18" y="32"/>
                        </a:lnTo>
                        <a:lnTo>
                          <a:pt x="22" y="28"/>
                        </a:lnTo>
                        <a:lnTo>
                          <a:pt x="25" y="24"/>
                        </a:lnTo>
                        <a:lnTo>
                          <a:pt x="27" y="17"/>
                        </a:lnTo>
                        <a:lnTo>
                          <a:pt x="25" y="11"/>
                        </a:lnTo>
                        <a:lnTo>
                          <a:pt x="22" y="5"/>
                        </a:lnTo>
                        <a:lnTo>
                          <a:pt x="18" y="1"/>
                        </a:lnTo>
                        <a:lnTo>
                          <a:pt x="14" y="0"/>
                        </a:lnTo>
                        <a:lnTo>
                          <a:pt x="8" y="1"/>
                        </a:lnTo>
                        <a:lnTo>
                          <a:pt x="4" y="5"/>
                        </a:lnTo>
                        <a:lnTo>
                          <a:pt x="1" y="11"/>
                        </a:lnTo>
                        <a:lnTo>
                          <a:pt x="0" y="17"/>
                        </a:lnTo>
                        <a:lnTo>
                          <a:pt x="1" y="24"/>
                        </a:lnTo>
                        <a:lnTo>
                          <a:pt x="4" y="28"/>
                        </a:lnTo>
                        <a:lnTo>
                          <a:pt x="8" y="32"/>
                        </a:lnTo>
                        <a:lnTo>
                          <a:pt x="14" y="33"/>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9"/>
                  <p:cNvSpPr/>
                  <p:nvPr/>
                </p:nvSpPr>
                <p:spPr>
                  <a:xfrm>
                    <a:off x="3855" y="388"/>
                    <a:ext cx="117" cy="59"/>
                  </a:xfrm>
                  <a:custGeom>
                    <a:rect b="b" l="l" r="r" t="t"/>
                    <a:pathLst>
                      <a:path extrusionOk="0" h="411" w="824">
                        <a:moveTo>
                          <a:pt x="824" y="304"/>
                        </a:moveTo>
                        <a:lnTo>
                          <a:pt x="823" y="303"/>
                        </a:lnTo>
                        <a:lnTo>
                          <a:pt x="821" y="300"/>
                        </a:lnTo>
                        <a:lnTo>
                          <a:pt x="817" y="295"/>
                        </a:lnTo>
                        <a:lnTo>
                          <a:pt x="811" y="290"/>
                        </a:lnTo>
                        <a:lnTo>
                          <a:pt x="804" y="284"/>
                        </a:lnTo>
                        <a:lnTo>
                          <a:pt x="794" y="276"/>
                        </a:lnTo>
                        <a:lnTo>
                          <a:pt x="783" y="267"/>
                        </a:lnTo>
                        <a:lnTo>
                          <a:pt x="770" y="259"/>
                        </a:lnTo>
                        <a:lnTo>
                          <a:pt x="756" y="250"/>
                        </a:lnTo>
                        <a:lnTo>
                          <a:pt x="740" y="242"/>
                        </a:lnTo>
                        <a:lnTo>
                          <a:pt x="721" y="234"/>
                        </a:lnTo>
                        <a:lnTo>
                          <a:pt x="702" y="226"/>
                        </a:lnTo>
                        <a:lnTo>
                          <a:pt x="680" y="221"/>
                        </a:lnTo>
                        <a:lnTo>
                          <a:pt x="657" y="216"/>
                        </a:lnTo>
                        <a:lnTo>
                          <a:pt x="632" y="212"/>
                        </a:lnTo>
                        <a:lnTo>
                          <a:pt x="605" y="210"/>
                        </a:lnTo>
                        <a:lnTo>
                          <a:pt x="576" y="210"/>
                        </a:lnTo>
                        <a:lnTo>
                          <a:pt x="544" y="210"/>
                        </a:lnTo>
                        <a:lnTo>
                          <a:pt x="511" y="211"/>
                        </a:lnTo>
                        <a:lnTo>
                          <a:pt x="476" y="211"/>
                        </a:lnTo>
                        <a:lnTo>
                          <a:pt x="440" y="211"/>
                        </a:lnTo>
                        <a:lnTo>
                          <a:pt x="404" y="210"/>
                        </a:lnTo>
                        <a:lnTo>
                          <a:pt x="367" y="206"/>
                        </a:lnTo>
                        <a:lnTo>
                          <a:pt x="329" y="201"/>
                        </a:lnTo>
                        <a:lnTo>
                          <a:pt x="292" y="192"/>
                        </a:lnTo>
                        <a:lnTo>
                          <a:pt x="257" y="179"/>
                        </a:lnTo>
                        <a:lnTo>
                          <a:pt x="221" y="163"/>
                        </a:lnTo>
                        <a:lnTo>
                          <a:pt x="187" y="141"/>
                        </a:lnTo>
                        <a:lnTo>
                          <a:pt x="155" y="115"/>
                        </a:lnTo>
                        <a:lnTo>
                          <a:pt x="125" y="83"/>
                        </a:lnTo>
                        <a:lnTo>
                          <a:pt x="96" y="45"/>
                        </a:lnTo>
                        <a:lnTo>
                          <a:pt x="72" y="0"/>
                        </a:lnTo>
                        <a:lnTo>
                          <a:pt x="35" y="38"/>
                        </a:lnTo>
                        <a:lnTo>
                          <a:pt x="11" y="74"/>
                        </a:lnTo>
                        <a:lnTo>
                          <a:pt x="0" y="111"/>
                        </a:lnTo>
                        <a:lnTo>
                          <a:pt x="0" y="148"/>
                        </a:lnTo>
                        <a:lnTo>
                          <a:pt x="7" y="182"/>
                        </a:lnTo>
                        <a:lnTo>
                          <a:pt x="20" y="216"/>
                        </a:lnTo>
                        <a:lnTo>
                          <a:pt x="37" y="247"/>
                        </a:lnTo>
                        <a:lnTo>
                          <a:pt x="55" y="275"/>
                        </a:lnTo>
                        <a:lnTo>
                          <a:pt x="66" y="288"/>
                        </a:lnTo>
                        <a:lnTo>
                          <a:pt x="79" y="301"/>
                        </a:lnTo>
                        <a:lnTo>
                          <a:pt x="95" y="314"/>
                        </a:lnTo>
                        <a:lnTo>
                          <a:pt x="113" y="326"/>
                        </a:lnTo>
                        <a:lnTo>
                          <a:pt x="132" y="337"/>
                        </a:lnTo>
                        <a:lnTo>
                          <a:pt x="153" y="347"/>
                        </a:lnTo>
                        <a:lnTo>
                          <a:pt x="173" y="357"/>
                        </a:lnTo>
                        <a:lnTo>
                          <a:pt x="195" y="367"/>
                        </a:lnTo>
                        <a:lnTo>
                          <a:pt x="215" y="375"/>
                        </a:lnTo>
                        <a:lnTo>
                          <a:pt x="236" y="383"/>
                        </a:lnTo>
                        <a:lnTo>
                          <a:pt x="257" y="390"/>
                        </a:lnTo>
                        <a:lnTo>
                          <a:pt x="275" y="396"/>
                        </a:lnTo>
                        <a:lnTo>
                          <a:pt x="291" y="401"/>
                        </a:lnTo>
                        <a:lnTo>
                          <a:pt x="305" y="406"/>
                        </a:lnTo>
                        <a:lnTo>
                          <a:pt x="318" y="409"/>
                        </a:lnTo>
                        <a:lnTo>
                          <a:pt x="327" y="411"/>
                        </a:lnTo>
                        <a:lnTo>
                          <a:pt x="308" y="399"/>
                        </a:lnTo>
                        <a:lnTo>
                          <a:pt x="290" y="386"/>
                        </a:lnTo>
                        <a:lnTo>
                          <a:pt x="271" y="373"/>
                        </a:lnTo>
                        <a:lnTo>
                          <a:pt x="252" y="359"/>
                        </a:lnTo>
                        <a:lnTo>
                          <a:pt x="233" y="344"/>
                        </a:lnTo>
                        <a:lnTo>
                          <a:pt x="214" y="329"/>
                        </a:lnTo>
                        <a:lnTo>
                          <a:pt x="196" y="313"/>
                        </a:lnTo>
                        <a:lnTo>
                          <a:pt x="179" y="295"/>
                        </a:lnTo>
                        <a:lnTo>
                          <a:pt x="162" y="277"/>
                        </a:lnTo>
                        <a:lnTo>
                          <a:pt x="148" y="259"/>
                        </a:lnTo>
                        <a:lnTo>
                          <a:pt x="135" y="238"/>
                        </a:lnTo>
                        <a:lnTo>
                          <a:pt x="124" y="218"/>
                        </a:lnTo>
                        <a:lnTo>
                          <a:pt x="115" y="195"/>
                        </a:lnTo>
                        <a:lnTo>
                          <a:pt x="108" y="172"/>
                        </a:lnTo>
                        <a:lnTo>
                          <a:pt x="104" y="149"/>
                        </a:lnTo>
                        <a:lnTo>
                          <a:pt x="103" y="123"/>
                        </a:lnTo>
                        <a:lnTo>
                          <a:pt x="118" y="140"/>
                        </a:lnTo>
                        <a:lnTo>
                          <a:pt x="132" y="158"/>
                        </a:lnTo>
                        <a:lnTo>
                          <a:pt x="146" y="177"/>
                        </a:lnTo>
                        <a:lnTo>
                          <a:pt x="160" y="195"/>
                        </a:lnTo>
                        <a:lnTo>
                          <a:pt x="175" y="212"/>
                        </a:lnTo>
                        <a:lnTo>
                          <a:pt x="191" y="231"/>
                        </a:lnTo>
                        <a:lnTo>
                          <a:pt x="206" y="248"/>
                        </a:lnTo>
                        <a:lnTo>
                          <a:pt x="223" y="264"/>
                        </a:lnTo>
                        <a:lnTo>
                          <a:pt x="242" y="279"/>
                        </a:lnTo>
                        <a:lnTo>
                          <a:pt x="263" y="293"/>
                        </a:lnTo>
                        <a:lnTo>
                          <a:pt x="286" y="306"/>
                        </a:lnTo>
                        <a:lnTo>
                          <a:pt x="311" y="317"/>
                        </a:lnTo>
                        <a:lnTo>
                          <a:pt x="338" y="326"/>
                        </a:lnTo>
                        <a:lnTo>
                          <a:pt x="369" y="333"/>
                        </a:lnTo>
                        <a:lnTo>
                          <a:pt x="402" y="339"/>
                        </a:lnTo>
                        <a:lnTo>
                          <a:pt x="440" y="341"/>
                        </a:lnTo>
                        <a:lnTo>
                          <a:pt x="478" y="341"/>
                        </a:lnTo>
                        <a:lnTo>
                          <a:pt x="513" y="340"/>
                        </a:lnTo>
                        <a:lnTo>
                          <a:pt x="545" y="338"/>
                        </a:lnTo>
                        <a:lnTo>
                          <a:pt x="576" y="334"/>
                        </a:lnTo>
                        <a:lnTo>
                          <a:pt x="603" y="330"/>
                        </a:lnTo>
                        <a:lnTo>
                          <a:pt x="627" y="325"/>
                        </a:lnTo>
                        <a:lnTo>
                          <a:pt x="651" y="319"/>
                        </a:lnTo>
                        <a:lnTo>
                          <a:pt x="674" y="314"/>
                        </a:lnTo>
                        <a:lnTo>
                          <a:pt x="694" y="308"/>
                        </a:lnTo>
                        <a:lnTo>
                          <a:pt x="714" y="304"/>
                        </a:lnTo>
                        <a:lnTo>
                          <a:pt x="733" y="301"/>
                        </a:lnTo>
                        <a:lnTo>
                          <a:pt x="752" y="298"/>
                        </a:lnTo>
                        <a:lnTo>
                          <a:pt x="769" y="297"/>
                        </a:lnTo>
                        <a:lnTo>
                          <a:pt x="787" y="298"/>
                        </a:lnTo>
                        <a:lnTo>
                          <a:pt x="806" y="300"/>
                        </a:lnTo>
                        <a:lnTo>
                          <a:pt x="824" y="304"/>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9"/>
                  <p:cNvSpPr/>
                  <p:nvPr/>
                </p:nvSpPr>
                <p:spPr>
                  <a:xfrm>
                    <a:off x="3856" y="432"/>
                    <a:ext cx="23" cy="25"/>
                  </a:xfrm>
                  <a:custGeom>
                    <a:rect b="b" l="l" r="r" t="t"/>
                    <a:pathLst>
                      <a:path extrusionOk="0" h="177" w="159">
                        <a:moveTo>
                          <a:pt x="25" y="0"/>
                        </a:moveTo>
                        <a:lnTo>
                          <a:pt x="24" y="1"/>
                        </a:lnTo>
                        <a:lnTo>
                          <a:pt x="21" y="7"/>
                        </a:lnTo>
                        <a:lnTo>
                          <a:pt x="16" y="13"/>
                        </a:lnTo>
                        <a:lnTo>
                          <a:pt x="11" y="23"/>
                        </a:lnTo>
                        <a:lnTo>
                          <a:pt x="7" y="34"/>
                        </a:lnTo>
                        <a:lnTo>
                          <a:pt x="2" y="46"/>
                        </a:lnTo>
                        <a:lnTo>
                          <a:pt x="0" y="60"/>
                        </a:lnTo>
                        <a:lnTo>
                          <a:pt x="0" y="74"/>
                        </a:lnTo>
                        <a:lnTo>
                          <a:pt x="2" y="89"/>
                        </a:lnTo>
                        <a:lnTo>
                          <a:pt x="9" y="104"/>
                        </a:lnTo>
                        <a:lnTo>
                          <a:pt x="20" y="119"/>
                        </a:lnTo>
                        <a:lnTo>
                          <a:pt x="35" y="133"/>
                        </a:lnTo>
                        <a:lnTo>
                          <a:pt x="55" y="146"/>
                        </a:lnTo>
                        <a:lnTo>
                          <a:pt x="82" y="159"/>
                        </a:lnTo>
                        <a:lnTo>
                          <a:pt x="117" y="169"/>
                        </a:lnTo>
                        <a:lnTo>
                          <a:pt x="159" y="177"/>
                        </a:lnTo>
                        <a:lnTo>
                          <a:pt x="135" y="156"/>
                        </a:lnTo>
                        <a:lnTo>
                          <a:pt x="113" y="134"/>
                        </a:lnTo>
                        <a:lnTo>
                          <a:pt x="92" y="113"/>
                        </a:lnTo>
                        <a:lnTo>
                          <a:pt x="76" y="93"/>
                        </a:lnTo>
                        <a:lnTo>
                          <a:pt x="64" y="75"/>
                        </a:lnTo>
                        <a:lnTo>
                          <a:pt x="58" y="59"/>
                        </a:lnTo>
                        <a:lnTo>
                          <a:pt x="61" y="46"/>
                        </a:lnTo>
                        <a:lnTo>
                          <a:pt x="71" y="36"/>
                        </a:lnTo>
                        <a:lnTo>
                          <a:pt x="81" y="28"/>
                        </a:lnTo>
                        <a:lnTo>
                          <a:pt x="81" y="22"/>
                        </a:lnTo>
                        <a:lnTo>
                          <a:pt x="75" y="15"/>
                        </a:lnTo>
                        <a:lnTo>
                          <a:pt x="64" y="10"/>
                        </a:lnTo>
                        <a:lnTo>
                          <a:pt x="51" y="6"/>
                        </a:lnTo>
                        <a:lnTo>
                          <a:pt x="38" y="2"/>
                        </a:lnTo>
                        <a:lnTo>
                          <a:pt x="28" y="1"/>
                        </a:lnTo>
                        <a:lnTo>
                          <a:pt x="25"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9"/>
                  <p:cNvSpPr/>
                  <p:nvPr/>
                </p:nvSpPr>
                <p:spPr>
                  <a:xfrm>
                    <a:off x="3872" y="461"/>
                    <a:ext cx="14" cy="22"/>
                  </a:xfrm>
                  <a:custGeom>
                    <a:rect b="b" l="l" r="r" t="t"/>
                    <a:pathLst>
                      <a:path extrusionOk="0" h="152" w="103">
                        <a:moveTo>
                          <a:pt x="10" y="0"/>
                        </a:moveTo>
                        <a:lnTo>
                          <a:pt x="11" y="5"/>
                        </a:lnTo>
                        <a:lnTo>
                          <a:pt x="15" y="16"/>
                        </a:lnTo>
                        <a:lnTo>
                          <a:pt x="21" y="33"/>
                        </a:lnTo>
                        <a:lnTo>
                          <a:pt x="30" y="51"/>
                        </a:lnTo>
                        <a:lnTo>
                          <a:pt x="41" y="69"/>
                        </a:lnTo>
                        <a:lnTo>
                          <a:pt x="54" y="84"/>
                        </a:lnTo>
                        <a:lnTo>
                          <a:pt x="70" y="94"/>
                        </a:lnTo>
                        <a:lnTo>
                          <a:pt x="89" y="95"/>
                        </a:lnTo>
                        <a:lnTo>
                          <a:pt x="95" y="106"/>
                        </a:lnTo>
                        <a:lnTo>
                          <a:pt x="101" y="117"/>
                        </a:lnTo>
                        <a:lnTo>
                          <a:pt x="103" y="128"/>
                        </a:lnTo>
                        <a:lnTo>
                          <a:pt x="102" y="137"/>
                        </a:lnTo>
                        <a:lnTo>
                          <a:pt x="97" y="145"/>
                        </a:lnTo>
                        <a:lnTo>
                          <a:pt x="91" y="150"/>
                        </a:lnTo>
                        <a:lnTo>
                          <a:pt x="80" y="152"/>
                        </a:lnTo>
                        <a:lnTo>
                          <a:pt x="65" y="150"/>
                        </a:lnTo>
                        <a:lnTo>
                          <a:pt x="49" y="143"/>
                        </a:lnTo>
                        <a:lnTo>
                          <a:pt x="34" y="130"/>
                        </a:lnTo>
                        <a:lnTo>
                          <a:pt x="21" y="111"/>
                        </a:lnTo>
                        <a:lnTo>
                          <a:pt x="10" y="91"/>
                        </a:lnTo>
                        <a:lnTo>
                          <a:pt x="3" y="67"/>
                        </a:lnTo>
                        <a:lnTo>
                          <a:pt x="0" y="43"/>
                        </a:lnTo>
                        <a:lnTo>
                          <a:pt x="2" y="21"/>
                        </a:lnTo>
                        <a:lnTo>
                          <a:pt x="1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9"/>
                  <p:cNvSpPr/>
                  <p:nvPr/>
                </p:nvSpPr>
                <p:spPr>
                  <a:xfrm>
                    <a:off x="3964" y="466"/>
                    <a:ext cx="34" cy="26"/>
                  </a:xfrm>
                  <a:custGeom>
                    <a:rect b="b" l="l" r="r" t="t"/>
                    <a:pathLst>
                      <a:path extrusionOk="0" h="177" w="236">
                        <a:moveTo>
                          <a:pt x="0" y="177"/>
                        </a:moveTo>
                        <a:lnTo>
                          <a:pt x="2" y="175"/>
                        </a:lnTo>
                        <a:lnTo>
                          <a:pt x="7" y="169"/>
                        </a:lnTo>
                        <a:lnTo>
                          <a:pt x="16" y="161"/>
                        </a:lnTo>
                        <a:lnTo>
                          <a:pt x="27" y="149"/>
                        </a:lnTo>
                        <a:lnTo>
                          <a:pt x="40" y="136"/>
                        </a:lnTo>
                        <a:lnTo>
                          <a:pt x="56" y="121"/>
                        </a:lnTo>
                        <a:lnTo>
                          <a:pt x="73" y="105"/>
                        </a:lnTo>
                        <a:lnTo>
                          <a:pt x="92" y="88"/>
                        </a:lnTo>
                        <a:lnTo>
                          <a:pt x="110" y="72"/>
                        </a:lnTo>
                        <a:lnTo>
                          <a:pt x="130" y="56"/>
                        </a:lnTo>
                        <a:lnTo>
                          <a:pt x="150" y="41"/>
                        </a:lnTo>
                        <a:lnTo>
                          <a:pt x="170" y="28"/>
                        </a:lnTo>
                        <a:lnTo>
                          <a:pt x="188" y="16"/>
                        </a:lnTo>
                        <a:lnTo>
                          <a:pt x="205" y="8"/>
                        </a:lnTo>
                        <a:lnTo>
                          <a:pt x="222" y="2"/>
                        </a:lnTo>
                        <a:lnTo>
                          <a:pt x="236" y="0"/>
                        </a:lnTo>
                        <a:lnTo>
                          <a:pt x="232" y="11"/>
                        </a:lnTo>
                        <a:lnTo>
                          <a:pt x="226" y="22"/>
                        </a:lnTo>
                        <a:lnTo>
                          <a:pt x="218" y="32"/>
                        </a:lnTo>
                        <a:lnTo>
                          <a:pt x="209" y="44"/>
                        </a:lnTo>
                        <a:lnTo>
                          <a:pt x="197" y="57"/>
                        </a:lnTo>
                        <a:lnTo>
                          <a:pt x="184" y="69"/>
                        </a:lnTo>
                        <a:lnTo>
                          <a:pt x="169" y="81"/>
                        </a:lnTo>
                        <a:lnTo>
                          <a:pt x="153" y="93"/>
                        </a:lnTo>
                        <a:lnTo>
                          <a:pt x="136" y="106"/>
                        </a:lnTo>
                        <a:lnTo>
                          <a:pt x="118" y="118"/>
                        </a:lnTo>
                        <a:lnTo>
                          <a:pt x="99" y="128"/>
                        </a:lnTo>
                        <a:lnTo>
                          <a:pt x="80" y="139"/>
                        </a:lnTo>
                        <a:lnTo>
                          <a:pt x="60" y="150"/>
                        </a:lnTo>
                        <a:lnTo>
                          <a:pt x="40" y="160"/>
                        </a:lnTo>
                        <a:lnTo>
                          <a:pt x="19" y="168"/>
                        </a:lnTo>
                        <a:lnTo>
                          <a:pt x="0" y="177"/>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9"/>
                  <p:cNvSpPr/>
                  <p:nvPr/>
                </p:nvSpPr>
                <p:spPr>
                  <a:xfrm>
                    <a:off x="3977" y="481"/>
                    <a:ext cx="30" cy="95"/>
                  </a:xfrm>
                  <a:custGeom>
                    <a:rect b="b" l="l" r="r" t="t"/>
                    <a:pathLst>
                      <a:path extrusionOk="0" h="667" w="209">
                        <a:moveTo>
                          <a:pt x="156" y="0"/>
                        </a:moveTo>
                        <a:lnTo>
                          <a:pt x="159" y="8"/>
                        </a:lnTo>
                        <a:lnTo>
                          <a:pt x="166" y="29"/>
                        </a:lnTo>
                        <a:lnTo>
                          <a:pt x="175" y="62"/>
                        </a:lnTo>
                        <a:lnTo>
                          <a:pt x="186" y="100"/>
                        </a:lnTo>
                        <a:lnTo>
                          <a:pt x="195" y="140"/>
                        </a:lnTo>
                        <a:lnTo>
                          <a:pt x="204" y="178"/>
                        </a:lnTo>
                        <a:lnTo>
                          <a:pt x="209" y="212"/>
                        </a:lnTo>
                        <a:lnTo>
                          <a:pt x="209" y="238"/>
                        </a:lnTo>
                        <a:lnTo>
                          <a:pt x="206" y="250"/>
                        </a:lnTo>
                        <a:lnTo>
                          <a:pt x="199" y="266"/>
                        </a:lnTo>
                        <a:lnTo>
                          <a:pt x="189" y="285"/>
                        </a:lnTo>
                        <a:lnTo>
                          <a:pt x="176" y="308"/>
                        </a:lnTo>
                        <a:lnTo>
                          <a:pt x="160" y="334"/>
                        </a:lnTo>
                        <a:lnTo>
                          <a:pt x="143" y="361"/>
                        </a:lnTo>
                        <a:lnTo>
                          <a:pt x="126" y="391"/>
                        </a:lnTo>
                        <a:lnTo>
                          <a:pt x="109" y="421"/>
                        </a:lnTo>
                        <a:lnTo>
                          <a:pt x="92" y="454"/>
                        </a:lnTo>
                        <a:lnTo>
                          <a:pt x="75" y="486"/>
                        </a:lnTo>
                        <a:lnTo>
                          <a:pt x="61" y="518"/>
                        </a:lnTo>
                        <a:lnTo>
                          <a:pt x="49" y="551"/>
                        </a:lnTo>
                        <a:lnTo>
                          <a:pt x="41" y="582"/>
                        </a:lnTo>
                        <a:lnTo>
                          <a:pt x="35" y="612"/>
                        </a:lnTo>
                        <a:lnTo>
                          <a:pt x="34" y="640"/>
                        </a:lnTo>
                        <a:lnTo>
                          <a:pt x="39" y="667"/>
                        </a:lnTo>
                        <a:lnTo>
                          <a:pt x="10" y="610"/>
                        </a:lnTo>
                        <a:lnTo>
                          <a:pt x="0" y="554"/>
                        </a:lnTo>
                        <a:lnTo>
                          <a:pt x="2" y="498"/>
                        </a:lnTo>
                        <a:lnTo>
                          <a:pt x="14" y="444"/>
                        </a:lnTo>
                        <a:lnTo>
                          <a:pt x="33" y="391"/>
                        </a:lnTo>
                        <a:lnTo>
                          <a:pt x="56" y="339"/>
                        </a:lnTo>
                        <a:lnTo>
                          <a:pt x="79" y="291"/>
                        </a:lnTo>
                        <a:lnTo>
                          <a:pt x="98" y="243"/>
                        </a:lnTo>
                        <a:lnTo>
                          <a:pt x="106" y="212"/>
                        </a:lnTo>
                        <a:lnTo>
                          <a:pt x="109" y="182"/>
                        </a:lnTo>
                        <a:lnTo>
                          <a:pt x="108" y="153"/>
                        </a:lnTo>
                        <a:lnTo>
                          <a:pt x="102" y="127"/>
                        </a:lnTo>
                        <a:lnTo>
                          <a:pt x="94" y="103"/>
                        </a:lnTo>
                        <a:lnTo>
                          <a:pt x="84" y="85"/>
                        </a:lnTo>
                        <a:lnTo>
                          <a:pt x="73" y="73"/>
                        </a:lnTo>
                        <a:lnTo>
                          <a:pt x="62" y="66"/>
                        </a:lnTo>
                        <a:lnTo>
                          <a:pt x="156"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9"/>
                  <p:cNvSpPr/>
                  <p:nvPr/>
                </p:nvSpPr>
                <p:spPr>
                  <a:xfrm>
                    <a:off x="3957" y="560"/>
                    <a:ext cx="22" cy="23"/>
                  </a:xfrm>
                  <a:custGeom>
                    <a:rect b="b" l="l" r="r" t="t"/>
                    <a:pathLst>
                      <a:path extrusionOk="0" h="162" w="158">
                        <a:moveTo>
                          <a:pt x="158" y="133"/>
                        </a:moveTo>
                        <a:lnTo>
                          <a:pt x="152" y="134"/>
                        </a:lnTo>
                        <a:lnTo>
                          <a:pt x="137" y="134"/>
                        </a:lnTo>
                        <a:lnTo>
                          <a:pt x="116" y="132"/>
                        </a:lnTo>
                        <a:lnTo>
                          <a:pt x="92" y="124"/>
                        </a:lnTo>
                        <a:lnTo>
                          <a:pt x="66" y="109"/>
                        </a:lnTo>
                        <a:lnTo>
                          <a:pt x="43" y="85"/>
                        </a:lnTo>
                        <a:lnTo>
                          <a:pt x="26" y="50"/>
                        </a:lnTo>
                        <a:lnTo>
                          <a:pt x="16" y="0"/>
                        </a:lnTo>
                        <a:lnTo>
                          <a:pt x="9" y="14"/>
                        </a:lnTo>
                        <a:lnTo>
                          <a:pt x="3" y="30"/>
                        </a:lnTo>
                        <a:lnTo>
                          <a:pt x="0" y="46"/>
                        </a:lnTo>
                        <a:lnTo>
                          <a:pt x="0" y="64"/>
                        </a:lnTo>
                        <a:lnTo>
                          <a:pt x="1" y="81"/>
                        </a:lnTo>
                        <a:lnTo>
                          <a:pt x="4" y="98"/>
                        </a:lnTo>
                        <a:lnTo>
                          <a:pt x="11" y="114"/>
                        </a:lnTo>
                        <a:lnTo>
                          <a:pt x="18" y="128"/>
                        </a:lnTo>
                        <a:lnTo>
                          <a:pt x="29" y="141"/>
                        </a:lnTo>
                        <a:lnTo>
                          <a:pt x="41" y="151"/>
                        </a:lnTo>
                        <a:lnTo>
                          <a:pt x="55" y="159"/>
                        </a:lnTo>
                        <a:lnTo>
                          <a:pt x="71" y="162"/>
                        </a:lnTo>
                        <a:lnTo>
                          <a:pt x="90" y="162"/>
                        </a:lnTo>
                        <a:lnTo>
                          <a:pt x="110" y="157"/>
                        </a:lnTo>
                        <a:lnTo>
                          <a:pt x="133" y="148"/>
                        </a:lnTo>
                        <a:lnTo>
                          <a:pt x="158" y="133"/>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9"/>
                  <p:cNvSpPr/>
                  <p:nvPr/>
                </p:nvSpPr>
                <p:spPr>
                  <a:xfrm>
                    <a:off x="3931" y="531"/>
                    <a:ext cx="38" cy="26"/>
                  </a:xfrm>
                  <a:custGeom>
                    <a:rect b="b" l="l" r="r" t="t"/>
                    <a:pathLst>
                      <a:path extrusionOk="0" h="185" w="267">
                        <a:moveTo>
                          <a:pt x="267" y="18"/>
                        </a:moveTo>
                        <a:lnTo>
                          <a:pt x="265" y="23"/>
                        </a:lnTo>
                        <a:lnTo>
                          <a:pt x="258" y="33"/>
                        </a:lnTo>
                        <a:lnTo>
                          <a:pt x="247" y="50"/>
                        </a:lnTo>
                        <a:lnTo>
                          <a:pt x="232" y="70"/>
                        </a:lnTo>
                        <a:lnTo>
                          <a:pt x="214" y="93"/>
                        </a:lnTo>
                        <a:lnTo>
                          <a:pt x="194" y="115"/>
                        </a:lnTo>
                        <a:lnTo>
                          <a:pt x="172" y="138"/>
                        </a:lnTo>
                        <a:lnTo>
                          <a:pt x="151" y="158"/>
                        </a:lnTo>
                        <a:lnTo>
                          <a:pt x="127" y="173"/>
                        </a:lnTo>
                        <a:lnTo>
                          <a:pt x="104" y="182"/>
                        </a:lnTo>
                        <a:lnTo>
                          <a:pt x="81" y="185"/>
                        </a:lnTo>
                        <a:lnTo>
                          <a:pt x="60" y="178"/>
                        </a:lnTo>
                        <a:lnTo>
                          <a:pt x="41" y="161"/>
                        </a:lnTo>
                        <a:lnTo>
                          <a:pt x="24" y="131"/>
                        </a:lnTo>
                        <a:lnTo>
                          <a:pt x="10" y="87"/>
                        </a:lnTo>
                        <a:lnTo>
                          <a:pt x="0" y="29"/>
                        </a:lnTo>
                        <a:lnTo>
                          <a:pt x="22" y="10"/>
                        </a:lnTo>
                        <a:lnTo>
                          <a:pt x="41" y="1"/>
                        </a:lnTo>
                        <a:lnTo>
                          <a:pt x="60" y="0"/>
                        </a:lnTo>
                        <a:lnTo>
                          <a:pt x="76" y="5"/>
                        </a:lnTo>
                        <a:lnTo>
                          <a:pt x="89" y="17"/>
                        </a:lnTo>
                        <a:lnTo>
                          <a:pt x="100" y="35"/>
                        </a:lnTo>
                        <a:lnTo>
                          <a:pt x="107" y="54"/>
                        </a:lnTo>
                        <a:lnTo>
                          <a:pt x="112" y="76"/>
                        </a:lnTo>
                        <a:lnTo>
                          <a:pt x="114" y="96"/>
                        </a:lnTo>
                        <a:lnTo>
                          <a:pt x="118" y="114"/>
                        </a:lnTo>
                        <a:lnTo>
                          <a:pt x="125" y="126"/>
                        </a:lnTo>
                        <a:lnTo>
                          <a:pt x="137" y="131"/>
                        </a:lnTo>
                        <a:lnTo>
                          <a:pt x="155" y="124"/>
                        </a:lnTo>
                        <a:lnTo>
                          <a:pt x="182" y="105"/>
                        </a:lnTo>
                        <a:lnTo>
                          <a:pt x="219" y="70"/>
                        </a:lnTo>
                        <a:lnTo>
                          <a:pt x="267" y="18"/>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9"/>
                  <p:cNvSpPr/>
                  <p:nvPr/>
                </p:nvSpPr>
                <p:spPr>
                  <a:xfrm>
                    <a:off x="3921" y="502"/>
                    <a:ext cx="51" cy="24"/>
                  </a:xfrm>
                  <a:custGeom>
                    <a:rect b="b" l="l" r="r" t="t"/>
                    <a:pathLst>
                      <a:path extrusionOk="0" h="168" w="360">
                        <a:moveTo>
                          <a:pt x="13" y="25"/>
                        </a:moveTo>
                        <a:lnTo>
                          <a:pt x="11" y="29"/>
                        </a:lnTo>
                        <a:lnTo>
                          <a:pt x="8" y="41"/>
                        </a:lnTo>
                        <a:lnTo>
                          <a:pt x="3" y="59"/>
                        </a:lnTo>
                        <a:lnTo>
                          <a:pt x="0" y="80"/>
                        </a:lnTo>
                        <a:lnTo>
                          <a:pt x="0" y="103"/>
                        </a:lnTo>
                        <a:lnTo>
                          <a:pt x="4" y="124"/>
                        </a:lnTo>
                        <a:lnTo>
                          <a:pt x="16" y="145"/>
                        </a:lnTo>
                        <a:lnTo>
                          <a:pt x="36" y="161"/>
                        </a:lnTo>
                        <a:lnTo>
                          <a:pt x="50" y="167"/>
                        </a:lnTo>
                        <a:lnTo>
                          <a:pt x="67" y="168"/>
                        </a:lnTo>
                        <a:lnTo>
                          <a:pt x="86" y="167"/>
                        </a:lnTo>
                        <a:lnTo>
                          <a:pt x="108" y="162"/>
                        </a:lnTo>
                        <a:lnTo>
                          <a:pt x="132" y="156"/>
                        </a:lnTo>
                        <a:lnTo>
                          <a:pt x="157" y="147"/>
                        </a:lnTo>
                        <a:lnTo>
                          <a:pt x="182" y="136"/>
                        </a:lnTo>
                        <a:lnTo>
                          <a:pt x="208" y="124"/>
                        </a:lnTo>
                        <a:lnTo>
                          <a:pt x="232" y="111"/>
                        </a:lnTo>
                        <a:lnTo>
                          <a:pt x="256" y="97"/>
                        </a:lnTo>
                        <a:lnTo>
                          <a:pt x="280" y="83"/>
                        </a:lnTo>
                        <a:lnTo>
                          <a:pt x="302" y="68"/>
                        </a:lnTo>
                        <a:lnTo>
                          <a:pt x="320" y="54"/>
                        </a:lnTo>
                        <a:lnTo>
                          <a:pt x="337" y="40"/>
                        </a:lnTo>
                        <a:lnTo>
                          <a:pt x="350" y="26"/>
                        </a:lnTo>
                        <a:lnTo>
                          <a:pt x="360" y="14"/>
                        </a:lnTo>
                        <a:lnTo>
                          <a:pt x="335" y="23"/>
                        </a:lnTo>
                        <a:lnTo>
                          <a:pt x="309" y="32"/>
                        </a:lnTo>
                        <a:lnTo>
                          <a:pt x="284" y="41"/>
                        </a:lnTo>
                        <a:lnTo>
                          <a:pt x="259" y="50"/>
                        </a:lnTo>
                        <a:lnTo>
                          <a:pt x="235" y="59"/>
                        </a:lnTo>
                        <a:lnTo>
                          <a:pt x="211" y="67"/>
                        </a:lnTo>
                        <a:lnTo>
                          <a:pt x="188" y="75"/>
                        </a:lnTo>
                        <a:lnTo>
                          <a:pt x="167" y="81"/>
                        </a:lnTo>
                        <a:lnTo>
                          <a:pt x="147" y="87"/>
                        </a:lnTo>
                        <a:lnTo>
                          <a:pt x="130" y="91"/>
                        </a:lnTo>
                        <a:lnTo>
                          <a:pt x="114" y="94"/>
                        </a:lnTo>
                        <a:lnTo>
                          <a:pt x="101" y="95"/>
                        </a:lnTo>
                        <a:lnTo>
                          <a:pt x="91" y="93"/>
                        </a:lnTo>
                        <a:lnTo>
                          <a:pt x="83" y="90"/>
                        </a:lnTo>
                        <a:lnTo>
                          <a:pt x="79" y="84"/>
                        </a:lnTo>
                        <a:lnTo>
                          <a:pt x="79" y="76"/>
                        </a:lnTo>
                        <a:lnTo>
                          <a:pt x="81" y="54"/>
                        </a:lnTo>
                        <a:lnTo>
                          <a:pt x="80" y="35"/>
                        </a:lnTo>
                        <a:lnTo>
                          <a:pt x="77" y="19"/>
                        </a:lnTo>
                        <a:lnTo>
                          <a:pt x="71" y="7"/>
                        </a:lnTo>
                        <a:lnTo>
                          <a:pt x="62" y="0"/>
                        </a:lnTo>
                        <a:lnTo>
                          <a:pt x="49" y="0"/>
                        </a:lnTo>
                        <a:lnTo>
                          <a:pt x="32" y="8"/>
                        </a:lnTo>
                        <a:lnTo>
                          <a:pt x="13" y="25"/>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9"/>
                  <p:cNvSpPr/>
                  <p:nvPr/>
                </p:nvSpPr>
                <p:spPr>
                  <a:xfrm>
                    <a:off x="3836" y="494"/>
                    <a:ext cx="73" cy="100"/>
                  </a:xfrm>
                  <a:custGeom>
                    <a:rect b="b" l="l" r="r" t="t"/>
                    <a:pathLst>
                      <a:path extrusionOk="0" h="701" w="516">
                        <a:moveTo>
                          <a:pt x="516" y="52"/>
                        </a:moveTo>
                        <a:lnTo>
                          <a:pt x="495" y="104"/>
                        </a:lnTo>
                        <a:lnTo>
                          <a:pt x="470" y="178"/>
                        </a:lnTo>
                        <a:lnTo>
                          <a:pt x="442" y="270"/>
                        </a:lnTo>
                        <a:lnTo>
                          <a:pt x="415" y="369"/>
                        </a:lnTo>
                        <a:lnTo>
                          <a:pt x="391" y="470"/>
                        </a:lnTo>
                        <a:lnTo>
                          <a:pt x="372" y="564"/>
                        </a:lnTo>
                        <a:lnTo>
                          <a:pt x="361" y="643"/>
                        </a:lnTo>
                        <a:lnTo>
                          <a:pt x="361" y="701"/>
                        </a:lnTo>
                        <a:lnTo>
                          <a:pt x="346" y="675"/>
                        </a:lnTo>
                        <a:lnTo>
                          <a:pt x="328" y="640"/>
                        </a:lnTo>
                        <a:lnTo>
                          <a:pt x="307" y="597"/>
                        </a:lnTo>
                        <a:lnTo>
                          <a:pt x="286" y="548"/>
                        </a:lnTo>
                        <a:lnTo>
                          <a:pt x="261" y="496"/>
                        </a:lnTo>
                        <a:lnTo>
                          <a:pt x="236" y="438"/>
                        </a:lnTo>
                        <a:lnTo>
                          <a:pt x="210" y="380"/>
                        </a:lnTo>
                        <a:lnTo>
                          <a:pt x="184" y="322"/>
                        </a:lnTo>
                        <a:lnTo>
                          <a:pt x="158" y="264"/>
                        </a:lnTo>
                        <a:lnTo>
                          <a:pt x="131" y="208"/>
                        </a:lnTo>
                        <a:lnTo>
                          <a:pt x="106" y="157"/>
                        </a:lnTo>
                        <a:lnTo>
                          <a:pt x="81" y="110"/>
                        </a:lnTo>
                        <a:lnTo>
                          <a:pt x="59" y="71"/>
                        </a:lnTo>
                        <a:lnTo>
                          <a:pt x="37" y="40"/>
                        </a:lnTo>
                        <a:lnTo>
                          <a:pt x="18" y="17"/>
                        </a:lnTo>
                        <a:lnTo>
                          <a:pt x="0" y="7"/>
                        </a:lnTo>
                        <a:lnTo>
                          <a:pt x="22" y="2"/>
                        </a:lnTo>
                        <a:lnTo>
                          <a:pt x="47" y="1"/>
                        </a:lnTo>
                        <a:lnTo>
                          <a:pt x="73" y="0"/>
                        </a:lnTo>
                        <a:lnTo>
                          <a:pt x="101" y="1"/>
                        </a:lnTo>
                        <a:lnTo>
                          <a:pt x="129" y="4"/>
                        </a:lnTo>
                        <a:lnTo>
                          <a:pt x="158" y="8"/>
                        </a:lnTo>
                        <a:lnTo>
                          <a:pt x="186" y="12"/>
                        </a:lnTo>
                        <a:lnTo>
                          <a:pt x="214" y="17"/>
                        </a:lnTo>
                        <a:lnTo>
                          <a:pt x="241" y="23"/>
                        </a:lnTo>
                        <a:lnTo>
                          <a:pt x="265" y="29"/>
                        </a:lnTo>
                        <a:lnTo>
                          <a:pt x="288" y="36"/>
                        </a:lnTo>
                        <a:lnTo>
                          <a:pt x="307" y="42"/>
                        </a:lnTo>
                        <a:lnTo>
                          <a:pt x="322" y="49"/>
                        </a:lnTo>
                        <a:lnTo>
                          <a:pt x="334" y="54"/>
                        </a:lnTo>
                        <a:lnTo>
                          <a:pt x="342" y="60"/>
                        </a:lnTo>
                        <a:lnTo>
                          <a:pt x="344" y="64"/>
                        </a:lnTo>
                        <a:lnTo>
                          <a:pt x="341" y="67"/>
                        </a:lnTo>
                        <a:lnTo>
                          <a:pt x="334" y="70"/>
                        </a:lnTo>
                        <a:lnTo>
                          <a:pt x="322" y="72"/>
                        </a:lnTo>
                        <a:lnTo>
                          <a:pt x="308" y="75"/>
                        </a:lnTo>
                        <a:lnTo>
                          <a:pt x="292" y="76"/>
                        </a:lnTo>
                        <a:lnTo>
                          <a:pt x="273" y="77"/>
                        </a:lnTo>
                        <a:lnTo>
                          <a:pt x="253" y="77"/>
                        </a:lnTo>
                        <a:lnTo>
                          <a:pt x="233" y="78"/>
                        </a:lnTo>
                        <a:lnTo>
                          <a:pt x="212" y="78"/>
                        </a:lnTo>
                        <a:lnTo>
                          <a:pt x="193" y="79"/>
                        </a:lnTo>
                        <a:lnTo>
                          <a:pt x="173" y="80"/>
                        </a:lnTo>
                        <a:lnTo>
                          <a:pt x="157" y="81"/>
                        </a:lnTo>
                        <a:lnTo>
                          <a:pt x="143" y="82"/>
                        </a:lnTo>
                        <a:lnTo>
                          <a:pt x="131" y="84"/>
                        </a:lnTo>
                        <a:lnTo>
                          <a:pt x="125" y="88"/>
                        </a:lnTo>
                        <a:lnTo>
                          <a:pt x="121" y="91"/>
                        </a:lnTo>
                        <a:lnTo>
                          <a:pt x="127" y="97"/>
                        </a:lnTo>
                        <a:lnTo>
                          <a:pt x="142" y="103"/>
                        </a:lnTo>
                        <a:lnTo>
                          <a:pt x="162" y="105"/>
                        </a:lnTo>
                        <a:lnTo>
                          <a:pt x="187" y="108"/>
                        </a:lnTo>
                        <a:lnTo>
                          <a:pt x="212" y="110"/>
                        </a:lnTo>
                        <a:lnTo>
                          <a:pt x="234" y="112"/>
                        </a:lnTo>
                        <a:lnTo>
                          <a:pt x="248" y="117"/>
                        </a:lnTo>
                        <a:lnTo>
                          <a:pt x="253" y="122"/>
                        </a:lnTo>
                        <a:lnTo>
                          <a:pt x="249" y="131"/>
                        </a:lnTo>
                        <a:lnTo>
                          <a:pt x="239" y="140"/>
                        </a:lnTo>
                        <a:lnTo>
                          <a:pt x="225" y="151"/>
                        </a:lnTo>
                        <a:lnTo>
                          <a:pt x="210" y="163"/>
                        </a:lnTo>
                        <a:lnTo>
                          <a:pt x="195" y="174"/>
                        </a:lnTo>
                        <a:lnTo>
                          <a:pt x="182" y="183"/>
                        </a:lnTo>
                        <a:lnTo>
                          <a:pt x="172" y="188"/>
                        </a:lnTo>
                        <a:lnTo>
                          <a:pt x="169" y="190"/>
                        </a:lnTo>
                        <a:lnTo>
                          <a:pt x="195" y="234"/>
                        </a:lnTo>
                        <a:lnTo>
                          <a:pt x="197" y="232"/>
                        </a:lnTo>
                        <a:lnTo>
                          <a:pt x="206" y="226"/>
                        </a:lnTo>
                        <a:lnTo>
                          <a:pt x="216" y="215"/>
                        </a:lnTo>
                        <a:lnTo>
                          <a:pt x="233" y="202"/>
                        </a:lnTo>
                        <a:lnTo>
                          <a:pt x="251" y="186"/>
                        </a:lnTo>
                        <a:lnTo>
                          <a:pt x="272" y="169"/>
                        </a:lnTo>
                        <a:lnTo>
                          <a:pt x="293" y="149"/>
                        </a:lnTo>
                        <a:lnTo>
                          <a:pt x="316" y="130"/>
                        </a:lnTo>
                        <a:lnTo>
                          <a:pt x="339" y="111"/>
                        </a:lnTo>
                        <a:lnTo>
                          <a:pt x="361" y="92"/>
                        </a:lnTo>
                        <a:lnTo>
                          <a:pt x="383" y="76"/>
                        </a:lnTo>
                        <a:lnTo>
                          <a:pt x="402" y="61"/>
                        </a:lnTo>
                        <a:lnTo>
                          <a:pt x="419" y="48"/>
                        </a:lnTo>
                        <a:lnTo>
                          <a:pt x="433" y="39"/>
                        </a:lnTo>
                        <a:lnTo>
                          <a:pt x="441" y="34"/>
                        </a:lnTo>
                        <a:lnTo>
                          <a:pt x="447" y="34"/>
                        </a:lnTo>
                        <a:lnTo>
                          <a:pt x="448" y="39"/>
                        </a:lnTo>
                        <a:lnTo>
                          <a:pt x="442" y="51"/>
                        </a:lnTo>
                        <a:lnTo>
                          <a:pt x="434" y="66"/>
                        </a:lnTo>
                        <a:lnTo>
                          <a:pt x="421" y="84"/>
                        </a:lnTo>
                        <a:lnTo>
                          <a:pt x="406" y="106"/>
                        </a:lnTo>
                        <a:lnTo>
                          <a:pt x="387" y="130"/>
                        </a:lnTo>
                        <a:lnTo>
                          <a:pt x="368" y="156"/>
                        </a:lnTo>
                        <a:lnTo>
                          <a:pt x="346" y="181"/>
                        </a:lnTo>
                        <a:lnTo>
                          <a:pt x="326" y="206"/>
                        </a:lnTo>
                        <a:lnTo>
                          <a:pt x="305" y="231"/>
                        </a:lnTo>
                        <a:lnTo>
                          <a:pt x="286" y="254"/>
                        </a:lnTo>
                        <a:lnTo>
                          <a:pt x="268" y="274"/>
                        </a:lnTo>
                        <a:lnTo>
                          <a:pt x="254" y="292"/>
                        </a:lnTo>
                        <a:lnTo>
                          <a:pt x="242" y="305"/>
                        </a:lnTo>
                        <a:lnTo>
                          <a:pt x="235" y="313"/>
                        </a:lnTo>
                        <a:lnTo>
                          <a:pt x="233" y="316"/>
                        </a:lnTo>
                        <a:lnTo>
                          <a:pt x="278" y="368"/>
                        </a:lnTo>
                        <a:lnTo>
                          <a:pt x="280" y="365"/>
                        </a:lnTo>
                        <a:lnTo>
                          <a:pt x="286" y="354"/>
                        </a:lnTo>
                        <a:lnTo>
                          <a:pt x="294" y="338"/>
                        </a:lnTo>
                        <a:lnTo>
                          <a:pt x="305" y="317"/>
                        </a:lnTo>
                        <a:lnTo>
                          <a:pt x="318" y="294"/>
                        </a:lnTo>
                        <a:lnTo>
                          <a:pt x="333" y="267"/>
                        </a:lnTo>
                        <a:lnTo>
                          <a:pt x="350" y="238"/>
                        </a:lnTo>
                        <a:lnTo>
                          <a:pt x="366" y="208"/>
                        </a:lnTo>
                        <a:lnTo>
                          <a:pt x="383" y="179"/>
                        </a:lnTo>
                        <a:lnTo>
                          <a:pt x="400" y="151"/>
                        </a:lnTo>
                        <a:lnTo>
                          <a:pt x="417" y="125"/>
                        </a:lnTo>
                        <a:lnTo>
                          <a:pt x="431" y="102"/>
                        </a:lnTo>
                        <a:lnTo>
                          <a:pt x="445" y="83"/>
                        </a:lnTo>
                        <a:lnTo>
                          <a:pt x="455" y="69"/>
                        </a:lnTo>
                        <a:lnTo>
                          <a:pt x="464" y="61"/>
                        </a:lnTo>
                        <a:lnTo>
                          <a:pt x="470" y="60"/>
                        </a:lnTo>
                        <a:lnTo>
                          <a:pt x="293" y="431"/>
                        </a:lnTo>
                        <a:lnTo>
                          <a:pt x="322" y="513"/>
                        </a:lnTo>
                        <a:lnTo>
                          <a:pt x="325" y="507"/>
                        </a:lnTo>
                        <a:lnTo>
                          <a:pt x="330" y="492"/>
                        </a:lnTo>
                        <a:lnTo>
                          <a:pt x="338" y="468"/>
                        </a:lnTo>
                        <a:lnTo>
                          <a:pt x="348" y="437"/>
                        </a:lnTo>
                        <a:lnTo>
                          <a:pt x="361" y="401"/>
                        </a:lnTo>
                        <a:lnTo>
                          <a:pt x="375" y="360"/>
                        </a:lnTo>
                        <a:lnTo>
                          <a:pt x="392" y="316"/>
                        </a:lnTo>
                        <a:lnTo>
                          <a:pt x="408" y="272"/>
                        </a:lnTo>
                        <a:lnTo>
                          <a:pt x="425" y="228"/>
                        </a:lnTo>
                        <a:lnTo>
                          <a:pt x="441" y="186"/>
                        </a:lnTo>
                        <a:lnTo>
                          <a:pt x="458" y="147"/>
                        </a:lnTo>
                        <a:lnTo>
                          <a:pt x="473" y="112"/>
                        </a:lnTo>
                        <a:lnTo>
                          <a:pt x="487" y="84"/>
                        </a:lnTo>
                        <a:lnTo>
                          <a:pt x="499" y="64"/>
                        </a:lnTo>
                        <a:lnTo>
                          <a:pt x="508" y="53"/>
                        </a:lnTo>
                        <a:lnTo>
                          <a:pt x="516" y="52"/>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9"/>
                  <p:cNvSpPr/>
                  <p:nvPr/>
                </p:nvSpPr>
                <p:spPr>
                  <a:xfrm>
                    <a:off x="3987" y="602"/>
                    <a:ext cx="92" cy="42"/>
                  </a:xfrm>
                  <a:custGeom>
                    <a:rect b="b" l="l" r="r" t="t"/>
                    <a:pathLst>
                      <a:path extrusionOk="0" h="289" w="644">
                        <a:moveTo>
                          <a:pt x="0" y="4"/>
                        </a:moveTo>
                        <a:lnTo>
                          <a:pt x="6" y="0"/>
                        </a:lnTo>
                        <a:lnTo>
                          <a:pt x="26" y="0"/>
                        </a:lnTo>
                        <a:lnTo>
                          <a:pt x="55" y="4"/>
                        </a:lnTo>
                        <a:lnTo>
                          <a:pt x="94" y="12"/>
                        </a:lnTo>
                        <a:lnTo>
                          <a:pt x="140" y="23"/>
                        </a:lnTo>
                        <a:lnTo>
                          <a:pt x="192" y="35"/>
                        </a:lnTo>
                        <a:lnTo>
                          <a:pt x="247" y="51"/>
                        </a:lnTo>
                        <a:lnTo>
                          <a:pt x="306" y="68"/>
                        </a:lnTo>
                        <a:lnTo>
                          <a:pt x="364" y="86"/>
                        </a:lnTo>
                        <a:lnTo>
                          <a:pt x="420" y="105"/>
                        </a:lnTo>
                        <a:lnTo>
                          <a:pt x="476" y="124"/>
                        </a:lnTo>
                        <a:lnTo>
                          <a:pt x="525" y="142"/>
                        </a:lnTo>
                        <a:lnTo>
                          <a:pt x="569" y="161"/>
                        </a:lnTo>
                        <a:lnTo>
                          <a:pt x="604" y="178"/>
                        </a:lnTo>
                        <a:lnTo>
                          <a:pt x="630" y="193"/>
                        </a:lnTo>
                        <a:lnTo>
                          <a:pt x="644" y="206"/>
                        </a:lnTo>
                        <a:lnTo>
                          <a:pt x="621" y="289"/>
                        </a:lnTo>
                        <a:lnTo>
                          <a:pt x="616" y="287"/>
                        </a:lnTo>
                        <a:lnTo>
                          <a:pt x="602" y="279"/>
                        </a:lnTo>
                        <a:lnTo>
                          <a:pt x="578" y="268"/>
                        </a:lnTo>
                        <a:lnTo>
                          <a:pt x="548" y="252"/>
                        </a:lnTo>
                        <a:lnTo>
                          <a:pt x="511" y="234"/>
                        </a:lnTo>
                        <a:lnTo>
                          <a:pt x="470" y="214"/>
                        </a:lnTo>
                        <a:lnTo>
                          <a:pt x="424" y="191"/>
                        </a:lnTo>
                        <a:lnTo>
                          <a:pt x="375" y="167"/>
                        </a:lnTo>
                        <a:lnTo>
                          <a:pt x="323" y="142"/>
                        </a:lnTo>
                        <a:lnTo>
                          <a:pt x="271" y="119"/>
                        </a:lnTo>
                        <a:lnTo>
                          <a:pt x="219" y="94"/>
                        </a:lnTo>
                        <a:lnTo>
                          <a:pt x="169" y="71"/>
                        </a:lnTo>
                        <a:lnTo>
                          <a:pt x="121" y="51"/>
                        </a:lnTo>
                        <a:lnTo>
                          <a:pt x="75" y="32"/>
                        </a:lnTo>
                        <a:lnTo>
                          <a:pt x="34" y="16"/>
                        </a:lnTo>
                        <a:lnTo>
                          <a:pt x="0" y="4"/>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9"/>
                  <p:cNvSpPr/>
                  <p:nvPr/>
                </p:nvSpPr>
                <p:spPr>
                  <a:xfrm>
                    <a:off x="4014" y="632"/>
                    <a:ext cx="52" cy="32"/>
                  </a:xfrm>
                  <a:custGeom>
                    <a:rect b="b" l="l" r="r" t="t"/>
                    <a:pathLst>
                      <a:path extrusionOk="0" h="229" w="365">
                        <a:moveTo>
                          <a:pt x="0" y="0"/>
                        </a:moveTo>
                        <a:lnTo>
                          <a:pt x="23" y="0"/>
                        </a:lnTo>
                        <a:lnTo>
                          <a:pt x="47" y="2"/>
                        </a:lnTo>
                        <a:lnTo>
                          <a:pt x="73" y="9"/>
                        </a:lnTo>
                        <a:lnTo>
                          <a:pt x="102" y="16"/>
                        </a:lnTo>
                        <a:lnTo>
                          <a:pt x="130" y="27"/>
                        </a:lnTo>
                        <a:lnTo>
                          <a:pt x="159" y="39"/>
                        </a:lnTo>
                        <a:lnTo>
                          <a:pt x="187" y="53"/>
                        </a:lnTo>
                        <a:lnTo>
                          <a:pt x="215" y="68"/>
                        </a:lnTo>
                        <a:lnTo>
                          <a:pt x="242" y="84"/>
                        </a:lnTo>
                        <a:lnTo>
                          <a:pt x="268" y="101"/>
                        </a:lnTo>
                        <a:lnTo>
                          <a:pt x="292" y="119"/>
                        </a:lnTo>
                        <a:lnTo>
                          <a:pt x="313" y="136"/>
                        </a:lnTo>
                        <a:lnTo>
                          <a:pt x="332" y="153"/>
                        </a:lnTo>
                        <a:lnTo>
                          <a:pt x="347" y="169"/>
                        </a:lnTo>
                        <a:lnTo>
                          <a:pt x="358" y="186"/>
                        </a:lnTo>
                        <a:lnTo>
                          <a:pt x="365" y="201"/>
                        </a:lnTo>
                        <a:lnTo>
                          <a:pt x="344" y="229"/>
                        </a:lnTo>
                        <a:lnTo>
                          <a:pt x="342" y="227"/>
                        </a:lnTo>
                        <a:lnTo>
                          <a:pt x="335" y="222"/>
                        </a:lnTo>
                        <a:lnTo>
                          <a:pt x="323" y="214"/>
                        </a:lnTo>
                        <a:lnTo>
                          <a:pt x="309" y="203"/>
                        </a:lnTo>
                        <a:lnTo>
                          <a:pt x="292" y="190"/>
                        </a:lnTo>
                        <a:lnTo>
                          <a:pt x="271" y="176"/>
                        </a:lnTo>
                        <a:lnTo>
                          <a:pt x="248" y="159"/>
                        </a:lnTo>
                        <a:lnTo>
                          <a:pt x="223" y="141"/>
                        </a:lnTo>
                        <a:lnTo>
                          <a:pt x="197" y="123"/>
                        </a:lnTo>
                        <a:lnTo>
                          <a:pt x="169" y="105"/>
                        </a:lnTo>
                        <a:lnTo>
                          <a:pt x="140" y="85"/>
                        </a:lnTo>
                        <a:lnTo>
                          <a:pt x="111" y="66"/>
                        </a:lnTo>
                        <a:lnTo>
                          <a:pt x="82" y="47"/>
                        </a:lnTo>
                        <a:lnTo>
                          <a:pt x="54" y="30"/>
                        </a:lnTo>
                        <a:lnTo>
                          <a:pt x="26" y="14"/>
                        </a:lnTo>
                        <a:lnTo>
                          <a:pt x="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9"/>
                  <p:cNvSpPr/>
                  <p:nvPr/>
                </p:nvSpPr>
                <p:spPr>
                  <a:xfrm>
                    <a:off x="4020" y="650"/>
                    <a:ext cx="15" cy="10"/>
                  </a:xfrm>
                  <a:custGeom>
                    <a:rect b="b" l="l" r="r" t="t"/>
                    <a:pathLst>
                      <a:path extrusionOk="0" h="69" w="105">
                        <a:moveTo>
                          <a:pt x="0" y="0"/>
                        </a:moveTo>
                        <a:lnTo>
                          <a:pt x="76" y="69"/>
                        </a:lnTo>
                        <a:lnTo>
                          <a:pt x="105" y="42"/>
                        </a:lnTo>
                        <a:lnTo>
                          <a:pt x="0"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9"/>
                  <p:cNvSpPr/>
                  <p:nvPr/>
                </p:nvSpPr>
                <p:spPr>
                  <a:xfrm>
                    <a:off x="3900" y="605"/>
                    <a:ext cx="33" cy="12"/>
                  </a:xfrm>
                  <a:custGeom>
                    <a:rect b="b" l="l" r="r" t="t"/>
                    <a:pathLst>
                      <a:path extrusionOk="0" h="86" w="232">
                        <a:moveTo>
                          <a:pt x="232" y="13"/>
                        </a:moveTo>
                        <a:lnTo>
                          <a:pt x="230" y="9"/>
                        </a:lnTo>
                        <a:lnTo>
                          <a:pt x="225" y="6"/>
                        </a:lnTo>
                        <a:lnTo>
                          <a:pt x="216" y="2"/>
                        </a:lnTo>
                        <a:lnTo>
                          <a:pt x="205" y="1"/>
                        </a:lnTo>
                        <a:lnTo>
                          <a:pt x="190" y="0"/>
                        </a:lnTo>
                        <a:lnTo>
                          <a:pt x="174" y="0"/>
                        </a:lnTo>
                        <a:lnTo>
                          <a:pt x="157" y="1"/>
                        </a:lnTo>
                        <a:lnTo>
                          <a:pt x="139" y="4"/>
                        </a:lnTo>
                        <a:lnTo>
                          <a:pt x="119" y="7"/>
                        </a:lnTo>
                        <a:lnTo>
                          <a:pt x="100" y="11"/>
                        </a:lnTo>
                        <a:lnTo>
                          <a:pt x="80" y="15"/>
                        </a:lnTo>
                        <a:lnTo>
                          <a:pt x="61" y="22"/>
                        </a:lnTo>
                        <a:lnTo>
                          <a:pt x="43" y="28"/>
                        </a:lnTo>
                        <a:lnTo>
                          <a:pt x="26" y="36"/>
                        </a:lnTo>
                        <a:lnTo>
                          <a:pt x="12" y="45"/>
                        </a:lnTo>
                        <a:lnTo>
                          <a:pt x="0" y="54"/>
                        </a:lnTo>
                        <a:lnTo>
                          <a:pt x="50" y="86"/>
                        </a:lnTo>
                        <a:lnTo>
                          <a:pt x="51" y="84"/>
                        </a:lnTo>
                        <a:lnTo>
                          <a:pt x="53" y="83"/>
                        </a:lnTo>
                        <a:lnTo>
                          <a:pt x="57" y="80"/>
                        </a:lnTo>
                        <a:lnTo>
                          <a:pt x="63" y="76"/>
                        </a:lnTo>
                        <a:lnTo>
                          <a:pt x="70" y="72"/>
                        </a:lnTo>
                        <a:lnTo>
                          <a:pt x="79" y="66"/>
                        </a:lnTo>
                        <a:lnTo>
                          <a:pt x="89" y="61"/>
                        </a:lnTo>
                        <a:lnTo>
                          <a:pt x="101" y="55"/>
                        </a:lnTo>
                        <a:lnTo>
                          <a:pt x="114" y="49"/>
                        </a:lnTo>
                        <a:lnTo>
                          <a:pt x="127" y="42"/>
                        </a:lnTo>
                        <a:lnTo>
                          <a:pt x="142" y="37"/>
                        </a:lnTo>
                        <a:lnTo>
                          <a:pt x="158" y="31"/>
                        </a:lnTo>
                        <a:lnTo>
                          <a:pt x="175" y="25"/>
                        </a:lnTo>
                        <a:lnTo>
                          <a:pt x="193" y="21"/>
                        </a:lnTo>
                        <a:lnTo>
                          <a:pt x="212" y="16"/>
                        </a:lnTo>
                        <a:lnTo>
                          <a:pt x="232" y="13"/>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9"/>
                  <p:cNvSpPr/>
                  <p:nvPr/>
                </p:nvSpPr>
                <p:spPr>
                  <a:xfrm>
                    <a:off x="3810" y="420"/>
                    <a:ext cx="15" cy="17"/>
                  </a:xfrm>
                  <a:custGeom>
                    <a:rect b="b" l="l" r="r" t="t"/>
                    <a:pathLst>
                      <a:path extrusionOk="0" h="122" w="107">
                        <a:moveTo>
                          <a:pt x="22" y="0"/>
                        </a:moveTo>
                        <a:lnTo>
                          <a:pt x="0" y="52"/>
                        </a:lnTo>
                        <a:lnTo>
                          <a:pt x="107" y="122"/>
                        </a:lnTo>
                        <a:lnTo>
                          <a:pt x="22"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9"/>
                  <p:cNvSpPr/>
                  <p:nvPr/>
                </p:nvSpPr>
                <p:spPr>
                  <a:xfrm>
                    <a:off x="3798" y="441"/>
                    <a:ext cx="20" cy="10"/>
                  </a:xfrm>
                  <a:custGeom>
                    <a:rect b="b" l="l" r="r" t="t"/>
                    <a:pathLst>
                      <a:path extrusionOk="0" h="66" w="144">
                        <a:moveTo>
                          <a:pt x="13" y="0"/>
                        </a:moveTo>
                        <a:lnTo>
                          <a:pt x="0" y="66"/>
                        </a:lnTo>
                        <a:lnTo>
                          <a:pt x="144" y="66"/>
                        </a:lnTo>
                        <a:lnTo>
                          <a:pt x="13" y="0"/>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9"/>
                  <p:cNvSpPr/>
                  <p:nvPr/>
                </p:nvSpPr>
                <p:spPr>
                  <a:xfrm>
                    <a:off x="3808" y="463"/>
                    <a:ext cx="17" cy="15"/>
                  </a:xfrm>
                  <a:custGeom>
                    <a:rect b="b" l="l" r="r" t="t"/>
                    <a:pathLst>
                      <a:path extrusionOk="0" h="105" w="119">
                        <a:moveTo>
                          <a:pt x="0" y="48"/>
                        </a:moveTo>
                        <a:lnTo>
                          <a:pt x="42" y="105"/>
                        </a:lnTo>
                        <a:lnTo>
                          <a:pt x="119" y="0"/>
                        </a:lnTo>
                        <a:lnTo>
                          <a:pt x="0" y="48"/>
                        </a:lnTo>
                        <a:close/>
                      </a:path>
                    </a:pathLst>
                  </a:cu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09" name="Google Shape;1809;p9"/>
                <p:cNvGrpSpPr/>
                <p:nvPr/>
              </p:nvGrpSpPr>
              <p:grpSpPr>
                <a:xfrm>
                  <a:off x="4572000" y="495300"/>
                  <a:ext cx="641350" cy="374650"/>
                  <a:chOff x="2660" y="31"/>
                  <a:chExt cx="404" cy="236"/>
                </a:xfrm>
              </p:grpSpPr>
              <p:sp>
                <p:nvSpPr>
                  <p:cNvPr id="1810" name="Google Shape;1810;p9"/>
                  <p:cNvSpPr/>
                  <p:nvPr/>
                </p:nvSpPr>
                <p:spPr>
                  <a:xfrm>
                    <a:off x="2660" y="31"/>
                    <a:ext cx="404" cy="236"/>
                  </a:xfrm>
                  <a:custGeom>
                    <a:rect b="b" l="l" r="r" t="t"/>
                    <a:pathLst>
                      <a:path extrusionOk="0" h="236" w="404">
                        <a:moveTo>
                          <a:pt x="396" y="50"/>
                        </a:moveTo>
                        <a:lnTo>
                          <a:pt x="393" y="53"/>
                        </a:lnTo>
                        <a:lnTo>
                          <a:pt x="388" y="56"/>
                        </a:lnTo>
                        <a:lnTo>
                          <a:pt x="368" y="66"/>
                        </a:lnTo>
                        <a:lnTo>
                          <a:pt x="366" y="66"/>
                        </a:lnTo>
                        <a:lnTo>
                          <a:pt x="366" y="67"/>
                        </a:lnTo>
                        <a:lnTo>
                          <a:pt x="377" y="72"/>
                        </a:lnTo>
                        <a:lnTo>
                          <a:pt x="380" y="75"/>
                        </a:lnTo>
                        <a:lnTo>
                          <a:pt x="380" y="77"/>
                        </a:lnTo>
                        <a:lnTo>
                          <a:pt x="371" y="77"/>
                        </a:lnTo>
                        <a:lnTo>
                          <a:pt x="352" y="81"/>
                        </a:lnTo>
                        <a:lnTo>
                          <a:pt x="333" y="78"/>
                        </a:lnTo>
                        <a:lnTo>
                          <a:pt x="324" y="75"/>
                        </a:lnTo>
                        <a:lnTo>
                          <a:pt x="310" y="78"/>
                        </a:lnTo>
                        <a:lnTo>
                          <a:pt x="294" y="81"/>
                        </a:lnTo>
                        <a:lnTo>
                          <a:pt x="283" y="83"/>
                        </a:lnTo>
                        <a:lnTo>
                          <a:pt x="282" y="86"/>
                        </a:lnTo>
                        <a:lnTo>
                          <a:pt x="285" y="89"/>
                        </a:lnTo>
                        <a:lnTo>
                          <a:pt x="291" y="92"/>
                        </a:lnTo>
                        <a:lnTo>
                          <a:pt x="296" y="92"/>
                        </a:lnTo>
                        <a:lnTo>
                          <a:pt x="305" y="88"/>
                        </a:lnTo>
                        <a:lnTo>
                          <a:pt x="315" y="86"/>
                        </a:lnTo>
                        <a:lnTo>
                          <a:pt x="330" y="89"/>
                        </a:lnTo>
                        <a:lnTo>
                          <a:pt x="344" y="92"/>
                        </a:lnTo>
                        <a:lnTo>
                          <a:pt x="347" y="95"/>
                        </a:lnTo>
                        <a:lnTo>
                          <a:pt x="349" y="97"/>
                        </a:lnTo>
                        <a:lnTo>
                          <a:pt x="355" y="102"/>
                        </a:lnTo>
                        <a:lnTo>
                          <a:pt x="360" y="114"/>
                        </a:lnTo>
                        <a:lnTo>
                          <a:pt x="361" y="123"/>
                        </a:lnTo>
                        <a:lnTo>
                          <a:pt x="358" y="133"/>
                        </a:lnTo>
                        <a:lnTo>
                          <a:pt x="358" y="139"/>
                        </a:lnTo>
                        <a:lnTo>
                          <a:pt x="352" y="137"/>
                        </a:lnTo>
                        <a:lnTo>
                          <a:pt x="329" y="137"/>
                        </a:lnTo>
                        <a:lnTo>
                          <a:pt x="315" y="133"/>
                        </a:lnTo>
                        <a:lnTo>
                          <a:pt x="302" y="127"/>
                        </a:lnTo>
                        <a:lnTo>
                          <a:pt x="301" y="123"/>
                        </a:lnTo>
                        <a:lnTo>
                          <a:pt x="296" y="119"/>
                        </a:lnTo>
                        <a:lnTo>
                          <a:pt x="296" y="114"/>
                        </a:lnTo>
                        <a:lnTo>
                          <a:pt x="293" y="113"/>
                        </a:lnTo>
                        <a:lnTo>
                          <a:pt x="291" y="105"/>
                        </a:lnTo>
                        <a:lnTo>
                          <a:pt x="291" y="97"/>
                        </a:lnTo>
                        <a:lnTo>
                          <a:pt x="291" y="95"/>
                        </a:lnTo>
                        <a:lnTo>
                          <a:pt x="282" y="89"/>
                        </a:lnTo>
                        <a:lnTo>
                          <a:pt x="280" y="89"/>
                        </a:lnTo>
                        <a:lnTo>
                          <a:pt x="279" y="89"/>
                        </a:lnTo>
                        <a:lnTo>
                          <a:pt x="280" y="97"/>
                        </a:lnTo>
                        <a:lnTo>
                          <a:pt x="277" y="108"/>
                        </a:lnTo>
                        <a:lnTo>
                          <a:pt x="273" y="116"/>
                        </a:lnTo>
                        <a:lnTo>
                          <a:pt x="277" y="117"/>
                        </a:lnTo>
                        <a:lnTo>
                          <a:pt x="279" y="122"/>
                        </a:lnTo>
                        <a:lnTo>
                          <a:pt x="279" y="127"/>
                        </a:lnTo>
                        <a:lnTo>
                          <a:pt x="276" y="131"/>
                        </a:lnTo>
                        <a:lnTo>
                          <a:pt x="268" y="133"/>
                        </a:lnTo>
                        <a:lnTo>
                          <a:pt x="262" y="133"/>
                        </a:lnTo>
                        <a:lnTo>
                          <a:pt x="255" y="131"/>
                        </a:lnTo>
                        <a:lnTo>
                          <a:pt x="255" y="127"/>
                        </a:lnTo>
                        <a:lnTo>
                          <a:pt x="258" y="120"/>
                        </a:lnTo>
                        <a:lnTo>
                          <a:pt x="268" y="116"/>
                        </a:lnTo>
                        <a:lnTo>
                          <a:pt x="271" y="116"/>
                        </a:lnTo>
                        <a:lnTo>
                          <a:pt x="276" y="109"/>
                        </a:lnTo>
                        <a:lnTo>
                          <a:pt x="277" y="102"/>
                        </a:lnTo>
                        <a:lnTo>
                          <a:pt x="269" y="105"/>
                        </a:lnTo>
                        <a:lnTo>
                          <a:pt x="262" y="105"/>
                        </a:lnTo>
                        <a:lnTo>
                          <a:pt x="260" y="102"/>
                        </a:lnTo>
                        <a:lnTo>
                          <a:pt x="255" y="103"/>
                        </a:lnTo>
                        <a:lnTo>
                          <a:pt x="244" y="111"/>
                        </a:lnTo>
                        <a:lnTo>
                          <a:pt x="243" y="111"/>
                        </a:lnTo>
                        <a:lnTo>
                          <a:pt x="241" y="120"/>
                        </a:lnTo>
                        <a:lnTo>
                          <a:pt x="238" y="123"/>
                        </a:lnTo>
                        <a:lnTo>
                          <a:pt x="230" y="127"/>
                        </a:lnTo>
                        <a:lnTo>
                          <a:pt x="224" y="123"/>
                        </a:lnTo>
                        <a:lnTo>
                          <a:pt x="223" y="122"/>
                        </a:lnTo>
                        <a:lnTo>
                          <a:pt x="221" y="123"/>
                        </a:lnTo>
                        <a:lnTo>
                          <a:pt x="221" y="122"/>
                        </a:lnTo>
                        <a:lnTo>
                          <a:pt x="223" y="122"/>
                        </a:lnTo>
                        <a:lnTo>
                          <a:pt x="223" y="114"/>
                        </a:lnTo>
                        <a:lnTo>
                          <a:pt x="224" y="109"/>
                        </a:lnTo>
                        <a:lnTo>
                          <a:pt x="230" y="106"/>
                        </a:lnTo>
                        <a:lnTo>
                          <a:pt x="238" y="108"/>
                        </a:lnTo>
                        <a:lnTo>
                          <a:pt x="241" y="109"/>
                        </a:lnTo>
                        <a:lnTo>
                          <a:pt x="241" y="111"/>
                        </a:lnTo>
                        <a:lnTo>
                          <a:pt x="255" y="103"/>
                        </a:lnTo>
                        <a:lnTo>
                          <a:pt x="258" y="98"/>
                        </a:lnTo>
                        <a:lnTo>
                          <a:pt x="258" y="95"/>
                        </a:lnTo>
                        <a:lnTo>
                          <a:pt x="262" y="91"/>
                        </a:lnTo>
                        <a:lnTo>
                          <a:pt x="269" y="88"/>
                        </a:lnTo>
                        <a:lnTo>
                          <a:pt x="260" y="88"/>
                        </a:lnTo>
                        <a:lnTo>
                          <a:pt x="255" y="94"/>
                        </a:lnTo>
                        <a:lnTo>
                          <a:pt x="251" y="97"/>
                        </a:lnTo>
                        <a:lnTo>
                          <a:pt x="244" y="98"/>
                        </a:lnTo>
                        <a:lnTo>
                          <a:pt x="240" y="98"/>
                        </a:lnTo>
                        <a:lnTo>
                          <a:pt x="238" y="97"/>
                        </a:lnTo>
                        <a:lnTo>
                          <a:pt x="234" y="97"/>
                        </a:lnTo>
                        <a:lnTo>
                          <a:pt x="237" y="95"/>
                        </a:lnTo>
                        <a:lnTo>
                          <a:pt x="237" y="94"/>
                        </a:lnTo>
                        <a:lnTo>
                          <a:pt x="235" y="92"/>
                        </a:lnTo>
                        <a:lnTo>
                          <a:pt x="229" y="92"/>
                        </a:lnTo>
                        <a:lnTo>
                          <a:pt x="229" y="94"/>
                        </a:lnTo>
                        <a:lnTo>
                          <a:pt x="227" y="94"/>
                        </a:lnTo>
                        <a:lnTo>
                          <a:pt x="216" y="94"/>
                        </a:lnTo>
                        <a:lnTo>
                          <a:pt x="204" y="97"/>
                        </a:lnTo>
                        <a:lnTo>
                          <a:pt x="193" y="98"/>
                        </a:lnTo>
                        <a:lnTo>
                          <a:pt x="188" y="100"/>
                        </a:lnTo>
                        <a:lnTo>
                          <a:pt x="185" y="102"/>
                        </a:lnTo>
                        <a:lnTo>
                          <a:pt x="187" y="105"/>
                        </a:lnTo>
                        <a:lnTo>
                          <a:pt x="196" y="116"/>
                        </a:lnTo>
                        <a:lnTo>
                          <a:pt x="196" y="119"/>
                        </a:lnTo>
                        <a:lnTo>
                          <a:pt x="201" y="128"/>
                        </a:lnTo>
                        <a:lnTo>
                          <a:pt x="209" y="152"/>
                        </a:lnTo>
                        <a:lnTo>
                          <a:pt x="205" y="169"/>
                        </a:lnTo>
                        <a:lnTo>
                          <a:pt x="201" y="176"/>
                        </a:lnTo>
                        <a:lnTo>
                          <a:pt x="191" y="187"/>
                        </a:lnTo>
                        <a:lnTo>
                          <a:pt x="173" y="200"/>
                        </a:lnTo>
                        <a:lnTo>
                          <a:pt x="163" y="205"/>
                        </a:lnTo>
                        <a:lnTo>
                          <a:pt x="154" y="206"/>
                        </a:lnTo>
                        <a:lnTo>
                          <a:pt x="146" y="211"/>
                        </a:lnTo>
                        <a:lnTo>
                          <a:pt x="145" y="211"/>
                        </a:lnTo>
                        <a:lnTo>
                          <a:pt x="145" y="212"/>
                        </a:lnTo>
                        <a:lnTo>
                          <a:pt x="143" y="211"/>
                        </a:lnTo>
                        <a:lnTo>
                          <a:pt x="146" y="209"/>
                        </a:lnTo>
                        <a:lnTo>
                          <a:pt x="146" y="206"/>
                        </a:lnTo>
                        <a:lnTo>
                          <a:pt x="142" y="195"/>
                        </a:lnTo>
                        <a:lnTo>
                          <a:pt x="138" y="189"/>
                        </a:lnTo>
                        <a:lnTo>
                          <a:pt x="138" y="175"/>
                        </a:lnTo>
                        <a:lnTo>
                          <a:pt x="142" y="164"/>
                        </a:lnTo>
                        <a:lnTo>
                          <a:pt x="151" y="150"/>
                        </a:lnTo>
                        <a:lnTo>
                          <a:pt x="184" y="125"/>
                        </a:lnTo>
                        <a:lnTo>
                          <a:pt x="193" y="119"/>
                        </a:lnTo>
                        <a:lnTo>
                          <a:pt x="195" y="117"/>
                        </a:lnTo>
                        <a:lnTo>
                          <a:pt x="185" y="106"/>
                        </a:lnTo>
                        <a:lnTo>
                          <a:pt x="184" y="105"/>
                        </a:lnTo>
                        <a:lnTo>
                          <a:pt x="176" y="113"/>
                        </a:lnTo>
                        <a:lnTo>
                          <a:pt x="165" y="122"/>
                        </a:lnTo>
                        <a:lnTo>
                          <a:pt x="154" y="133"/>
                        </a:lnTo>
                        <a:lnTo>
                          <a:pt x="154" y="137"/>
                        </a:lnTo>
                        <a:lnTo>
                          <a:pt x="154" y="139"/>
                        </a:lnTo>
                        <a:lnTo>
                          <a:pt x="149" y="147"/>
                        </a:lnTo>
                        <a:lnTo>
                          <a:pt x="145" y="150"/>
                        </a:lnTo>
                        <a:lnTo>
                          <a:pt x="138" y="152"/>
                        </a:lnTo>
                        <a:lnTo>
                          <a:pt x="134" y="152"/>
                        </a:lnTo>
                        <a:lnTo>
                          <a:pt x="127" y="148"/>
                        </a:lnTo>
                        <a:lnTo>
                          <a:pt x="126" y="147"/>
                        </a:lnTo>
                        <a:lnTo>
                          <a:pt x="121" y="150"/>
                        </a:lnTo>
                        <a:lnTo>
                          <a:pt x="113" y="153"/>
                        </a:lnTo>
                        <a:lnTo>
                          <a:pt x="117" y="161"/>
                        </a:lnTo>
                        <a:lnTo>
                          <a:pt x="115" y="164"/>
                        </a:lnTo>
                        <a:lnTo>
                          <a:pt x="112" y="170"/>
                        </a:lnTo>
                        <a:lnTo>
                          <a:pt x="123" y="176"/>
                        </a:lnTo>
                        <a:lnTo>
                          <a:pt x="124" y="180"/>
                        </a:lnTo>
                        <a:lnTo>
                          <a:pt x="134" y="198"/>
                        </a:lnTo>
                        <a:lnTo>
                          <a:pt x="134" y="214"/>
                        </a:lnTo>
                        <a:lnTo>
                          <a:pt x="132" y="219"/>
                        </a:lnTo>
                        <a:lnTo>
                          <a:pt x="135" y="226"/>
                        </a:lnTo>
                        <a:lnTo>
                          <a:pt x="134" y="226"/>
                        </a:lnTo>
                        <a:lnTo>
                          <a:pt x="120" y="230"/>
                        </a:lnTo>
                        <a:lnTo>
                          <a:pt x="92" y="236"/>
                        </a:lnTo>
                        <a:lnTo>
                          <a:pt x="89" y="236"/>
                        </a:lnTo>
                        <a:lnTo>
                          <a:pt x="73" y="231"/>
                        </a:lnTo>
                        <a:lnTo>
                          <a:pt x="67" y="228"/>
                        </a:lnTo>
                        <a:lnTo>
                          <a:pt x="59" y="219"/>
                        </a:lnTo>
                        <a:lnTo>
                          <a:pt x="54" y="212"/>
                        </a:lnTo>
                        <a:lnTo>
                          <a:pt x="54" y="208"/>
                        </a:lnTo>
                        <a:lnTo>
                          <a:pt x="51" y="201"/>
                        </a:lnTo>
                        <a:lnTo>
                          <a:pt x="51" y="191"/>
                        </a:lnTo>
                        <a:lnTo>
                          <a:pt x="53" y="186"/>
                        </a:lnTo>
                        <a:lnTo>
                          <a:pt x="53" y="183"/>
                        </a:lnTo>
                        <a:lnTo>
                          <a:pt x="53" y="169"/>
                        </a:lnTo>
                        <a:lnTo>
                          <a:pt x="51" y="166"/>
                        </a:lnTo>
                        <a:lnTo>
                          <a:pt x="35" y="167"/>
                        </a:lnTo>
                        <a:lnTo>
                          <a:pt x="26" y="169"/>
                        </a:lnTo>
                        <a:lnTo>
                          <a:pt x="15" y="180"/>
                        </a:lnTo>
                        <a:lnTo>
                          <a:pt x="4" y="191"/>
                        </a:lnTo>
                        <a:lnTo>
                          <a:pt x="1" y="192"/>
                        </a:lnTo>
                        <a:lnTo>
                          <a:pt x="0" y="192"/>
                        </a:lnTo>
                        <a:lnTo>
                          <a:pt x="1" y="189"/>
                        </a:lnTo>
                        <a:lnTo>
                          <a:pt x="4" y="184"/>
                        </a:lnTo>
                        <a:lnTo>
                          <a:pt x="4" y="180"/>
                        </a:lnTo>
                        <a:lnTo>
                          <a:pt x="23" y="162"/>
                        </a:lnTo>
                        <a:lnTo>
                          <a:pt x="25" y="162"/>
                        </a:lnTo>
                        <a:lnTo>
                          <a:pt x="26" y="162"/>
                        </a:lnTo>
                        <a:lnTo>
                          <a:pt x="21" y="153"/>
                        </a:lnTo>
                        <a:lnTo>
                          <a:pt x="21" y="148"/>
                        </a:lnTo>
                        <a:lnTo>
                          <a:pt x="20" y="150"/>
                        </a:lnTo>
                        <a:lnTo>
                          <a:pt x="20" y="148"/>
                        </a:lnTo>
                        <a:lnTo>
                          <a:pt x="20" y="147"/>
                        </a:lnTo>
                        <a:lnTo>
                          <a:pt x="21" y="147"/>
                        </a:lnTo>
                        <a:lnTo>
                          <a:pt x="28" y="139"/>
                        </a:lnTo>
                        <a:lnTo>
                          <a:pt x="42" y="133"/>
                        </a:lnTo>
                        <a:lnTo>
                          <a:pt x="46" y="133"/>
                        </a:lnTo>
                        <a:lnTo>
                          <a:pt x="53" y="134"/>
                        </a:lnTo>
                        <a:lnTo>
                          <a:pt x="54" y="136"/>
                        </a:lnTo>
                        <a:lnTo>
                          <a:pt x="59" y="134"/>
                        </a:lnTo>
                        <a:lnTo>
                          <a:pt x="59" y="127"/>
                        </a:lnTo>
                        <a:lnTo>
                          <a:pt x="62" y="120"/>
                        </a:lnTo>
                        <a:lnTo>
                          <a:pt x="64" y="120"/>
                        </a:lnTo>
                        <a:lnTo>
                          <a:pt x="62" y="119"/>
                        </a:lnTo>
                        <a:lnTo>
                          <a:pt x="59" y="117"/>
                        </a:lnTo>
                        <a:lnTo>
                          <a:pt x="54" y="108"/>
                        </a:lnTo>
                        <a:lnTo>
                          <a:pt x="53" y="106"/>
                        </a:lnTo>
                        <a:lnTo>
                          <a:pt x="51" y="106"/>
                        </a:lnTo>
                        <a:lnTo>
                          <a:pt x="53" y="105"/>
                        </a:lnTo>
                        <a:lnTo>
                          <a:pt x="56" y="105"/>
                        </a:lnTo>
                        <a:lnTo>
                          <a:pt x="60" y="97"/>
                        </a:lnTo>
                        <a:lnTo>
                          <a:pt x="65" y="94"/>
                        </a:lnTo>
                        <a:lnTo>
                          <a:pt x="73" y="91"/>
                        </a:lnTo>
                        <a:lnTo>
                          <a:pt x="78" y="91"/>
                        </a:lnTo>
                        <a:lnTo>
                          <a:pt x="85" y="94"/>
                        </a:lnTo>
                        <a:lnTo>
                          <a:pt x="89" y="98"/>
                        </a:lnTo>
                        <a:lnTo>
                          <a:pt x="89" y="100"/>
                        </a:lnTo>
                        <a:lnTo>
                          <a:pt x="101" y="108"/>
                        </a:lnTo>
                        <a:lnTo>
                          <a:pt x="106" y="113"/>
                        </a:lnTo>
                        <a:lnTo>
                          <a:pt x="109" y="119"/>
                        </a:lnTo>
                        <a:lnTo>
                          <a:pt x="110" y="114"/>
                        </a:lnTo>
                        <a:lnTo>
                          <a:pt x="107" y="106"/>
                        </a:lnTo>
                        <a:lnTo>
                          <a:pt x="96" y="89"/>
                        </a:lnTo>
                        <a:lnTo>
                          <a:pt x="95" y="86"/>
                        </a:lnTo>
                        <a:lnTo>
                          <a:pt x="92" y="80"/>
                        </a:lnTo>
                        <a:lnTo>
                          <a:pt x="92" y="78"/>
                        </a:lnTo>
                        <a:lnTo>
                          <a:pt x="89" y="74"/>
                        </a:lnTo>
                        <a:lnTo>
                          <a:pt x="90" y="67"/>
                        </a:lnTo>
                        <a:lnTo>
                          <a:pt x="92" y="64"/>
                        </a:lnTo>
                        <a:lnTo>
                          <a:pt x="89" y="61"/>
                        </a:lnTo>
                        <a:lnTo>
                          <a:pt x="90" y="56"/>
                        </a:lnTo>
                        <a:lnTo>
                          <a:pt x="92" y="53"/>
                        </a:lnTo>
                        <a:lnTo>
                          <a:pt x="93" y="52"/>
                        </a:lnTo>
                        <a:lnTo>
                          <a:pt x="92" y="47"/>
                        </a:lnTo>
                        <a:lnTo>
                          <a:pt x="95" y="45"/>
                        </a:lnTo>
                        <a:lnTo>
                          <a:pt x="95" y="41"/>
                        </a:lnTo>
                        <a:lnTo>
                          <a:pt x="96" y="39"/>
                        </a:lnTo>
                        <a:lnTo>
                          <a:pt x="99" y="39"/>
                        </a:lnTo>
                        <a:lnTo>
                          <a:pt x="103" y="30"/>
                        </a:lnTo>
                        <a:lnTo>
                          <a:pt x="109" y="24"/>
                        </a:lnTo>
                        <a:lnTo>
                          <a:pt x="113" y="20"/>
                        </a:lnTo>
                        <a:lnTo>
                          <a:pt x="118" y="14"/>
                        </a:lnTo>
                        <a:lnTo>
                          <a:pt x="124" y="11"/>
                        </a:lnTo>
                        <a:lnTo>
                          <a:pt x="140" y="3"/>
                        </a:lnTo>
                        <a:lnTo>
                          <a:pt x="142" y="3"/>
                        </a:lnTo>
                        <a:lnTo>
                          <a:pt x="148" y="0"/>
                        </a:lnTo>
                        <a:lnTo>
                          <a:pt x="152" y="6"/>
                        </a:lnTo>
                        <a:lnTo>
                          <a:pt x="168" y="19"/>
                        </a:lnTo>
                        <a:lnTo>
                          <a:pt x="173" y="28"/>
                        </a:lnTo>
                        <a:lnTo>
                          <a:pt x="171" y="31"/>
                        </a:lnTo>
                        <a:lnTo>
                          <a:pt x="173" y="39"/>
                        </a:lnTo>
                        <a:lnTo>
                          <a:pt x="170" y="49"/>
                        </a:lnTo>
                        <a:lnTo>
                          <a:pt x="163" y="66"/>
                        </a:lnTo>
                        <a:lnTo>
                          <a:pt x="160" y="70"/>
                        </a:lnTo>
                        <a:lnTo>
                          <a:pt x="166" y="72"/>
                        </a:lnTo>
                        <a:lnTo>
                          <a:pt x="170" y="75"/>
                        </a:lnTo>
                        <a:lnTo>
                          <a:pt x="170" y="83"/>
                        </a:lnTo>
                        <a:lnTo>
                          <a:pt x="168" y="86"/>
                        </a:lnTo>
                        <a:lnTo>
                          <a:pt x="177" y="95"/>
                        </a:lnTo>
                        <a:lnTo>
                          <a:pt x="179" y="95"/>
                        </a:lnTo>
                        <a:lnTo>
                          <a:pt x="179" y="91"/>
                        </a:lnTo>
                        <a:lnTo>
                          <a:pt x="176" y="84"/>
                        </a:lnTo>
                        <a:lnTo>
                          <a:pt x="177" y="81"/>
                        </a:lnTo>
                        <a:lnTo>
                          <a:pt x="181" y="77"/>
                        </a:lnTo>
                        <a:lnTo>
                          <a:pt x="188" y="74"/>
                        </a:lnTo>
                        <a:lnTo>
                          <a:pt x="195" y="63"/>
                        </a:lnTo>
                        <a:lnTo>
                          <a:pt x="191" y="61"/>
                        </a:lnTo>
                        <a:lnTo>
                          <a:pt x="188" y="55"/>
                        </a:lnTo>
                        <a:lnTo>
                          <a:pt x="190" y="50"/>
                        </a:lnTo>
                        <a:lnTo>
                          <a:pt x="191" y="45"/>
                        </a:lnTo>
                        <a:lnTo>
                          <a:pt x="199" y="42"/>
                        </a:lnTo>
                        <a:lnTo>
                          <a:pt x="207" y="39"/>
                        </a:lnTo>
                        <a:lnTo>
                          <a:pt x="213" y="42"/>
                        </a:lnTo>
                        <a:lnTo>
                          <a:pt x="216" y="45"/>
                        </a:lnTo>
                        <a:lnTo>
                          <a:pt x="218" y="49"/>
                        </a:lnTo>
                        <a:lnTo>
                          <a:pt x="218" y="52"/>
                        </a:lnTo>
                        <a:lnTo>
                          <a:pt x="215" y="56"/>
                        </a:lnTo>
                        <a:lnTo>
                          <a:pt x="207" y="63"/>
                        </a:lnTo>
                        <a:lnTo>
                          <a:pt x="201" y="64"/>
                        </a:lnTo>
                        <a:lnTo>
                          <a:pt x="198" y="63"/>
                        </a:lnTo>
                        <a:lnTo>
                          <a:pt x="195" y="66"/>
                        </a:lnTo>
                        <a:lnTo>
                          <a:pt x="190" y="72"/>
                        </a:lnTo>
                        <a:lnTo>
                          <a:pt x="198" y="74"/>
                        </a:lnTo>
                        <a:lnTo>
                          <a:pt x="201" y="77"/>
                        </a:lnTo>
                        <a:lnTo>
                          <a:pt x="202" y="81"/>
                        </a:lnTo>
                        <a:lnTo>
                          <a:pt x="198" y="86"/>
                        </a:lnTo>
                        <a:lnTo>
                          <a:pt x="190" y="91"/>
                        </a:lnTo>
                        <a:lnTo>
                          <a:pt x="188" y="91"/>
                        </a:lnTo>
                        <a:lnTo>
                          <a:pt x="185" y="95"/>
                        </a:lnTo>
                        <a:lnTo>
                          <a:pt x="191" y="92"/>
                        </a:lnTo>
                        <a:lnTo>
                          <a:pt x="207" y="83"/>
                        </a:lnTo>
                        <a:lnTo>
                          <a:pt x="209" y="81"/>
                        </a:lnTo>
                        <a:lnTo>
                          <a:pt x="207" y="77"/>
                        </a:lnTo>
                        <a:lnTo>
                          <a:pt x="209" y="70"/>
                        </a:lnTo>
                        <a:lnTo>
                          <a:pt x="215" y="67"/>
                        </a:lnTo>
                        <a:lnTo>
                          <a:pt x="220" y="66"/>
                        </a:lnTo>
                        <a:lnTo>
                          <a:pt x="226" y="66"/>
                        </a:lnTo>
                        <a:lnTo>
                          <a:pt x="227" y="67"/>
                        </a:lnTo>
                        <a:lnTo>
                          <a:pt x="229" y="69"/>
                        </a:lnTo>
                        <a:lnTo>
                          <a:pt x="232" y="67"/>
                        </a:lnTo>
                        <a:lnTo>
                          <a:pt x="230" y="70"/>
                        </a:lnTo>
                        <a:lnTo>
                          <a:pt x="232" y="75"/>
                        </a:lnTo>
                        <a:lnTo>
                          <a:pt x="230" y="81"/>
                        </a:lnTo>
                        <a:lnTo>
                          <a:pt x="226" y="86"/>
                        </a:lnTo>
                        <a:lnTo>
                          <a:pt x="218" y="88"/>
                        </a:lnTo>
                        <a:lnTo>
                          <a:pt x="213" y="88"/>
                        </a:lnTo>
                        <a:lnTo>
                          <a:pt x="212" y="86"/>
                        </a:lnTo>
                        <a:lnTo>
                          <a:pt x="210" y="84"/>
                        </a:lnTo>
                        <a:lnTo>
                          <a:pt x="207" y="86"/>
                        </a:lnTo>
                        <a:lnTo>
                          <a:pt x="195" y="92"/>
                        </a:lnTo>
                        <a:lnTo>
                          <a:pt x="190" y="95"/>
                        </a:lnTo>
                        <a:lnTo>
                          <a:pt x="190" y="97"/>
                        </a:lnTo>
                        <a:lnTo>
                          <a:pt x="207" y="92"/>
                        </a:lnTo>
                        <a:lnTo>
                          <a:pt x="234" y="91"/>
                        </a:lnTo>
                        <a:lnTo>
                          <a:pt x="235" y="89"/>
                        </a:lnTo>
                        <a:lnTo>
                          <a:pt x="237" y="89"/>
                        </a:lnTo>
                        <a:lnTo>
                          <a:pt x="238" y="84"/>
                        </a:lnTo>
                        <a:lnTo>
                          <a:pt x="243" y="81"/>
                        </a:lnTo>
                        <a:lnTo>
                          <a:pt x="251" y="78"/>
                        </a:lnTo>
                        <a:lnTo>
                          <a:pt x="258" y="81"/>
                        </a:lnTo>
                        <a:lnTo>
                          <a:pt x="266" y="80"/>
                        </a:lnTo>
                        <a:lnTo>
                          <a:pt x="279" y="81"/>
                        </a:lnTo>
                        <a:lnTo>
                          <a:pt x="276" y="75"/>
                        </a:lnTo>
                        <a:lnTo>
                          <a:pt x="268" y="78"/>
                        </a:lnTo>
                        <a:lnTo>
                          <a:pt x="263" y="77"/>
                        </a:lnTo>
                        <a:lnTo>
                          <a:pt x="258" y="74"/>
                        </a:lnTo>
                        <a:lnTo>
                          <a:pt x="258" y="67"/>
                        </a:lnTo>
                        <a:lnTo>
                          <a:pt x="263" y="61"/>
                        </a:lnTo>
                        <a:lnTo>
                          <a:pt x="268" y="58"/>
                        </a:lnTo>
                        <a:lnTo>
                          <a:pt x="274" y="56"/>
                        </a:lnTo>
                        <a:lnTo>
                          <a:pt x="280" y="56"/>
                        </a:lnTo>
                        <a:lnTo>
                          <a:pt x="283" y="61"/>
                        </a:lnTo>
                        <a:lnTo>
                          <a:pt x="283" y="63"/>
                        </a:lnTo>
                        <a:lnTo>
                          <a:pt x="282" y="70"/>
                        </a:lnTo>
                        <a:lnTo>
                          <a:pt x="276" y="75"/>
                        </a:lnTo>
                        <a:lnTo>
                          <a:pt x="283" y="81"/>
                        </a:lnTo>
                        <a:lnTo>
                          <a:pt x="290" y="75"/>
                        </a:lnTo>
                        <a:lnTo>
                          <a:pt x="291" y="69"/>
                        </a:lnTo>
                        <a:lnTo>
                          <a:pt x="291" y="66"/>
                        </a:lnTo>
                        <a:lnTo>
                          <a:pt x="299" y="50"/>
                        </a:lnTo>
                        <a:lnTo>
                          <a:pt x="313" y="36"/>
                        </a:lnTo>
                        <a:lnTo>
                          <a:pt x="329" y="24"/>
                        </a:lnTo>
                        <a:lnTo>
                          <a:pt x="338" y="20"/>
                        </a:lnTo>
                        <a:lnTo>
                          <a:pt x="352" y="17"/>
                        </a:lnTo>
                        <a:lnTo>
                          <a:pt x="363" y="14"/>
                        </a:lnTo>
                        <a:lnTo>
                          <a:pt x="365" y="14"/>
                        </a:lnTo>
                        <a:lnTo>
                          <a:pt x="361" y="22"/>
                        </a:lnTo>
                        <a:lnTo>
                          <a:pt x="360" y="25"/>
                        </a:lnTo>
                        <a:lnTo>
                          <a:pt x="354" y="38"/>
                        </a:lnTo>
                        <a:lnTo>
                          <a:pt x="344" y="50"/>
                        </a:lnTo>
                        <a:lnTo>
                          <a:pt x="333" y="59"/>
                        </a:lnTo>
                        <a:lnTo>
                          <a:pt x="326" y="66"/>
                        </a:lnTo>
                        <a:lnTo>
                          <a:pt x="312" y="72"/>
                        </a:lnTo>
                        <a:lnTo>
                          <a:pt x="299" y="77"/>
                        </a:lnTo>
                        <a:lnTo>
                          <a:pt x="294" y="77"/>
                        </a:lnTo>
                        <a:lnTo>
                          <a:pt x="290" y="77"/>
                        </a:lnTo>
                        <a:lnTo>
                          <a:pt x="287" y="78"/>
                        </a:lnTo>
                        <a:lnTo>
                          <a:pt x="287" y="80"/>
                        </a:lnTo>
                        <a:lnTo>
                          <a:pt x="299" y="80"/>
                        </a:lnTo>
                        <a:lnTo>
                          <a:pt x="321" y="75"/>
                        </a:lnTo>
                        <a:lnTo>
                          <a:pt x="335" y="69"/>
                        </a:lnTo>
                        <a:lnTo>
                          <a:pt x="347" y="56"/>
                        </a:lnTo>
                        <a:lnTo>
                          <a:pt x="363" y="49"/>
                        </a:lnTo>
                        <a:lnTo>
                          <a:pt x="377" y="45"/>
                        </a:lnTo>
                        <a:lnTo>
                          <a:pt x="389" y="44"/>
                        </a:lnTo>
                        <a:lnTo>
                          <a:pt x="400" y="47"/>
                        </a:lnTo>
                        <a:lnTo>
                          <a:pt x="404" y="47"/>
                        </a:lnTo>
                        <a:lnTo>
                          <a:pt x="396" y="50"/>
                        </a:lnTo>
                        <a:close/>
                        <a:moveTo>
                          <a:pt x="57" y="145"/>
                        </a:moveTo>
                        <a:lnTo>
                          <a:pt x="57" y="141"/>
                        </a:lnTo>
                        <a:lnTo>
                          <a:pt x="56" y="137"/>
                        </a:lnTo>
                        <a:lnTo>
                          <a:pt x="59" y="137"/>
                        </a:lnTo>
                        <a:lnTo>
                          <a:pt x="60" y="136"/>
                        </a:lnTo>
                        <a:lnTo>
                          <a:pt x="68" y="141"/>
                        </a:lnTo>
                        <a:lnTo>
                          <a:pt x="59" y="144"/>
                        </a:lnTo>
                        <a:lnTo>
                          <a:pt x="57" y="145"/>
                        </a:lnTo>
                        <a:close/>
                        <a:moveTo>
                          <a:pt x="65" y="159"/>
                        </a:moveTo>
                        <a:lnTo>
                          <a:pt x="50" y="164"/>
                        </a:lnTo>
                        <a:lnTo>
                          <a:pt x="40" y="164"/>
                        </a:lnTo>
                        <a:lnTo>
                          <a:pt x="34" y="166"/>
                        </a:lnTo>
                        <a:lnTo>
                          <a:pt x="53" y="156"/>
                        </a:lnTo>
                        <a:lnTo>
                          <a:pt x="62" y="150"/>
                        </a:lnTo>
                        <a:lnTo>
                          <a:pt x="62" y="155"/>
                        </a:lnTo>
                        <a:lnTo>
                          <a:pt x="65" y="159"/>
                        </a:lnTo>
                        <a:close/>
                        <a:moveTo>
                          <a:pt x="98" y="144"/>
                        </a:moveTo>
                        <a:lnTo>
                          <a:pt x="99" y="152"/>
                        </a:lnTo>
                        <a:lnTo>
                          <a:pt x="93" y="153"/>
                        </a:lnTo>
                        <a:lnTo>
                          <a:pt x="92" y="155"/>
                        </a:lnTo>
                        <a:lnTo>
                          <a:pt x="90" y="155"/>
                        </a:lnTo>
                        <a:lnTo>
                          <a:pt x="93" y="152"/>
                        </a:lnTo>
                        <a:lnTo>
                          <a:pt x="95" y="147"/>
                        </a:lnTo>
                        <a:lnTo>
                          <a:pt x="93" y="141"/>
                        </a:lnTo>
                        <a:lnTo>
                          <a:pt x="101" y="133"/>
                        </a:lnTo>
                        <a:lnTo>
                          <a:pt x="98" y="139"/>
                        </a:lnTo>
                        <a:lnTo>
                          <a:pt x="98" y="144"/>
                        </a:lnTo>
                        <a:close/>
                        <a:moveTo>
                          <a:pt x="85" y="137"/>
                        </a:moveTo>
                        <a:lnTo>
                          <a:pt x="99" y="131"/>
                        </a:lnTo>
                        <a:lnTo>
                          <a:pt x="92" y="139"/>
                        </a:lnTo>
                        <a:lnTo>
                          <a:pt x="85" y="137"/>
                        </a:lnTo>
                        <a:close/>
                        <a:moveTo>
                          <a:pt x="95" y="127"/>
                        </a:moveTo>
                        <a:lnTo>
                          <a:pt x="99" y="125"/>
                        </a:lnTo>
                        <a:lnTo>
                          <a:pt x="103" y="125"/>
                        </a:lnTo>
                        <a:lnTo>
                          <a:pt x="92" y="128"/>
                        </a:lnTo>
                        <a:lnTo>
                          <a:pt x="95" y="127"/>
                        </a:lnTo>
                        <a:close/>
                        <a:moveTo>
                          <a:pt x="96" y="122"/>
                        </a:moveTo>
                        <a:lnTo>
                          <a:pt x="98" y="122"/>
                        </a:lnTo>
                        <a:lnTo>
                          <a:pt x="107" y="122"/>
                        </a:lnTo>
                        <a:lnTo>
                          <a:pt x="95" y="123"/>
                        </a:lnTo>
                        <a:lnTo>
                          <a:pt x="96" y="122"/>
                        </a:lnTo>
                        <a:close/>
                        <a:moveTo>
                          <a:pt x="99" y="119"/>
                        </a:moveTo>
                        <a:lnTo>
                          <a:pt x="96" y="119"/>
                        </a:lnTo>
                        <a:lnTo>
                          <a:pt x="92" y="111"/>
                        </a:lnTo>
                        <a:lnTo>
                          <a:pt x="84" y="109"/>
                        </a:lnTo>
                        <a:lnTo>
                          <a:pt x="87" y="103"/>
                        </a:lnTo>
                        <a:lnTo>
                          <a:pt x="93" y="105"/>
                        </a:lnTo>
                        <a:lnTo>
                          <a:pt x="99" y="109"/>
                        </a:lnTo>
                        <a:lnTo>
                          <a:pt x="104" y="114"/>
                        </a:lnTo>
                        <a:lnTo>
                          <a:pt x="107" y="120"/>
                        </a:lnTo>
                        <a:lnTo>
                          <a:pt x="99" y="119"/>
                        </a:lnTo>
                        <a:close/>
                        <a:moveTo>
                          <a:pt x="142" y="94"/>
                        </a:moveTo>
                        <a:lnTo>
                          <a:pt x="134" y="102"/>
                        </a:lnTo>
                        <a:lnTo>
                          <a:pt x="132" y="108"/>
                        </a:lnTo>
                        <a:lnTo>
                          <a:pt x="134" y="113"/>
                        </a:lnTo>
                        <a:lnTo>
                          <a:pt x="117" y="119"/>
                        </a:lnTo>
                        <a:lnTo>
                          <a:pt x="115" y="119"/>
                        </a:lnTo>
                        <a:lnTo>
                          <a:pt x="113" y="120"/>
                        </a:lnTo>
                        <a:lnTo>
                          <a:pt x="117" y="109"/>
                        </a:lnTo>
                        <a:lnTo>
                          <a:pt x="121" y="105"/>
                        </a:lnTo>
                        <a:lnTo>
                          <a:pt x="123" y="105"/>
                        </a:lnTo>
                        <a:lnTo>
                          <a:pt x="143" y="88"/>
                        </a:lnTo>
                        <a:lnTo>
                          <a:pt x="145" y="86"/>
                        </a:lnTo>
                        <a:lnTo>
                          <a:pt x="148" y="91"/>
                        </a:lnTo>
                        <a:lnTo>
                          <a:pt x="142" y="94"/>
                        </a:lnTo>
                        <a:close/>
                        <a:moveTo>
                          <a:pt x="160" y="92"/>
                        </a:moveTo>
                        <a:lnTo>
                          <a:pt x="159" y="92"/>
                        </a:lnTo>
                        <a:lnTo>
                          <a:pt x="165" y="89"/>
                        </a:lnTo>
                        <a:lnTo>
                          <a:pt x="166" y="89"/>
                        </a:lnTo>
                        <a:lnTo>
                          <a:pt x="174" y="94"/>
                        </a:lnTo>
                        <a:lnTo>
                          <a:pt x="176" y="97"/>
                        </a:lnTo>
                        <a:lnTo>
                          <a:pt x="165" y="95"/>
                        </a:lnTo>
                        <a:lnTo>
                          <a:pt x="160" y="92"/>
                        </a:lnTo>
                        <a:close/>
                        <a:moveTo>
                          <a:pt x="165" y="103"/>
                        </a:moveTo>
                        <a:lnTo>
                          <a:pt x="165" y="100"/>
                        </a:lnTo>
                        <a:lnTo>
                          <a:pt x="174" y="100"/>
                        </a:lnTo>
                        <a:lnTo>
                          <a:pt x="166" y="103"/>
                        </a:lnTo>
                        <a:lnTo>
                          <a:pt x="165" y="103"/>
                        </a:lnTo>
                        <a:close/>
                        <a:moveTo>
                          <a:pt x="166" y="120"/>
                        </a:moveTo>
                        <a:lnTo>
                          <a:pt x="152" y="131"/>
                        </a:lnTo>
                        <a:lnTo>
                          <a:pt x="149" y="127"/>
                        </a:lnTo>
                        <a:lnTo>
                          <a:pt x="142" y="125"/>
                        </a:lnTo>
                        <a:lnTo>
                          <a:pt x="138" y="127"/>
                        </a:lnTo>
                        <a:lnTo>
                          <a:pt x="134" y="128"/>
                        </a:lnTo>
                        <a:lnTo>
                          <a:pt x="129" y="131"/>
                        </a:lnTo>
                        <a:lnTo>
                          <a:pt x="126" y="125"/>
                        </a:lnTo>
                        <a:lnTo>
                          <a:pt x="121" y="123"/>
                        </a:lnTo>
                        <a:lnTo>
                          <a:pt x="118" y="123"/>
                        </a:lnTo>
                        <a:lnTo>
                          <a:pt x="140" y="117"/>
                        </a:lnTo>
                        <a:lnTo>
                          <a:pt x="148" y="117"/>
                        </a:lnTo>
                        <a:lnTo>
                          <a:pt x="154" y="114"/>
                        </a:lnTo>
                        <a:lnTo>
                          <a:pt x="160" y="109"/>
                        </a:lnTo>
                        <a:lnTo>
                          <a:pt x="174" y="106"/>
                        </a:lnTo>
                        <a:lnTo>
                          <a:pt x="177" y="106"/>
                        </a:lnTo>
                        <a:lnTo>
                          <a:pt x="173" y="114"/>
                        </a:lnTo>
                        <a:lnTo>
                          <a:pt x="166" y="120"/>
                        </a:lnTo>
                        <a:close/>
                        <a:moveTo>
                          <a:pt x="181" y="97"/>
                        </a:moveTo>
                        <a:lnTo>
                          <a:pt x="181" y="97"/>
                        </a:lnTo>
                        <a:lnTo>
                          <a:pt x="181" y="92"/>
                        </a:lnTo>
                        <a:lnTo>
                          <a:pt x="185" y="91"/>
                        </a:lnTo>
                        <a:lnTo>
                          <a:pt x="182" y="97"/>
                        </a:lnTo>
                        <a:lnTo>
                          <a:pt x="181" y="97"/>
                        </a:lnTo>
                        <a:close/>
                        <a:moveTo>
                          <a:pt x="277" y="89"/>
                        </a:moveTo>
                        <a:lnTo>
                          <a:pt x="273" y="88"/>
                        </a:lnTo>
                        <a:lnTo>
                          <a:pt x="269" y="88"/>
                        </a:lnTo>
                        <a:lnTo>
                          <a:pt x="279" y="86"/>
                        </a:lnTo>
                        <a:lnTo>
                          <a:pt x="277" y="88"/>
                        </a:lnTo>
                        <a:lnTo>
                          <a:pt x="277" y="89"/>
                        </a:lnTo>
                        <a:close/>
                        <a:moveTo>
                          <a:pt x="263" y="83"/>
                        </a:moveTo>
                        <a:lnTo>
                          <a:pt x="269" y="81"/>
                        </a:lnTo>
                        <a:lnTo>
                          <a:pt x="277" y="83"/>
                        </a:lnTo>
                        <a:lnTo>
                          <a:pt x="262" y="84"/>
                        </a:lnTo>
                        <a:lnTo>
                          <a:pt x="263" y="8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11" name="Google Shape;1811;p9"/>
                  <p:cNvGrpSpPr/>
                  <p:nvPr/>
                </p:nvGrpSpPr>
                <p:grpSpPr>
                  <a:xfrm>
                    <a:off x="2661" y="33"/>
                    <a:ext cx="395" cy="232"/>
                    <a:chOff x="2661" y="33"/>
                    <a:chExt cx="395" cy="232"/>
                  </a:xfrm>
                </p:grpSpPr>
                <p:sp>
                  <p:nvSpPr>
                    <p:cNvPr id="1812" name="Google Shape;1812;p9"/>
                    <p:cNvSpPr/>
                    <p:nvPr/>
                  </p:nvSpPr>
                  <p:spPr>
                    <a:xfrm>
                      <a:off x="3000" y="76"/>
                      <a:ext cx="56" cy="22"/>
                    </a:xfrm>
                    <a:custGeom>
                      <a:rect b="b" l="l" r="r" t="t"/>
                      <a:pathLst>
                        <a:path extrusionOk="0" h="22" w="56">
                          <a:moveTo>
                            <a:pt x="45" y="4"/>
                          </a:moveTo>
                          <a:lnTo>
                            <a:pt x="45" y="4"/>
                          </a:lnTo>
                          <a:lnTo>
                            <a:pt x="46" y="2"/>
                          </a:lnTo>
                          <a:lnTo>
                            <a:pt x="45" y="2"/>
                          </a:lnTo>
                          <a:lnTo>
                            <a:pt x="39" y="5"/>
                          </a:lnTo>
                          <a:lnTo>
                            <a:pt x="37" y="5"/>
                          </a:lnTo>
                          <a:lnTo>
                            <a:pt x="28" y="8"/>
                          </a:lnTo>
                          <a:lnTo>
                            <a:pt x="26" y="10"/>
                          </a:lnTo>
                          <a:lnTo>
                            <a:pt x="32" y="4"/>
                          </a:lnTo>
                          <a:lnTo>
                            <a:pt x="35" y="2"/>
                          </a:lnTo>
                          <a:lnTo>
                            <a:pt x="34" y="2"/>
                          </a:lnTo>
                          <a:lnTo>
                            <a:pt x="26" y="7"/>
                          </a:lnTo>
                          <a:lnTo>
                            <a:pt x="23" y="10"/>
                          </a:lnTo>
                          <a:lnTo>
                            <a:pt x="10" y="16"/>
                          </a:lnTo>
                          <a:lnTo>
                            <a:pt x="14" y="13"/>
                          </a:lnTo>
                          <a:lnTo>
                            <a:pt x="17" y="10"/>
                          </a:lnTo>
                          <a:lnTo>
                            <a:pt x="17" y="8"/>
                          </a:lnTo>
                          <a:lnTo>
                            <a:pt x="14" y="10"/>
                          </a:lnTo>
                          <a:lnTo>
                            <a:pt x="7" y="16"/>
                          </a:lnTo>
                          <a:lnTo>
                            <a:pt x="6" y="18"/>
                          </a:lnTo>
                          <a:lnTo>
                            <a:pt x="0" y="22"/>
                          </a:lnTo>
                          <a:lnTo>
                            <a:pt x="7" y="13"/>
                          </a:lnTo>
                          <a:lnTo>
                            <a:pt x="26" y="4"/>
                          </a:lnTo>
                          <a:lnTo>
                            <a:pt x="40" y="0"/>
                          </a:lnTo>
                          <a:lnTo>
                            <a:pt x="48" y="0"/>
                          </a:lnTo>
                          <a:lnTo>
                            <a:pt x="51" y="2"/>
                          </a:lnTo>
                          <a:lnTo>
                            <a:pt x="56" y="2"/>
                          </a:lnTo>
                          <a:lnTo>
                            <a:pt x="42" y="5"/>
                          </a:lnTo>
                          <a:lnTo>
                            <a:pt x="45" y="4"/>
                          </a:lnTo>
                          <a:close/>
                        </a:path>
                      </a:pathLst>
                    </a:custGeom>
                    <a:solidFill>
                      <a:srgbClr val="669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3" name="Google Shape;1813;p9"/>
                    <p:cNvSpPr/>
                    <p:nvPr/>
                  </p:nvSpPr>
                  <p:spPr>
                    <a:xfrm>
                      <a:off x="2996" y="80"/>
                      <a:ext cx="58" cy="20"/>
                    </a:xfrm>
                    <a:custGeom>
                      <a:rect b="b" l="l" r="r" t="t"/>
                      <a:pathLst>
                        <a:path extrusionOk="0" h="20" w="58">
                          <a:moveTo>
                            <a:pt x="50" y="6"/>
                          </a:moveTo>
                          <a:lnTo>
                            <a:pt x="32" y="15"/>
                          </a:lnTo>
                          <a:lnTo>
                            <a:pt x="14" y="20"/>
                          </a:lnTo>
                          <a:lnTo>
                            <a:pt x="2" y="20"/>
                          </a:lnTo>
                          <a:lnTo>
                            <a:pt x="0" y="20"/>
                          </a:lnTo>
                          <a:lnTo>
                            <a:pt x="11" y="17"/>
                          </a:lnTo>
                          <a:lnTo>
                            <a:pt x="18" y="17"/>
                          </a:lnTo>
                          <a:lnTo>
                            <a:pt x="22" y="17"/>
                          </a:lnTo>
                          <a:lnTo>
                            <a:pt x="24" y="17"/>
                          </a:lnTo>
                          <a:lnTo>
                            <a:pt x="16" y="15"/>
                          </a:lnTo>
                          <a:lnTo>
                            <a:pt x="13" y="15"/>
                          </a:lnTo>
                          <a:lnTo>
                            <a:pt x="25" y="9"/>
                          </a:lnTo>
                          <a:lnTo>
                            <a:pt x="29" y="10"/>
                          </a:lnTo>
                          <a:lnTo>
                            <a:pt x="38" y="12"/>
                          </a:lnTo>
                          <a:lnTo>
                            <a:pt x="39" y="10"/>
                          </a:lnTo>
                          <a:lnTo>
                            <a:pt x="32" y="10"/>
                          </a:lnTo>
                          <a:lnTo>
                            <a:pt x="27" y="9"/>
                          </a:lnTo>
                          <a:lnTo>
                            <a:pt x="29" y="7"/>
                          </a:lnTo>
                          <a:lnTo>
                            <a:pt x="41" y="4"/>
                          </a:lnTo>
                          <a:lnTo>
                            <a:pt x="44" y="6"/>
                          </a:lnTo>
                          <a:lnTo>
                            <a:pt x="50" y="6"/>
                          </a:lnTo>
                          <a:lnTo>
                            <a:pt x="52" y="4"/>
                          </a:lnTo>
                          <a:lnTo>
                            <a:pt x="44" y="3"/>
                          </a:lnTo>
                          <a:lnTo>
                            <a:pt x="58" y="0"/>
                          </a:lnTo>
                          <a:lnTo>
                            <a:pt x="53" y="3"/>
                          </a:lnTo>
                          <a:lnTo>
                            <a:pt x="50" y="6"/>
                          </a:lnTo>
                          <a:close/>
                        </a:path>
                      </a:pathLst>
                    </a:custGeom>
                    <a:solidFill>
                      <a:srgbClr val="98C5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9"/>
                    <p:cNvSpPr/>
                    <p:nvPr/>
                  </p:nvSpPr>
                  <p:spPr>
                    <a:xfrm>
                      <a:off x="2951" y="47"/>
                      <a:ext cx="69" cy="58"/>
                    </a:xfrm>
                    <a:custGeom>
                      <a:rect b="b" l="l" r="r" t="t"/>
                      <a:pathLst>
                        <a:path extrusionOk="0" h="58" w="69">
                          <a:moveTo>
                            <a:pt x="52" y="19"/>
                          </a:moveTo>
                          <a:lnTo>
                            <a:pt x="50" y="19"/>
                          </a:lnTo>
                          <a:lnTo>
                            <a:pt x="50" y="15"/>
                          </a:lnTo>
                          <a:lnTo>
                            <a:pt x="49" y="14"/>
                          </a:lnTo>
                          <a:lnTo>
                            <a:pt x="47" y="12"/>
                          </a:lnTo>
                          <a:lnTo>
                            <a:pt x="47" y="15"/>
                          </a:lnTo>
                          <a:lnTo>
                            <a:pt x="49" y="19"/>
                          </a:lnTo>
                          <a:lnTo>
                            <a:pt x="47" y="22"/>
                          </a:lnTo>
                          <a:lnTo>
                            <a:pt x="31" y="39"/>
                          </a:lnTo>
                          <a:lnTo>
                            <a:pt x="31" y="37"/>
                          </a:lnTo>
                          <a:lnTo>
                            <a:pt x="33" y="33"/>
                          </a:lnTo>
                          <a:lnTo>
                            <a:pt x="31" y="28"/>
                          </a:lnTo>
                          <a:lnTo>
                            <a:pt x="31" y="25"/>
                          </a:lnTo>
                          <a:lnTo>
                            <a:pt x="30" y="23"/>
                          </a:lnTo>
                          <a:lnTo>
                            <a:pt x="28" y="28"/>
                          </a:lnTo>
                          <a:lnTo>
                            <a:pt x="30" y="37"/>
                          </a:lnTo>
                          <a:lnTo>
                            <a:pt x="27" y="42"/>
                          </a:lnTo>
                          <a:lnTo>
                            <a:pt x="24" y="45"/>
                          </a:lnTo>
                          <a:lnTo>
                            <a:pt x="13" y="51"/>
                          </a:lnTo>
                          <a:lnTo>
                            <a:pt x="11" y="51"/>
                          </a:lnTo>
                          <a:lnTo>
                            <a:pt x="10" y="42"/>
                          </a:lnTo>
                          <a:lnTo>
                            <a:pt x="8" y="42"/>
                          </a:lnTo>
                          <a:lnTo>
                            <a:pt x="8" y="45"/>
                          </a:lnTo>
                          <a:lnTo>
                            <a:pt x="10" y="50"/>
                          </a:lnTo>
                          <a:lnTo>
                            <a:pt x="10" y="53"/>
                          </a:lnTo>
                          <a:lnTo>
                            <a:pt x="11" y="53"/>
                          </a:lnTo>
                          <a:lnTo>
                            <a:pt x="0" y="58"/>
                          </a:lnTo>
                          <a:lnTo>
                            <a:pt x="2" y="50"/>
                          </a:lnTo>
                          <a:lnTo>
                            <a:pt x="8" y="34"/>
                          </a:lnTo>
                          <a:lnTo>
                            <a:pt x="22" y="20"/>
                          </a:lnTo>
                          <a:lnTo>
                            <a:pt x="39" y="8"/>
                          </a:lnTo>
                          <a:lnTo>
                            <a:pt x="49" y="4"/>
                          </a:lnTo>
                          <a:lnTo>
                            <a:pt x="69" y="0"/>
                          </a:lnTo>
                          <a:lnTo>
                            <a:pt x="61" y="6"/>
                          </a:lnTo>
                          <a:lnTo>
                            <a:pt x="52" y="19"/>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5" name="Google Shape;1815;p9"/>
                    <p:cNvSpPr/>
                    <p:nvPr/>
                  </p:nvSpPr>
                  <p:spPr>
                    <a:xfrm>
                      <a:off x="2967" y="50"/>
                      <a:ext cx="53" cy="50"/>
                    </a:xfrm>
                    <a:custGeom>
                      <a:rect b="b" l="l" r="r" t="t"/>
                      <a:pathLst>
                        <a:path extrusionOk="0" h="50" w="53">
                          <a:moveTo>
                            <a:pt x="45" y="19"/>
                          </a:moveTo>
                          <a:lnTo>
                            <a:pt x="37" y="30"/>
                          </a:lnTo>
                          <a:lnTo>
                            <a:pt x="26" y="40"/>
                          </a:lnTo>
                          <a:lnTo>
                            <a:pt x="15" y="47"/>
                          </a:lnTo>
                          <a:lnTo>
                            <a:pt x="1" y="50"/>
                          </a:lnTo>
                          <a:lnTo>
                            <a:pt x="0" y="50"/>
                          </a:lnTo>
                          <a:lnTo>
                            <a:pt x="5" y="47"/>
                          </a:lnTo>
                          <a:lnTo>
                            <a:pt x="12" y="40"/>
                          </a:lnTo>
                          <a:lnTo>
                            <a:pt x="19" y="39"/>
                          </a:lnTo>
                          <a:lnTo>
                            <a:pt x="31" y="36"/>
                          </a:lnTo>
                          <a:lnTo>
                            <a:pt x="33" y="34"/>
                          </a:lnTo>
                          <a:lnTo>
                            <a:pt x="33" y="33"/>
                          </a:lnTo>
                          <a:lnTo>
                            <a:pt x="28" y="34"/>
                          </a:lnTo>
                          <a:lnTo>
                            <a:pt x="17" y="39"/>
                          </a:lnTo>
                          <a:lnTo>
                            <a:pt x="15" y="39"/>
                          </a:lnTo>
                          <a:lnTo>
                            <a:pt x="34" y="20"/>
                          </a:lnTo>
                          <a:lnTo>
                            <a:pt x="42" y="19"/>
                          </a:lnTo>
                          <a:lnTo>
                            <a:pt x="45" y="16"/>
                          </a:lnTo>
                          <a:lnTo>
                            <a:pt x="47" y="16"/>
                          </a:lnTo>
                          <a:lnTo>
                            <a:pt x="47" y="14"/>
                          </a:lnTo>
                          <a:lnTo>
                            <a:pt x="37" y="17"/>
                          </a:lnTo>
                          <a:lnTo>
                            <a:pt x="36" y="17"/>
                          </a:lnTo>
                          <a:lnTo>
                            <a:pt x="51" y="0"/>
                          </a:lnTo>
                          <a:lnTo>
                            <a:pt x="53" y="0"/>
                          </a:lnTo>
                          <a:lnTo>
                            <a:pt x="51" y="8"/>
                          </a:lnTo>
                          <a:lnTo>
                            <a:pt x="45" y="19"/>
                          </a:lnTo>
                          <a:close/>
                        </a:path>
                      </a:pathLst>
                    </a:custGeom>
                    <a:solidFill>
                      <a:srgbClr val="7FB2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6" name="Google Shape;1816;p9"/>
                    <p:cNvSpPr/>
                    <p:nvPr/>
                  </p:nvSpPr>
                  <p:spPr>
                    <a:xfrm>
                      <a:off x="3010" y="100"/>
                      <a:ext cx="27" cy="5"/>
                    </a:xfrm>
                    <a:custGeom>
                      <a:rect b="b" l="l" r="r" t="t"/>
                      <a:pathLst>
                        <a:path extrusionOk="0" h="5" w="27">
                          <a:moveTo>
                            <a:pt x="19" y="5"/>
                          </a:moveTo>
                          <a:lnTo>
                            <a:pt x="2" y="5"/>
                          </a:lnTo>
                          <a:lnTo>
                            <a:pt x="0" y="5"/>
                          </a:lnTo>
                          <a:lnTo>
                            <a:pt x="4" y="3"/>
                          </a:lnTo>
                          <a:lnTo>
                            <a:pt x="5" y="1"/>
                          </a:lnTo>
                          <a:lnTo>
                            <a:pt x="13" y="0"/>
                          </a:lnTo>
                          <a:lnTo>
                            <a:pt x="21" y="1"/>
                          </a:lnTo>
                          <a:lnTo>
                            <a:pt x="25" y="5"/>
                          </a:lnTo>
                          <a:lnTo>
                            <a:pt x="27" y="5"/>
                          </a:lnTo>
                          <a:lnTo>
                            <a:pt x="19" y="5"/>
                          </a:lnTo>
                          <a:close/>
                        </a:path>
                      </a:pathLst>
                    </a:custGeom>
                    <a:solidFill>
                      <a:srgbClr val="669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7" name="Google Shape;1817;p9"/>
                    <p:cNvSpPr/>
                    <p:nvPr/>
                  </p:nvSpPr>
                  <p:spPr>
                    <a:xfrm>
                      <a:off x="2998" y="105"/>
                      <a:ext cx="34" cy="6"/>
                    </a:xfrm>
                    <a:custGeom>
                      <a:rect b="b" l="l" r="r" t="t"/>
                      <a:pathLst>
                        <a:path extrusionOk="0" h="6" w="34">
                          <a:moveTo>
                            <a:pt x="9" y="6"/>
                          </a:moveTo>
                          <a:lnTo>
                            <a:pt x="0" y="3"/>
                          </a:lnTo>
                          <a:lnTo>
                            <a:pt x="0" y="0"/>
                          </a:lnTo>
                          <a:lnTo>
                            <a:pt x="8" y="1"/>
                          </a:lnTo>
                          <a:lnTo>
                            <a:pt x="11" y="4"/>
                          </a:lnTo>
                          <a:lnTo>
                            <a:pt x="12" y="4"/>
                          </a:lnTo>
                          <a:lnTo>
                            <a:pt x="12" y="3"/>
                          </a:lnTo>
                          <a:lnTo>
                            <a:pt x="11" y="3"/>
                          </a:lnTo>
                          <a:lnTo>
                            <a:pt x="11" y="1"/>
                          </a:lnTo>
                          <a:lnTo>
                            <a:pt x="34" y="1"/>
                          </a:lnTo>
                          <a:lnTo>
                            <a:pt x="16" y="6"/>
                          </a:lnTo>
                          <a:lnTo>
                            <a:pt x="9" y="6"/>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8" name="Google Shape;1818;p9"/>
                    <p:cNvSpPr/>
                    <p:nvPr/>
                  </p:nvSpPr>
                  <p:spPr>
                    <a:xfrm>
                      <a:off x="3000" y="101"/>
                      <a:ext cx="10" cy="2"/>
                    </a:xfrm>
                    <a:custGeom>
                      <a:rect b="b" l="l" r="r" t="t"/>
                      <a:pathLst>
                        <a:path extrusionOk="0" h="2" w="10">
                          <a:moveTo>
                            <a:pt x="7" y="2"/>
                          </a:moveTo>
                          <a:lnTo>
                            <a:pt x="0" y="2"/>
                          </a:lnTo>
                          <a:lnTo>
                            <a:pt x="7" y="0"/>
                          </a:lnTo>
                          <a:lnTo>
                            <a:pt x="10" y="0"/>
                          </a:lnTo>
                          <a:lnTo>
                            <a:pt x="9" y="0"/>
                          </a:lnTo>
                          <a:lnTo>
                            <a:pt x="7" y="2"/>
                          </a:lnTo>
                          <a:close/>
                        </a:path>
                      </a:pathLst>
                    </a:custGeom>
                    <a:solidFill>
                      <a:srgbClr val="338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9" name="Google Shape;1819;p9"/>
                    <p:cNvSpPr/>
                    <p:nvPr/>
                  </p:nvSpPr>
                  <p:spPr>
                    <a:xfrm>
                      <a:off x="2972" y="126"/>
                      <a:ext cx="45" cy="24"/>
                    </a:xfrm>
                    <a:custGeom>
                      <a:rect b="b" l="l" r="r" t="t"/>
                      <a:pathLst>
                        <a:path extrusionOk="0" h="24" w="45">
                          <a:moveTo>
                            <a:pt x="45" y="24"/>
                          </a:moveTo>
                          <a:lnTo>
                            <a:pt x="43" y="21"/>
                          </a:lnTo>
                          <a:lnTo>
                            <a:pt x="35" y="19"/>
                          </a:lnTo>
                          <a:lnTo>
                            <a:pt x="31" y="21"/>
                          </a:lnTo>
                          <a:lnTo>
                            <a:pt x="17" y="11"/>
                          </a:lnTo>
                          <a:lnTo>
                            <a:pt x="29" y="10"/>
                          </a:lnTo>
                          <a:lnTo>
                            <a:pt x="37" y="11"/>
                          </a:lnTo>
                          <a:lnTo>
                            <a:pt x="40" y="14"/>
                          </a:lnTo>
                          <a:lnTo>
                            <a:pt x="42" y="14"/>
                          </a:lnTo>
                          <a:lnTo>
                            <a:pt x="40" y="11"/>
                          </a:lnTo>
                          <a:lnTo>
                            <a:pt x="34" y="8"/>
                          </a:lnTo>
                          <a:lnTo>
                            <a:pt x="24" y="8"/>
                          </a:lnTo>
                          <a:lnTo>
                            <a:pt x="14" y="10"/>
                          </a:lnTo>
                          <a:lnTo>
                            <a:pt x="12" y="10"/>
                          </a:lnTo>
                          <a:lnTo>
                            <a:pt x="0" y="5"/>
                          </a:lnTo>
                          <a:lnTo>
                            <a:pt x="1" y="3"/>
                          </a:lnTo>
                          <a:lnTo>
                            <a:pt x="10" y="0"/>
                          </a:lnTo>
                          <a:lnTo>
                            <a:pt x="21" y="0"/>
                          </a:lnTo>
                          <a:lnTo>
                            <a:pt x="31" y="0"/>
                          </a:lnTo>
                          <a:lnTo>
                            <a:pt x="32" y="0"/>
                          </a:lnTo>
                          <a:lnTo>
                            <a:pt x="40" y="7"/>
                          </a:lnTo>
                          <a:lnTo>
                            <a:pt x="45" y="21"/>
                          </a:lnTo>
                          <a:lnTo>
                            <a:pt x="45" y="24"/>
                          </a:lnTo>
                          <a:close/>
                        </a:path>
                      </a:pathLst>
                    </a:custGeom>
                    <a:solidFill>
                      <a:srgbClr val="72A5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0" name="Google Shape;1820;p9"/>
                    <p:cNvSpPr/>
                    <p:nvPr/>
                  </p:nvSpPr>
                  <p:spPr>
                    <a:xfrm>
                      <a:off x="2990" y="103"/>
                      <a:ext cx="6" cy="1"/>
                    </a:xfrm>
                    <a:custGeom>
                      <a:rect b="b" l="l" r="r" t="t"/>
                      <a:pathLst>
                        <a:path extrusionOk="0" h="1" w="6">
                          <a:moveTo>
                            <a:pt x="6" y="0"/>
                          </a:moveTo>
                          <a:lnTo>
                            <a:pt x="0" y="0"/>
                          </a:lnTo>
                          <a:lnTo>
                            <a:pt x="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9"/>
                    <p:cNvSpPr/>
                    <p:nvPr/>
                  </p:nvSpPr>
                  <p:spPr>
                    <a:xfrm>
                      <a:off x="2987" y="105"/>
                      <a:ext cx="9" cy="3"/>
                    </a:xfrm>
                    <a:custGeom>
                      <a:rect b="b" l="l" r="r" t="t"/>
                      <a:pathLst>
                        <a:path extrusionOk="0" h="3" w="9">
                          <a:moveTo>
                            <a:pt x="9" y="3"/>
                          </a:moveTo>
                          <a:lnTo>
                            <a:pt x="0" y="1"/>
                          </a:lnTo>
                          <a:lnTo>
                            <a:pt x="0" y="0"/>
                          </a:lnTo>
                          <a:lnTo>
                            <a:pt x="6" y="0"/>
                          </a:lnTo>
                          <a:lnTo>
                            <a:pt x="8" y="0"/>
                          </a:lnTo>
                          <a:lnTo>
                            <a:pt x="8" y="3"/>
                          </a:lnTo>
                          <a:lnTo>
                            <a:pt x="9" y="3"/>
                          </a:lnTo>
                          <a:close/>
                        </a:path>
                      </a:pathLst>
                    </a:custGeom>
                    <a:solidFill>
                      <a:srgbClr val="99C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9"/>
                    <p:cNvSpPr/>
                    <p:nvPr/>
                  </p:nvSpPr>
                  <p:spPr>
                    <a:xfrm>
                      <a:off x="3004" y="147"/>
                      <a:ext cx="14" cy="20"/>
                    </a:xfrm>
                    <a:custGeom>
                      <a:rect b="b" l="l" r="r" t="t"/>
                      <a:pathLst>
                        <a:path extrusionOk="0" h="20" w="14">
                          <a:moveTo>
                            <a:pt x="11" y="17"/>
                          </a:moveTo>
                          <a:lnTo>
                            <a:pt x="11" y="18"/>
                          </a:lnTo>
                          <a:lnTo>
                            <a:pt x="11" y="20"/>
                          </a:lnTo>
                          <a:lnTo>
                            <a:pt x="6" y="11"/>
                          </a:lnTo>
                          <a:lnTo>
                            <a:pt x="6" y="9"/>
                          </a:lnTo>
                          <a:lnTo>
                            <a:pt x="0" y="0"/>
                          </a:lnTo>
                          <a:lnTo>
                            <a:pt x="8" y="1"/>
                          </a:lnTo>
                          <a:lnTo>
                            <a:pt x="10" y="3"/>
                          </a:lnTo>
                          <a:lnTo>
                            <a:pt x="13" y="4"/>
                          </a:lnTo>
                          <a:lnTo>
                            <a:pt x="14" y="4"/>
                          </a:lnTo>
                          <a:lnTo>
                            <a:pt x="14" y="7"/>
                          </a:lnTo>
                          <a:lnTo>
                            <a:pt x="11" y="17"/>
                          </a:lnTo>
                          <a:close/>
                        </a:path>
                      </a:pathLst>
                    </a:custGeom>
                    <a:solidFill>
                      <a:srgbClr val="7FB2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9"/>
                    <p:cNvSpPr/>
                    <p:nvPr/>
                  </p:nvSpPr>
                  <p:spPr>
                    <a:xfrm>
                      <a:off x="2956" y="119"/>
                      <a:ext cx="45" cy="12"/>
                    </a:xfrm>
                    <a:custGeom>
                      <a:rect b="b" l="l" r="r" t="t"/>
                      <a:pathLst>
                        <a:path extrusionOk="0" h="12" w="45">
                          <a:moveTo>
                            <a:pt x="31" y="4"/>
                          </a:moveTo>
                          <a:lnTo>
                            <a:pt x="22" y="7"/>
                          </a:lnTo>
                          <a:lnTo>
                            <a:pt x="14" y="12"/>
                          </a:lnTo>
                          <a:lnTo>
                            <a:pt x="1" y="7"/>
                          </a:lnTo>
                          <a:lnTo>
                            <a:pt x="0" y="6"/>
                          </a:lnTo>
                          <a:lnTo>
                            <a:pt x="11" y="0"/>
                          </a:lnTo>
                          <a:lnTo>
                            <a:pt x="19" y="0"/>
                          </a:lnTo>
                          <a:lnTo>
                            <a:pt x="34" y="3"/>
                          </a:lnTo>
                          <a:lnTo>
                            <a:pt x="45" y="4"/>
                          </a:lnTo>
                          <a:lnTo>
                            <a:pt x="45" y="6"/>
                          </a:lnTo>
                          <a:lnTo>
                            <a:pt x="31" y="4"/>
                          </a:lnTo>
                          <a:close/>
                        </a:path>
                      </a:pathLst>
                    </a:custGeom>
                    <a:solidFill>
                      <a:srgbClr val="669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4" name="Google Shape;1824;p9"/>
                    <p:cNvSpPr/>
                    <p:nvPr/>
                  </p:nvSpPr>
                  <p:spPr>
                    <a:xfrm>
                      <a:off x="2990" y="144"/>
                      <a:ext cx="16" cy="23"/>
                    </a:xfrm>
                    <a:custGeom>
                      <a:rect b="b" l="l" r="r" t="t"/>
                      <a:pathLst>
                        <a:path extrusionOk="0" h="23" w="16">
                          <a:moveTo>
                            <a:pt x="13" y="14"/>
                          </a:moveTo>
                          <a:lnTo>
                            <a:pt x="11" y="17"/>
                          </a:lnTo>
                          <a:lnTo>
                            <a:pt x="13" y="21"/>
                          </a:lnTo>
                          <a:lnTo>
                            <a:pt x="14" y="23"/>
                          </a:lnTo>
                          <a:lnTo>
                            <a:pt x="5" y="23"/>
                          </a:lnTo>
                          <a:lnTo>
                            <a:pt x="0" y="14"/>
                          </a:lnTo>
                          <a:lnTo>
                            <a:pt x="2" y="6"/>
                          </a:lnTo>
                          <a:lnTo>
                            <a:pt x="3" y="1"/>
                          </a:lnTo>
                          <a:lnTo>
                            <a:pt x="3" y="0"/>
                          </a:lnTo>
                          <a:lnTo>
                            <a:pt x="11" y="3"/>
                          </a:lnTo>
                          <a:lnTo>
                            <a:pt x="16" y="9"/>
                          </a:lnTo>
                          <a:lnTo>
                            <a:pt x="13" y="14"/>
                          </a:lnTo>
                          <a:close/>
                        </a:path>
                      </a:pathLst>
                    </a:custGeom>
                    <a:solidFill>
                      <a:srgbClr val="98C5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5" name="Google Shape;1825;p9"/>
                    <p:cNvSpPr/>
                    <p:nvPr/>
                  </p:nvSpPr>
                  <p:spPr>
                    <a:xfrm>
                      <a:off x="3004" y="154"/>
                      <a:ext cx="10" cy="13"/>
                    </a:xfrm>
                    <a:custGeom>
                      <a:rect b="b" l="l" r="r" t="t"/>
                      <a:pathLst>
                        <a:path extrusionOk="0" h="13" w="10">
                          <a:moveTo>
                            <a:pt x="3" y="13"/>
                          </a:moveTo>
                          <a:lnTo>
                            <a:pt x="3" y="13"/>
                          </a:lnTo>
                          <a:lnTo>
                            <a:pt x="0" y="8"/>
                          </a:lnTo>
                          <a:lnTo>
                            <a:pt x="0" y="4"/>
                          </a:lnTo>
                          <a:lnTo>
                            <a:pt x="3" y="0"/>
                          </a:lnTo>
                          <a:lnTo>
                            <a:pt x="10" y="13"/>
                          </a:lnTo>
                          <a:lnTo>
                            <a:pt x="3" y="13"/>
                          </a:lnTo>
                          <a:close/>
                        </a:path>
                      </a:pathLst>
                    </a:custGeom>
                    <a:solidFill>
                      <a:srgbClr val="7FB2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9"/>
                    <p:cNvSpPr/>
                    <p:nvPr/>
                  </p:nvSpPr>
                  <p:spPr>
                    <a:xfrm>
                      <a:off x="2956" y="98"/>
                      <a:ext cx="22" cy="8"/>
                    </a:xfrm>
                    <a:custGeom>
                      <a:rect b="b" l="l" r="r" t="t"/>
                      <a:pathLst>
                        <a:path extrusionOk="0" h="8" w="22">
                          <a:moveTo>
                            <a:pt x="3" y="8"/>
                          </a:moveTo>
                          <a:lnTo>
                            <a:pt x="1" y="8"/>
                          </a:lnTo>
                          <a:lnTo>
                            <a:pt x="0" y="8"/>
                          </a:lnTo>
                          <a:lnTo>
                            <a:pt x="8" y="3"/>
                          </a:lnTo>
                          <a:lnTo>
                            <a:pt x="16" y="3"/>
                          </a:lnTo>
                          <a:lnTo>
                            <a:pt x="22" y="0"/>
                          </a:lnTo>
                          <a:lnTo>
                            <a:pt x="9" y="7"/>
                          </a:lnTo>
                          <a:lnTo>
                            <a:pt x="3" y="8"/>
                          </a:lnTo>
                          <a:close/>
                        </a:path>
                      </a:pathLst>
                    </a:custGeom>
                    <a:solidFill>
                      <a:srgbClr val="669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9"/>
                    <p:cNvSpPr/>
                    <p:nvPr/>
                  </p:nvSpPr>
                  <p:spPr>
                    <a:xfrm>
                      <a:off x="2975" y="134"/>
                      <a:ext cx="17" cy="33"/>
                    </a:xfrm>
                    <a:custGeom>
                      <a:rect b="b" l="l" r="r" t="t"/>
                      <a:pathLst>
                        <a:path extrusionOk="0" h="33" w="17">
                          <a:moveTo>
                            <a:pt x="14" y="19"/>
                          </a:moveTo>
                          <a:lnTo>
                            <a:pt x="14" y="27"/>
                          </a:lnTo>
                          <a:lnTo>
                            <a:pt x="17" y="33"/>
                          </a:lnTo>
                          <a:lnTo>
                            <a:pt x="4" y="30"/>
                          </a:lnTo>
                          <a:lnTo>
                            <a:pt x="0" y="14"/>
                          </a:lnTo>
                          <a:lnTo>
                            <a:pt x="1" y="0"/>
                          </a:lnTo>
                          <a:lnTo>
                            <a:pt x="15" y="6"/>
                          </a:lnTo>
                          <a:lnTo>
                            <a:pt x="17" y="13"/>
                          </a:lnTo>
                          <a:lnTo>
                            <a:pt x="14" y="19"/>
                          </a:lnTo>
                          <a:close/>
                        </a:path>
                      </a:pathLst>
                    </a:custGeom>
                    <a:solidFill>
                      <a:srgbClr val="99C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9"/>
                    <p:cNvSpPr/>
                    <p:nvPr/>
                  </p:nvSpPr>
                  <p:spPr>
                    <a:xfrm>
                      <a:off x="2953" y="126"/>
                      <a:ext cx="23" cy="38"/>
                    </a:xfrm>
                    <a:custGeom>
                      <a:rect b="b" l="l" r="r" t="t"/>
                      <a:pathLst>
                        <a:path extrusionOk="0" h="38" w="23">
                          <a:moveTo>
                            <a:pt x="20" y="27"/>
                          </a:moveTo>
                          <a:lnTo>
                            <a:pt x="23" y="35"/>
                          </a:lnTo>
                          <a:lnTo>
                            <a:pt x="23" y="36"/>
                          </a:lnTo>
                          <a:lnTo>
                            <a:pt x="23" y="38"/>
                          </a:lnTo>
                          <a:lnTo>
                            <a:pt x="12" y="32"/>
                          </a:lnTo>
                          <a:lnTo>
                            <a:pt x="9" y="28"/>
                          </a:lnTo>
                          <a:lnTo>
                            <a:pt x="3" y="21"/>
                          </a:lnTo>
                          <a:lnTo>
                            <a:pt x="0" y="10"/>
                          </a:lnTo>
                          <a:lnTo>
                            <a:pt x="0" y="5"/>
                          </a:lnTo>
                          <a:lnTo>
                            <a:pt x="0" y="2"/>
                          </a:lnTo>
                          <a:lnTo>
                            <a:pt x="0" y="0"/>
                          </a:lnTo>
                          <a:lnTo>
                            <a:pt x="8" y="3"/>
                          </a:lnTo>
                          <a:lnTo>
                            <a:pt x="8" y="16"/>
                          </a:lnTo>
                          <a:lnTo>
                            <a:pt x="9" y="24"/>
                          </a:lnTo>
                          <a:lnTo>
                            <a:pt x="9" y="19"/>
                          </a:lnTo>
                          <a:lnTo>
                            <a:pt x="9" y="11"/>
                          </a:lnTo>
                          <a:lnTo>
                            <a:pt x="11" y="5"/>
                          </a:lnTo>
                          <a:lnTo>
                            <a:pt x="20" y="8"/>
                          </a:lnTo>
                          <a:lnTo>
                            <a:pt x="20" y="22"/>
                          </a:lnTo>
                          <a:lnTo>
                            <a:pt x="20" y="27"/>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9" name="Google Shape;1829;p9"/>
                    <p:cNvSpPr/>
                    <p:nvPr/>
                  </p:nvSpPr>
                  <p:spPr>
                    <a:xfrm>
                      <a:off x="2920" y="87"/>
                      <a:ext cx="22" cy="21"/>
                    </a:xfrm>
                    <a:custGeom>
                      <a:rect b="b" l="l" r="r" t="t"/>
                      <a:pathLst>
                        <a:path extrusionOk="0" h="21" w="22">
                          <a:moveTo>
                            <a:pt x="19" y="13"/>
                          </a:moveTo>
                          <a:lnTo>
                            <a:pt x="17" y="16"/>
                          </a:lnTo>
                          <a:lnTo>
                            <a:pt x="8" y="21"/>
                          </a:lnTo>
                          <a:lnTo>
                            <a:pt x="3" y="19"/>
                          </a:lnTo>
                          <a:lnTo>
                            <a:pt x="0" y="16"/>
                          </a:lnTo>
                          <a:lnTo>
                            <a:pt x="0" y="11"/>
                          </a:lnTo>
                          <a:lnTo>
                            <a:pt x="3" y="5"/>
                          </a:lnTo>
                          <a:lnTo>
                            <a:pt x="8" y="2"/>
                          </a:lnTo>
                          <a:lnTo>
                            <a:pt x="13" y="0"/>
                          </a:lnTo>
                          <a:lnTo>
                            <a:pt x="19" y="2"/>
                          </a:lnTo>
                          <a:lnTo>
                            <a:pt x="20" y="3"/>
                          </a:lnTo>
                          <a:lnTo>
                            <a:pt x="22" y="8"/>
                          </a:lnTo>
                          <a:lnTo>
                            <a:pt x="19" y="13"/>
                          </a:lnTo>
                          <a:close/>
                        </a:path>
                      </a:pathLst>
                    </a:custGeom>
                    <a:solidFill>
                      <a:srgbClr val="408C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0" name="Google Shape;1830;p9"/>
                    <p:cNvSpPr/>
                    <p:nvPr/>
                  </p:nvSpPr>
                  <p:spPr>
                    <a:xfrm>
                      <a:off x="2933" y="90"/>
                      <a:ext cx="7" cy="7"/>
                    </a:xfrm>
                    <a:custGeom>
                      <a:rect b="b" l="l" r="r" t="t"/>
                      <a:pathLst>
                        <a:path extrusionOk="0" h="7" w="7">
                          <a:moveTo>
                            <a:pt x="6" y="5"/>
                          </a:moveTo>
                          <a:lnTo>
                            <a:pt x="3" y="7"/>
                          </a:lnTo>
                          <a:lnTo>
                            <a:pt x="1" y="5"/>
                          </a:lnTo>
                          <a:lnTo>
                            <a:pt x="0" y="4"/>
                          </a:lnTo>
                          <a:lnTo>
                            <a:pt x="0" y="2"/>
                          </a:lnTo>
                          <a:lnTo>
                            <a:pt x="3" y="0"/>
                          </a:lnTo>
                          <a:lnTo>
                            <a:pt x="6" y="0"/>
                          </a:lnTo>
                          <a:lnTo>
                            <a:pt x="7" y="4"/>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9"/>
                    <p:cNvSpPr/>
                    <p:nvPr/>
                  </p:nvSpPr>
                  <p:spPr>
                    <a:xfrm>
                      <a:off x="2934" y="92"/>
                      <a:ext cx="5" cy="3"/>
                    </a:xfrm>
                    <a:custGeom>
                      <a:rect b="b" l="l" r="r" t="t"/>
                      <a:pathLst>
                        <a:path extrusionOk="0" h="3" w="5">
                          <a:moveTo>
                            <a:pt x="3" y="3"/>
                          </a:moveTo>
                          <a:lnTo>
                            <a:pt x="0" y="3"/>
                          </a:lnTo>
                          <a:lnTo>
                            <a:pt x="0" y="0"/>
                          </a:lnTo>
                          <a:lnTo>
                            <a:pt x="2" y="0"/>
                          </a:lnTo>
                          <a:lnTo>
                            <a:pt x="3" y="0"/>
                          </a:lnTo>
                          <a:lnTo>
                            <a:pt x="5" y="2"/>
                          </a:lnTo>
                          <a:lnTo>
                            <a:pt x="3"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2" name="Google Shape;1832;p9"/>
                    <p:cNvSpPr/>
                    <p:nvPr/>
                  </p:nvSpPr>
                  <p:spPr>
                    <a:xfrm>
                      <a:off x="2920" y="120"/>
                      <a:ext cx="17" cy="16"/>
                    </a:xfrm>
                    <a:custGeom>
                      <a:rect b="b" l="l" r="r" t="t"/>
                      <a:pathLst>
                        <a:path extrusionOk="0" h="16" w="17">
                          <a:moveTo>
                            <a:pt x="14" y="13"/>
                          </a:moveTo>
                          <a:lnTo>
                            <a:pt x="8" y="16"/>
                          </a:lnTo>
                          <a:lnTo>
                            <a:pt x="3" y="14"/>
                          </a:lnTo>
                          <a:lnTo>
                            <a:pt x="0" y="8"/>
                          </a:lnTo>
                          <a:lnTo>
                            <a:pt x="2" y="5"/>
                          </a:lnTo>
                          <a:lnTo>
                            <a:pt x="5" y="2"/>
                          </a:lnTo>
                          <a:lnTo>
                            <a:pt x="8" y="0"/>
                          </a:lnTo>
                          <a:lnTo>
                            <a:pt x="14" y="0"/>
                          </a:lnTo>
                          <a:lnTo>
                            <a:pt x="17" y="5"/>
                          </a:lnTo>
                          <a:lnTo>
                            <a:pt x="17" y="9"/>
                          </a:lnTo>
                          <a:lnTo>
                            <a:pt x="14" y="13"/>
                          </a:lnTo>
                          <a:close/>
                        </a:path>
                      </a:pathLst>
                    </a:custGeom>
                    <a:solidFill>
                      <a:srgbClr val="3366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3" name="Google Shape;1833;p9"/>
                    <p:cNvSpPr/>
                    <p:nvPr/>
                  </p:nvSpPr>
                  <p:spPr>
                    <a:xfrm>
                      <a:off x="2926" y="120"/>
                      <a:ext cx="8" cy="5"/>
                    </a:xfrm>
                    <a:custGeom>
                      <a:rect b="b" l="l" r="r" t="t"/>
                      <a:pathLst>
                        <a:path extrusionOk="0" h="5" w="8">
                          <a:moveTo>
                            <a:pt x="5" y="5"/>
                          </a:moveTo>
                          <a:lnTo>
                            <a:pt x="0" y="5"/>
                          </a:lnTo>
                          <a:lnTo>
                            <a:pt x="0" y="3"/>
                          </a:lnTo>
                          <a:lnTo>
                            <a:pt x="3" y="0"/>
                          </a:lnTo>
                          <a:lnTo>
                            <a:pt x="5" y="0"/>
                          </a:lnTo>
                          <a:lnTo>
                            <a:pt x="8" y="2"/>
                          </a:lnTo>
                          <a:lnTo>
                            <a:pt x="8" y="3"/>
                          </a:lnTo>
                          <a:lnTo>
                            <a:pt x="5"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9"/>
                    <p:cNvSpPr/>
                    <p:nvPr/>
                  </p:nvSpPr>
                  <p:spPr>
                    <a:xfrm>
                      <a:off x="2928" y="122"/>
                      <a:ext cx="5" cy="1"/>
                    </a:xfrm>
                    <a:custGeom>
                      <a:rect b="b" l="l" r="r" t="t"/>
                      <a:pathLst>
                        <a:path extrusionOk="0" h="1" w="5">
                          <a:moveTo>
                            <a:pt x="3" y="1"/>
                          </a:moveTo>
                          <a:lnTo>
                            <a:pt x="0" y="1"/>
                          </a:lnTo>
                          <a:lnTo>
                            <a:pt x="5" y="0"/>
                          </a:lnTo>
                          <a:lnTo>
                            <a:pt x="5" y="1"/>
                          </a:lnTo>
                          <a:lnTo>
                            <a:pt x="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9"/>
                    <p:cNvSpPr/>
                    <p:nvPr/>
                  </p:nvSpPr>
                  <p:spPr>
                    <a:xfrm>
                      <a:off x="2898" y="111"/>
                      <a:ext cx="19" cy="17"/>
                    </a:xfrm>
                    <a:custGeom>
                      <a:rect b="b" l="l" r="r" t="t"/>
                      <a:pathLst>
                        <a:path extrusionOk="0" h="17" w="19">
                          <a:moveTo>
                            <a:pt x="16" y="14"/>
                          </a:moveTo>
                          <a:lnTo>
                            <a:pt x="13" y="17"/>
                          </a:lnTo>
                          <a:lnTo>
                            <a:pt x="8" y="17"/>
                          </a:lnTo>
                          <a:lnTo>
                            <a:pt x="2" y="15"/>
                          </a:lnTo>
                          <a:lnTo>
                            <a:pt x="0" y="12"/>
                          </a:lnTo>
                          <a:lnTo>
                            <a:pt x="2" y="6"/>
                          </a:lnTo>
                          <a:lnTo>
                            <a:pt x="3" y="3"/>
                          </a:lnTo>
                          <a:lnTo>
                            <a:pt x="10" y="0"/>
                          </a:lnTo>
                          <a:lnTo>
                            <a:pt x="16" y="0"/>
                          </a:lnTo>
                          <a:lnTo>
                            <a:pt x="19" y="3"/>
                          </a:lnTo>
                          <a:lnTo>
                            <a:pt x="19" y="9"/>
                          </a:lnTo>
                          <a:lnTo>
                            <a:pt x="16" y="14"/>
                          </a:lnTo>
                          <a:close/>
                        </a:path>
                      </a:pathLst>
                    </a:custGeom>
                    <a:solidFill>
                      <a:srgbClr val="66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6" name="Google Shape;1836;p9"/>
                    <p:cNvSpPr/>
                    <p:nvPr/>
                  </p:nvSpPr>
                  <p:spPr>
                    <a:xfrm>
                      <a:off x="2917" y="148"/>
                      <a:ext cx="20" cy="16"/>
                    </a:xfrm>
                    <a:custGeom>
                      <a:rect b="b" l="l" r="r" t="t"/>
                      <a:pathLst>
                        <a:path extrusionOk="0" h="16" w="20">
                          <a:moveTo>
                            <a:pt x="17" y="13"/>
                          </a:moveTo>
                          <a:lnTo>
                            <a:pt x="11" y="16"/>
                          </a:lnTo>
                          <a:lnTo>
                            <a:pt x="5" y="16"/>
                          </a:lnTo>
                          <a:lnTo>
                            <a:pt x="0" y="13"/>
                          </a:lnTo>
                          <a:lnTo>
                            <a:pt x="0" y="8"/>
                          </a:lnTo>
                          <a:lnTo>
                            <a:pt x="3" y="5"/>
                          </a:lnTo>
                          <a:lnTo>
                            <a:pt x="9" y="0"/>
                          </a:lnTo>
                          <a:lnTo>
                            <a:pt x="9" y="3"/>
                          </a:lnTo>
                          <a:lnTo>
                            <a:pt x="11" y="5"/>
                          </a:lnTo>
                          <a:lnTo>
                            <a:pt x="14" y="0"/>
                          </a:lnTo>
                          <a:lnTo>
                            <a:pt x="19" y="2"/>
                          </a:lnTo>
                          <a:lnTo>
                            <a:pt x="20" y="8"/>
                          </a:lnTo>
                          <a:lnTo>
                            <a:pt x="17" y="13"/>
                          </a:lnTo>
                          <a:close/>
                        </a:path>
                      </a:pathLst>
                    </a:custGeom>
                    <a:solidFill>
                      <a:srgbClr val="4066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7" name="Google Shape;1837;p9"/>
                    <p:cNvSpPr/>
                    <p:nvPr/>
                  </p:nvSpPr>
                  <p:spPr>
                    <a:xfrm>
                      <a:off x="2908" y="112"/>
                      <a:ext cx="7" cy="5"/>
                    </a:xfrm>
                    <a:custGeom>
                      <a:rect b="b" l="l" r="r" t="t"/>
                      <a:pathLst>
                        <a:path extrusionOk="0" h="5" w="7">
                          <a:moveTo>
                            <a:pt x="6" y="5"/>
                          </a:moveTo>
                          <a:lnTo>
                            <a:pt x="4" y="5"/>
                          </a:lnTo>
                          <a:lnTo>
                            <a:pt x="0" y="3"/>
                          </a:lnTo>
                          <a:lnTo>
                            <a:pt x="0" y="2"/>
                          </a:lnTo>
                          <a:lnTo>
                            <a:pt x="3" y="0"/>
                          </a:lnTo>
                          <a:lnTo>
                            <a:pt x="7" y="0"/>
                          </a:lnTo>
                          <a:lnTo>
                            <a:pt x="7" y="3"/>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8" name="Google Shape;1838;p9"/>
                    <p:cNvSpPr/>
                    <p:nvPr/>
                  </p:nvSpPr>
                  <p:spPr>
                    <a:xfrm>
                      <a:off x="2929" y="151"/>
                      <a:ext cx="7" cy="5"/>
                    </a:xfrm>
                    <a:custGeom>
                      <a:rect b="b" l="l" r="r" t="t"/>
                      <a:pathLst>
                        <a:path extrusionOk="0" h="5" w="7">
                          <a:moveTo>
                            <a:pt x="4" y="5"/>
                          </a:moveTo>
                          <a:lnTo>
                            <a:pt x="2" y="5"/>
                          </a:lnTo>
                          <a:lnTo>
                            <a:pt x="0" y="2"/>
                          </a:lnTo>
                          <a:lnTo>
                            <a:pt x="2" y="0"/>
                          </a:lnTo>
                          <a:lnTo>
                            <a:pt x="4" y="0"/>
                          </a:lnTo>
                          <a:lnTo>
                            <a:pt x="7" y="0"/>
                          </a:lnTo>
                          <a:lnTo>
                            <a:pt x="7" y="3"/>
                          </a:lnTo>
                          <a:lnTo>
                            <a:pt x="4"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9" name="Google Shape;1839;p9"/>
                    <p:cNvSpPr/>
                    <p:nvPr/>
                  </p:nvSpPr>
                  <p:spPr>
                    <a:xfrm>
                      <a:off x="2909" y="114"/>
                      <a:ext cx="5" cy="1"/>
                    </a:xfrm>
                    <a:custGeom>
                      <a:rect b="b" l="l" r="r" t="t"/>
                      <a:pathLst>
                        <a:path extrusionOk="0" h="1" w="5">
                          <a:moveTo>
                            <a:pt x="5" y="1"/>
                          </a:moveTo>
                          <a:lnTo>
                            <a:pt x="3" y="1"/>
                          </a:lnTo>
                          <a:lnTo>
                            <a:pt x="0" y="1"/>
                          </a:lnTo>
                          <a:lnTo>
                            <a:pt x="0" y="0"/>
                          </a:lnTo>
                          <a:lnTo>
                            <a:pt x="3" y="0"/>
                          </a:lnTo>
                          <a:lnTo>
                            <a:pt x="5"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9"/>
                    <p:cNvSpPr/>
                    <p:nvPr/>
                  </p:nvSpPr>
                  <p:spPr>
                    <a:xfrm>
                      <a:off x="2931" y="151"/>
                      <a:ext cx="3" cy="3"/>
                    </a:xfrm>
                    <a:custGeom>
                      <a:rect b="b" l="l" r="r" t="t"/>
                      <a:pathLst>
                        <a:path extrusionOk="0" h="3" w="3">
                          <a:moveTo>
                            <a:pt x="3" y="3"/>
                          </a:moveTo>
                          <a:lnTo>
                            <a:pt x="2" y="3"/>
                          </a:lnTo>
                          <a:lnTo>
                            <a:pt x="0" y="2"/>
                          </a:lnTo>
                          <a:lnTo>
                            <a:pt x="2" y="0"/>
                          </a:lnTo>
                          <a:lnTo>
                            <a:pt x="2" y="2"/>
                          </a:lnTo>
                          <a:lnTo>
                            <a:pt x="3"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1" name="Google Shape;1841;p9"/>
                    <p:cNvSpPr/>
                    <p:nvPr/>
                  </p:nvSpPr>
                  <p:spPr>
                    <a:xfrm>
                      <a:off x="2867" y="98"/>
                      <a:ext cx="22" cy="19"/>
                    </a:xfrm>
                    <a:custGeom>
                      <a:rect b="b" l="l" r="r" t="t"/>
                      <a:pathLst>
                        <a:path extrusionOk="0" h="19" w="22">
                          <a:moveTo>
                            <a:pt x="20" y="13"/>
                          </a:moveTo>
                          <a:lnTo>
                            <a:pt x="16" y="17"/>
                          </a:lnTo>
                          <a:lnTo>
                            <a:pt x="13" y="19"/>
                          </a:lnTo>
                          <a:lnTo>
                            <a:pt x="5" y="19"/>
                          </a:lnTo>
                          <a:lnTo>
                            <a:pt x="2" y="13"/>
                          </a:lnTo>
                          <a:lnTo>
                            <a:pt x="0" y="8"/>
                          </a:lnTo>
                          <a:lnTo>
                            <a:pt x="2" y="5"/>
                          </a:lnTo>
                          <a:lnTo>
                            <a:pt x="3" y="3"/>
                          </a:lnTo>
                          <a:lnTo>
                            <a:pt x="11" y="0"/>
                          </a:lnTo>
                          <a:lnTo>
                            <a:pt x="14" y="0"/>
                          </a:lnTo>
                          <a:lnTo>
                            <a:pt x="20" y="3"/>
                          </a:lnTo>
                          <a:lnTo>
                            <a:pt x="22" y="8"/>
                          </a:lnTo>
                          <a:lnTo>
                            <a:pt x="20" y="13"/>
                          </a:lnTo>
                          <a:close/>
                        </a:path>
                      </a:pathLst>
                    </a:custGeom>
                    <a:solidFill>
                      <a:srgbClr val="2E8B5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9"/>
                    <p:cNvSpPr/>
                    <p:nvPr/>
                  </p:nvSpPr>
                  <p:spPr>
                    <a:xfrm>
                      <a:off x="2850" y="72"/>
                      <a:ext cx="26" cy="22"/>
                    </a:xfrm>
                    <a:custGeom>
                      <a:rect b="b" l="l" r="r" t="t"/>
                      <a:pathLst>
                        <a:path extrusionOk="0" h="22" w="26">
                          <a:moveTo>
                            <a:pt x="25" y="14"/>
                          </a:moveTo>
                          <a:lnTo>
                            <a:pt x="17" y="18"/>
                          </a:lnTo>
                          <a:lnTo>
                            <a:pt x="12" y="22"/>
                          </a:lnTo>
                          <a:lnTo>
                            <a:pt x="5" y="20"/>
                          </a:lnTo>
                          <a:lnTo>
                            <a:pt x="1" y="17"/>
                          </a:lnTo>
                          <a:lnTo>
                            <a:pt x="0" y="12"/>
                          </a:lnTo>
                          <a:lnTo>
                            <a:pt x="0" y="8"/>
                          </a:lnTo>
                          <a:lnTo>
                            <a:pt x="5" y="4"/>
                          </a:lnTo>
                          <a:lnTo>
                            <a:pt x="14" y="0"/>
                          </a:lnTo>
                          <a:lnTo>
                            <a:pt x="15" y="0"/>
                          </a:lnTo>
                          <a:lnTo>
                            <a:pt x="23" y="3"/>
                          </a:lnTo>
                          <a:lnTo>
                            <a:pt x="26" y="11"/>
                          </a:lnTo>
                          <a:lnTo>
                            <a:pt x="25" y="14"/>
                          </a:lnTo>
                          <a:close/>
                        </a:path>
                      </a:pathLst>
                    </a:custGeom>
                    <a:solidFill>
                      <a:srgbClr val="663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9"/>
                    <p:cNvSpPr/>
                    <p:nvPr/>
                  </p:nvSpPr>
                  <p:spPr>
                    <a:xfrm>
                      <a:off x="2875" y="100"/>
                      <a:ext cx="9" cy="5"/>
                    </a:xfrm>
                    <a:custGeom>
                      <a:rect b="b" l="l" r="r" t="t"/>
                      <a:pathLst>
                        <a:path extrusionOk="0" h="5" w="9">
                          <a:moveTo>
                            <a:pt x="8" y="3"/>
                          </a:moveTo>
                          <a:lnTo>
                            <a:pt x="5" y="5"/>
                          </a:lnTo>
                          <a:lnTo>
                            <a:pt x="1" y="5"/>
                          </a:lnTo>
                          <a:lnTo>
                            <a:pt x="0" y="1"/>
                          </a:lnTo>
                          <a:lnTo>
                            <a:pt x="5" y="0"/>
                          </a:lnTo>
                          <a:lnTo>
                            <a:pt x="9" y="0"/>
                          </a:lnTo>
                          <a:lnTo>
                            <a:pt x="9" y="1"/>
                          </a:lnTo>
                          <a:lnTo>
                            <a:pt x="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4" name="Google Shape;1844;p9"/>
                    <p:cNvSpPr/>
                    <p:nvPr/>
                  </p:nvSpPr>
                  <p:spPr>
                    <a:xfrm>
                      <a:off x="2861" y="73"/>
                      <a:ext cx="8" cy="5"/>
                    </a:xfrm>
                    <a:custGeom>
                      <a:rect b="b" l="l" r="r" t="t"/>
                      <a:pathLst>
                        <a:path extrusionOk="0" h="5" w="8">
                          <a:moveTo>
                            <a:pt x="6" y="5"/>
                          </a:moveTo>
                          <a:lnTo>
                            <a:pt x="0" y="5"/>
                          </a:lnTo>
                          <a:lnTo>
                            <a:pt x="0" y="3"/>
                          </a:lnTo>
                          <a:lnTo>
                            <a:pt x="0" y="2"/>
                          </a:lnTo>
                          <a:lnTo>
                            <a:pt x="4" y="0"/>
                          </a:lnTo>
                          <a:lnTo>
                            <a:pt x="8" y="2"/>
                          </a:lnTo>
                          <a:lnTo>
                            <a:pt x="8" y="3"/>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5" name="Google Shape;1845;p9"/>
                    <p:cNvSpPr/>
                    <p:nvPr/>
                  </p:nvSpPr>
                  <p:spPr>
                    <a:xfrm>
                      <a:off x="2876" y="101"/>
                      <a:ext cx="5" cy="2"/>
                    </a:xfrm>
                    <a:custGeom>
                      <a:rect b="b" l="l" r="r" t="t"/>
                      <a:pathLst>
                        <a:path extrusionOk="0" h="2" w="5">
                          <a:moveTo>
                            <a:pt x="2" y="2"/>
                          </a:moveTo>
                          <a:lnTo>
                            <a:pt x="0" y="0"/>
                          </a:lnTo>
                          <a:lnTo>
                            <a:pt x="5" y="0"/>
                          </a:lnTo>
                          <a:lnTo>
                            <a:pt x="2"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6" name="Google Shape;1846;p9"/>
                    <p:cNvSpPr/>
                    <p:nvPr/>
                  </p:nvSpPr>
                  <p:spPr>
                    <a:xfrm>
                      <a:off x="2864" y="76"/>
                      <a:ext cx="3" cy="2"/>
                    </a:xfrm>
                    <a:custGeom>
                      <a:rect b="b" l="l" r="r" t="t"/>
                      <a:pathLst>
                        <a:path extrusionOk="0" h="2" w="3">
                          <a:moveTo>
                            <a:pt x="1" y="2"/>
                          </a:moveTo>
                          <a:lnTo>
                            <a:pt x="0" y="0"/>
                          </a:lnTo>
                          <a:lnTo>
                            <a:pt x="3" y="0"/>
                          </a:lnTo>
                          <a:lnTo>
                            <a:pt x="1"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9"/>
                    <p:cNvSpPr/>
                    <p:nvPr/>
                  </p:nvSpPr>
                  <p:spPr>
                    <a:xfrm>
                      <a:off x="2883" y="139"/>
                      <a:ext cx="18" cy="17"/>
                    </a:xfrm>
                    <a:custGeom>
                      <a:rect b="b" l="l" r="r" t="t"/>
                      <a:pathLst>
                        <a:path extrusionOk="0" h="17" w="18">
                          <a:moveTo>
                            <a:pt x="17" y="12"/>
                          </a:moveTo>
                          <a:lnTo>
                            <a:pt x="14" y="15"/>
                          </a:lnTo>
                          <a:lnTo>
                            <a:pt x="9" y="17"/>
                          </a:lnTo>
                          <a:lnTo>
                            <a:pt x="3" y="15"/>
                          </a:lnTo>
                          <a:lnTo>
                            <a:pt x="3" y="14"/>
                          </a:lnTo>
                          <a:lnTo>
                            <a:pt x="3" y="12"/>
                          </a:lnTo>
                          <a:lnTo>
                            <a:pt x="1" y="12"/>
                          </a:lnTo>
                          <a:lnTo>
                            <a:pt x="0" y="8"/>
                          </a:lnTo>
                          <a:lnTo>
                            <a:pt x="1" y="5"/>
                          </a:lnTo>
                          <a:lnTo>
                            <a:pt x="4" y="1"/>
                          </a:lnTo>
                          <a:lnTo>
                            <a:pt x="11" y="0"/>
                          </a:lnTo>
                          <a:lnTo>
                            <a:pt x="15" y="1"/>
                          </a:lnTo>
                          <a:lnTo>
                            <a:pt x="18" y="8"/>
                          </a:lnTo>
                          <a:lnTo>
                            <a:pt x="17" y="12"/>
                          </a:lnTo>
                          <a:close/>
                        </a:path>
                      </a:pathLst>
                    </a:custGeom>
                    <a:solidFill>
                      <a:srgbClr val="33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9"/>
                    <p:cNvSpPr/>
                    <p:nvPr/>
                  </p:nvSpPr>
                  <p:spPr>
                    <a:xfrm>
                      <a:off x="2889" y="140"/>
                      <a:ext cx="9" cy="5"/>
                    </a:xfrm>
                    <a:custGeom>
                      <a:rect b="b" l="l" r="r" t="t"/>
                      <a:pathLst>
                        <a:path extrusionOk="0" h="5" w="9">
                          <a:moveTo>
                            <a:pt x="8" y="4"/>
                          </a:moveTo>
                          <a:lnTo>
                            <a:pt x="3" y="5"/>
                          </a:lnTo>
                          <a:lnTo>
                            <a:pt x="0" y="4"/>
                          </a:lnTo>
                          <a:lnTo>
                            <a:pt x="0" y="2"/>
                          </a:lnTo>
                          <a:lnTo>
                            <a:pt x="1" y="0"/>
                          </a:lnTo>
                          <a:lnTo>
                            <a:pt x="5" y="0"/>
                          </a:lnTo>
                          <a:lnTo>
                            <a:pt x="8" y="0"/>
                          </a:lnTo>
                          <a:lnTo>
                            <a:pt x="9" y="2"/>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9" name="Google Shape;1849;p9"/>
                    <p:cNvSpPr/>
                    <p:nvPr/>
                  </p:nvSpPr>
                  <p:spPr>
                    <a:xfrm>
                      <a:off x="2890" y="142"/>
                      <a:ext cx="5" cy="2"/>
                    </a:xfrm>
                    <a:custGeom>
                      <a:rect b="b" l="l" r="r" t="t"/>
                      <a:pathLst>
                        <a:path extrusionOk="0" h="2" w="5">
                          <a:moveTo>
                            <a:pt x="4" y="2"/>
                          </a:moveTo>
                          <a:lnTo>
                            <a:pt x="2" y="0"/>
                          </a:lnTo>
                          <a:lnTo>
                            <a:pt x="0" y="0"/>
                          </a:lnTo>
                          <a:lnTo>
                            <a:pt x="5" y="0"/>
                          </a:lnTo>
                          <a:lnTo>
                            <a:pt x="5" y="2"/>
                          </a:lnTo>
                          <a:lnTo>
                            <a:pt x="4"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0" name="Google Shape;1850;p9"/>
                    <p:cNvSpPr/>
                    <p:nvPr/>
                  </p:nvSpPr>
                  <p:spPr>
                    <a:xfrm>
                      <a:off x="2839" y="106"/>
                      <a:ext cx="20" cy="14"/>
                    </a:xfrm>
                    <a:custGeom>
                      <a:rect b="b" l="l" r="r" t="t"/>
                      <a:pathLst>
                        <a:path extrusionOk="0" h="14" w="20">
                          <a:moveTo>
                            <a:pt x="17" y="11"/>
                          </a:moveTo>
                          <a:lnTo>
                            <a:pt x="9" y="14"/>
                          </a:lnTo>
                          <a:lnTo>
                            <a:pt x="5" y="14"/>
                          </a:lnTo>
                          <a:lnTo>
                            <a:pt x="2" y="13"/>
                          </a:lnTo>
                          <a:lnTo>
                            <a:pt x="0" y="8"/>
                          </a:lnTo>
                          <a:lnTo>
                            <a:pt x="5" y="3"/>
                          </a:lnTo>
                          <a:lnTo>
                            <a:pt x="9" y="0"/>
                          </a:lnTo>
                          <a:lnTo>
                            <a:pt x="14" y="0"/>
                          </a:lnTo>
                          <a:lnTo>
                            <a:pt x="20" y="2"/>
                          </a:lnTo>
                          <a:lnTo>
                            <a:pt x="20" y="6"/>
                          </a:lnTo>
                          <a:lnTo>
                            <a:pt x="17" y="11"/>
                          </a:lnTo>
                          <a:close/>
                        </a:path>
                      </a:pathLst>
                    </a:custGeom>
                    <a:solidFill>
                      <a:srgbClr val="408C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9"/>
                    <p:cNvSpPr/>
                    <p:nvPr/>
                  </p:nvSpPr>
                  <p:spPr>
                    <a:xfrm>
                      <a:off x="2858" y="126"/>
                      <a:ext cx="11" cy="2"/>
                    </a:xfrm>
                    <a:custGeom>
                      <a:rect b="b" l="l" r="r" t="t"/>
                      <a:pathLst>
                        <a:path extrusionOk="0" h="2" w="11">
                          <a:moveTo>
                            <a:pt x="11" y="0"/>
                          </a:moveTo>
                          <a:lnTo>
                            <a:pt x="0" y="2"/>
                          </a:lnTo>
                          <a:lnTo>
                            <a:pt x="1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2" name="Google Shape;1852;p9"/>
                    <p:cNvSpPr/>
                    <p:nvPr/>
                  </p:nvSpPr>
                  <p:spPr>
                    <a:xfrm>
                      <a:off x="2795" y="44"/>
                      <a:ext cx="35" cy="50"/>
                    </a:xfrm>
                    <a:custGeom>
                      <a:rect b="b" l="l" r="r" t="t"/>
                      <a:pathLst>
                        <a:path extrusionOk="0" h="50" w="35">
                          <a:moveTo>
                            <a:pt x="35" y="17"/>
                          </a:moveTo>
                          <a:lnTo>
                            <a:pt x="30" y="22"/>
                          </a:lnTo>
                          <a:lnTo>
                            <a:pt x="25" y="31"/>
                          </a:lnTo>
                          <a:lnTo>
                            <a:pt x="10" y="45"/>
                          </a:lnTo>
                          <a:lnTo>
                            <a:pt x="0" y="50"/>
                          </a:lnTo>
                          <a:lnTo>
                            <a:pt x="8" y="29"/>
                          </a:lnTo>
                          <a:lnTo>
                            <a:pt x="10" y="22"/>
                          </a:lnTo>
                          <a:lnTo>
                            <a:pt x="16" y="15"/>
                          </a:lnTo>
                          <a:lnTo>
                            <a:pt x="24" y="1"/>
                          </a:lnTo>
                          <a:lnTo>
                            <a:pt x="25" y="0"/>
                          </a:lnTo>
                          <a:lnTo>
                            <a:pt x="30" y="6"/>
                          </a:lnTo>
                          <a:lnTo>
                            <a:pt x="35" y="15"/>
                          </a:lnTo>
                          <a:lnTo>
                            <a:pt x="35" y="17"/>
                          </a:lnTo>
                          <a:close/>
                        </a:path>
                      </a:pathLst>
                    </a:custGeom>
                    <a:solidFill>
                      <a:srgbClr val="7FB2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3" name="Google Shape;1853;p9"/>
                    <p:cNvSpPr/>
                    <p:nvPr/>
                  </p:nvSpPr>
                  <p:spPr>
                    <a:xfrm>
                      <a:off x="2845" y="106"/>
                      <a:ext cx="10" cy="6"/>
                    </a:xfrm>
                    <a:custGeom>
                      <a:rect b="b" l="l" r="r" t="t"/>
                      <a:pathLst>
                        <a:path extrusionOk="0" h="6" w="10">
                          <a:moveTo>
                            <a:pt x="6" y="5"/>
                          </a:moveTo>
                          <a:lnTo>
                            <a:pt x="5" y="6"/>
                          </a:lnTo>
                          <a:lnTo>
                            <a:pt x="0" y="5"/>
                          </a:lnTo>
                          <a:lnTo>
                            <a:pt x="0" y="3"/>
                          </a:lnTo>
                          <a:lnTo>
                            <a:pt x="5" y="2"/>
                          </a:lnTo>
                          <a:lnTo>
                            <a:pt x="6" y="0"/>
                          </a:lnTo>
                          <a:lnTo>
                            <a:pt x="10" y="2"/>
                          </a:lnTo>
                          <a:lnTo>
                            <a:pt x="10" y="3"/>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9"/>
                    <p:cNvSpPr/>
                    <p:nvPr/>
                  </p:nvSpPr>
                  <p:spPr>
                    <a:xfrm>
                      <a:off x="2775" y="62"/>
                      <a:ext cx="56" cy="77"/>
                    </a:xfrm>
                    <a:custGeom>
                      <a:rect b="b" l="l" r="r" t="t"/>
                      <a:pathLst>
                        <a:path extrusionOk="0" h="77" w="56">
                          <a:moveTo>
                            <a:pt x="53" y="18"/>
                          </a:moveTo>
                          <a:lnTo>
                            <a:pt x="47" y="35"/>
                          </a:lnTo>
                          <a:lnTo>
                            <a:pt x="42" y="41"/>
                          </a:lnTo>
                          <a:lnTo>
                            <a:pt x="34" y="44"/>
                          </a:lnTo>
                          <a:lnTo>
                            <a:pt x="31" y="49"/>
                          </a:lnTo>
                          <a:lnTo>
                            <a:pt x="28" y="53"/>
                          </a:lnTo>
                          <a:lnTo>
                            <a:pt x="2" y="75"/>
                          </a:lnTo>
                          <a:lnTo>
                            <a:pt x="2" y="77"/>
                          </a:lnTo>
                          <a:lnTo>
                            <a:pt x="0" y="72"/>
                          </a:lnTo>
                          <a:lnTo>
                            <a:pt x="5" y="71"/>
                          </a:lnTo>
                          <a:lnTo>
                            <a:pt x="11" y="67"/>
                          </a:lnTo>
                          <a:lnTo>
                            <a:pt x="16" y="63"/>
                          </a:lnTo>
                          <a:lnTo>
                            <a:pt x="17" y="57"/>
                          </a:lnTo>
                          <a:lnTo>
                            <a:pt x="16" y="53"/>
                          </a:lnTo>
                          <a:lnTo>
                            <a:pt x="20" y="52"/>
                          </a:lnTo>
                          <a:lnTo>
                            <a:pt x="37" y="39"/>
                          </a:lnTo>
                          <a:lnTo>
                            <a:pt x="37" y="38"/>
                          </a:lnTo>
                          <a:lnTo>
                            <a:pt x="31" y="43"/>
                          </a:lnTo>
                          <a:lnTo>
                            <a:pt x="20" y="50"/>
                          </a:lnTo>
                          <a:lnTo>
                            <a:pt x="16" y="52"/>
                          </a:lnTo>
                          <a:lnTo>
                            <a:pt x="9" y="49"/>
                          </a:lnTo>
                          <a:lnTo>
                            <a:pt x="19" y="35"/>
                          </a:lnTo>
                          <a:lnTo>
                            <a:pt x="31" y="28"/>
                          </a:lnTo>
                          <a:lnTo>
                            <a:pt x="45" y="14"/>
                          </a:lnTo>
                          <a:lnTo>
                            <a:pt x="55" y="0"/>
                          </a:lnTo>
                          <a:lnTo>
                            <a:pt x="56" y="10"/>
                          </a:lnTo>
                          <a:lnTo>
                            <a:pt x="53" y="18"/>
                          </a:lnTo>
                          <a:close/>
                        </a:path>
                      </a:pathLst>
                    </a:custGeom>
                    <a:solidFill>
                      <a:srgbClr val="72A5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5" name="Google Shape;1855;p9"/>
                    <p:cNvSpPr/>
                    <p:nvPr/>
                  </p:nvSpPr>
                  <p:spPr>
                    <a:xfrm>
                      <a:off x="2847" y="108"/>
                      <a:ext cx="6" cy="3"/>
                    </a:xfrm>
                    <a:custGeom>
                      <a:rect b="b" l="l" r="r" t="t"/>
                      <a:pathLst>
                        <a:path extrusionOk="0" h="3" w="6">
                          <a:moveTo>
                            <a:pt x="3" y="3"/>
                          </a:moveTo>
                          <a:lnTo>
                            <a:pt x="1" y="1"/>
                          </a:lnTo>
                          <a:lnTo>
                            <a:pt x="0" y="1"/>
                          </a:lnTo>
                          <a:lnTo>
                            <a:pt x="3" y="0"/>
                          </a:lnTo>
                          <a:lnTo>
                            <a:pt x="4" y="0"/>
                          </a:lnTo>
                          <a:lnTo>
                            <a:pt x="6" y="1"/>
                          </a:lnTo>
                          <a:lnTo>
                            <a:pt x="3"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6" name="Google Shape;1856;p9"/>
                    <p:cNvSpPr/>
                    <p:nvPr/>
                  </p:nvSpPr>
                  <p:spPr>
                    <a:xfrm>
                      <a:off x="2806" y="34"/>
                      <a:ext cx="10" cy="28"/>
                    </a:xfrm>
                    <a:custGeom>
                      <a:rect b="b" l="l" r="r" t="t"/>
                      <a:pathLst>
                        <a:path extrusionOk="0" h="28" w="10">
                          <a:moveTo>
                            <a:pt x="6" y="21"/>
                          </a:moveTo>
                          <a:lnTo>
                            <a:pt x="2" y="27"/>
                          </a:lnTo>
                          <a:lnTo>
                            <a:pt x="0" y="28"/>
                          </a:lnTo>
                          <a:lnTo>
                            <a:pt x="2" y="10"/>
                          </a:lnTo>
                          <a:lnTo>
                            <a:pt x="2" y="0"/>
                          </a:lnTo>
                          <a:lnTo>
                            <a:pt x="5" y="3"/>
                          </a:lnTo>
                          <a:lnTo>
                            <a:pt x="6" y="5"/>
                          </a:lnTo>
                          <a:lnTo>
                            <a:pt x="6" y="7"/>
                          </a:lnTo>
                          <a:lnTo>
                            <a:pt x="8" y="7"/>
                          </a:lnTo>
                          <a:lnTo>
                            <a:pt x="10" y="8"/>
                          </a:lnTo>
                          <a:lnTo>
                            <a:pt x="10" y="11"/>
                          </a:lnTo>
                          <a:lnTo>
                            <a:pt x="6" y="21"/>
                          </a:lnTo>
                          <a:close/>
                        </a:path>
                      </a:pathLst>
                    </a:custGeom>
                    <a:solidFill>
                      <a:srgbClr val="8CBF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7" name="Google Shape;1857;p9"/>
                    <p:cNvSpPr/>
                    <p:nvPr/>
                  </p:nvSpPr>
                  <p:spPr>
                    <a:xfrm>
                      <a:off x="2778" y="33"/>
                      <a:ext cx="28" cy="47"/>
                    </a:xfrm>
                    <a:custGeom>
                      <a:rect b="b" l="l" r="r" t="t"/>
                      <a:pathLst>
                        <a:path extrusionOk="0" h="47" w="28">
                          <a:moveTo>
                            <a:pt x="27" y="17"/>
                          </a:moveTo>
                          <a:lnTo>
                            <a:pt x="22" y="12"/>
                          </a:lnTo>
                          <a:lnTo>
                            <a:pt x="20" y="6"/>
                          </a:lnTo>
                          <a:lnTo>
                            <a:pt x="19" y="4"/>
                          </a:lnTo>
                          <a:lnTo>
                            <a:pt x="17" y="6"/>
                          </a:lnTo>
                          <a:lnTo>
                            <a:pt x="19" y="12"/>
                          </a:lnTo>
                          <a:lnTo>
                            <a:pt x="24" y="17"/>
                          </a:lnTo>
                          <a:lnTo>
                            <a:pt x="27" y="18"/>
                          </a:lnTo>
                          <a:lnTo>
                            <a:pt x="25" y="31"/>
                          </a:lnTo>
                          <a:lnTo>
                            <a:pt x="20" y="47"/>
                          </a:lnTo>
                          <a:lnTo>
                            <a:pt x="6" y="31"/>
                          </a:lnTo>
                          <a:lnTo>
                            <a:pt x="2" y="23"/>
                          </a:lnTo>
                          <a:lnTo>
                            <a:pt x="0" y="18"/>
                          </a:lnTo>
                          <a:lnTo>
                            <a:pt x="2" y="12"/>
                          </a:lnTo>
                          <a:lnTo>
                            <a:pt x="8" y="9"/>
                          </a:lnTo>
                          <a:lnTo>
                            <a:pt x="20" y="3"/>
                          </a:lnTo>
                          <a:lnTo>
                            <a:pt x="24" y="1"/>
                          </a:lnTo>
                          <a:lnTo>
                            <a:pt x="28" y="0"/>
                          </a:lnTo>
                          <a:lnTo>
                            <a:pt x="27" y="9"/>
                          </a:lnTo>
                          <a:lnTo>
                            <a:pt x="27" y="17"/>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8" name="Google Shape;1858;p9"/>
                    <p:cNvSpPr/>
                    <p:nvPr/>
                  </p:nvSpPr>
                  <p:spPr>
                    <a:xfrm>
                      <a:off x="2855" y="151"/>
                      <a:ext cx="12" cy="55"/>
                    </a:xfrm>
                    <a:custGeom>
                      <a:rect b="b" l="l" r="r" t="t"/>
                      <a:pathLst>
                        <a:path extrusionOk="0" h="55" w="12">
                          <a:moveTo>
                            <a:pt x="12" y="32"/>
                          </a:moveTo>
                          <a:lnTo>
                            <a:pt x="12" y="38"/>
                          </a:lnTo>
                          <a:lnTo>
                            <a:pt x="9" y="49"/>
                          </a:lnTo>
                          <a:lnTo>
                            <a:pt x="6" y="55"/>
                          </a:lnTo>
                          <a:lnTo>
                            <a:pt x="9" y="44"/>
                          </a:lnTo>
                          <a:lnTo>
                            <a:pt x="9" y="33"/>
                          </a:lnTo>
                          <a:lnTo>
                            <a:pt x="6" y="25"/>
                          </a:lnTo>
                          <a:lnTo>
                            <a:pt x="0" y="19"/>
                          </a:lnTo>
                          <a:lnTo>
                            <a:pt x="0" y="0"/>
                          </a:lnTo>
                          <a:lnTo>
                            <a:pt x="1" y="0"/>
                          </a:lnTo>
                          <a:lnTo>
                            <a:pt x="6" y="14"/>
                          </a:lnTo>
                          <a:lnTo>
                            <a:pt x="12" y="32"/>
                          </a:lnTo>
                          <a:close/>
                        </a:path>
                      </a:pathLst>
                    </a:custGeom>
                    <a:solidFill>
                      <a:srgbClr val="7FB2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9"/>
                    <p:cNvSpPr/>
                    <p:nvPr/>
                  </p:nvSpPr>
                  <p:spPr>
                    <a:xfrm>
                      <a:off x="2820" y="151"/>
                      <a:ext cx="33" cy="24"/>
                    </a:xfrm>
                    <a:custGeom>
                      <a:rect b="b" l="l" r="r" t="t"/>
                      <a:pathLst>
                        <a:path extrusionOk="0" h="24" w="33">
                          <a:moveTo>
                            <a:pt x="33" y="10"/>
                          </a:moveTo>
                          <a:lnTo>
                            <a:pt x="24" y="13"/>
                          </a:lnTo>
                          <a:lnTo>
                            <a:pt x="0" y="24"/>
                          </a:lnTo>
                          <a:lnTo>
                            <a:pt x="17" y="11"/>
                          </a:lnTo>
                          <a:lnTo>
                            <a:pt x="31" y="0"/>
                          </a:lnTo>
                          <a:lnTo>
                            <a:pt x="33" y="7"/>
                          </a:lnTo>
                          <a:lnTo>
                            <a:pt x="33" y="10"/>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9"/>
                    <p:cNvSpPr/>
                    <p:nvPr/>
                  </p:nvSpPr>
                  <p:spPr>
                    <a:xfrm>
                      <a:off x="2806" y="103"/>
                      <a:ext cx="22" cy="19"/>
                    </a:xfrm>
                    <a:custGeom>
                      <a:rect b="b" l="l" r="r" t="t"/>
                      <a:pathLst>
                        <a:path extrusionOk="0" h="19" w="22">
                          <a:moveTo>
                            <a:pt x="22" y="11"/>
                          </a:moveTo>
                          <a:lnTo>
                            <a:pt x="20" y="12"/>
                          </a:lnTo>
                          <a:lnTo>
                            <a:pt x="19" y="14"/>
                          </a:lnTo>
                          <a:lnTo>
                            <a:pt x="19" y="12"/>
                          </a:lnTo>
                          <a:lnTo>
                            <a:pt x="17" y="12"/>
                          </a:lnTo>
                          <a:lnTo>
                            <a:pt x="16" y="14"/>
                          </a:lnTo>
                          <a:lnTo>
                            <a:pt x="19" y="16"/>
                          </a:lnTo>
                          <a:lnTo>
                            <a:pt x="17" y="17"/>
                          </a:lnTo>
                          <a:lnTo>
                            <a:pt x="10" y="19"/>
                          </a:lnTo>
                          <a:lnTo>
                            <a:pt x="3" y="17"/>
                          </a:lnTo>
                          <a:lnTo>
                            <a:pt x="0" y="12"/>
                          </a:lnTo>
                          <a:lnTo>
                            <a:pt x="0" y="11"/>
                          </a:lnTo>
                          <a:lnTo>
                            <a:pt x="3" y="5"/>
                          </a:lnTo>
                          <a:lnTo>
                            <a:pt x="8" y="2"/>
                          </a:lnTo>
                          <a:lnTo>
                            <a:pt x="13" y="0"/>
                          </a:lnTo>
                          <a:lnTo>
                            <a:pt x="16" y="0"/>
                          </a:lnTo>
                          <a:lnTo>
                            <a:pt x="20" y="2"/>
                          </a:lnTo>
                          <a:lnTo>
                            <a:pt x="22" y="8"/>
                          </a:lnTo>
                          <a:lnTo>
                            <a:pt x="22" y="11"/>
                          </a:lnTo>
                          <a:close/>
                        </a:path>
                      </a:pathLst>
                    </a:custGeom>
                    <a:solidFill>
                      <a:srgbClr val="33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9"/>
                    <p:cNvSpPr/>
                    <p:nvPr/>
                  </p:nvSpPr>
                  <p:spPr>
                    <a:xfrm>
                      <a:off x="2836" y="131"/>
                      <a:ext cx="3" cy="5"/>
                    </a:xfrm>
                    <a:custGeom>
                      <a:rect b="b" l="l" r="r" t="t"/>
                      <a:pathLst>
                        <a:path extrusionOk="0" h="5" w="3">
                          <a:moveTo>
                            <a:pt x="1" y="2"/>
                          </a:moveTo>
                          <a:lnTo>
                            <a:pt x="0" y="0"/>
                          </a:lnTo>
                          <a:lnTo>
                            <a:pt x="3" y="0"/>
                          </a:lnTo>
                          <a:lnTo>
                            <a:pt x="3" y="5"/>
                          </a:lnTo>
                          <a:lnTo>
                            <a:pt x="1" y="2"/>
                          </a:lnTo>
                          <a:close/>
                        </a:path>
                      </a:pathLst>
                    </a:custGeom>
                    <a:solidFill>
                      <a:srgbClr val="6666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9"/>
                    <p:cNvSpPr/>
                    <p:nvPr/>
                  </p:nvSpPr>
                  <p:spPr>
                    <a:xfrm>
                      <a:off x="2814" y="105"/>
                      <a:ext cx="9" cy="4"/>
                    </a:xfrm>
                    <a:custGeom>
                      <a:rect b="b" l="l" r="r" t="t"/>
                      <a:pathLst>
                        <a:path extrusionOk="0" h="4" w="9">
                          <a:moveTo>
                            <a:pt x="8" y="3"/>
                          </a:moveTo>
                          <a:lnTo>
                            <a:pt x="3" y="4"/>
                          </a:lnTo>
                          <a:lnTo>
                            <a:pt x="0" y="3"/>
                          </a:lnTo>
                          <a:lnTo>
                            <a:pt x="2" y="1"/>
                          </a:lnTo>
                          <a:lnTo>
                            <a:pt x="5" y="0"/>
                          </a:lnTo>
                          <a:lnTo>
                            <a:pt x="8" y="0"/>
                          </a:lnTo>
                          <a:lnTo>
                            <a:pt x="9" y="1"/>
                          </a:lnTo>
                          <a:lnTo>
                            <a:pt x="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9"/>
                    <p:cNvSpPr/>
                    <p:nvPr/>
                  </p:nvSpPr>
                  <p:spPr>
                    <a:xfrm>
                      <a:off x="2800" y="164"/>
                      <a:ext cx="51" cy="43"/>
                    </a:xfrm>
                    <a:custGeom>
                      <a:rect b="b" l="l" r="r" t="t"/>
                      <a:pathLst>
                        <a:path extrusionOk="0" h="43" w="51">
                          <a:moveTo>
                            <a:pt x="50" y="22"/>
                          </a:moveTo>
                          <a:lnTo>
                            <a:pt x="48" y="22"/>
                          </a:lnTo>
                          <a:lnTo>
                            <a:pt x="39" y="22"/>
                          </a:lnTo>
                          <a:lnTo>
                            <a:pt x="30" y="25"/>
                          </a:lnTo>
                          <a:lnTo>
                            <a:pt x="17" y="31"/>
                          </a:lnTo>
                          <a:lnTo>
                            <a:pt x="8" y="37"/>
                          </a:lnTo>
                          <a:lnTo>
                            <a:pt x="0" y="43"/>
                          </a:lnTo>
                          <a:lnTo>
                            <a:pt x="3" y="33"/>
                          </a:lnTo>
                          <a:lnTo>
                            <a:pt x="12" y="19"/>
                          </a:lnTo>
                          <a:lnTo>
                            <a:pt x="23" y="11"/>
                          </a:lnTo>
                          <a:lnTo>
                            <a:pt x="47" y="1"/>
                          </a:lnTo>
                          <a:lnTo>
                            <a:pt x="51" y="0"/>
                          </a:lnTo>
                          <a:lnTo>
                            <a:pt x="50" y="15"/>
                          </a:lnTo>
                          <a:lnTo>
                            <a:pt x="50" y="22"/>
                          </a:lnTo>
                          <a:close/>
                        </a:path>
                      </a:pathLst>
                    </a:custGeom>
                    <a:solidFill>
                      <a:srgbClr val="99C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9"/>
                    <p:cNvSpPr/>
                    <p:nvPr/>
                  </p:nvSpPr>
                  <p:spPr>
                    <a:xfrm>
                      <a:off x="2809" y="172"/>
                      <a:ext cx="52" cy="65"/>
                    </a:xfrm>
                    <a:custGeom>
                      <a:rect b="b" l="l" r="r" t="t"/>
                      <a:pathLst>
                        <a:path extrusionOk="0" h="65" w="52">
                          <a:moveTo>
                            <a:pt x="50" y="31"/>
                          </a:moveTo>
                          <a:lnTo>
                            <a:pt x="46" y="40"/>
                          </a:lnTo>
                          <a:lnTo>
                            <a:pt x="38" y="48"/>
                          </a:lnTo>
                          <a:lnTo>
                            <a:pt x="14" y="62"/>
                          </a:lnTo>
                          <a:lnTo>
                            <a:pt x="5" y="64"/>
                          </a:lnTo>
                          <a:lnTo>
                            <a:pt x="0" y="65"/>
                          </a:lnTo>
                          <a:lnTo>
                            <a:pt x="16" y="54"/>
                          </a:lnTo>
                          <a:lnTo>
                            <a:pt x="17" y="51"/>
                          </a:lnTo>
                          <a:lnTo>
                            <a:pt x="19" y="51"/>
                          </a:lnTo>
                          <a:lnTo>
                            <a:pt x="17" y="56"/>
                          </a:lnTo>
                          <a:lnTo>
                            <a:pt x="16" y="59"/>
                          </a:lnTo>
                          <a:lnTo>
                            <a:pt x="17" y="59"/>
                          </a:lnTo>
                          <a:lnTo>
                            <a:pt x="19" y="56"/>
                          </a:lnTo>
                          <a:lnTo>
                            <a:pt x="21" y="48"/>
                          </a:lnTo>
                          <a:lnTo>
                            <a:pt x="30" y="39"/>
                          </a:lnTo>
                          <a:lnTo>
                            <a:pt x="38" y="26"/>
                          </a:lnTo>
                          <a:lnTo>
                            <a:pt x="39" y="34"/>
                          </a:lnTo>
                          <a:lnTo>
                            <a:pt x="39" y="40"/>
                          </a:lnTo>
                          <a:lnTo>
                            <a:pt x="36" y="46"/>
                          </a:lnTo>
                          <a:lnTo>
                            <a:pt x="35" y="46"/>
                          </a:lnTo>
                          <a:lnTo>
                            <a:pt x="35" y="48"/>
                          </a:lnTo>
                          <a:lnTo>
                            <a:pt x="38" y="45"/>
                          </a:lnTo>
                          <a:lnTo>
                            <a:pt x="42" y="35"/>
                          </a:lnTo>
                          <a:lnTo>
                            <a:pt x="38" y="23"/>
                          </a:lnTo>
                          <a:lnTo>
                            <a:pt x="42" y="14"/>
                          </a:lnTo>
                          <a:lnTo>
                            <a:pt x="44" y="0"/>
                          </a:lnTo>
                          <a:lnTo>
                            <a:pt x="50" y="6"/>
                          </a:lnTo>
                          <a:lnTo>
                            <a:pt x="52" y="14"/>
                          </a:lnTo>
                          <a:lnTo>
                            <a:pt x="50" y="31"/>
                          </a:lnTo>
                          <a:close/>
                        </a:path>
                      </a:pathLst>
                    </a:custGeom>
                    <a:solidFill>
                      <a:srgbClr val="669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9"/>
                    <p:cNvSpPr/>
                    <p:nvPr/>
                  </p:nvSpPr>
                  <p:spPr>
                    <a:xfrm>
                      <a:off x="2816" y="106"/>
                      <a:ext cx="4" cy="2"/>
                    </a:xfrm>
                    <a:custGeom>
                      <a:rect b="b" l="l" r="r" t="t"/>
                      <a:pathLst>
                        <a:path extrusionOk="0" h="2" w="4">
                          <a:moveTo>
                            <a:pt x="3" y="2"/>
                          </a:moveTo>
                          <a:lnTo>
                            <a:pt x="0" y="2"/>
                          </a:lnTo>
                          <a:lnTo>
                            <a:pt x="1" y="0"/>
                          </a:lnTo>
                          <a:lnTo>
                            <a:pt x="4" y="0"/>
                          </a:lnTo>
                          <a:lnTo>
                            <a:pt x="3"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9"/>
                    <p:cNvSpPr/>
                    <p:nvPr/>
                  </p:nvSpPr>
                  <p:spPr>
                    <a:xfrm>
                      <a:off x="2756" y="47"/>
                      <a:ext cx="42" cy="59"/>
                    </a:xfrm>
                    <a:custGeom>
                      <a:rect b="b" l="l" r="r" t="t"/>
                      <a:pathLst>
                        <a:path extrusionOk="0" h="59" w="42">
                          <a:moveTo>
                            <a:pt x="30" y="59"/>
                          </a:moveTo>
                          <a:lnTo>
                            <a:pt x="14" y="51"/>
                          </a:lnTo>
                          <a:lnTo>
                            <a:pt x="13" y="50"/>
                          </a:lnTo>
                          <a:lnTo>
                            <a:pt x="10" y="47"/>
                          </a:lnTo>
                          <a:lnTo>
                            <a:pt x="5" y="40"/>
                          </a:lnTo>
                          <a:lnTo>
                            <a:pt x="3" y="36"/>
                          </a:lnTo>
                          <a:lnTo>
                            <a:pt x="3" y="34"/>
                          </a:lnTo>
                          <a:lnTo>
                            <a:pt x="0" y="29"/>
                          </a:lnTo>
                          <a:lnTo>
                            <a:pt x="0" y="26"/>
                          </a:lnTo>
                          <a:lnTo>
                            <a:pt x="0" y="25"/>
                          </a:lnTo>
                          <a:lnTo>
                            <a:pt x="2" y="25"/>
                          </a:lnTo>
                          <a:lnTo>
                            <a:pt x="3" y="25"/>
                          </a:lnTo>
                          <a:lnTo>
                            <a:pt x="5" y="22"/>
                          </a:lnTo>
                          <a:lnTo>
                            <a:pt x="7" y="15"/>
                          </a:lnTo>
                          <a:lnTo>
                            <a:pt x="13" y="8"/>
                          </a:lnTo>
                          <a:lnTo>
                            <a:pt x="17" y="4"/>
                          </a:lnTo>
                          <a:lnTo>
                            <a:pt x="22" y="0"/>
                          </a:lnTo>
                          <a:lnTo>
                            <a:pt x="21" y="6"/>
                          </a:lnTo>
                          <a:lnTo>
                            <a:pt x="24" y="14"/>
                          </a:lnTo>
                          <a:lnTo>
                            <a:pt x="33" y="28"/>
                          </a:lnTo>
                          <a:lnTo>
                            <a:pt x="42" y="36"/>
                          </a:lnTo>
                          <a:lnTo>
                            <a:pt x="38" y="47"/>
                          </a:lnTo>
                          <a:lnTo>
                            <a:pt x="30" y="59"/>
                          </a:lnTo>
                          <a:close/>
                        </a:path>
                      </a:pathLst>
                    </a:custGeom>
                    <a:solidFill>
                      <a:srgbClr val="99C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9"/>
                    <p:cNvSpPr/>
                    <p:nvPr/>
                  </p:nvSpPr>
                  <p:spPr>
                    <a:xfrm>
                      <a:off x="2794" y="125"/>
                      <a:ext cx="29" cy="22"/>
                    </a:xfrm>
                    <a:custGeom>
                      <a:rect b="b" l="l" r="r" t="t"/>
                      <a:pathLst>
                        <a:path extrusionOk="0" h="22" w="29">
                          <a:moveTo>
                            <a:pt x="26" y="12"/>
                          </a:moveTo>
                          <a:lnTo>
                            <a:pt x="22" y="17"/>
                          </a:lnTo>
                          <a:lnTo>
                            <a:pt x="12" y="22"/>
                          </a:lnTo>
                          <a:lnTo>
                            <a:pt x="3" y="20"/>
                          </a:lnTo>
                          <a:lnTo>
                            <a:pt x="0" y="12"/>
                          </a:lnTo>
                          <a:lnTo>
                            <a:pt x="1" y="8"/>
                          </a:lnTo>
                          <a:lnTo>
                            <a:pt x="6" y="3"/>
                          </a:lnTo>
                          <a:lnTo>
                            <a:pt x="14" y="0"/>
                          </a:lnTo>
                          <a:lnTo>
                            <a:pt x="18" y="0"/>
                          </a:lnTo>
                          <a:lnTo>
                            <a:pt x="23" y="0"/>
                          </a:lnTo>
                          <a:lnTo>
                            <a:pt x="26" y="1"/>
                          </a:lnTo>
                          <a:lnTo>
                            <a:pt x="29" y="6"/>
                          </a:lnTo>
                          <a:lnTo>
                            <a:pt x="26" y="12"/>
                          </a:lnTo>
                          <a:close/>
                        </a:path>
                      </a:pathLst>
                    </a:custGeom>
                    <a:solidFill>
                      <a:srgbClr val="66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9"/>
                    <p:cNvSpPr/>
                    <p:nvPr/>
                  </p:nvSpPr>
                  <p:spPr>
                    <a:xfrm>
                      <a:off x="2800" y="187"/>
                      <a:ext cx="48" cy="38"/>
                    </a:xfrm>
                    <a:custGeom>
                      <a:rect b="b" l="l" r="r" t="t"/>
                      <a:pathLst>
                        <a:path extrusionOk="0" h="38" w="48">
                          <a:moveTo>
                            <a:pt x="39" y="19"/>
                          </a:moveTo>
                          <a:lnTo>
                            <a:pt x="30" y="20"/>
                          </a:lnTo>
                          <a:lnTo>
                            <a:pt x="20" y="24"/>
                          </a:lnTo>
                          <a:lnTo>
                            <a:pt x="16" y="27"/>
                          </a:lnTo>
                          <a:lnTo>
                            <a:pt x="9" y="30"/>
                          </a:lnTo>
                          <a:lnTo>
                            <a:pt x="3" y="38"/>
                          </a:lnTo>
                          <a:lnTo>
                            <a:pt x="2" y="38"/>
                          </a:lnTo>
                          <a:lnTo>
                            <a:pt x="0" y="33"/>
                          </a:lnTo>
                          <a:lnTo>
                            <a:pt x="0" y="24"/>
                          </a:lnTo>
                          <a:lnTo>
                            <a:pt x="11" y="13"/>
                          </a:lnTo>
                          <a:lnTo>
                            <a:pt x="28" y="3"/>
                          </a:lnTo>
                          <a:lnTo>
                            <a:pt x="41" y="0"/>
                          </a:lnTo>
                          <a:lnTo>
                            <a:pt x="48" y="0"/>
                          </a:lnTo>
                          <a:lnTo>
                            <a:pt x="39" y="19"/>
                          </a:lnTo>
                          <a:close/>
                        </a:path>
                      </a:pathLst>
                    </a:custGeom>
                    <a:solidFill>
                      <a:srgbClr val="8CBF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9"/>
                    <p:cNvSpPr/>
                    <p:nvPr/>
                  </p:nvSpPr>
                  <p:spPr>
                    <a:xfrm>
                      <a:off x="2806" y="126"/>
                      <a:ext cx="8" cy="5"/>
                    </a:xfrm>
                    <a:custGeom>
                      <a:rect b="b" l="l" r="r" t="t"/>
                      <a:pathLst>
                        <a:path extrusionOk="0" h="5" w="8">
                          <a:moveTo>
                            <a:pt x="6" y="5"/>
                          </a:moveTo>
                          <a:lnTo>
                            <a:pt x="3" y="5"/>
                          </a:lnTo>
                          <a:lnTo>
                            <a:pt x="0" y="5"/>
                          </a:lnTo>
                          <a:lnTo>
                            <a:pt x="0" y="2"/>
                          </a:lnTo>
                          <a:lnTo>
                            <a:pt x="6" y="0"/>
                          </a:lnTo>
                          <a:lnTo>
                            <a:pt x="8" y="0"/>
                          </a:lnTo>
                          <a:lnTo>
                            <a:pt x="8" y="3"/>
                          </a:lnTo>
                          <a:lnTo>
                            <a:pt x="6"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9"/>
                    <p:cNvSpPr/>
                    <p:nvPr/>
                  </p:nvSpPr>
                  <p:spPr>
                    <a:xfrm>
                      <a:off x="2808" y="128"/>
                      <a:ext cx="4" cy="3"/>
                    </a:xfrm>
                    <a:custGeom>
                      <a:rect b="b" l="l" r="r" t="t"/>
                      <a:pathLst>
                        <a:path extrusionOk="0" h="3" w="4">
                          <a:moveTo>
                            <a:pt x="1" y="3"/>
                          </a:moveTo>
                          <a:lnTo>
                            <a:pt x="0" y="1"/>
                          </a:lnTo>
                          <a:lnTo>
                            <a:pt x="3" y="0"/>
                          </a:lnTo>
                          <a:lnTo>
                            <a:pt x="4" y="0"/>
                          </a:lnTo>
                          <a:lnTo>
                            <a:pt x="4" y="1"/>
                          </a:lnTo>
                          <a:lnTo>
                            <a:pt x="1"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1" name="Google Shape;1871;p9"/>
                    <p:cNvSpPr/>
                    <p:nvPr/>
                  </p:nvSpPr>
                  <p:spPr>
                    <a:xfrm>
                      <a:off x="2803" y="207"/>
                      <a:ext cx="34" cy="32"/>
                    </a:xfrm>
                    <a:custGeom>
                      <a:rect b="b" l="l" r="r" t="t"/>
                      <a:pathLst>
                        <a:path extrusionOk="0" h="32" w="34">
                          <a:moveTo>
                            <a:pt x="23" y="16"/>
                          </a:moveTo>
                          <a:lnTo>
                            <a:pt x="8" y="29"/>
                          </a:lnTo>
                          <a:lnTo>
                            <a:pt x="5" y="30"/>
                          </a:lnTo>
                          <a:lnTo>
                            <a:pt x="5" y="32"/>
                          </a:lnTo>
                          <a:lnTo>
                            <a:pt x="0" y="21"/>
                          </a:lnTo>
                          <a:lnTo>
                            <a:pt x="0" y="19"/>
                          </a:lnTo>
                          <a:lnTo>
                            <a:pt x="11" y="8"/>
                          </a:lnTo>
                          <a:lnTo>
                            <a:pt x="23" y="4"/>
                          </a:lnTo>
                          <a:lnTo>
                            <a:pt x="34" y="0"/>
                          </a:lnTo>
                          <a:lnTo>
                            <a:pt x="34" y="2"/>
                          </a:lnTo>
                          <a:lnTo>
                            <a:pt x="23" y="16"/>
                          </a:lnTo>
                          <a:close/>
                        </a:path>
                      </a:pathLst>
                    </a:custGeom>
                    <a:solidFill>
                      <a:srgbClr val="7FB2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2" name="Google Shape;1872;p9"/>
                    <p:cNvSpPr/>
                    <p:nvPr/>
                  </p:nvSpPr>
                  <p:spPr>
                    <a:xfrm>
                      <a:off x="2750" y="78"/>
                      <a:ext cx="34" cy="51"/>
                    </a:xfrm>
                    <a:custGeom>
                      <a:rect b="b" l="l" r="r" t="t"/>
                      <a:pathLst>
                        <a:path extrusionOk="0" h="51" w="34">
                          <a:moveTo>
                            <a:pt x="33" y="33"/>
                          </a:moveTo>
                          <a:lnTo>
                            <a:pt x="31" y="33"/>
                          </a:lnTo>
                          <a:lnTo>
                            <a:pt x="27" y="33"/>
                          </a:lnTo>
                          <a:lnTo>
                            <a:pt x="17" y="37"/>
                          </a:lnTo>
                          <a:lnTo>
                            <a:pt x="13" y="44"/>
                          </a:lnTo>
                          <a:lnTo>
                            <a:pt x="13" y="47"/>
                          </a:lnTo>
                          <a:lnTo>
                            <a:pt x="14" y="50"/>
                          </a:lnTo>
                          <a:lnTo>
                            <a:pt x="14" y="51"/>
                          </a:lnTo>
                          <a:lnTo>
                            <a:pt x="11" y="47"/>
                          </a:lnTo>
                          <a:lnTo>
                            <a:pt x="8" y="41"/>
                          </a:lnTo>
                          <a:lnTo>
                            <a:pt x="2" y="34"/>
                          </a:lnTo>
                          <a:lnTo>
                            <a:pt x="3" y="31"/>
                          </a:lnTo>
                          <a:lnTo>
                            <a:pt x="0" y="25"/>
                          </a:lnTo>
                          <a:lnTo>
                            <a:pt x="0" y="20"/>
                          </a:lnTo>
                          <a:lnTo>
                            <a:pt x="2" y="19"/>
                          </a:lnTo>
                          <a:lnTo>
                            <a:pt x="3" y="17"/>
                          </a:lnTo>
                          <a:lnTo>
                            <a:pt x="0" y="12"/>
                          </a:lnTo>
                          <a:lnTo>
                            <a:pt x="2" y="11"/>
                          </a:lnTo>
                          <a:lnTo>
                            <a:pt x="2" y="8"/>
                          </a:lnTo>
                          <a:lnTo>
                            <a:pt x="5" y="3"/>
                          </a:lnTo>
                          <a:lnTo>
                            <a:pt x="3" y="2"/>
                          </a:lnTo>
                          <a:lnTo>
                            <a:pt x="5" y="0"/>
                          </a:lnTo>
                          <a:lnTo>
                            <a:pt x="6" y="5"/>
                          </a:lnTo>
                          <a:lnTo>
                            <a:pt x="6" y="8"/>
                          </a:lnTo>
                          <a:lnTo>
                            <a:pt x="14" y="19"/>
                          </a:lnTo>
                          <a:lnTo>
                            <a:pt x="20" y="23"/>
                          </a:lnTo>
                          <a:lnTo>
                            <a:pt x="34" y="30"/>
                          </a:lnTo>
                          <a:lnTo>
                            <a:pt x="34" y="31"/>
                          </a:lnTo>
                          <a:lnTo>
                            <a:pt x="33" y="33"/>
                          </a:lnTo>
                          <a:close/>
                        </a:path>
                      </a:pathLst>
                    </a:custGeom>
                    <a:solidFill>
                      <a:srgbClr val="8CBF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3" name="Google Shape;1873;p9"/>
                    <p:cNvSpPr/>
                    <p:nvPr/>
                  </p:nvSpPr>
                  <p:spPr>
                    <a:xfrm>
                      <a:off x="2766" y="112"/>
                      <a:ext cx="23" cy="21"/>
                    </a:xfrm>
                    <a:custGeom>
                      <a:rect b="b" l="l" r="r" t="t"/>
                      <a:pathLst>
                        <a:path extrusionOk="0" h="21" w="23">
                          <a:moveTo>
                            <a:pt x="20" y="14"/>
                          </a:moveTo>
                          <a:lnTo>
                            <a:pt x="17" y="17"/>
                          </a:lnTo>
                          <a:lnTo>
                            <a:pt x="9" y="21"/>
                          </a:lnTo>
                          <a:lnTo>
                            <a:pt x="6" y="19"/>
                          </a:lnTo>
                          <a:lnTo>
                            <a:pt x="6" y="21"/>
                          </a:lnTo>
                          <a:lnTo>
                            <a:pt x="1" y="17"/>
                          </a:lnTo>
                          <a:lnTo>
                            <a:pt x="0" y="13"/>
                          </a:lnTo>
                          <a:lnTo>
                            <a:pt x="0" y="10"/>
                          </a:lnTo>
                          <a:lnTo>
                            <a:pt x="3" y="5"/>
                          </a:lnTo>
                          <a:lnTo>
                            <a:pt x="11" y="0"/>
                          </a:lnTo>
                          <a:lnTo>
                            <a:pt x="17" y="0"/>
                          </a:lnTo>
                          <a:lnTo>
                            <a:pt x="21" y="2"/>
                          </a:lnTo>
                          <a:lnTo>
                            <a:pt x="23" y="10"/>
                          </a:lnTo>
                          <a:lnTo>
                            <a:pt x="20" y="14"/>
                          </a:lnTo>
                          <a:close/>
                        </a:path>
                      </a:pathLst>
                    </a:custGeom>
                    <a:solidFill>
                      <a:srgbClr val="4D7F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9"/>
                    <p:cNvSpPr/>
                    <p:nvPr/>
                  </p:nvSpPr>
                  <p:spPr>
                    <a:xfrm>
                      <a:off x="2787" y="158"/>
                      <a:ext cx="25" cy="23"/>
                    </a:xfrm>
                    <a:custGeom>
                      <a:rect b="b" l="l" r="r" t="t"/>
                      <a:pathLst>
                        <a:path extrusionOk="0" h="23" w="25">
                          <a:moveTo>
                            <a:pt x="24" y="15"/>
                          </a:moveTo>
                          <a:lnTo>
                            <a:pt x="21" y="18"/>
                          </a:lnTo>
                          <a:lnTo>
                            <a:pt x="16" y="21"/>
                          </a:lnTo>
                          <a:lnTo>
                            <a:pt x="8" y="23"/>
                          </a:lnTo>
                          <a:lnTo>
                            <a:pt x="4" y="21"/>
                          </a:lnTo>
                          <a:lnTo>
                            <a:pt x="0" y="18"/>
                          </a:lnTo>
                          <a:lnTo>
                            <a:pt x="0" y="10"/>
                          </a:lnTo>
                          <a:lnTo>
                            <a:pt x="4" y="4"/>
                          </a:lnTo>
                          <a:lnTo>
                            <a:pt x="13" y="0"/>
                          </a:lnTo>
                          <a:lnTo>
                            <a:pt x="19" y="3"/>
                          </a:lnTo>
                          <a:lnTo>
                            <a:pt x="22" y="4"/>
                          </a:lnTo>
                          <a:lnTo>
                            <a:pt x="25" y="12"/>
                          </a:lnTo>
                          <a:lnTo>
                            <a:pt x="24" y="15"/>
                          </a:lnTo>
                          <a:close/>
                        </a:path>
                      </a:pathLst>
                    </a:custGeom>
                    <a:solidFill>
                      <a:srgbClr val="9966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9"/>
                    <p:cNvSpPr/>
                    <p:nvPr/>
                  </p:nvSpPr>
                  <p:spPr>
                    <a:xfrm>
                      <a:off x="2775" y="114"/>
                      <a:ext cx="8" cy="5"/>
                    </a:xfrm>
                    <a:custGeom>
                      <a:rect b="b" l="l" r="r" t="t"/>
                      <a:pathLst>
                        <a:path extrusionOk="0" h="5" w="8">
                          <a:moveTo>
                            <a:pt x="8" y="3"/>
                          </a:moveTo>
                          <a:lnTo>
                            <a:pt x="3" y="5"/>
                          </a:lnTo>
                          <a:lnTo>
                            <a:pt x="0" y="5"/>
                          </a:lnTo>
                          <a:lnTo>
                            <a:pt x="0" y="1"/>
                          </a:lnTo>
                          <a:lnTo>
                            <a:pt x="3" y="0"/>
                          </a:lnTo>
                          <a:lnTo>
                            <a:pt x="8" y="1"/>
                          </a:lnTo>
                          <a:lnTo>
                            <a:pt x="8"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6" name="Google Shape;1876;p9"/>
                    <p:cNvSpPr/>
                    <p:nvPr/>
                  </p:nvSpPr>
                  <p:spPr>
                    <a:xfrm>
                      <a:off x="2777" y="115"/>
                      <a:ext cx="4" cy="2"/>
                    </a:xfrm>
                    <a:custGeom>
                      <a:rect b="b" l="l" r="r" t="t"/>
                      <a:pathLst>
                        <a:path extrusionOk="0" h="2" w="4">
                          <a:moveTo>
                            <a:pt x="0" y="2"/>
                          </a:moveTo>
                          <a:lnTo>
                            <a:pt x="1" y="0"/>
                          </a:lnTo>
                          <a:lnTo>
                            <a:pt x="4" y="0"/>
                          </a:lnTo>
                          <a:lnTo>
                            <a:pt x="3" y="2"/>
                          </a:lnTo>
                          <a:lnTo>
                            <a:pt x="1" y="2"/>
                          </a:lnTo>
                          <a:lnTo>
                            <a:pt x="0"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7" name="Google Shape;1877;p9"/>
                    <p:cNvSpPr/>
                    <p:nvPr/>
                  </p:nvSpPr>
                  <p:spPr>
                    <a:xfrm>
                      <a:off x="2797" y="161"/>
                      <a:ext cx="8" cy="6"/>
                    </a:xfrm>
                    <a:custGeom>
                      <a:rect b="b" l="l" r="r" t="t"/>
                      <a:pathLst>
                        <a:path extrusionOk="0" h="6" w="8">
                          <a:moveTo>
                            <a:pt x="5" y="6"/>
                          </a:moveTo>
                          <a:lnTo>
                            <a:pt x="0" y="4"/>
                          </a:lnTo>
                          <a:lnTo>
                            <a:pt x="0" y="3"/>
                          </a:lnTo>
                          <a:lnTo>
                            <a:pt x="0" y="1"/>
                          </a:lnTo>
                          <a:lnTo>
                            <a:pt x="5" y="0"/>
                          </a:lnTo>
                          <a:lnTo>
                            <a:pt x="8" y="1"/>
                          </a:lnTo>
                          <a:lnTo>
                            <a:pt x="8" y="3"/>
                          </a:lnTo>
                          <a:lnTo>
                            <a:pt x="5"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8" name="Google Shape;1878;p9"/>
                    <p:cNvSpPr/>
                    <p:nvPr/>
                  </p:nvSpPr>
                  <p:spPr>
                    <a:xfrm>
                      <a:off x="2797" y="162"/>
                      <a:ext cx="6" cy="3"/>
                    </a:xfrm>
                    <a:custGeom>
                      <a:rect b="b" l="l" r="r" t="t"/>
                      <a:pathLst>
                        <a:path extrusionOk="0" h="3" w="6">
                          <a:moveTo>
                            <a:pt x="3" y="3"/>
                          </a:moveTo>
                          <a:lnTo>
                            <a:pt x="1" y="3"/>
                          </a:lnTo>
                          <a:lnTo>
                            <a:pt x="0" y="2"/>
                          </a:lnTo>
                          <a:lnTo>
                            <a:pt x="3" y="0"/>
                          </a:lnTo>
                          <a:lnTo>
                            <a:pt x="6" y="0"/>
                          </a:lnTo>
                          <a:lnTo>
                            <a:pt x="6" y="2"/>
                          </a:lnTo>
                          <a:lnTo>
                            <a:pt x="3"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9" name="Google Shape;1879;p9"/>
                    <p:cNvSpPr/>
                    <p:nvPr/>
                  </p:nvSpPr>
                  <p:spPr>
                    <a:xfrm>
                      <a:off x="2759" y="156"/>
                      <a:ext cx="28" cy="28"/>
                    </a:xfrm>
                    <a:custGeom>
                      <a:rect b="b" l="l" r="r" t="t"/>
                      <a:pathLst>
                        <a:path extrusionOk="0" h="28" w="28">
                          <a:moveTo>
                            <a:pt x="25" y="17"/>
                          </a:moveTo>
                          <a:lnTo>
                            <a:pt x="27" y="19"/>
                          </a:lnTo>
                          <a:lnTo>
                            <a:pt x="21" y="25"/>
                          </a:lnTo>
                          <a:lnTo>
                            <a:pt x="13" y="28"/>
                          </a:lnTo>
                          <a:lnTo>
                            <a:pt x="5" y="27"/>
                          </a:lnTo>
                          <a:lnTo>
                            <a:pt x="2" y="22"/>
                          </a:lnTo>
                          <a:lnTo>
                            <a:pt x="0" y="14"/>
                          </a:lnTo>
                          <a:lnTo>
                            <a:pt x="2" y="11"/>
                          </a:lnTo>
                          <a:lnTo>
                            <a:pt x="7" y="5"/>
                          </a:lnTo>
                          <a:lnTo>
                            <a:pt x="14" y="0"/>
                          </a:lnTo>
                          <a:lnTo>
                            <a:pt x="19" y="0"/>
                          </a:lnTo>
                          <a:lnTo>
                            <a:pt x="27" y="2"/>
                          </a:lnTo>
                          <a:lnTo>
                            <a:pt x="28" y="8"/>
                          </a:lnTo>
                          <a:lnTo>
                            <a:pt x="25" y="17"/>
                          </a:lnTo>
                          <a:close/>
                        </a:path>
                      </a:pathLst>
                    </a:custGeom>
                    <a:solidFill>
                      <a:srgbClr val="663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0" name="Google Shape;1880;p9"/>
                    <p:cNvSpPr/>
                    <p:nvPr/>
                  </p:nvSpPr>
                  <p:spPr>
                    <a:xfrm>
                      <a:off x="2772" y="137"/>
                      <a:ext cx="1" cy="3"/>
                    </a:xfrm>
                    <a:custGeom>
                      <a:rect b="b" l="l" r="r" t="t"/>
                      <a:pathLst>
                        <a:path extrusionOk="0" h="3" w="1">
                          <a:moveTo>
                            <a:pt x="1" y="2"/>
                          </a:moveTo>
                          <a:lnTo>
                            <a:pt x="0" y="3"/>
                          </a:lnTo>
                          <a:lnTo>
                            <a:pt x="1" y="0"/>
                          </a:lnTo>
                          <a:lnTo>
                            <a:pt x="1" y="2"/>
                          </a:lnTo>
                          <a:close/>
                        </a:path>
                      </a:pathLst>
                    </a:custGeom>
                    <a:solidFill>
                      <a:srgbClr val="9999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9"/>
                    <p:cNvSpPr/>
                    <p:nvPr/>
                  </p:nvSpPr>
                  <p:spPr>
                    <a:xfrm>
                      <a:off x="2766" y="133"/>
                      <a:ext cx="4" cy="6"/>
                    </a:xfrm>
                    <a:custGeom>
                      <a:rect b="b" l="l" r="r" t="t"/>
                      <a:pathLst>
                        <a:path extrusionOk="0" h="6" w="4">
                          <a:moveTo>
                            <a:pt x="4" y="4"/>
                          </a:moveTo>
                          <a:lnTo>
                            <a:pt x="4" y="6"/>
                          </a:lnTo>
                          <a:lnTo>
                            <a:pt x="0" y="0"/>
                          </a:lnTo>
                          <a:lnTo>
                            <a:pt x="4" y="1"/>
                          </a:lnTo>
                          <a:lnTo>
                            <a:pt x="4" y="3"/>
                          </a:lnTo>
                          <a:lnTo>
                            <a:pt x="4" y="4"/>
                          </a:lnTo>
                          <a:close/>
                        </a:path>
                      </a:pathLst>
                    </a:custGeom>
                    <a:solidFill>
                      <a:srgbClr val="72A5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9"/>
                    <p:cNvSpPr/>
                    <p:nvPr/>
                  </p:nvSpPr>
                  <p:spPr>
                    <a:xfrm>
                      <a:off x="2770" y="142"/>
                      <a:ext cx="3" cy="9"/>
                    </a:xfrm>
                    <a:custGeom>
                      <a:rect b="b" l="l" r="r" t="t"/>
                      <a:pathLst>
                        <a:path extrusionOk="0" h="9" w="3">
                          <a:moveTo>
                            <a:pt x="0" y="9"/>
                          </a:moveTo>
                          <a:lnTo>
                            <a:pt x="0" y="9"/>
                          </a:lnTo>
                          <a:lnTo>
                            <a:pt x="2" y="3"/>
                          </a:lnTo>
                          <a:lnTo>
                            <a:pt x="2" y="0"/>
                          </a:lnTo>
                          <a:lnTo>
                            <a:pt x="3" y="0"/>
                          </a:lnTo>
                          <a:lnTo>
                            <a:pt x="2" y="8"/>
                          </a:lnTo>
                          <a:lnTo>
                            <a:pt x="0" y="9"/>
                          </a:lnTo>
                          <a:close/>
                        </a:path>
                      </a:pathLst>
                    </a:custGeom>
                    <a:solidFill>
                      <a:srgbClr val="9999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9"/>
                    <p:cNvSpPr/>
                    <p:nvPr/>
                  </p:nvSpPr>
                  <p:spPr>
                    <a:xfrm>
                      <a:off x="2770" y="161"/>
                      <a:ext cx="11" cy="4"/>
                    </a:xfrm>
                    <a:custGeom>
                      <a:rect b="b" l="l" r="r" t="t"/>
                      <a:pathLst>
                        <a:path extrusionOk="0" h="4" w="11">
                          <a:moveTo>
                            <a:pt x="8" y="4"/>
                          </a:moveTo>
                          <a:lnTo>
                            <a:pt x="5" y="4"/>
                          </a:lnTo>
                          <a:lnTo>
                            <a:pt x="2" y="3"/>
                          </a:lnTo>
                          <a:lnTo>
                            <a:pt x="0" y="3"/>
                          </a:lnTo>
                          <a:lnTo>
                            <a:pt x="0" y="1"/>
                          </a:lnTo>
                          <a:lnTo>
                            <a:pt x="5" y="0"/>
                          </a:lnTo>
                          <a:lnTo>
                            <a:pt x="10" y="0"/>
                          </a:lnTo>
                          <a:lnTo>
                            <a:pt x="11" y="1"/>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4" name="Google Shape;1884;p9"/>
                    <p:cNvSpPr/>
                    <p:nvPr/>
                  </p:nvSpPr>
                  <p:spPr>
                    <a:xfrm>
                      <a:off x="2773" y="161"/>
                      <a:ext cx="5" cy="3"/>
                    </a:xfrm>
                    <a:custGeom>
                      <a:rect b="b" l="l" r="r" t="t"/>
                      <a:pathLst>
                        <a:path extrusionOk="0" h="3" w="5">
                          <a:moveTo>
                            <a:pt x="5" y="3"/>
                          </a:moveTo>
                          <a:lnTo>
                            <a:pt x="4" y="3"/>
                          </a:lnTo>
                          <a:lnTo>
                            <a:pt x="0" y="1"/>
                          </a:lnTo>
                          <a:lnTo>
                            <a:pt x="5" y="0"/>
                          </a:lnTo>
                          <a:lnTo>
                            <a:pt x="5" y="1"/>
                          </a:lnTo>
                          <a:lnTo>
                            <a:pt x="5"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5" name="Google Shape;1885;p9"/>
                    <p:cNvSpPr/>
                    <p:nvPr/>
                  </p:nvSpPr>
                  <p:spPr>
                    <a:xfrm>
                      <a:off x="2761" y="159"/>
                      <a:ext cx="2" cy="2"/>
                    </a:xfrm>
                    <a:custGeom>
                      <a:rect b="b" l="l" r="r" t="t"/>
                      <a:pathLst>
                        <a:path extrusionOk="0" h="2" w="2">
                          <a:moveTo>
                            <a:pt x="2" y="0"/>
                          </a:moveTo>
                          <a:lnTo>
                            <a:pt x="0" y="2"/>
                          </a:lnTo>
                          <a:lnTo>
                            <a:pt x="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6" name="Google Shape;1886;p9"/>
                    <p:cNvSpPr/>
                    <p:nvPr/>
                  </p:nvSpPr>
                  <p:spPr>
                    <a:xfrm>
                      <a:off x="2716" y="123"/>
                      <a:ext cx="29" cy="25"/>
                    </a:xfrm>
                    <a:custGeom>
                      <a:rect b="b" l="l" r="r" t="t"/>
                      <a:pathLst>
                        <a:path extrusionOk="0" h="25" w="29">
                          <a:moveTo>
                            <a:pt x="29" y="8"/>
                          </a:moveTo>
                          <a:lnTo>
                            <a:pt x="28" y="14"/>
                          </a:lnTo>
                          <a:lnTo>
                            <a:pt x="26" y="17"/>
                          </a:lnTo>
                          <a:lnTo>
                            <a:pt x="18" y="22"/>
                          </a:lnTo>
                          <a:lnTo>
                            <a:pt x="11" y="25"/>
                          </a:lnTo>
                          <a:lnTo>
                            <a:pt x="6" y="25"/>
                          </a:lnTo>
                          <a:lnTo>
                            <a:pt x="1" y="21"/>
                          </a:lnTo>
                          <a:lnTo>
                            <a:pt x="0" y="14"/>
                          </a:lnTo>
                          <a:lnTo>
                            <a:pt x="6" y="6"/>
                          </a:lnTo>
                          <a:lnTo>
                            <a:pt x="9" y="2"/>
                          </a:lnTo>
                          <a:lnTo>
                            <a:pt x="18" y="0"/>
                          </a:lnTo>
                          <a:lnTo>
                            <a:pt x="23" y="0"/>
                          </a:lnTo>
                          <a:lnTo>
                            <a:pt x="29" y="5"/>
                          </a:lnTo>
                          <a:lnTo>
                            <a:pt x="29" y="6"/>
                          </a:lnTo>
                          <a:lnTo>
                            <a:pt x="29" y="8"/>
                          </a:lnTo>
                          <a:close/>
                        </a:path>
                      </a:pathLst>
                    </a:custGeom>
                    <a:solidFill>
                      <a:srgbClr val="9966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9"/>
                    <p:cNvSpPr/>
                    <p:nvPr/>
                  </p:nvSpPr>
                  <p:spPr>
                    <a:xfrm>
                      <a:off x="2720" y="142"/>
                      <a:ext cx="33" cy="26"/>
                    </a:xfrm>
                    <a:custGeom>
                      <a:rect b="b" l="l" r="r" t="t"/>
                      <a:pathLst>
                        <a:path extrusionOk="0" h="26" w="33">
                          <a:moveTo>
                            <a:pt x="32" y="11"/>
                          </a:moveTo>
                          <a:lnTo>
                            <a:pt x="33" y="11"/>
                          </a:lnTo>
                          <a:lnTo>
                            <a:pt x="32" y="14"/>
                          </a:lnTo>
                          <a:lnTo>
                            <a:pt x="25" y="22"/>
                          </a:lnTo>
                          <a:lnTo>
                            <a:pt x="16" y="26"/>
                          </a:lnTo>
                          <a:lnTo>
                            <a:pt x="7" y="26"/>
                          </a:lnTo>
                          <a:lnTo>
                            <a:pt x="2" y="25"/>
                          </a:lnTo>
                          <a:lnTo>
                            <a:pt x="0" y="19"/>
                          </a:lnTo>
                          <a:lnTo>
                            <a:pt x="2" y="14"/>
                          </a:lnTo>
                          <a:lnTo>
                            <a:pt x="4" y="11"/>
                          </a:lnTo>
                          <a:lnTo>
                            <a:pt x="8" y="8"/>
                          </a:lnTo>
                          <a:lnTo>
                            <a:pt x="11" y="8"/>
                          </a:lnTo>
                          <a:lnTo>
                            <a:pt x="21" y="2"/>
                          </a:lnTo>
                          <a:lnTo>
                            <a:pt x="25" y="0"/>
                          </a:lnTo>
                          <a:lnTo>
                            <a:pt x="29" y="2"/>
                          </a:lnTo>
                          <a:lnTo>
                            <a:pt x="32" y="3"/>
                          </a:lnTo>
                          <a:lnTo>
                            <a:pt x="33" y="8"/>
                          </a:lnTo>
                          <a:lnTo>
                            <a:pt x="32" y="11"/>
                          </a:lnTo>
                          <a:close/>
                        </a:path>
                      </a:pathLst>
                    </a:custGeom>
                    <a:solidFill>
                      <a:srgbClr val="66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9"/>
                    <p:cNvSpPr/>
                    <p:nvPr/>
                  </p:nvSpPr>
                  <p:spPr>
                    <a:xfrm>
                      <a:off x="2744" y="184"/>
                      <a:ext cx="31" cy="23"/>
                    </a:xfrm>
                    <a:custGeom>
                      <a:rect b="b" l="l" r="r" t="t"/>
                      <a:pathLst>
                        <a:path extrusionOk="0" h="23" w="31">
                          <a:moveTo>
                            <a:pt x="29" y="11"/>
                          </a:moveTo>
                          <a:lnTo>
                            <a:pt x="25" y="17"/>
                          </a:lnTo>
                          <a:lnTo>
                            <a:pt x="17" y="22"/>
                          </a:lnTo>
                          <a:lnTo>
                            <a:pt x="11" y="23"/>
                          </a:lnTo>
                          <a:lnTo>
                            <a:pt x="5" y="22"/>
                          </a:lnTo>
                          <a:lnTo>
                            <a:pt x="1" y="17"/>
                          </a:lnTo>
                          <a:lnTo>
                            <a:pt x="0" y="11"/>
                          </a:lnTo>
                          <a:lnTo>
                            <a:pt x="5" y="5"/>
                          </a:lnTo>
                          <a:lnTo>
                            <a:pt x="15" y="0"/>
                          </a:lnTo>
                          <a:lnTo>
                            <a:pt x="28" y="2"/>
                          </a:lnTo>
                          <a:lnTo>
                            <a:pt x="31" y="8"/>
                          </a:lnTo>
                          <a:lnTo>
                            <a:pt x="29" y="11"/>
                          </a:lnTo>
                          <a:close/>
                        </a:path>
                      </a:pathLst>
                    </a:custGeom>
                    <a:solidFill>
                      <a:srgbClr val="3300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9"/>
                    <p:cNvSpPr/>
                    <p:nvPr/>
                  </p:nvSpPr>
                  <p:spPr>
                    <a:xfrm>
                      <a:off x="2731" y="126"/>
                      <a:ext cx="10" cy="5"/>
                    </a:xfrm>
                    <a:custGeom>
                      <a:rect b="b" l="l" r="r" t="t"/>
                      <a:pathLst>
                        <a:path extrusionOk="0" h="5" w="10">
                          <a:moveTo>
                            <a:pt x="10" y="3"/>
                          </a:moveTo>
                          <a:lnTo>
                            <a:pt x="7" y="5"/>
                          </a:lnTo>
                          <a:lnTo>
                            <a:pt x="5" y="5"/>
                          </a:lnTo>
                          <a:lnTo>
                            <a:pt x="2" y="3"/>
                          </a:lnTo>
                          <a:lnTo>
                            <a:pt x="0" y="2"/>
                          </a:lnTo>
                          <a:lnTo>
                            <a:pt x="5" y="0"/>
                          </a:lnTo>
                          <a:lnTo>
                            <a:pt x="8" y="0"/>
                          </a:lnTo>
                          <a:lnTo>
                            <a:pt x="10" y="2"/>
                          </a:lnTo>
                          <a:lnTo>
                            <a:pt x="1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9"/>
                    <p:cNvSpPr/>
                    <p:nvPr/>
                  </p:nvSpPr>
                  <p:spPr>
                    <a:xfrm>
                      <a:off x="2731" y="200"/>
                      <a:ext cx="61" cy="57"/>
                    </a:xfrm>
                    <a:custGeom>
                      <a:rect b="b" l="l" r="r" t="t"/>
                      <a:pathLst>
                        <a:path extrusionOk="0" h="57" w="61">
                          <a:moveTo>
                            <a:pt x="61" y="34"/>
                          </a:moveTo>
                          <a:lnTo>
                            <a:pt x="60" y="45"/>
                          </a:lnTo>
                          <a:lnTo>
                            <a:pt x="60" y="50"/>
                          </a:lnTo>
                          <a:lnTo>
                            <a:pt x="61" y="57"/>
                          </a:lnTo>
                          <a:lnTo>
                            <a:pt x="55" y="54"/>
                          </a:lnTo>
                          <a:lnTo>
                            <a:pt x="38" y="39"/>
                          </a:lnTo>
                          <a:lnTo>
                            <a:pt x="35" y="34"/>
                          </a:lnTo>
                          <a:lnTo>
                            <a:pt x="41" y="34"/>
                          </a:lnTo>
                          <a:lnTo>
                            <a:pt x="53" y="36"/>
                          </a:lnTo>
                          <a:lnTo>
                            <a:pt x="55" y="39"/>
                          </a:lnTo>
                          <a:lnTo>
                            <a:pt x="56" y="39"/>
                          </a:lnTo>
                          <a:lnTo>
                            <a:pt x="58" y="37"/>
                          </a:lnTo>
                          <a:lnTo>
                            <a:pt x="52" y="34"/>
                          </a:lnTo>
                          <a:lnTo>
                            <a:pt x="42" y="32"/>
                          </a:lnTo>
                          <a:lnTo>
                            <a:pt x="35" y="32"/>
                          </a:lnTo>
                          <a:lnTo>
                            <a:pt x="33" y="32"/>
                          </a:lnTo>
                          <a:lnTo>
                            <a:pt x="27" y="25"/>
                          </a:lnTo>
                          <a:lnTo>
                            <a:pt x="22" y="18"/>
                          </a:lnTo>
                          <a:lnTo>
                            <a:pt x="16" y="12"/>
                          </a:lnTo>
                          <a:lnTo>
                            <a:pt x="22" y="11"/>
                          </a:lnTo>
                          <a:lnTo>
                            <a:pt x="39" y="12"/>
                          </a:lnTo>
                          <a:lnTo>
                            <a:pt x="49" y="17"/>
                          </a:lnTo>
                          <a:lnTo>
                            <a:pt x="50" y="18"/>
                          </a:lnTo>
                          <a:lnTo>
                            <a:pt x="52" y="18"/>
                          </a:lnTo>
                          <a:lnTo>
                            <a:pt x="50" y="15"/>
                          </a:lnTo>
                          <a:lnTo>
                            <a:pt x="39" y="11"/>
                          </a:lnTo>
                          <a:lnTo>
                            <a:pt x="33" y="9"/>
                          </a:lnTo>
                          <a:lnTo>
                            <a:pt x="19" y="9"/>
                          </a:lnTo>
                          <a:lnTo>
                            <a:pt x="13" y="11"/>
                          </a:lnTo>
                          <a:lnTo>
                            <a:pt x="0" y="3"/>
                          </a:lnTo>
                          <a:lnTo>
                            <a:pt x="7" y="0"/>
                          </a:lnTo>
                          <a:lnTo>
                            <a:pt x="10" y="0"/>
                          </a:lnTo>
                          <a:lnTo>
                            <a:pt x="14" y="6"/>
                          </a:lnTo>
                          <a:lnTo>
                            <a:pt x="22" y="7"/>
                          </a:lnTo>
                          <a:lnTo>
                            <a:pt x="28" y="7"/>
                          </a:lnTo>
                          <a:lnTo>
                            <a:pt x="36" y="4"/>
                          </a:lnTo>
                          <a:lnTo>
                            <a:pt x="38" y="4"/>
                          </a:lnTo>
                          <a:lnTo>
                            <a:pt x="42" y="4"/>
                          </a:lnTo>
                          <a:lnTo>
                            <a:pt x="50" y="11"/>
                          </a:lnTo>
                          <a:lnTo>
                            <a:pt x="53" y="14"/>
                          </a:lnTo>
                          <a:lnTo>
                            <a:pt x="58" y="25"/>
                          </a:lnTo>
                          <a:lnTo>
                            <a:pt x="61" y="34"/>
                          </a:lnTo>
                          <a:close/>
                        </a:path>
                      </a:pathLst>
                    </a:custGeom>
                    <a:solidFill>
                      <a:srgbClr val="72A5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1" name="Google Shape;1891;p9"/>
                    <p:cNvSpPr/>
                    <p:nvPr/>
                  </p:nvSpPr>
                  <p:spPr>
                    <a:xfrm>
                      <a:off x="2734" y="128"/>
                      <a:ext cx="5" cy="1"/>
                    </a:xfrm>
                    <a:custGeom>
                      <a:rect b="b" l="l" r="r" t="t"/>
                      <a:pathLst>
                        <a:path extrusionOk="0" h="1" w="5">
                          <a:moveTo>
                            <a:pt x="4" y="1"/>
                          </a:moveTo>
                          <a:lnTo>
                            <a:pt x="0" y="1"/>
                          </a:lnTo>
                          <a:lnTo>
                            <a:pt x="0" y="0"/>
                          </a:lnTo>
                          <a:lnTo>
                            <a:pt x="5" y="0"/>
                          </a:lnTo>
                          <a:lnTo>
                            <a:pt x="4"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2" name="Google Shape;1892;p9"/>
                    <p:cNvSpPr/>
                    <p:nvPr/>
                  </p:nvSpPr>
                  <p:spPr>
                    <a:xfrm>
                      <a:off x="2739" y="147"/>
                      <a:ext cx="10" cy="6"/>
                    </a:xfrm>
                    <a:custGeom>
                      <a:rect b="b" l="l" r="r" t="t"/>
                      <a:pathLst>
                        <a:path extrusionOk="0" h="6" w="10">
                          <a:moveTo>
                            <a:pt x="8" y="4"/>
                          </a:moveTo>
                          <a:lnTo>
                            <a:pt x="3" y="6"/>
                          </a:lnTo>
                          <a:lnTo>
                            <a:pt x="0" y="4"/>
                          </a:lnTo>
                          <a:lnTo>
                            <a:pt x="0" y="1"/>
                          </a:lnTo>
                          <a:lnTo>
                            <a:pt x="5" y="0"/>
                          </a:lnTo>
                          <a:lnTo>
                            <a:pt x="10" y="1"/>
                          </a:lnTo>
                          <a:lnTo>
                            <a:pt x="10" y="3"/>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3" name="Google Shape;1893;p9"/>
                    <p:cNvSpPr/>
                    <p:nvPr/>
                  </p:nvSpPr>
                  <p:spPr>
                    <a:xfrm>
                      <a:off x="2741" y="148"/>
                      <a:ext cx="4" cy="3"/>
                    </a:xfrm>
                    <a:custGeom>
                      <a:rect b="b" l="l" r="r" t="t"/>
                      <a:pathLst>
                        <a:path extrusionOk="0" h="3" w="4">
                          <a:moveTo>
                            <a:pt x="4" y="2"/>
                          </a:moveTo>
                          <a:lnTo>
                            <a:pt x="3" y="3"/>
                          </a:lnTo>
                          <a:lnTo>
                            <a:pt x="0" y="3"/>
                          </a:lnTo>
                          <a:lnTo>
                            <a:pt x="0" y="2"/>
                          </a:lnTo>
                          <a:lnTo>
                            <a:pt x="1" y="0"/>
                          </a:lnTo>
                          <a:lnTo>
                            <a:pt x="4" y="0"/>
                          </a:lnTo>
                          <a:lnTo>
                            <a:pt x="4" y="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4" name="Google Shape;1894;p9"/>
                    <p:cNvSpPr/>
                    <p:nvPr/>
                  </p:nvSpPr>
                  <p:spPr>
                    <a:xfrm>
                      <a:off x="2753" y="186"/>
                      <a:ext cx="10" cy="6"/>
                    </a:xfrm>
                    <a:custGeom>
                      <a:rect b="b" l="l" r="r" t="t"/>
                      <a:pathLst>
                        <a:path extrusionOk="0" h="6" w="10">
                          <a:moveTo>
                            <a:pt x="10" y="4"/>
                          </a:moveTo>
                          <a:lnTo>
                            <a:pt x="3" y="6"/>
                          </a:lnTo>
                          <a:lnTo>
                            <a:pt x="2" y="6"/>
                          </a:lnTo>
                          <a:lnTo>
                            <a:pt x="0" y="3"/>
                          </a:lnTo>
                          <a:lnTo>
                            <a:pt x="6" y="0"/>
                          </a:lnTo>
                          <a:lnTo>
                            <a:pt x="10" y="0"/>
                          </a:lnTo>
                          <a:lnTo>
                            <a:pt x="10" y="3"/>
                          </a:lnTo>
                          <a:lnTo>
                            <a:pt x="1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5" name="Google Shape;1895;p9"/>
                    <p:cNvSpPr/>
                    <p:nvPr/>
                  </p:nvSpPr>
                  <p:spPr>
                    <a:xfrm>
                      <a:off x="2755" y="187"/>
                      <a:ext cx="6" cy="3"/>
                    </a:xfrm>
                    <a:custGeom>
                      <a:rect b="b" l="l" r="r" t="t"/>
                      <a:pathLst>
                        <a:path extrusionOk="0" h="3" w="6">
                          <a:moveTo>
                            <a:pt x="6" y="3"/>
                          </a:moveTo>
                          <a:lnTo>
                            <a:pt x="1" y="3"/>
                          </a:lnTo>
                          <a:lnTo>
                            <a:pt x="0" y="2"/>
                          </a:lnTo>
                          <a:lnTo>
                            <a:pt x="4" y="0"/>
                          </a:lnTo>
                          <a:lnTo>
                            <a:pt x="6" y="2"/>
                          </a:lnTo>
                          <a:lnTo>
                            <a:pt x="6"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6" name="Google Shape;1896;p9"/>
                    <p:cNvSpPr/>
                    <p:nvPr/>
                  </p:nvSpPr>
                  <p:spPr>
                    <a:xfrm>
                      <a:off x="2724" y="170"/>
                      <a:ext cx="28" cy="22"/>
                    </a:xfrm>
                    <a:custGeom>
                      <a:rect b="b" l="l" r="r" t="t"/>
                      <a:pathLst>
                        <a:path extrusionOk="0" h="22" w="28">
                          <a:moveTo>
                            <a:pt x="23" y="17"/>
                          </a:moveTo>
                          <a:lnTo>
                            <a:pt x="17" y="22"/>
                          </a:lnTo>
                          <a:lnTo>
                            <a:pt x="10" y="22"/>
                          </a:lnTo>
                          <a:lnTo>
                            <a:pt x="4" y="20"/>
                          </a:lnTo>
                          <a:lnTo>
                            <a:pt x="1" y="17"/>
                          </a:lnTo>
                          <a:lnTo>
                            <a:pt x="0" y="11"/>
                          </a:lnTo>
                          <a:lnTo>
                            <a:pt x="4" y="6"/>
                          </a:lnTo>
                          <a:lnTo>
                            <a:pt x="14" y="2"/>
                          </a:lnTo>
                          <a:lnTo>
                            <a:pt x="17" y="0"/>
                          </a:lnTo>
                          <a:lnTo>
                            <a:pt x="21" y="0"/>
                          </a:lnTo>
                          <a:lnTo>
                            <a:pt x="25" y="2"/>
                          </a:lnTo>
                          <a:lnTo>
                            <a:pt x="23" y="3"/>
                          </a:lnTo>
                          <a:lnTo>
                            <a:pt x="25" y="5"/>
                          </a:lnTo>
                          <a:lnTo>
                            <a:pt x="26" y="3"/>
                          </a:lnTo>
                          <a:lnTo>
                            <a:pt x="28" y="11"/>
                          </a:lnTo>
                          <a:lnTo>
                            <a:pt x="23" y="17"/>
                          </a:lnTo>
                          <a:close/>
                        </a:path>
                      </a:pathLst>
                    </a:custGeom>
                    <a:solidFill>
                      <a:srgbClr val="1A66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7" name="Google Shape;1897;p9"/>
                    <p:cNvSpPr/>
                    <p:nvPr/>
                  </p:nvSpPr>
                  <p:spPr>
                    <a:xfrm>
                      <a:off x="2734" y="172"/>
                      <a:ext cx="10" cy="6"/>
                    </a:xfrm>
                    <a:custGeom>
                      <a:rect b="b" l="l" r="r" t="t"/>
                      <a:pathLst>
                        <a:path extrusionOk="0" h="6" w="10">
                          <a:moveTo>
                            <a:pt x="8" y="4"/>
                          </a:moveTo>
                          <a:lnTo>
                            <a:pt x="5" y="6"/>
                          </a:lnTo>
                          <a:lnTo>
                            <a:pt x="0" y="6"/>
                          </a:lnTo>
                          <a:lnTo>
                            <a:pt x="0" y="3"/>
                          </a:lnTo>
                          <a:lnTo>
                            <a:pt x="5" y="0"/>
                          </a:lnTo>
                          <a:lnTo>
                            <a:pt x="8" y="1"/>
                          </a:lnTo>
                          <a:lnTo>
                            <a:pt x="10" y="3"/>
                          </a:lnTo>
                          <a:lnTo>
                            <a:pt x="8"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8" name="Google Shape;1898;p9"/>
                    <p:cNvSpPr/>
                    <p:nvPr/>
                  </p:nvSpPr>
                  <p:spPr>
                    <a:xfrm>
                      <a:off x="2772" y="247"/>
                      <a:ext cx="15" cy="12"/>
                    </a:xfrm>
                    <a:custGeom>
                      <a:rect b="b" l="l" r="r" t="t"/>
                      <a:pathLst>
                        <a:path extrusionOk="0" h="12" w="15">
                          <a:moveTo>
                            <a:pt x="0" y="7"/>
                          </a:moveTo>
                          <a:lnTo>
                            <a:pt x="0" y="0"/>
                          </a:lnTo>
                          <a:lnTo>
                            <a:pt x="15" y="10"/>
                          </a:lnTo>
                          <a:lnTo>
                            <a:pt x="5" y="12"/>
                          </a:lnTo>
                          <a:lnTo>
                            <a:pt x="0" y="7"/>
                          </a:lnTo>
                          <a:close/>
                        </a:path>
                      </a:pathLst>
                    </a:custGeom>
                    <a:solidFill>
                      <a:srgbClr val="B2D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9" name="Google Shape;1899;p9"/>
                    <p:cNvSpPr/>
                    <p:nvPr/>
                  </p:nvSpPr>
                  <p:spPr>
                    <a:xfrm>
                      <a:off x="2736" y="173"/>
                      <a:ext cx="6" cy="3"/>
                    </a:xfrm>
                    <a:custGeom>
                      <a:rect b="b" l="l" r="r" t="t"/>
                      <a:pathLst>
                        <a:path extrusionOk="0" h="3" w="6">
                          <a:moveTo>
                            <a:pt x="3" y="3"/>
                          </a:moveTo>
                          <a:lnTo>
                            <a:pt x="0" y="3"/>
                          </a:lnTo>
                          <a:lnTo>
                            <a:pt x="2" y="2"/>
                          </a:lnTo>
                          <a:lnTo>
                            <a:pt x="5" y="0"/>
                          </a:lnTo>
                          <a:lnTo>
                            <a:pt x="6" y="2"/>
                          </a:lnTo>
                          <a:lnTo>
                            <a:pt x="3"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0" name="Google Shape;1900;p9"/>
                    <p:cNvSpPr/>
                    <p:nvPr/>
                  </p:nvSpPr>
                  <p:spPr>
                    <a:xfrm>
                      <a:off x="2734" y="192"/>
                      <a:ext cx="10" cy="3"/>
                    </a:xfrm>
                    <a:custGeom>
                      <a:rect b="b" l="l" r="r" t="t"/>
                      <a:pathLst>
                        <a:path extrusionOk="0" h="3" w="10">
                          <a:moveTo>
                            <a:pt x="8" y="0"/>
                          </a:moveTo>
                          <a:lnTo>
                            <a:pt x="10" y="0"/>
                          </a:lnTo>
                          <a:lnTo>
                            <a:pt x="8" y="3"/>
                          </a:lnTo>
                          <a:lnTo>
                            <a:pt x="0" y="1"/>
                          </a:lnTo>
                          <a:lnTo>
                            <a:pt x="8" y="0"/>
                          </a:lnTo>
                          <a:close/>
                        </a:path>
                      </a:pathLst>
                    </a:custGeom>
                    <a:solidFill>
                      <a:srgbClr val="4D8D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1" name="Google Shape;1901;p9"/>
                    <p:cNvSpPr/>
                    <p:nvPr/>
                  </p:nvSpPr>
                  <p:spPr>
                    <a:xfrm>
                      <a:off x="2744" y="220"/>
                      <a:ext cx="29" cy="45"/>
                    </a:xfrm>
                    <a:custGeom>
                      <a:rect b="b" l="l" r="r" t="t"/>
                      <a:pathLst>
                        <a:path extrusionOk="0" h="45" w="29">
                          <a:moveTo>
                            <a:pt x="28" y="39"/>
                          </a:moveTo>
                          <a:lnTo>
                            <a:pt x="29" y="39"/>
                          </a:lnTo>
                          <a:lnTo>
                            <a:pt x="9" y="45"/>
                          </a:lnTo>
                          <a:lnTo>
                            <a:pt x="8" y="42"/>
                          </a:lnTo>
                          <a:lnTo>
                            <a:pt x="1" y="30"/>
                          </a:lnTo>
                          <a:lnTo>
                            <a:pt x="0" y="19"/>
                          </a:lnTo>
                          <a:lnTo>
                            <a:pt x="3" y="9"/>
                          </a:lnTo>
                          <a:lnTo>
                            <a:pt x="5" y="5"/>
                          </a:lnTo>
                          <a:lnTo>
                            <a:pt x="6" y="2"/>
                          </a:lnTo>
                          <a:lnTo>
                            <a:pt x="8" y="0"/>
                          </a:lnTo>
                          <a:lnTo>
                            <a:pt x="17" y="14"/>
                          </a:lnTo>
                          <a:lnTo>
                            <a:pt x="26" y="22"/>
                          </a:lnTo>
                          <a:lnTo>
                            <a:pt x="26" y="33"/>
                          </a:lnTo>
                          <a:lnTo>
                            <a:pt x="28" y="39"/>
                          </a:lnTo>
                          <a:close/>
                        </a:path>
                      </a:pathLst>
                    </a:custGeom>
                    <a:solidFill>
                      <a:srgbClr val="99C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2" name="Google Shape;1902;p9"/>
                    <p:cNvSpPr/>
                    <p:nvPr/>
                  </p:nvSpPr>
                  <p:spPr>
                    <a:xfrm>
                      <a:off x="2714" y="192"/>
                      <a:ext cx="28" cy="9"/>
                    </a:xfrm>
                    <a:custGeom>
                      <a:rect b="b" l="l" r="r" t="t"/>
                      <a:pathLst>
                        <a:path extrusionOk="0" h="9" w="28">
                          <a:moveTo>
                            <a:pt x="17" y="8"/>
                          </a:moveTo>
                          <a:lnTo>
                            <a:pt x="14" y="9"/>
                          </a:lnTo>
                          <a:lnTo>
                            <a:pt x="3" y="5"/>
                          </a:lnTo>
                          <a:lnTo>
                            <a:pt x="0" y="3"/>
                          </a:lnTo>
                          <a:lnTo>
                            <a:pt x="10" y="0"/>
                          </a:lnTo>
                          <a:lnTo>
                            <a:pt x="14" y="1"/>
                          </a:lnTo>
                          <a:lnTo>
                            <a:pt x="20" y="1"/>
                          </a:lnTo>
                          <a:lnTo>
                            <a:pt x="28" y="3"/>
                          </a:lnTo>
                          <a:lnTo>
                            <a:pt x="27" y="6"/>
                          </a:lnTo>
                          <a:lnTo>
                            <a:pt x="17" y="8"/>
                          </a:lnTo>
                          <a:close/>
                        </a:path>
                      </a:pathLst>
                    </a:custGeom>
                    <a:solidFill>
                      <a:srgbClr val="4D8D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3" name="Google Shape;1903;p9"/>
                    <p:cNvSpPr/>
                    <p:nvPr/>
                  </p:nvSpPr>
                  <p:spPr>
                    <a:xfrm>
                      <a:off x="2727" y="206"/>
                      <a:ext cx="25" cy="59"/>
                    </a:xfrm>
                    <a:custGeom>
                      <a:rect b="b" l="l" r="r" t="t"/>
                      <a:pathLst>
                        <a:path extrusionOk="0" h="59" w="25">
                          <a:moveTo>
                            <a:pt x="17" y="28"/>
                          </a:moveTo>
                          <a:lnTo>
                            <a:pt x="15" y="39"/>
                          </a:lnTo>
                          <a:lnTo>
                            <a:pt x="15" y="44"/>
                          </a:lnTo>
                          <a:lnTo>
                            <a:pt x="17" y="50"/>
                          </a:lnTo>
                          <a:lnTo>
                            <a:pt x="25" y="59"/>
                          </a:lnTo>
                          <a:lnTo>
                            <a:pt x="9" y="56"/>
                          </a:lnTo>
                          <a:lnTo>
                            <a:pt x="1" y="53"/>
                          </a:lnTo>
                          <a:lnTo>
                            <a:pt x="1" y="48"/>
                          </a:lnTo>
                          <a:lnTo>
                            <a:pt x="1" y="45"/>
                          </a:lnTo>
                          <a:lnTo>
                            <a:pt x="1" y="37"/>
                          </a:lnTo>
                          <a:lnTo>
                            <a:pt x="1" y="31"/>
                          </a:lnTo>
                          <a:lnTo>
                            <a:pt x="0" y="30"/>
                          </a:lnTo>
                          <a:lnTo>
                            <a:pt x="0" y="11"/>
                          </a:lnTo>
                          <a:lnTo>
                            <a:pt x="1" y="6"/>
                          </a:lnTo>
                          <a:lnTo>
                            <a:pt x="3" y="3"/>
                          </a:lnTo>
                          <a:lnTo>
                            <a:pt x="4" y="1"/>
                          </a:lnTo>
                          <a:lnTo>
                            <a:pt x="7" y="0"/>
                          </a:lnTo>
                          <a:lnTo>
                            <a:pt x="20" y="8"/>
                          </a:lnTo>
                          <a:lnTo>
                            <a:pt x="25" y="12"/>
                          </a:lnTo>
                          <a:lnTo>
                            <a:pt x="20" y="17"/>
                          </a:lnTo>
                          <a:lnTo>
                            <a:pt x="17" y="28"/>
                          </a:lnTo>
                          <a:close/>
                        </a:path>
                      </a:pathLst>
                    </a:custGeom>
                    <a:solidFill>
                      <a:srgbClr val="8CBF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4" name="Google Shape;1904;p9"/>
                    <p:cNvSpPr/>
                    <p:nvPr/>
                  </p:nvSpPr>
                  <p:spPr>
                    <a:xfrm>
                      <a:off x="2711" y="197"/>
                      <a:ext cx="22" cy="57"/>
                    </a:xfrm>
                    <a:custGeom>
                      <a:rect b="b" l="l" r="r" t="t"/>
                      <a:pathLst>
                        <a:path extrusionOk="0" h="57" w="22">
                          <a:moveTo>
                            <a:pt x="14" y="18"/>
                          </a:moveTo>
                          <a:lnTo>
                            <a:pt x="13" y="25"/>
                          </a:lnTo>
                          <a:lnTo>
                            <a:pt x="14" y="43"/>
                          </a:lnTo>
                          <a:lnTo>
                            <a:pt x="14" y="57"/>
                          </a:lnTo>
                          <a:lnTo>
                            <a:pt x="11" y="56"/>
                          </a:lnTo>
                          <a:lnTo>
                            <a:pt x="8" y="50"/>
                          </a:lnTo>
                          <a:lnTo>
                            <a:pt x="6" y="48"/>
                          </a:lnTo>
                          <a:lnTo>
                            <a:pt x="3" y="40"/>
                          </a:lnTo>
                          <a:lnTo>
                            <a:pt x="0" y="34"/>
                          </a:lnTo>
                          <a:lnTo>
                            <a:pt x="3" y="3"/>
                          </a:lnTo>
                          <a:lnTo>
                            <a:pt x="3" y="0"/>
                          </a:lnTo>
                          <a:lnTo>
                            <a:pt x="17" y="6"/>
                          </a:lnTo>
                          <a:lnTo>
                            <a:pt x="22" y="7"/>
                          </a:lnTo>
                          <a:lnTo>
                            <a:pt x="17" y="10"/>
                          </a:lnTo>
                          <a:lnTo>
                            <a:pt x="14" y="18"/>
                          </a:lnTo>
                          <a:close/>
                        </a:path>
                      </a:pathLst>
                    </a:custGeom>
                    <a:solidFill>
                      <a:srgbClr val="7FB2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5" name="Google Shape;1905;p9"/>
                    <p:cNvSpPr/>
                    <p:nvPr/>
                  </p:nvSpPr>
                  <p:spPr>
                    <a:xfrm>
                      <a:off x="2683" y="165"/>
                      <a:ext cx="31" cy="27"/>
                    </a:xfrm>
                    <a:custGeom>
                      <a:rect b="b" l="l" r="r" t="t"/>
                      <a:pathLst>
                        <a:path extrusionOk="0" h="27" w="31">
                          <a:moveTo>
                            <a:pt x="30" y="16"/>
                          </a:moveTo>
                          <a:lnTo>
                            <a:pt x="23" y="22"/>
                          </a:lnTo>
                          <a:lnTo>
                            <a:pt x="17" y="25"/>
                          </a:lnTo>
                          <a:lnTo>
                            <a:pt x="12" y="27"/>
                          </a:lnTo>
                          <a:lnTo>
                            <a:pt x="11" y="27"/>
                          </a:lnTo>
                          <a:lnTo>
                            <a:pt x="6" y="27"/>
                          </a:lnTo>
                          <a:lnTo>
                            <a:pt x="3" y="27"/>
                          </a:lnTo>
                          <a:lnTo>
                            <a:pt x="0" y="21"/>
                          </a:lnTo>
                          <a:lnTo>
                            <a:pt x="0" y="16"/>
                          </a:lnTo>
                          <a:lnTo>
                            <a:pt x="5" y="7"/>
                          </a:lnTo>
                          <a:lnTo>
                            <a:pt x="16" y="0"/>
                          </a:lnTo>
                          <a:lnTo>
                            <a:pt x="23" y="0"/>
                          </a:lnTo>
                          <a:lnTo>
                            <a:pt x="28" y="2"/>
                          </a:lnTo>
                          <a:lnTo>
                            <a:pt x="30" y="5"/>
                          </a:lnTo>
                          <a:lnTo>
                            <a:pt x="31" y="11"/>
                          </a:lnTo>
                          <a:lnTo>
                            <a:pt x="30" y="16"/>
                          </a:lnTo>
                          <a:close/>
                        </a:path>
                      </a:pathLst>
                    </a:custGeom>
                    <a:solidFill>
                      <a:srgbClr val="66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6" name="Google Shape;1906;p9"/>
                    <p:cNvSpPr/>
                    <p:nvPr/>
                  </p:nvSpPr>
                  <p:spPr>
                    <a:xfrm>
                      <a:off x="2697" y="167"/>
                      <a:ext cx="9" cy="6"/>
                    </a:xfrm>
                    <a:custGeom>
                      <a:rect b="b" l="l" r="r" t="t"/>
                      <a:pathLst>
                        <a:path extrusionOk="0" h="6" w="9">
                          <a:moveTo>
                            <a:pt x="6" y="6"/>
                          </a:moveTo>
                          <a:lnTo>
                            <a:pt x="2" y="5"/>
                          </a:lnTo>
                          <a:lnTo>
                            <a:pt x="0" y="3"/>
                          </a:lnTo>
                          <a:lnTo>
                            <a:pt x="6" y="0"/>
                          </a:lnTo>
                          <a:lnTo>
                            <a:pt x="9" y="0"/>
                          </a:lnTo>
                          <a:lnTo>
                            <a:pt x="9" y="3"/>
                          </a:lnTo>
                          <a:lnTo>
                            <a:pt x="6"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7" name="Google Shape;1907;p9"/>
                    <p:cNvSpPr/>
                    <p:nvPr/>
                  </p:nvSpPr>
                  <p:spPr>
                    <a:xfrm>
                      <a:off x="2699" y="168"/>
                      <a:ext cx="6" cy="4"/>
                    </a:xfrm>
                    <a:custGeom>
                      <a:rect b="b" l="l" r="r" t="t"/>
                      <a:pathLst>
                        <a:path extrusionOk="0" h="4" w="6">
                          <a:moveTo>
                            <a:pt x="4" y="4"/>
                          </a:moveTo>
                          <a:lnTo>
                            <a:pt x="1" y="2"/>
                          </a:lnTo>
                          <a:lnTo>
                            <a:pt x="0" y="2"/>
                          </a:lnTo>
                          <a:lnTo>
                            <a:pt x="4" y="0"/>
                          </a:lnTo>
                          <a:lnTo>
                            <a:pt x="6" y="0"/>
                          </a:lnTo>
                          <a:lnTo>
                            <a:pt x="6" y="2"/>
                          </a:lnTo>
                          <a:lnTo>
                            <a:pt x="4"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8" name="Google Shape;1908;p9"/>
                    <p:cNvSpPr/>
                    <p:nvPr/>
                  </p:nvSpPr>
                  <p:spPr>
                    <a:xfrm>
                      <a:off x="2661" y="211"/>
                      <a:ext cx="6" cy="11"/>
                    </a:xfrm>
                    <a:custGeom>
                      <a:rect b="b" l="l" r="r" t="t"/>
                      <a:pathLst>
                        <a:path extrusionOk="0" h="11" w="6">
                          <a:moveTo>
                            <a:pt x="5" y="7"/>
                          </a:moveTo>
                          <a:lnTo>
                            <a:pt x="2" y="11"/>
                          </a:lnTo>
                          <a:lnTo>
                            <a:pt x="0" y="11"/>
                          </a:lnTo>
                          <a:lnTo>
                            <a:pt x="2" y="7"/>
                          </a:lnTo>
                          <a:lnTo>
                            <a:pt x="3" y="6"/>
                          </a:lnTo>
                          <a:lnTo>
                            <a:pt x="5" y="0"/>
                          </a:lnTo>
                          <a:lnTo>
                            <a:pt x="6" y="3"/>
                          </a:lnTo>
                          <a:lnTo>
                            <a:pt x="5" y="7"/>
                          </a:lnTo>
                          <a:close/>
                        </a:path>
                      </a:pathLst>
                    </a:custGeom>
                    <a:solidFill>
                      <a:srgbClr val="FFCC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09" name="Google Shape;1909;p9"/>
                <p:cNvGrpSpPr/>
                <p:nvPr/>
              </p:nvGrpSpPr>
              <p:grpSpPr>
                <a:xfrm>
                  <a:off x="4400550" y="4048125"/>
                  <a:ext cx="379413" cy="388938"/>
                  <a:chOff x="2511" y="1899"/>
                  <a:chExt cx="239" cy="245"/>
                </a:xfrm>
              </p:grpSpPr>
              <p:sp>
                <p:nvSpPr>
                  <p:cNvPr id="1910" name="Google Shape;1910;p9"/>
                  <p:cNvSpPr/>
                  <p:nvPr/>
                </p:nvSpPr>
                <p:spPr>
                  <a:xfrm>
                    <a:off x="2557" y="2091"/>
                    <a:ext cx="9" cy="9"/>
                  </a:xfrm>
                  <a:custGeom>
                    <a:rect b="b" l="l" r="r" t="t"/>
                    <a:pathLst>
                      <a:path extrusionOk="0" h="9" w="9">
                        <a:moveTo>
                          <a:pt x="4" y="9"/>
                        </a:moveTo>
                        <a:lnTo>
                          <a:pt x="6" y="9"/>
                        </a:lnTo>
                        <a:lnTo>
                          <a:pt x="7" y="7"/>
                        </a:lnTo>
                        <a:lnTo>
                          <a:pt x="9" y="6"/>
                        </a:lnTo>
                        <a:lnTo>
                          <a:pt x="9" y="4"/>
                        </a:lnTo>
                        <a:lnTo>
                          <a:pt x="9" y="3"/>
                        </a:lnTo>
                        <a:lnTo>
                          <a:pt x="7" y="1"/>
                        </a:lnTo>
                        <a:lnTo>
                          <a:pt x="6" y="0"/>
                        </a:lnTo>
                        <a:lnTo>
                          <a:pt x="4" y="0"/>
                        </a:lnTo>
                        <a:lnTo>
                          <a:pt x="3" y="0"/>
                        </a:lnTo>
                        <a:lnTo>
                          <a:pt x="1" y="1"/>
                        </a:lnTo>
                        <a:lnTo>
                          <a:pt x="0" y="3"/>
                        </a:lnTo>
                        <a:lnTo>
                          <a:pt x="0" y="4"/>
                        </a:lnTo>
                        <a:lnTo>
                          <a:pt x="0" y="6"/>
                        </a:lnTo>
                        <a:lnTo>
                          <a:pt x="1" y="7"/>
                        </a:lnTo>
                        <a:lnTo>
                          <a:pt x="3" y="9"/>
                        </a:lnTo>
                        <a:lnTo>
                          <a:pt x="4"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1" name="Google Shape;1911;p9"/>
                  <p:cNvSpPr/>
                  <p:nvPr/>
                </p:nvSpPr>
                <p:spPr>
                  <a:xfrm>
                    <a:off x="2674" y="2133"/>
                    <a:ext cx="12" cy="11"/>
                  </a:xfrm>
                  <a:custGeom>
                    <a:rect b="b" l="l" r="r" t="t"/>
                    <a:pathLst>
                      <a:path extrusionOk="0" h="11" w="12">
                        <a:moveTo>
                          <a:pt x="6" y="11"/>
                        </a:moveTo>
                        <a:lnTo>
                          <a:pt x="9" y="11"/>
                        </a:lnTo>
                        <a:lnTo>
                          <a:pt x="11" y="9"/>
                        </a:lnTo>
                        <a:lnTo>
                          <a:pt x="12" y="7"/>
                        </a:lnTo>
                        <a:lnTo>
                          <a:pt x="12" y="6"/>
                        </a:lnTo>
                        <a:lnTo>
                          <a:pt x="12" y="3"/>
                        </a:lnTo>
                        <a:lnTo>
                          <a:pt x="11" y="1"/>
                        </a:lnTo>
                        <a:lnTo>
                          <a:pt x="9" y="0"/>
                        </a:lnTo>
                        <a:lnTo>
                          <a:pt x="6" y="0"/>
                        </a:lnTo>
                        <a:lnTo>
                          <a:pt x="4" y="0"/>
                        </a:lnTo>
                        <a:lnTo>
                          <a:pt x="3" y="1"/>
                        </a:lnTo>
                        <a:lnTo>
                          <a:pt x="1" y="3"/>
                        </a:lnTo>
                        <a:lnTo>
                          <a:pt x="0" y="6"/>
                        </a:lnTo>
                        <a:lnTo>
                          <a:pt x="1" y="7"/>
                        </a:lnTo>
                        <a:lnTo>
                          <a:pt x="3" y="9"/>
                        </a:lnTo>
                        <a:lnTo>
                          <a:pt x="4" y="11"/>
                        </a:lnTo>
                        <a:lnTo>
                          <a:pt x="6"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2" name="Google Shape;1912;p9"/>
                  <p:cNvSpPr/>
                  <p:nvPr/>
                </p:nvSpPr>
                <p:spPr>
                  <a:xfrm>
                    <a:off x="2734" y="2033"/>
                    <a:ext cx="5" cy="5"/>
                  </a:xfrm>
                  <a:custGeom>
                    <a:rect b="b" l="l" r="r" t="t"/>
                    <a:pathLst>
                      <a:path extrusionOk="0" h="5" w="5">
                        <a:moveTo>
                          <a:pt x="2" y="5"/>
                        </a:moveTo>
                        <a:lnTo>
                          <a:pt x="4" y="5"/>
                        </a:lnTo>
                        <a:lnTo>
                          <a:pt x="5" y="3"/>
                        </a:lnTo>
                        <a:lnTo>
                          <a:pt x="5" y="1"/>
                        </a:lnTo>
                        <a:lnTo>
                          <a:pt x="5" y="0"/>
                        </a:lnTo>
                        <a:lnTo>
                          <a:pt x="4" y="0"/>
                        </a:lnTo>
                        <a:lnTo>
                          <a:pt x="2" y="0"/>
                        </a:lnTo>
                        <a:lnTo>
                          <a:pt x="0" y="0"/>
                        </a:lnTo>
                        <a:lnTo>
                          <a:pt x="0" y="1"/>
                        </a:lnTo>
                        <a:lnTo>
                          <a:pt x="0" y="3"/>
                        </a:lnTo>
                        <a:lnTo>
                          <a:pt x="2"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3" name="Google Shape;1913;p9"/>
                  <p:cNvSpPr/>
                  <p:nvPr/>
                </p:nvSpPr>
                <p:spPr>
                  <a:xfrm>
                    <a:off x="2511" y="1899"/>
                    <a:ext cx="239" cy="234"/>
                  </a:xfrm>
                  <a:custGeom>
                    <a:rect b="b" l="l" r="r" t="t"/>
                    <a:pathLst>
                      <a:path extrusionOk="0" h="234" w="239">
                        <a:moveTo>
                          <a:pt x="113" y="213"/>
                        </a:moveTo>
                        <a:lnTo>
                          <a:pt x="113" y="213"/>
                        </a:lnTo>
                        <a:lnTo>
                          <a:pt x="110" y="215"/>
                        </a:lnTo>
                        <a:lnTo>
                          <a:pt x="108" y="217"/>
                        </a:lnTo>
                        <a:lnTo>
                          <a:pt x="107" y="218"/>
                        </a:lnTo>
                        <a:lnTo>
                          <a:pt x="105" y="218"/>
                        </a:lnTo>
                        <a:lnTo>
                          <a:pt x="103" y="220"/>
                        </a:lnTo>
                        <a:lnTo>
                          <a:pt x="105" y="221"/>
                        </a:lnTo>
                        <a:lnTo>
                          <a:pt x="107" y="223"/>
                        </a:lnTo>
                        <a:lnTo>
                          <a:pt x="108" y="223"/>
                        </a:lnTo>
                        <a:lnTo>
                          <a:pt x="110" y="223"/>
                        </a:lnTo>
                        <a:lnTo>
                          <a:pt x="111" y="221"/>
                        </a:lnTo>
                        <a:lnTo>
                          <a:pt x="113" y="220"/>
                        </a:lnTo>
                        <a:lnTo>
                          <a:pt x="113" y="218"/>
                        </a:lnTo>
                        <a:lnTo>
                          <a:pt x="114" y="217"/>
                        </a:lnTo>
                        <a:lnTo>
                          <a:pt x="114" y="215"/>
                        </a:lnTo>
                        <a:lnTo>
                          <a:pt x="116" y="215"/>
                        </a:lnTo>
                        <a:lnTo>
                          <a:pt x="117" y="215"/>
                        </a:lnTo>
                        <a:lnTo>
                          <a:pt x="119" y="215"/>
                        </a:lnTo>
                        <a:lnTo>
                          <a:pt x="130" y="206"/>
                        </a:lnTo>
                        <a:lnTo>
                          <a:pt x="108" y="198"/>
                        </a:lnTo>
                        <a:lnTo>
                          <a:pt x="105" y="193"/>
                        </a:lnTo>
                        <a:lnTo>
                          <a:pt x="105" y="179"/>
                        </a:lnTo>
                        <a:lnTo>
                          <a:pt x="110" y="181"/>
                        </a:lnTo>
                        <a:lnTo>
                          <a:pt x="110" y="199"/>
                        </a:lnTo>
                        <a:lnTo>
                          <a:pt x="111" y="199"/>
                        </a:lnTo>
                        <a:lnTo>
                          <a:pt x="111" y="181"/>
                        </a:lnTo>
                        <a:lnTo>
                          <a:pt x="113" y="181"/>
                        </a:lnTo>
                        <a:lnTo>
                          <a:pt x="113" y="201"/>
                        </a:lnTo>
                        <a:lnTo>
                          <a:pt x="114" y="201"/>
                        </a:lnTo>
                        <a:lnTo>
                          <a:pt x="114" y="181"/>
                        </a:lnTo>
                        <a:lnTo>
                          <a:pt x="117" y="182"/>
                        </a:lnTo>
                        <a:lnTo>
                          <a:pt x="117" y="202"/>
                        </a:lnTo>
                        <a:lnTo>
                          <a:pt x="117" y="182"/>
                        </a:lnTo>
                        <a:lnTo>
                          <a:pt x="124" y="184"/>
                        </a:lnTo>
                        <a:lnTo>
                          <a:pt x="124" y="199"/>
                        </a:lnTo>
                        <a:lnTo>
                          <a:pt x="119" y="202"/>
                        </a:lnTo>
                        <a:lnTo>
                          <a:pt x="124" y="204"/>
                        </a:lnTo>
                        <a:lnTo>
                          <a:pt x="128" y="202"/>
                        </a:lnTo>
                        <a:lnTo>
                          <a:pt x="128" y="187"/>
                        </a:lnTo>
                        <a:lnTo>
                          <a:pt x="141" y="190"/>
                        </a:lnTo>
                        <a:lnTo>
                          <a:pt x="158" y="182"/>
                        </a:lnTo>
                        <a:lnTo>
                          <a:pt x="164" y="234"/>
                        </a:lnTo>
                        <a:lnTo>
                          <a:pt x="174" y="234"/>
                        </a:lnTo>
                        <a:lnTo>
                          <a:pt x="184" y="168"/>
                        </a:lnTo>
                        <a:lnTo>
                          <a:pt x="192" y="165"/>
                        </a:lnTo>
                        <a:lnTo>
                          <a:pt x="199" y="162"/>
                        </a:lnTo>
                        <a:lnTo>
                          <a:pt x="205" y="159"/>
                        </a:lnTo>
                        <a:lnTo>
                          <a:pt x="209" y="154"/>
                        </a:lnTo>
                        <a:lnTo>
                          <a:pt x="213" y="151"/>
                        </a:lnTo>
                        <a:lnTo>
                          <a:pt x="214" y="146"/>
                        </a:lnTo>
                        <a:lnTo>
                          <a:pt x="216" y="142"/>
                        </a:lnTo>
                        <a:lnTo>
                          <a:pt x="216" y="134"/>
                        </a:lnTo>
                        <a:lnTo>
                          <a:pt x="216" y="131"/>
                        </a:lnTo>
                        <a:lnTo>
                          <a:pt x="216" y="126"/>
                        </a:lnTo>
                        <a:lnTo>
                          <a:pt x="216" y="123"/>
                        </a:lnTo>
                        <a:lnTo>
                          <a:pt x="216" y="118"/>
                        </a:lnTo>
                        <a:lnTo>
                          <a:pt x="216" y="117"/>
                        </a:lnTo>
                        <a:lnTo>
                          <a:pt x="217" y="114"/>
                        </a:lnTo>
                        <a:lnTo>
                          <a:pt x="219" y="110"/>
                        </a:lnTo>
                        <a:lnTo>
                          <a:pt x="222" y="109"/>
                        </a:lnTo>
                        <a:lnTo>
                          <a:pt x="222" y="114"/>
                        </a:lnTo>
                        <a:lnTo>
                          <a:pt x="223" y="123"/>
                        </a:lnTo>
                        <a:lnTo>
                          <a:pt x="223" y="131"/>
                        </a:lnTo>
                        <a:lnTo>
                          <a:pt x="223" y="134"/>
                        </a:lnTo>
                        <a:lnTo>
                          <a:pt x="228" y="134"/>
                        </a:lnTo>
                        <a:lnTo>
                          <a:pt x="233" y="103"/>
                        </a:lnTo>
                        <a:lnTo>
                          <a:pt x="234" y="101"/>
                        </a:lnTo>
                        <a:lnTo>
                          <a:pt x="236" y="100"/>
                        </a:lnTo>
                        <a:lnTo>
                          <a:pt x="238" y="98"/>
                        </a:lnTo>
                        <a:lnTo>
                          <a:pt x="238" y="96"/>
                        </a:lnTo>
                        <a:lnTo>
                          <a:pt x="239" y="93"/>
                        </a:lnTo>
                        <a:lnTo>
                          <a:pt x="239" y="90"/>
                        </a:lnTo>
                        <a:lnTo>
                          <a:pt x="239" y="85"/>
                        </a:lnTo>
                        <a:lnTo>
                          <a:pt x="239" y="79"/>
                        </a:lnTo>
                        <a:lnTo>
                          <a:pt x="239" y="75"/>
                        </a:lnTo>
                        <a:lnTo>
                          <a:pt x="239" y="70"/>
                        </a:lnTo>
                        <a:lnTo>
                          <a:pt x="239" y="67"/>
                        </a:lnTo>
                        <a:lnTo>
                          <a:pt x="238" y="64"/>
                        </a:lnTo>
                        <a:lnTo>
                          <a:pt x="234" y="62"/>
                        </a:lnTo>
                        <a:lnTo>
                          <a:pt x="231" y="61"/>
                        </a:lnTo>
                        <a:lnTo>
                          <a:pt x="223" y="61"/>
                        </a:lnTo>
                        <a:lnTo>
                          <a:pt x="214" y="59"/>
                        </a:lnTo>
                        <a:lnTo>
                          <a:pt x="216" y="54"/>
                        </a:lnTo>
                        <a:lnTo>
                          <a:pt x="217" y="50"/>
                        </a:lnTo>
                        <a:lnTo>
                          <a:pt x="217" y="46"/>
                        </a:lnTo>
                        <a:lnTo>
                          <a:pt x="216" y="43"/>
                        </a:lnTo>
                        <a:lnTo>
                          <a:pt x="211" y="42"/>
                        </a:lnTo>
                        <a:lnTo>
                          <a:pt x="205" y="40"/>
                        </a:lnTo>
                        <a:lnTo>
                          <a:pt x="197" y="40"/>
                        </a:lnTo>
                        <a:lnTo>
                          <a:pt x="184" y="42"/>
                        </a:lnTo>
                        <a:lnTo>
                          <a:pt x="175" y="42"/>
                        </a:lnTo>
                        <a:lnTo>
                          <a:pt x="169" y="40"/>
                        </a:lnTo>
                        <a:lnTo>
                          <a:pt x="166" y="37"/>
                        </a:lnTo>
                        <a:lnTo>
                          <a:pt x="164" y="34"/>
                        </a:lnTo>
                        <a:lnTo>
                          <a:pt x="164" y="29"/>
                        </a:lnTo>
                        <a:lnTo>
                          <a:pt x="164" y="25"/>
                        </a:lnTo>
                        <a:lnTo>
                          <a:pt x="166" y="20"/>
                        </a:lnTo>
                        <a:lnTo>
                          <a:pt x="166" y="14"/>
                        </a:lnTo>
                        <a:lnTo>
                          <a:pt x="166" y="9"/>
                        </a:lnTo>
                        <a:lnTo>
                          <a:pt x="164" y="6"/>
                        </a:lnTo>
                        <a:lnTo>
                          <a:pt x="161" y="3"/>
                        </a:lnTo>
                        <a:lnTo>
                          <a:pt x="156" y="1"/>
                        </a:lnTo>
                        <a:lnTo>
                          <a:pt x="150" y="1"/>
                        </a:lnTo>
                        <a:lnTo>
                          <a:pt x="146" y="0"/>
                        </a:lnTo>
                        <a:lnTo>
                          <a:pt x="139" y="1"/>
                        </a:lnTo>
                        <a:lnTo>
                          <a:pt x="133" y="1"/>
                        </a:lnTo>
                        <a:lnTo>
                          <a:pt x="78" y="67"/>
                        </a:lnTo>
                        <a:lnTo>
                          <a:pt x="64" y="65"/>
                        </a:lnTo>
                        <a:lnTo>
                          <a:pt x="55" y="90"/>
                        </a:lnTo>
                        <a:lnTo>
                          <a:pt x="21" y="98"/>
                        </a:lnTo>
                        <a:lnTo>
                          <a:pt x="21" y="100"/>
                        </a:lnTo>
                        <a:lnTo>
                          <a:pt x="19" y="103"/>
                        </a:lnTo>
                        <a:lnTo>
                          <a:pt x="19" y="106"/>
                        </a:lnTo>
                        <a:lnTo>
                          <a:pt x="19" y="109"/>
                        </a:lnTo>
                        <a:lnTo>
                          <a:pt x="18" y="114"/>
                        </a:lnTo>
                        <a:lnTo>
                          <a:pt x="16" y="117"/>
                        </a:lnTo>
                        <a:lnTo>
                          <a:pt x="15" y="118"/>
                        </a:lnTo>
                        <a:lnTo>
                          <a:pt x="11" y="120"/>
                        </a:lnTo>
                        <a:lnTo>
                          <a:pt x="8" y="120"/>
                        </a:lnTo>
                        <a:lnTo>
                          <a:pt x="7" y="121"/>
                        </a:lnTo>
                        <a:lnTo>
                          <a:pt x="5" y="123"/>
                        </a:lnTo>
                        <a:lnTo>
                          <a:pt x="4" y="124"/>
                        </a:lnTo>
                        <a:lnTo>
                          <a:pt x="4" y="126"/>
                        </a:lnTo>
                        <a:lnTo>
                          <a:pt x="4" y="128"/>
                        </a:lnTo>
                        <a:lnTo>
                          <a:pt x="4" y="129"/>
                        </a:lnTo>
                        <a:lnTo>
                          <a:pt x="4" y="131"/>
                        </a:lnTo>
                        <a:lnTo>
                          <a:pt x="2" y="131"/>
                        </a:lnTo>
                        <a:lnTo>
                          <a:pt x="0" y="131"/>
                        </a:lnTo>
                        <a:lnTo>
                          <a:pt x="0" y="142"/>
                        </a:lnTo>
                        <a:lnTo>
                          <a:pt x="38" y="157"/>
                        </a:lnTo>
                        <a:lnTo>
                          <a:pt x="46" y="192"/>
                        </a:lnTo>
                        <a:lnTo>
                          <a:pt x="53" y="192"/>
                        </a:lnTo>
                        <a:lnTo>
                          <a:pt x="53" y="162"/>
                        </a:lnTo>
                        <a:lnTo>
                          <a:pt x="99" y="176"/>
                        </a:lnTo>
                        <a:lnTo>
                          <a:pt x="100" y="193"/>
                        </a:lnTo>
                        <a:lnTo>
                          <a:pt x="105" y="199"/>
                        </a:lnTo>
                        <a:lnTo>
                          <a:pt x="92" y="206"/>
                        </a:lnTo>
                        <a:lnTo>
                          <a:pt x="97" y="207"/>
                        </a:lnTo>
                        <a:lnTo>
                          <a:pt x="96" y="207"/>
                        </a:lnTo>
                        <a:lnTo>
                          <a:pt x="92" y="209"/>
                        </a:lnTo>
                        <a:lnTo>
                          <a:pt x="91" y="209"/>
                        </a:lnTo>
                        <a:lnTo>
                          <a:pt x="88" y="210"/>
                        </a:lnTo>
                        <a:lnTo>
                          <a:pt x="86" y="210"/>
                        </a:lnTo>
                        <a:lnTo>
                          <a:pt x="85" y="212"/>
                        </a:lnTo>
                        <a:lnTo>
                          <a:pt x="85" y="213"/>
                        </a:lnTo>
                        <a:lnTo>
                          <a:pt x="88" y="215"/>
                        </a:lnTo>
                        <a:lnTo>
                          <a:pt x="89" y="215"/>
                        </a:lnTo>
                        <a:lnTo>
                          <a:pt x="91" y="215"/>
                        </a:lnTo>
                        <a:lnTo>
                          <a:pt x="92" y="215"/>
                        </a:lnTo>
                        <a:lnTo>
                          <a:pt x="92" y="213"/>
                        </a:lnTo>
                        <a:lnTo>
                          <a:pt x="94" y="212"/>
                        </a:lnTo>
                        <a:lnTo>
                          <a:pt x="96" y="210"/>
                        </a:lnTo>
                        <a:lnTo>
                          <a:pt x="97" y="210"/>
                        </a:lnTo>
                        <a:lnTo>
                          <a:pt x="100" y="209"/>
                        </a:lnTo>
                        <a:lnTo>
                          <a:pt x="102" y="209"/>
                        </a:lnTo>
                        <a:lnTo>
                          <a:pt x="103" y="210"/>
                        </a:lnTo>
                        <a:lnTo>
                          <a:pt x="105" y="210"/>
                        </a:lnTo>
                        <a:lnTo>
                          <a:pt x="103" y="210"/>
                        </a:lnTo>
                        <a:lnTo>
                          <a:pt x="100" y="212"/>
                        </a:lnTo>
                        <a:lnTo>
                          <a:pt x="99" y="213"/>
                        </a:lnTo>
                        <a:lnTo>
                          <a:pt x="97" y="213"/>
                        </a:lnTo>
                        <a:lnTo>
                          <a:pt x="94" y="215"/>
                        </a:lnTo>
                        <a:lnTo>
                          <a:pt x="94" y="217"/>
                        </a:lnTo>
                        <a:lnTo>
                          <a:pt x="96" y="218"/>
                        </a:lnTo>
                        <a:lnTo>
                          <a:pt x="99" y="220"/>
                        </a:lnTo>
                        <a:lnTo>
                          <a:pt x="100" y="220"/>
                        </a:lnTo>
                        <a:lnTo>
                          <a:pt x="102" y="218"/>
                        </a:lnTo>
                        <a:lnTo>
                          <a:pt x="102" y="217"/>
                        </a:lnTo>
                        <a:lnTo>
                          <a:pt x="103" y="215"/>
                        </a:lnTo>
                        <a:lnTo>
                          <a:pt x="105" y="213"/>
                        </a:lnTo>
                        <a:lnTo>
                          <a:pt x="107" y="212"/>
                        </a:lnTo>
                        <a:lnTo>
                          <a:pt x="108" y="212"/>
                        </a:lnTo>
                        <a:lnTo>
                          <a:pt x="110" y="212"/>
                        </a:lnTo>
                        <a:lnTo>
                          <a:pt x="111" y="212"/>
                        </a:lnTo>
                        <a:lnTo>
                          <a:pt x="113" y="2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4" name="Google Shape;1914;p9"/>
                  <p:cNvSpPr/>
                  <p:nvPr/>
                </p:nvSpPr>
                <p:spPr>
                  <a:xfrm>
                    <a:off x="2580" y="1972"/>
                    <a:ext cx="31" cy="33"/>
                  </a:xfrm>
                  <a:custGeom>
                    <a:rect b="b" l="l" r="r" t="t"/>
                    <a:pathLst>
                      <a:path extrusionOk="0" h="33" w="31">
                        <a:moveTo>
                          <a:pt x="9" y="0"/>
                        </a:moveTo>
                        <a:lnTo>
                          <a:pt x="31" y="5"/>
                        </a:lnTo>
                        <a:lnTo>
                          <a:pt x="22" y="33"/>
                        </a:lnTo>
                        <a:lnTo>
                          <a:pt x="0" y="27"/>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5" name="Google Shape;1915;p9"/>
                  <p:cNvSpPr/>
                  <p:nvPr/>
                </p:nvSpPr>
                <p:spPr>
                  <a:xfrm>
                    <a:off x="2653" y="1961"/>
                    <a:ext cx="92" cy="53"/>
                  </a:xfrm>
                  <a:custGeom>
                    <a:rect b="b" l="l" r="r" t="t"/>
                    <a:pathLst>
                      <a:path extrusionOk="0" h="53" w="92">
                        <a:moveTo>
                          <a:pt x="0" y="17"/>
                        </a:moveTo>
                        <a:lnTo>
                          <a:pt x="11" y="19"/>
                        </a:lnTo>
                        <a:lnTo>
                          <a:pt x="2" y="44"/>
                        </a:lnTo>
                        <a:lnTo>
                          <a:pt x="49" y="53"/>
                        </a:lnTo>
                        <a:lnTo>
                          <a:pt x="52" y="53"/>
                        </a:lnTo>
                        <a:lnTo>
                          <a:pt x="57" y="50"/>
                        </a:lnTo>
                        <a:lnTo>
                          <a:pt x="61" y="48"/>
                        </a:lnTo>
                        <a:lnTo>
                          <a:pt x="64" y="47"/>
                        </a:lnTo>
                        <a:lnTo>
                          <a:pt x="66" y="44"/>
                        </a:lnTo>
                        <a:lnTo>
                          <a:pt x="66" y="41"/>
                        </a:lnTo>
                        <a:lnTo>
                          <a:pt x="64" y="38"/>
                        </a:lnTo>
                        <a:lnTo>
                          <a:pt x="60" y="34"/>
                        </a:lnTo>
                        <a:lnTo>
                          <a:pt x="57" y="31"/>
                        </a:lnTo>
                        <a:lnTo>
                          <a:pt x="57" y="28"/>
                        </a:lnTo>
                        <a:lnTo>
                          <a:pt x="60" y="25"/>
                        </a:lnTo>
                        <a:lnTo>
                          <a:pt x="63" y="22"/>
                        </a:lnTo>
                        <a:lnTo>
                          <a:pt x="67" y="19"/>
                        </a:lnTo>
                        <a:lnTo>
                          <a:pt x="72" y="17"/>
                        </a:lnTo>
                        <a:lnTo>
                          <a:pt x="75" y="14"/>
                        </a:lnTo>
                        <a:lnTo>
                          <a:pt x="78" y="14"/>
                        </a:lnTo>
                        <a:lnTo>
                          <a:pt x="78" y="13"/>
                        </a:lnTo>
                        <a:lnTo>
                          <a:pt x="80" y="13"/>
                        </a:lnTo>
                        <a:lnTo>
                          <a:pt x="83" y="11"/>
                        </a:lnTo>
                        <a:lnTo>
                          <a:pt x="85" y="11"/>
                        </a:lnTo>
                        <a:lnTo>
                          <a:pt x="86" y="9"/>
                        </a:lnTo>
                        <a:lnTo>
                          <a:pt x="89" y="8"/>
                        </a:lnTo>
                        <a:lnTo>
                          <a:pt x="91" y="8"/>
                        </a:lnTo>
                        <a:lnTo>
                          <a:pt x="92" y="6"/>
                        </a:lnTo>
                        <a:lnTo>
                          <a:pt x="92" y="5"/>
                        </a:lnTo>
                        <a:lnTo>
                          <a:pt x="92" y="3"/>
                        </a:lnTo>
                        <a:lnTo>
                          <a:pt x="91" y="2"/>
                        </a:lnTo>
                        <a:lnTo>
                          <a:pt x="88" y="2"/>
                        </a:lnTo>
                        <a:lnTo>
                          <a:pt x="83" y="0"/>
                        </a:lnTo>
                        <a:lnTo>
                          <a:pt x="78" y="0"/>
                        </a:lnTo>
                        <a:lnTo>
                          <a:pt x="71" y="0"/>
                        </a:lnTo>
                        <a:lnTo>
                          <a:pt x="67" y="0"/>
                        </a:lnTo>
                        <a:lnTo>
                          <a:pt x="63" y="2"/>
                        </a:lnTo>
                        <a:lnTo>
                          <a:pt x="58" y="3"/>
                        </a:lnTo>
                        <a:lnTo>
                          <a:pt x="53" y="3"/>
                        </a:lnTo>
                        <a:lnTo>
                          <a:pt x="47" y="5"/>
                        </a:lnTo>
                        <a:lnTo>
                          <a:pt x="41" y="6"/>
                        </a:lnTo>
                        <a:lnTo>
                          <a:pt x="36" y="8"/>
                        </a:lnTo>
                        <a:lnTo>
                          <a:pt x="30" y="9"/>
                        </a:lnTo>
                        <a:lnTo>
                          <a:pt x="24" y="11"/>
                        </a:lnTo>
                        <a:lnTo>
                          <a:pt x="19" y="13"/>
                        </a:lnTo>
                        <a:lnTo>
                          <a:pt x="14" y="14"/>
                        </a:lnTo>
                        <a:lnTo>
                          <a:pt x="10" y="14"/>
                        </a:lnTo>
                        <a:lnTo>
                          <a:pt x="7" y="16"/>
                        </a:lnTo>
                        <a:lnTo>
                          <a:pt x="4" y="16"/>
                        </a:lnTo>
                        <a:lnTo>
                          <a:pt x="2" y="17"/>
                        </a:lnTo>
                        <a:lnTo>
                          <a:pt x="0" y="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9"/>
                  <p:cNvSpPr/>
                  <p:nvPr/>
                </p:nvSpPr>
                <p:spPr>
                  <a:xfrm>
                    <a:off x="2526" y="2030"/>
                    <a:ext cx="120" cy="42"/>
                  </a:xfrm>
                  <a:custGeom>
                    <a:rect b="b" l="l" r="r" t="t"/>
                    <a:pathLst>
                      <a:path extrusionOk="0" h="42" w="120">
                        <a:moveTo>
                          <a:pt x="120" y="42"/>
                        </a:moveTo>
                        <a:lnTo>
                          <a:pt x="0" y="3"/>
                        </a:lnTo>
                        <a:lnTo>
                          <a:pt x="0" y="1"/>
                        </a:lnTo>
                        <a:lnTo>
                          <a:pt x="0" y="0"/>
                        </a:lnTo>
                        <a:lnTo>
                          <a:pt x="120" y="39"/>
                        </a:lnTo>
                        <a:lnTo>
                          <a:pt x="120" y="40"/>
                        </a:lnTo>
                        <a:lnTo>
                          <a:pt x="120"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7" name="Google Shape;1917;p9"/>
                  <p:cNvSpPr/>
                  <p:nvPr/>
                </p:nvSpPr>
                <p:spPr>
                  <a:xfrm>
                    <a:off x="2526" y="2025"/>
                    <a:ext cx="134" cy="41"/>
                  </a:xfrm>
                  <a:custGeom>
                    <a:rect b="b" l="l" r="r" t="t"/>
                    <a:pathLst>
                      <a:path extrusionOk="0" h="41" w="134">
                        <a:moveTo>
                          <a:pt x="121" y="41"/>
                        </a:moveTo>
                        <a:lnTo>
                          <a:pt x="0" y="5"/>
                        </a:lnTo>
                        <a:lnTo>
                          <a:pt x="15" y="0"/>
                        </a:lnTo>
                        <a:lnTo>
                          <a:pt x="134" y="33"/>
                        </a:lnTo>
                        <a:lnTo>
                          <a:pt x="132" y="34"/>
                        </a:lnTo>
                        <a:lnTo>
                          <a:pt x="132" y="36"/>
                        </a:lnTo>
                        <a:lnTo>
                          <a:pt x="131" y="36"/>
                        </a:lnTo>
                        <a:lnTo>
                          <a:pt x="129" y="36"/>
                        </a:lnTo>
                        <a:lnTo>
                          <a:pt x="127" y="37"/>
                        </a:lnTo>
                        <a:lnTo>
                          <a:pt x="126" y="37"/>
                        </a:lnTo>
                        <a:lnTo>
                          <a:pt x="124" y="37"/>
                        </a:lnTo>
                        <a:lnTo>
                          <a:pt x="123" y="39"/>
                        </a:lnTo>
                        <a:lnTo>
                          <a:pt x="121" y="39"/>
                        </a:lnTo>
                        <a:lnTo>
                          <a:pt x="121"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8" name="Google Shape;1918;p9"/>
                  <p:cNvSpPr/>
                  <p:nvPr/>
                </p:nvSpPr>
                <p:spPr>
                  <a:xfrm>
                    <a:off x="2605" y="1978"/>
                    <a:ext cx="33" cy="35"/>
                  </a:xfrm>
                  <a:custGeom>
                    <a:rect b="b" l="l" r="r" t="t"/>
                    <a:pathLst>
                      <a:path extrusionOk="0" h="35" w="33">
                        <a:moveTo>
                          <a:pt x="9" y="0"/>
                        </a:moveTo>
                        <a:lnTo>
                          <a:pt x="33" y="3"/>
                        </a:lnTo>
                        <a:lnTo>
                          <a:pt x="22" y="35"/>
                        </a:lnTo>
                        <a:lnTo>
                          <a:pt x="0" y="28"/>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9" name="Google Shape;1919;p9"/>
                <p:cNvGrpSpPr/>
                <p:nvPr/>
              </p:nvGrpSpPr>
              <p:grpSpPr>
                <a:xfrm>
                  <a:off x="5624513" y="4435475"/>
                  <a:ext cx="387350" cy="260350"/>
                  <a:chOff x="3525" y="2284"/>
                  <a:chExt cx="244" cy="164"/>
                </a:xfrm>
              </p:grpSpPr>
              <p:sp>
                <p:nvSpPr>
                  <p:cNvPr id="1920" name="Google Shape;1920;p9"/>
                  <p:cNvSpPr/>
                  <p:nvPr/>
                </p:nvSpPr>
                <p:spPr>
                  <a:xfrm>
                    <a:off x="3526" y="2316"/>
                    <a:ext cx="80" cy="123"/>
                  </a:xfrm>
                  <a:custGeom>
                    <a:rect b="b" l="l" r="r" t="t"/>
                    <a:pathLst>
                      <a:path extrusionOk="0" h="1595" w="1032">
                        <a:moveTo>
                          <a:pt x="192" y="25"/>
                        </a:moveTo>
                        <a:lnTo>
                          <a:pt x="270" y="0"/>
                        </a:lnTo>
                        <a:lnTo>
                          <a:pt x="373" y="83"/>
                        </a:lnTo>
                        <a:lnTo>
                          <a:pt x="283" y="537"/>
                        </a:lnTo>
                        <a:lnTo>
                          <a:pt x="196" y="811"/>
                        </a:lnTo>
                        <a:lnTo>
                          <a:pt x="150" y="1040"/>
                        </a:lnTo>
                        <a:lnTo>
                          <a:pt x="145" y="1175"/>
                        </a:lnTo>
                        <a:lnTo>
                          <a:pt x="183" y="1292"/>
                        </a:lnTo>
                        <a:lnTo>
                          <a:pt x="241" y="1363"/>
                        </a:lnTo>
                        <a:lnTo>
                          <a:pt x="328" y="1401"/>
                        </a:lnTo>
                        <a:lnTo>
                          <a:pt x="428" y="1413"/>
                        </a:lnTo>
                        <a:lnTo>
                          <a:pt x="523" y="1396"/>
                        </a:lnTo>
                        <a:lnTo>
                          <a:pt x="605" y="1367"/>
                        </a:lnTo>
                        <a:lnTo>
                          <a:pt x="704" y="1301"/>
                        </a:lnTo>
                        <a:lnTo>
                          <a:pt x="758" y="1205"/>
                        </a:lnTo>
                        <a:lnTo>
                          <a:pt x="787" y="1051"/>
                        </a:lnTo>
                        <a:lnTo>
                          <a:pt x="725" y="824"/>
                        </a:lnTo>
                        <a:lnTo>
                          <a:pt x="841" y="744"/>
                        </a:lnTo>
                        <a:lnTo>
                          <a:pt x="1028" y="835"/>
                        </a:lnTo>
                        <a:lnTo>
                          <a:pt x="1032" y="1180"/>
                        </a:lnTo>
                        <a:lnTo>
                          <a:pt x="962" y="1205"/>
                        </a:lnTo>
                        <a:lnTo>
                          <a:pt x="907" y="1330"/>
                        </a:lnTo>
                        <a:lnTo>
                          <a:pt x="849" y="1413"/>
                        </a:lnTo>
                        <a:lnTo>
                          <a:pt x="730" y="1504"/>
                        </a:lnTo>
                        <a:lnTo>
                          <a:pt x="621" y="1559"/>
                        </a:lnTo>
                        <a:lnTo>
                          <a:pt x="518" y="1580"/>
                        </a:lnTo>
                        <a:lnTo>
                          <a:pt x="386" y="1595"/>
                        </a:lnTo>
                        <a:lnTo>
                          <a:pt x="270" y="1571"/>
                        </a:lnTo>
                        <a:lnTo>
                          <a:pt x="133" y="1501"/>
                        </a:lnTo>
                        <a:lnTo>
                          <a:pt x="42" y="1388"/>
                        </a:lnTo>
                        <a:lnTo>
                          <a:pt x="0" y="1243"/>
                        </a:lnTo>
                        <a:lnTo>
                          <a:pt x="5" y="1065"/>
                        </a:lnTo>
                        <a:lnTo>
                          <a:pt x="30" y="835"/>
                        </a:lnTo>
                        <a:lnTo>
                          <a:pt x="79" y="624"/>
                        </a:lnTo>
                        <a:lnTo>
                          <a:pt x="133" y="415"/>
                        </a:lnTo>
                        <a:lnTo>
                          <a:pt x="162" y="208"/>
                        </a:lnTo>
                        <a:lnTo>
                          <a:pt x="158" y="70"/>
                        </a:lnTo>
                        <a:lnTo>
                          <a:pt x="192" y="25"/>
                        </a:lnTo>
                        <a:close/>
                      </a:path>
                    </a:pathLst>
                  </a:custGeom>
                  <a:solidFill>
                    <a:srgbClr val="E1C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9"/>
                  <p:cNvSpPr/>
                  <p:nvPr/>
                </p:nvSpPr>
                <p:spPr>
                  <a:xfrm>
                    <a:off x="3547" y="2284"/>
                    <a:ext cx="214" cy="161"/>
                  </a:xfrm>
                  <a:custGeom>
                    <a:rect b="b" l="l" r="r" t="t"/>
                    <a:pathLst>
                      <a:path extrusionOk="0" h="2095" w="2782">
                        <a:moveTo>
                          <a:pt x="33" y="354"/>
                        </a:moveTo>
                        <a:lnTo>
                          <a:pt x="265" y="237"/>
                        </a:lnTo>
                        <a:lnTo>
                          <a:pt x="609" y="117"/>
                        </a:lnTo>
                        <a:lnTo>
                          <a:pt x="985" y="34"/>
                        </a:lnTo>
                        <a:lnTo>
                          <a:pt x="1350" y="0"/>
                        </a:lnTo>
                        <a:lnTo>
                          <a:pt x="1635" y="0"/>
                        </a:lnTo>
                        <a:lnTo>
                          <a:pt x="1851" y="25"/>
                        </a:lnTo>
                        <a:lnTo>
                          <a:pt x="2086" y="83"/>
                        </a:lnTo>
                        <a:lnTo>
                          <a:pt x="2210" y="129"/>
                        </a:lnTo>
                        <a:lnTo>
                          <a:pt x="2327" y="416"/>
                        </a:lnTo>
                        <a:lnTo>
                          <a:pt x="2331" y="582"/>
                        </a:lnTo>
                        <a:lnTo>
                          <a:pt x="2331" y="633"/>
                        </a:lnTo>
                        <a:lnTo>
                          <a:pt x="2782" y="1231"/>
                        </a:lnTo>
                        <a:lnTo>
                          <a:pt x="2555" y="1364"/>
                        </a:lnTo>
                        <a:lnTo>
                          <a:pt x="1262" y="2095"/>
                        </a:lnTo>
                        <a:lnTo>
                          <a:pt x="1093" y="1970"/>
                        </a:lnTo>
                        <a:lnTo>
                          <a:pt x="709" y="1634"/>
                        </a:lnTo>
                        <a:lnTo>
                          <a:pt x="775" y="1202"/>
                        </a:lnTo>
                        <a:lnTo>
                          <a:pt x="339" y="1002"/>
                        </a:lnTo>
                        <a:lnTo>
                          <a:pt x="186" y="1010"/>
                        </a:lnTo>
                        <a:lnTo>
                          <a:pt x="88" y="990"/>
                        </a:lnTo>
                        <a:lnTo>
                          <a:pt x="20" y="886"/>
                        </a:lnTo>
                        <a:lnTo>
                          <a:pt x="83" y="703"/>
                        </a:lnTo>
                        <a:lnTo>
                          <a:pt x="75" y="445"/>
                        </a:lnTo>
                        <a:lnTo>
                          <a:pt x="0" y="416"/>
                        </a:lnTo>
                        <a:lnTo>
                          <a:pt x="33" y="354"/>
                        </a:lnTo>
                        <a:close/>
                      </a:path>
                    </a:pathLst>
                  </a:custGeom>
                  <a:solidFill>
                    <a:srgbClr val="A38C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9"/>
                  <p:cNvSpPr/>
                  <p:nvPr/>
                </p:nvSpPr>
                <p:spPr>
                  <a:xfrm>
                    <a:off x="3617" y="2319"/>
                    <a:ext cx="143" cy="77"/>
                  </a:xfrm>
                  <a:custGeom>
                    <a:rect b="b" l="l" r="r" t="t"/>
                    <a:pathLst>
                      <a:path extrusionOk="0" h="998" w="1855">
                        <a:moveTo>
                          <a:pt x="58" y="179"/>
                        </a:moveTo>
                        <a:lnTo>
                          <a:pt x="324" y="111"/>
                        </a:lnTo>
                        <a:lnTo>
                          <a:pt x="667" y="58"/>
                        </a:lnTo>
                        <a:lnTo>
                          <a:pt x="1003" y="17"/>
                        </a:lnTo>
                        <a:lnTo>
                          <a:pt x="1275" y="0"/>
                        </a:lnTo>
                        <a:lnTo>
                          <a:pt x="1496" y="228"/>
                        </a:lnTo>
                        <a:lnTo>
                          <a:pt x="1715" y="503"/>
                        </a:lnTo>
                        <a:lnTo>
                          <a:pt x="1855" y="723"/>
                        </a:lnTo>
                        <a:lnTo>
                          <a:pt x="1826" y="748"/>
                        </a:lnTo>
                        <a:lnTo>
                          <a:pt x="1491" y="848"/>
                        </a:lnTo>
                        <a:lnTo>
                          <a:pt x="1135" y="923"/>
                        </a:lnTo>
                        <a:lnTo>
                          <a:pt x="725" y="976"/>
                        </a:lnTo>
                        <a:lnTo>
                          <a:pt x="456" y="998"/>
                        </a:lnTo>
                        <a:lnTo>
                          <a:pt x="124" y="482"/>
                        </a:lnTo>
                        <a:lnTo>
                          <a:pt x="0" y="237"/>
                        </a:lnTo>
                        <a:lnTo>
                          <a:pt x="5" y="186"/>
                        </a:lnTo>
                        <a:lnTo>
                          <a:pt x="58" y="179"/>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3" name="Google Shape;1923;p9"/>
                  <p:cNvSpPr/>
                  <p:nvPr/>
                </p:nvSpPr>
                <p:spPr>
                  <a:xfrm>
                    <a:off x="3675" y="2296"/>
                    <a:ext cx="13" cy="23"/>
                  </a:xfrm>
                  <a:custGeom>
                    <a:rect b="b" l="l" r="r" t="t"/>
                    <a:pathLst>
                      <a:path extrusionOk="0" h="300" w="170">
                        <a:moveTo>
                          <a:pt x="0" y="8"/>
                        </a:moveTo>
                        <a:lnTo>
                          <a:pt x="87" y="0"/>
                        </a:lnTo>
                        <a:lnTo>
                          <a:pt x="136" y="108"/>
                        </a:lnTo>
                        <a:lnTo>
                          <a:pt x="170" y="283"/>
                        </a:lnTo>
                        <a:lnTo>
                          <a:pt x="42" y="300"/>
                        </a:lnTo>
                        <a:lnTo>
                          <a:pt x="21" y="121"/>
                        </a:lnTo>
                        <a:lnTo>
                          <a:pt x="0" y="8"/>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4" name="Google Shape;1924;p9"/>
                  <p:cNvSpPr/>
                  <p:nvPr/>
                </p:nvSpPr>
                <p:spPr>
                  <a:xfrm>
                    <a:off x="3617" y="2304"/>
                    <a:ext cx="15" cy="23"/>
                  </a:xfrm>
                  <a:custGeom>
                    <a:rect b="b" l="l" r="r" t="t"/>
                    <a:pathLst>
                      <a:path extrusionOk="0" h="304" w="195">
                        <a:moveTo>
                          <a:pt x="0" y="17"/>
                        </a:moveTo>
                        <a:lnTo>
                          <a:pt x="96" y="0"/>
                        </a:lnTo>
                        <a:lnTo>
                          <a:pt x="137" y="83"/>
                        </a:lnTo>
                        <a:lnTo>
                          <a:pt x="195" y="270"/>
                        </a:lnTo>
                        <a:lnTo>
                          <a:pt x="37" y="304"/>
                        </a:lnTo>
                        <a:lnTo>
                          <a:pt x="0" y="17"/>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5" name="Google Shape;1925;p9"/>
                  <p:cNvSpPr/>
                  <p:nvPr/>
                </p:nvSpPr>
                <p:spPr>
                  <a:xfrm>
                    <a:off x="3541" y="2381"/>
                    <a:ext cx="58" cy="53"/>
                  </a:xfrm>
                  <a:custGeom>
                    <a:rect b="b" l="l" r="r" t="t"/>
                    <a:pathLst>
                      <a:path extrusionOk="0" h="689" w="758">
                        <a:moveTo>
                          <a:pt x="720" y="25"/>
                        </a:moveTo>
                        <a:lnTo>
                          <a:pt x="758" y="130"/>
                        </a:lnTo>
                        <a:lnTo>
                          <a:pt x="754" y="257"/>
                        </a:lnTo>
                        <a:lnTo>
                          <a:pt x="724" y="374"/>
                        </a:lnTo>
                        <a:lnTo>
                          <a:pt x="675" y="469"/>
                        </a:lnTo>
                        <a:lnTo>
                          <a:pt x="600" y="553"/>
                        </a:lnTo>
                        <a:lnTo>
                          <a:pt x="513" y="615"/>
                        </a:lnTo>
                        <a:lnTo>
                          <a:pt x="402" y="668"/>
                        </a:lnTo>
                        <a:lnTo>
                          <a:pt x="274" y="689"/>
                        </a:lnTo>
                        <a:lnTo>
                          <a:pt x="124" y="677"/>
                        </a:lnTo>
                        <a:lnTo>
                          <a:pt x="0" y="627"/>
                        </a:lnTo>
                        <a:lnTo>
                          <a:pt x="265" y="668"/>
                        </a:lnTo>
                        <a:lnTo>
                          <a:pt x="418" y="623"/>
                        </a:lnTo>
                        <a:lnTo>
                          <a:pt x="575" y="511"/>
                        </a:lnTo>
                        <a:lnTo>
                          <a:pt x="650" y="357"/>
                        </a:lnTo>
                        <a:lnTo>
                          <a:pt x="696" y="154"/>
                        </a:lnTo>
                        <a:lnTo>
                          <a:pt x="658" y="0"/>
                        </a:lnTo>
                        <a:lnTo>
                          <a:pt x="720" y="25"/>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6" name="Google Shape;1926;p9"/>
                  <p:cNvSpPr/>
                  <p:nvPr/>
                </p:nvSpPr>
                <p:spPr>
                  <a:xfrm>
                    <a:off x="3532" y="2319"/>
                    <a:ext cx="17" cy="103"/>
                  </a:xfrm>
                  <a:custGeom>
                    <a:rect b="b" l="l" r="r" t="t"/>
                    <a:pathLst>
                      <a:path extrusionOk="0" h="1338" w="223">
                        <a:moveTo>
                          <a:pt x="216" y="12"/>
                        </a:moveTo>
                        <a:lnTo>
                          <a:pt x="223" y="207"/>
                        </a:lnTo>
                        <a:lnTo>
                          <a:pt x="191" y="382"/>
                        </a:lnTo>
                        <a:lnTo>
                          <a:pt x="125" y="652"/>
                        </a:lnTo>
                        <a:lnTo>
                          <a:pt x="63" y="910"/>
                        </a:lnTo>
                        <a:lnTo>
                          <a:pt x="50" y="1084"/>
                        </a:lnTo>
                        <a:lnTo>
                          <a:pt x="74" y="1229"/>
                        </a:lnTo>
                        <a:lnTo>
                          <a:pt x="137" y="1338"/>
                        </a:lnTo>
                        <a:lnTo>
                          <a:pt x="57" y="1263"/>
                        </a:lnTo>
                        <a:lnTo>
                          <a:pt x="8" y="1125"/>
                        </a:lnTo>
                        <a:lnTo>
                          <a:pt x="0" y="919"/>
                        </a:lnTo>
                        <a:lnTo>
                          <a:pt x="54" y="702"/>
                        </a:lnTo>
                        <a:lnTo>
                          <a:pt x="116" y="420"/>
                        </a:lnTo>
                        <a:lnTo>
                          <a:pt x="161" y="166"/>
                        </a:lnTo>
                        <a:lnTo>
                          <a:pt x="170" y="0"/>
                        </a:lnTo>
                        <a:lnTo>
                          <a:pt x="216" y="12"/>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7" name="Google Shape;1927;p9"/>
                  <p:cNvSpPr/>
                  <p:nvPr/>
                </p:nvSpPr>
                <p:spPr>
                  <a:xfrm>
                    <a:off x="3644" y="2379"/>
                    <a:ext cx="124" cy="68"/>
                  </a:xfrm>
                  <a:custGeom>
                    <a:rect b="b" l="l" r="r" t="t"/>
                    <a:pathLst>
                      <a:path extrusionOk="0" h="885" w="1607">
                        <a:moveTo>
                          <a:pt x="142" y="270"/>
                        </a:moveTo>
                        <a:lnTo>
                          <a:pt x="530" y="225"/>
                        </a:lnTo>
                        <a:lnTo>
                          <a:pt x="869" y="171"/>
                        </a:lnTo>
                        <a:lnTo>
                          <a:pt x="1168" y="104"/>
                        </a:lnTo>
                        <a:lnTo>
                          <a:pt x="1520" y="0"/>
                        </a:lnTo>
                        <a:lnTo>
                          <a:pt x="1582" y="150"/>
                        </a:lnTo>
                        <a:lnTo>
                          <a:pt x="1607" y="360"/>
                        </a:lnTo>
                        <a:lnTo>
                          <a:pt x="1603" y="507"/>
                        </a:lnTo>
                        <a:lnTo>
                          <a:pt x="1507" y="560"/>
                        </a:lnTo>
                        <a:lnTo>
                          <a:pt x="83" y="885"/>
                        </a:lnTo>
                        <a:lnTo>
                          <a:pt x="0" y="864"/>
                        </a:lnTo>
                        <a:lnTo>
                          <a:pt x="38" y="835"/>
                        </a:lnTo>
                        <a:lnTo>
                          <a:pt x="83" y="340"/>
                        </a:lnTo>
                        <a:lnTo>
                          <a:pt x="142" y="270"/>
                        </a:lnTo>
                        <a:close/>
                      </a:path>
                    </a:pathLst>
                  </a:custGeom>
                  <a:solidFill>
                    <a:srgbClr val="E1C3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8" name="Google Shape;1928;p9"/>
                  <p:cNvSpPr/>
                  <p:nvPr/>
                </p:nvSpPr>
                <p:spPr>
                  <a:xfrm>
                    <a:off x="3694" y="2295"/>
                    <a:ext cx="27" cy="22"/>
                  </a:xfrm>
                  <a:custGeom>
                    <a:rect b="b" l="l" r="r" t="t"/>
                    <a:pathLst>
                      <a:path extrusionOk="0" h="287" w="351">
                        <a:moveTo>
                          <a:pt x="265" y="0"/>
                        </a:moveTo>
                        <a:lnTo>
                          <a:pt x="323" y="34"/>
                        </a:lnTo>
                        <a:lnTo>
                          <a:pt x="351" y="146"/>
                        </a:lnTo>
                        <a:lnTo>
                          <a:pt x="83" y="287"/>
                        </a:lnTo>
                        <a:lnTo>
                          <a:pt x="0" y="283"/>
                        </a:lnTo>
                        <a:lnTo>
                          <a:pt x="54" y="187"/>
                        </a:lnTo>
                        <a:lnTo>
                          <a:pt x="137" y="83"/>
                        </a:lnTo>
                        <a:lnTo>
                          <a:pt x="219" y="13"/>
                        </a:lnTo>
                        <a:lnTo>
                          <a:pt x="265" y="0"/>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9" name="Google Shape;1929;p9"/>
                  <p:cNvSpPr/>
                  <p:nvPr/>
                </p:nvSpPr>
                <p:spPr>
                  <a:xfrm>
                    <a:off x="3561" y="2310"/>
                    <a:ext cx="39" cy="51"/>
                  </a:xfrm>
                  <a:custGeom>
                    <a:rect b="b" l="l" r="r" t="t"/>
                    <a:pathLst>
                      <a:path extrusionOk="0" h="661" w="513">
                        <a:moveTo>
                          <a:pt x="155" y="0"/>
                        </a:moveTo>
                        <a:lnTo>
                          <a:pt x="289" y="54"/>
                        </a:lnTo>
                        <a:lnTo>
                          <a:pt x="388" y="141"/>
                        </a:lnTo>
                        <a:lnTo>
                          <a:pt x="455" y="233"/>
                        </a:lnTo>
                        <a:lnTo>
                          <a:pt x="504" y="375"/>
                        </a:lnTo>
                        <a:lnTo>
                          <a:pt x="513" y="458"/>
                        </a:lnTo>
                        <a:lnTo>
                          <a:pt x="446" y="557"/>
                        </a:lnTo>
                        <a:lnTo>
                          <a:pt x="164" y="661"/>
                        </a:lnTo>
                        <a:lnTo>
                          <a:pt x="238" y="599"/>
                        </a:lnTo>
                        <a:lnTo>
                          <a:pt x="135" y="628"/>
                        </a:lnTo>
                        <a:lnTo>
                          <a:pt x="226" y="557"/>
                        </a:lnTo>
                        <a:lnTo>
                          <a:pt x="123" y="578"/>
                        </a:lnTo>
                        <a:lnTo>
                          <a:pt x="214" y="512"/>
                        </a:lnTo>
                        <a:lnTo>
                          <a:pt x="106" y="533"/>
                        </a:lnTo>
                        <a:lnTo>
                          <a:pt x="189" y="466"/>
                        </a:lnTo>
                        <a:lnTo>
                          <a:pt x="78" y="482"/>
                        </a:lnTo>
                        <a:lnTo>
                          <a:pt x="168" y="424"/>
                        </a:lnTo>
                        <a:lnTo>
                          <a:pt x="58" y="445"/>
                        </a:lnTo>
                        <a:lnTo>
                          <a:pt x="144" y="375"/>
                        </a:lnTo>
                        <a:lnTo>
                          <a:pt x="53" y="383"/>
                        </a:lnTo>
                        <a:lnTo>
                          <a:pt x="144" y="324"/>
                        </a:lnTo>
                        <a:lnTo>
                          <a:pt x="62" y="341"/>
                        </a:lnTo>
                        <a:lnTo>
                          <a:pt x="131" y="283"/>
                        </a:lnTo>
                        <a:lnTo>
                          <a:pt x="37" y="296"/>
                        </a:lnTo>
                        <a:lnTo>
                          <a:pt x="119" y="233"/>
                        </a:lnTo>
                        <a:lnTo>
                          <a:pt x="20" y="241"/>
                        </a:lnTo>
                        <a:lnTo>
                          <a:pt x="110" y="187"/>
                        </a:lnTo>
                        <a:lnTo>
                          <a:pt x="24" y="192"/>
                        </a:lnTo>
                        <a:lnTo>
                          <a:pt x="99" y="134"/>
                        </a:lnTo>
                        <a:lnTo>
                          <a:pt x="24" y="137"/>
                        </a:lnTo>
                        <a:lnTo>
                          <a:pt x="85" y="92"/>
                        </a:lnTo>
                        <a:lnTo>
                          <a:pt x="0" y="92"/>
                        </a:lnTo>
                        <a:lnTo>
                          <a:pt x="78" y="34"/>
                        </a:lnTo>
                        <a:lnTo>
                          <a:pt x="155" y="0"/>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0" name="Google Shape;1930;p9"/>
                  <p:cNvSpPr/>
                  <p:nvPr/>
                </p:nvSpPr>
                <p:spPr>
                  <a:xfrm>
                    <a:off x="3578" y="2289"/>
                    <a:ext cx="131" cy="28"/>
                  </a:xfrm>
                  <a:custGeom>
                    <a:rect b="b" l="l" r="r" t="t"/>
                    <a:pathLst>
                      <a:path extrusionOk="0" h="375" w="1698">
                        <a:moveTo>
                          <a:pt x="0" y="258"/>
                        </a:moveTo>
                        <a:lnTo>
                          <a:pt x="382" y="121"/>
                        </a:lnTo>
                        <a:lnTo>
                          <a:pt x="680" y="42"/>
                        </a:lnTo>
                        <a:lnTo>
                          <a:pt x="970" y="0"/>
                        </a:lnTo>
                        <a:lnTo>
                          <a:pt x="1197" y="4"/>
                        </a:lnTo>
                        <a:lnTo>
                          <a:pt x="1450" y="21"/>
                        </a:lnTo>
                        <a:lnTo>
                          <a:pt x="1607" y="42"/>
                        </a:lnTo>
                        <a:lnTo>
                          <a:pt x="1698" y="71"/>
                        </a:lnTo>
                        <a:lnTo>
                          <a:pt x="1437" y="191"/>
                        </a:lnTo>
                        <a:lnTo>
                          <a:pt x="1404" y="142"/>
                        </a:lnTo>
                        <a:lnTo>
                          <a:pt x="1350" y="71"/>
                        </a:lnTo>
                        <a:lnTo>
                          <a:pt x="1197" y="91"/>
                        </a:lnTo>
                        <a:lnTo>
                          <a:pt x="1143" y="179"/>
                        </a:lnTo>
                        <a:lnTo>
                          <a:pt x="654" y="245"/>
                        </a:lnTo>
                        <a:lnTo>
                          <a:pt x="601" y="158"/>
                        </a:lnTo>
                        <a:lnTo>
                          <a:pt x="423" y="191"/>
                        </a:lnTo>
                        <a:lnTo>
                          <a:pt x="374" y="375"/>
                        </a:lnTo>
                        <a:lnTo>
                          <a:pt x="116" y="325"/>
                        </a:lnTo>
                        <a:lnTo>
                          <a:pt x="0" y="258"/>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1" name="Google Shape;1931;p9"/>
                  <p:cNvSpPr/>
                  <p:nvPr/>
                </p:nvSpPr>
                <p:spPr>
                  <a:xfrm>
                    <a:off x="3622" y="2322"/>
                    <a:ext cx="131" cy="72"/>
                  </a:xfrm>
                  <a:custGeom>
                    <a:rect b="b" l="l" r="r" t="t"/>
                    <a:pathLst>
                      <a:path extrusionOk="0" h="936" w="1710">
                        <a:moveTo>
                          <a:pt x="0" y="171"/>
                        </a:moveTo>
                        <a:lnTo>
                          <a:pt x="307" y="105"/>
                        </a:lnTo>
                        <a:lnTo>
                          <a:pt x="700" y="38"/>
                        </a:lnTo>
                        <a:lnTo>
                          <a:pt x="1040" y="5"/>
                        </a:lnTo>
                        <a:lnTo>
                          <a:pt x="1180" y="0"/>
                        </a:lnTo>
                        <a:lnTo>
                          <a:pt x="1710" y="678"/>
                        </a:lnTo>
                        <a:lnTo>
                          <a:pt x="1686" y="708"/>
                        </a:lnTo>
                        <a:lnTo>
                          <a:pt x="1379" y="778"/>
                        </a:lnTo>
                        <a:lnTo>
                          <a:pt x="1313" y="704"/>
                        </a:lnTo>
                        <a:lnTo>
                          <a:pt x="775" y="804"/>
                        </a:lnTo>
                        <a:lnTo>
                          <a:pt x="837" y="895"/>
                        </a:lnTo>
                        <a:lnTo>
                          <a:pt x="452" y="936"/>
                        </a:lnTo>
                        <a:lnTo>
                          <a:pt x="419" y="899"/>
                        </a:lnTo>
                        <a:lnTo>
                          <a:pt x="154" y="484"/>
                        </a:lnTo>
                        <a:lnTo>
                          <a:pt x="0" y="213"/>
                        </a:lnTo>
                        <a:lnTo>
                          <a:pt x="0" y="171"/>
                        </a:lnTo>
                        <a:close/>
                      </a:path>
                    </a:pathLst>
                  </a:custGeom>
                  <a:solidFill>
                    <a:srgbClr val="C9C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2" name="Google Shape;1932;p9"/>
                  <p:cNvSpPr/>
                  <p:nvPr/>
                </p:nvSpPr>
                <p:spPr>
                  <a:xfrm>
                    <a:off x="3653" y="2329"/>
                    <a:ext cx="65" cy="49"/>
                  </a:xfrm>
                  <a:custGeom>
                    <a:rect b="b" l="l" r="r" t="t"/>
                    <a:pathLst>
                      <a:path extrusionOk="0" h="641" w="852">
                        <a:moveTo>
                          <a:pt x="4" y="59"/>
                        </a:moveTo>
                        <a:lnTo>
                          <a:pt x="131" y="42"/>
                        </a:lnTo>
                        <a:lnTo>
                          <a:pt x="165" y="92"/>
                        </a:lnTo>
                        <a:lnTo>
                          <a:pt x="201" y="29"/>
                        </a:lnTo>
                        <a:lnTo>
                          <a:pt x="326" y="17"/>
                        </a:lnTo>
                        <a:lnTo>
                          <a:pt x="355" y="59"/>
                        </a:lnTo>
                        <a:lnTo>
                          <a:pt x="388" y="62"/>
                        </a:lnTo>
                        <a:lnTo>
                          <a:pt x="405" y="13"/>
                        </a:lnTo>
                        <a:lnTo>
                          <a:pt x="517" y="0"/>
                        </a:lnTo>
                        <a:lnTo>
                          <a:pt x="563" y="66"/>
                        </a:lnTo>
                        <a:lnTo>
                          <a:pt x="542" y="117"/>
                        </a:lnTo>
                        <a:lnTo>
                          <a:pt x="600" y="117"/>
                        </a:lnTo>
                        <a:lnTo>
                          <a:pt x="657" y="204"/>
                        </a:lnTo>
                        <a:lnTo>
                          <a:pt x="646" y="249"/>
                        </a:lnTo>
                        <a:lnTo>
                          <a:pt x="704" y="254"/>
                        </a:lnTo>
                        <a:lnTo>
                          <a:pt x="752" y="337"/>
                        </a:lnTo>
                        <a:lnTo>
                          <a:pt x="735" y="387"/>
                        </a:lnTo>
                        <a:lnTo>
                          <a:pt x="790" y="400"/>
                        </a:lnTo>
                        <a:lnTo>
                          <a:pt x="852" y="479"/>
                        </a:lnTo>
                        <a:lnTo>
                          <a:pt x="843" y="537"/>
                        </a:lnTo>
                        <a:lnTo>
                          <a:pt x="715" y="562"/>
                        </a:lnTo>
                        <a:lnTo>
                          <a:pt x="657" y="516"/>
                        </a:lnTo>
                        <a:lnTo>
                          <a:pt x="653" y="571"/>
                        </a:lnTo>
                        <a:lnTo>
                          <a:pt x="501" y="599"/>
                        </a:lnTo>
                        <a:lnTo>
                          <a:pt x="455" y="562"/>
                        </a:lnTo>
                        <a:lnTo>
                          <a:pt x="438" y="603"/>
                        </a:lnTo>
                        <a:lnTo>
                          <a:pt x="297" y="641"/>
                        </a:lnTo>
                        <a:lnTo>
                          <a:pt x="239" y="528"/>
                        </a:lnTo>
                        <a:lnTo>
                          <a:pt x="269" y="479"/>
                        </a:lnTo>
                        <a:lnTo>
                          <a:pt x="214" y="499"/>
                        </a:lnTo>
                        <a:lnTo>
                          <a:pt x="165" y="408"/>
                        </a:lnTo>
                        <a:lnTo>
                          <a:pt x="180" y="328"/>
                        </a:lnTo>
                        <a:lnTo>
                          <a:pt x="119" y="341"/>
                        </a:lnTo>
                        <a:lnTo>
                          <a:pt x="74" y="192"/>
                        </a:lnTo>
                        <a:lnTo>
                          <a:pt x="29" y="196"/>
                        </a:lnTo>
                        <a:lnTo>
                          <a:pt x="0" y="125"/>
                        </a:lnTo>
                        <a:lnTo>
                          <a:pt x="4" y="59"/>
                        </a:lnTo>
                        <a:close/>
                      </a:path>
                    </a:pathLst>
                  </a:custGeom>
                  <a:solidFill>
                    <a:srgbClr val="FFE1E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3" name="Google Shape;1933;p9"/>
                  <p:cNvSpPr/>
                  <p:nvPr/>
                </p:nvSpPr>
                <p:spPr>
                  <a:xfrm>
                    <a:off x="3553" y="2284"/>
                    <a:ext cx="161" cy="26"/>
                  </a:xfrm>
                  <a:custGeom>
                    <a:rect b="b" l="l" r="r" t="t"/>
                    <a:pathLst>
                      <a:path extrusionOk="0" h="337" w="2093">
                        <a:moveTo>
                          <a:pt x="1648" y="12"/>
                        </a:moveTo>
                        <a:lnTo>
                          <a:pt x="1712" y="19"/>
                        </a:lnTo>
                        <a:lnTo>
                          <a:pt x="1775" y="32"/>
                        </a:lnTo>
                        <a:lnTo>
                          <a:pt x="1839" y="47"/>
                        </a:lnTo>
                        <a:lnTo>
                          <a:pt x="1878" y="54"/>
                        </a:lnTo>
                        <a:lnTo>
                          <a:pt x="2010" y="89"/>
                        </a:lnTo>
                        <a:lnTo>
                          <a:pt x="2034" y="100"/>
                        </a:lnTo>
                        <a:lnTo>
                          <a:pt x="2079" y="113"/>
                        </a:lnTo>
                        <a:lnTo>
                          <a:pt x="2091" y="122"/>
                        </a:lnTo>
                        <a:lnTo>
                          <a:pt x="2093" y="122"/>
                        </a:lnTo>
                        <a:lnTo>
                          <a:pt x="2079" y="122"/>
                        </a:lnTo>
                        <a:lnTo>
                          <a:pt x="1965" y="83"/>
                        </a:lnTo>
                        <a:lnTo>
                          <a:pt x="1849" y="56"/>
                        </a:lnTo>
                        <a:lnTo>
                          <a:pt x="1777" y="41"/>
                        </a:lnTo>
                        <a:lnTo>
                          <a:pt x="1727" y="30"/>
                        </a:lnTo>
                        <a:lnTo>
                          <a:pt x="1624" y="19"/>
                        </a:lnTo>
                        <a:lnTo>
                          <a:pt x="1497" y="10"/>
                        </a:lnTo>
                        <a:lnTo>
                          <a:pt x="1371" y="6"/>
                        </a:lnTo>
                        <a:lnTo>
                          <a:pt x="1239" y="12"/>
                        </a:lnTo>
                        <a:lnTo>
                          <a:pt x="1012" y="34"/>
                        </a:lnTo>
                        <a:lnTo>
                          <a:pt x="988" y="41"/>
                        </a:lnTo>
                        <a:lnTo>
                          <a:pt x="917" y="47"/>
                        </a:lnTo>
                        <a:lnTo>
                          <a:pt x="832" y="61"/>
                        </a:lnTo>
                        <a:lnTo>
                          <a:pt x="698" y="91"/>
                        </a:lnTo>
                        <a:lnTo>
                          <a:pt x="566" y="128"/>
                        </a:lnTo>
                        <a:lnTo>
                          <a:pt x="488" y="153"/>
                        </a:lnTo>
                        <a:lnTo>
                          <a:pt x="385" y="184"/>
                        </a:lnTo>
                        <a:lnTo>
                          <a:pt x="260" y="228"/>
                        </a:lnTo>
                        <a:lnTo>
                          <a:pt x="64" y="306"/>
                        </a:lnTo>
                        <a:lnTo>
                          <a:pt x="16" y="331"/>
                        </a:lnTo>
                        <a:lnTo>
                          <a:pt x="7" y="337"/>
                        </a:lnTo>
                        <a:lnTo>
                          <a:pt x="4" y="337"/>
                        </a:lnTo>
                        <a:lnTo>
                          <a:pt x="0" y="333"/>
                        </a:lnTo>
                        <a:lnTo>
                          <a:pt x="14" y="322"/>
                        </a:lnTo>
                        <a:lnTo>
                          <a:pt x="129" y="269"/>
                        </a:lnTo>
                        <a:lnTo>
                          <a:pt x="387" y="172"/>
                        </a:lnTo>
                        <a:lnTo>
                          <a:pt x="488" y="144"/>
                        </a:lnTo>
                        <a:lnTo>
                          <a:pt x="617" y="105"/>
                        </a:lnTo>
                        <a:lnTo>
                          <a:pt x="732" y="74"/>
                        </a:lnTo>
                        <a:lnTo>
                          <a:pt x="795" y="61"/>
                        </a:lnTo>
                        <a:lnTo>
                          <a:pt x="841" y="49"/>
                        </a:lnTo>
                        <a:lnTo>
                          <a:pt x="921" y="39"/>
                        </a:lnTo>
                        <a:lnTo>
                          <a:pt x="1001" y="30"/>
                        </a:lnTo>
                        <a:lnTo>
                          <a:pt x="1062" y="21"/>
                        </a:lnTo>
                        <a:lnTo>
                          <a:pt x="1319" y="0"/>
                        </a:lnTo>
                        <a:lnTo>
                          <a:pt x="1497" y="1"/>
                        </a:lnTo>
                        <a:lnTo>
                          <a:pt x="1648"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4" name="Google Shape;1934;p9"/>
                  <p:cNvSpPr/>
                  <p:nvPr/>
                </p:nvSpPr>
                <p:spPr>
                  <a:xfrm>
                    <a:off x="3570" y="2288"/>
                    <a:ext cx="194" cy="160"/>
                  </a:xfrm>
                  <a:custGeom>
                    <a:rect b="b" l="l" r="r" t="t"/>
                    <a:pathLst>
                      <a:path extrusionOk="0" h="2079" w="2520">
                        <a:moveTo>
                          <a:pt x="1507" y="16"/>
                        </a:moveTo>
                        <a:lnTo>
                          <a:pt x="1657" y="28"/>
                        </a:lnTo>
                        <a:lnTo>
                          <a:pt x="1659" y="30"/>
                        </a:lnTo>
                        <a:lnTo>
                          <a:pt x="1664" y="30"/>
                        </a:lnTo>
                        <a:lnTo>
                          <a:pt x="1664" y="34"/>
                        </a:lnTo>
                        <a:lnTo>
                          <a:pt x="1267" y="8"/>
                        </a:lnTo>
                        <a:lnTo>
                          <a:pt x="1078" y="11"/>
                        </a:lnTo>
                        <a:lnTo>
                          <a:pt x="979" y="20"/>
                        </a:lnTo>
                        <a:lnTo>
                          <a:pt x="918" y="28"/>
                        </a:lnTo>
                        <a:lnTo>
                          <a:pt x="708" y="65"/>
                        </a:lnTo>
                        <a:lnTo>
                          <a:pt x="556" y="101"/>
                        </a:lnTo>
                        <a:lnTo>
                          <a:pt x="324" y="184"/>
                        </a:lnTo>
                        <a:lnTo>
                          <a:pt x="223" y="230"/>
                        </a:lnTo>
                        <a:lnTo>
                          <a:pt x="166" y="257"/>
                        </a:lnTo>
                        <a:lnTo>
                          <a:pt x="151" y="270"/>
                        </a:lnTo>
                        <a:lnTo>
                          <a:pt x="144" y="277"/>
                        </a:lnTo>
                        <a:lnTo>
                          <a:pt x="144" y="281"/>
                        </a:lnTo>
                        <a:lnTo>
                          <a:pt x="234" y="279"/>
                        </a:lnTo>
                        <a:lnTo>
                          <a:pt x="293" y="270"/>
                        </a:lnTo>
                        <a:lnTo>
                          <a:pt x="382" y="239"/>
                        </a:lnTo>
                        <a:lnTo>
                          <a:pt x="437" y="228"/>
                        </a:lnTo>
                        <a:lnTo>
                          <a:pt x="471" y="224"/>
                        </a:lnTo>
                        <a:lnTo>
                          <a:pt x="471" y="305"/>
                        </a:lnTo>
                        <a:lnTo>
                          <a:pt x="431" y="347"/>
                        </a:lnTo>
                        <a:lnTo>
                          <a:pt x="435" y="351"/>
                        </a:lnTo>
                        <a:lnTo>
                          <a:pt x="479" y="333"/>
                        </a:lnTo>
                        <a:lnTo>
                          <a:pt x="485" y="323"/>
                        </a:lnTo>
                        <a:lnTo>
                          <a:pt x="487" y="228"/>
                        </a:lnTo>
                        <a:lnTo>
                          <a:pt x="491" y="188"/>
                        </a:lnTo>
                        <a:lnTo>
                          <a:pt x="497" y="171"/>
                        </a:lnTo>
                        <a:lnTo>
                          <a:pt x="519" y="153"/>
                        </a:lnTo>
                        <a:lnTo>
                          <a:pt x="581" y="139"/>
                        </a:lnTo>
                        <a:lnTo>
                          <a:pt x="656" y="129"/>
                        </a:lnTo>
                        <a:lnTo>
                          <a:pt x="678" y="133"/>
                        </a:lnTo>
                        <a:lnTo>
                          <a:pt x="690" y="147"/>
                        </a:lnTo>
                        <a:lnTo>
                          <a:pt x="692" y="169"/>
                        </a:lnTo>
                        <a:lnTo>
                          <a:pt x="696" y="171"/>
                        </a:lnTo>
                        <a:lnTo>
                          <a:pt x="696" y="178"/>
                        </a:lnTo>
                        <a:lnTo>
                          <a:pt x="682" y="182"/>
                        </a:lnTo>
                        <a:lnTo>
                          <a:pt x="625" y="186"/>
                        </a:lnTo>
                        <a:lnTo>
                          <a:pt x="593" y="193"/>
                        </a:lnTo>
                        <a:lnTo>
                          <a:pt x="547" y="194"/>
                        </a:lnTo>
                        <a:lnTo>
                          <a:pt x="534" y="210"/>
                        </a:lnTo>
                        <a:lnTo>
                          <a:pt x="536" y="254"/>
                        </a:lnTo>
                        <a:lnTo>
                          <a:pt x="542" y="272"/>
                        </a:lnTo>
                        <a:lnTo>
                          <a:pt x="541" y="362"/>
                        </a:lnTo>
                        <a:lnTo>
                          <a:pt x="536" y="366"/>
                        </a:lnTo>
                        <a:lnTo>
                          <a:pt x="534" y="382"/>
                        </a:lnTo>
                        <a:lnTo>
                          <a:pt x="507" y="404"/>
                        </a:lnTo>
                        <a:lnTo>
                          <a:pt x="507" y="406"/>
                        </a:lnTo>
                        <a:lnTo>
                          <a:pt x="515" y="412"/>
                        </a:lnTo>
                        <a:lnTo>
                          <a:pt x="541" y="410"/>
                        </a:lnTo>
                        <a:lnTo>
                          <a:pt x="556" y="390"/>
                        </a:lnTo>
                        <a:lnTo>
                          <a:pt x="560" y="340"/>
                        </a:lnTo>
                        <a:lnTo>
                          <a:pt x="558" y="305"/>
                        </a:lnTo>
                        <a:lnTo>
                          <a:pt x="552" y="247"/>
                        </a:lnTo>
                        <a:lnTo>
                          <a:pt x="547" y="226"/>
                        </a:lnTo>
                        <a:lnTo>
                          <a:pt x="547" y="218"/>
                        </a:lnTo>
                        <a:lnTo>
                          <a:pt x="552" y="212"/>
                        </a:lnTo>
                        <a:lnTo>
                          <a:pt x="580" y="224"/>
                        </a:lnTo>
                        <a:lnTo>
                          <a:pt x="596" y="254"/>
                        </a:lnTo>
                        <a:lnTo>
                          <a:pt x="627" y="406"/>
                        </a:lnTo>
                        <a:lnTo>
                          <a:pt x="644" y="536"/>
                        </a:lnTo>
                        <a:lnTo>
                          <a:pt x="644" y="538"/>
                        </a:lnTo>
                        <a:lnTo>
                          <a:pt x="640" y="542"/>
                        </a:lnTo>
                        <a:lnTo>
                          <a:pt x="593" y="555"/>
                        </a:lnTo>
                        <a:lnTo>
                          <a:pt x="562" y="572"/>
                        </a:lnTo>
                        <a:lnTo>
                          <a:pt x="525" y="626"/>
                        </a:lnTo>
                        <a:lnTo>
                          <a:pt x="431" y="812"/>
                        </a:lnTo>
                        <a:lnTo>
                          <a:pt x="337" y="931"/>
                        </a:lnTo>
                        <a:lnTo>
                          <a:pt x="311" y="972"/>
                        </a:lnTo>
                        <a:lnTo>
                          <a:pt x="301" y="972"/>
                        </a:lnTo>
                        <a:lnTo>
                          <a:pt x="238" y="933"/>
                        </a:lnTo>
                        <a:lnTo>
                          <a:pt x="232" y="933"/>
                        </a:lnTo>
                        <a:lnTo>
                          <a:pt x="227" y="940"/>
                        </a:lnTo>
                        <a:lnTo>
                          <a:pt x="267" y="968"/>
                        </a:lnTo>
                        <a:lnTo>
                          <a:pt x="328" y="1001"/>
                        </a:lnTo>
                        <a:lnTo>
                          <a:pt x="354" y="1001"/>
                        </a:lnTo>
                        <a:lnTo>
                          <a:pt x="374" y="990"/>
                        </a:lnTo>
                        <a:lnTo>
                          <a:pt x="394" y="962"/>
                        </a:lnTo>
                        <a:lnTo>
                          <a:pt x="433" y="859"/>
                        </a:lnTo>
                        <a:lnTo>
                          <a:pt x="495" y="718"/>
                        </a:lnTo>
                        <a:lnTo>
                          <a:pt x="534" y="645"/>
                        </a:lnTo>
                        <a:lnTo>
                          <a:pt x="556" y="619"/>
                        </a:lnTo>
                        <a:lnTo>
                          <a:pt x="562" y="612"/>
                        </a:lnTo>
                        <a:lnTo>
                          <a:pt x="566" y="612"/>
                        </a:lnTo>
                        <a:lnTo>
                          <a:pt x="712" y="895"/>
                        </a:lnTo>
                        <a:lnTo>
                          <a:pt x="870" y="1170"/>
                        </a:lnTo>
                        <a:lnTo>
                          <a:pt x="995" y="1366"/>
                        </a:lnTo>
                        <a:lnTo>
                          <a:pt x="1032" y="1419"/>
                        </a:lnTo>
                        <a:lnTo>
                          <a:pt x="1054" y="1434"/>
                        </a:lnTo>
                        <a:lnTo>
                          <a:pt x="1039" y="1468"/>
                        </a:lnTo>
                        <a:lnTo>
                          <a:pt x="1021" y="1551"/>
                        </a:lnTo>
                        <a:lnTo>
                          <a:pt x="1012" y="1664"/>
                        </a:lnTo>
                        <a:lnTo>
                          <a:pt x="1008" y="1768"/>
                        </a:lnTo>
                        <a:lnTo>
                          <a:pt x="989" y="1973"/>
                        </a:lnTo>
                        <a:lnTo>
                          <a:pt x="985" y="2002"/>
                        </a:lnTo>
                        <a:lnTo>
                          <a:pt x="975" y="2008"/>
                        </a:lnTo>
                        <a:lnTo>
                          <a:pt x="953" y="2002"/>
                        </a:lnTo>
                        <a:lnTo>
                          <a:pt x="938" y="1990"/>
                        </a:lnTo>
                        <a:lnTo>
                          <a:pt x="934" y="1970"/>
                        </a:lnTo>
                        <a:lnTo>
                          <a:pt x="949" y="1935"/>
                        </a:lnTo>
                        <a:lnTo>
                          <a:pt x="951" y="1921"/>
                        </a:lnTo>
                        <a:lnTo>
                          <a:pt x="959" y="1885"/>
                        </a:lnTo>
                        <a:lnTo>
                          <a:pt x="959" y="1628"/>
                        </a:lnTo>
                        <a:lnTo>
                          <a:pt x="965" y="1575"/>
                        </a:lnTo>
                        <a:lnTo>
                          <a:pt x="971" y="1509"/>
                        </a:lnTo>
                        <a:lnTo>
                          <a:pt x="986" y="1470"/>
                        </a:lnTo>
                        <a:lnTo>
                          <a:pt x="985" y="1458"/>
                        </a:lnTo>
                        <a:lnTo>
                          <a:pt x="981" y="1454"/>
                        </a:lnTo>
                        <a:lnTo>
                          <a:pt x="971" y="1470"/>
                        </a:lnTo>
                        <a:lnTo>
                          <a:pt x="951" y="1521"/>
                        </a:lnTo>
                        <a:lnTo>
                          <a:pt x="945" y="1565"/>
                        </a:lnTo>
                        <a:lnTo>
                          <a:pt x="945" y="1642"/>
                        </a:lnTo>
                        <a:lnTo>
                          <a:pt x="936" y="1733"/>
                        </a:lnTo>
                        <a:lnTo>
                          <a:pt x="940" y="1812"/>
                        </a:lnTo>
                        <a:lnTo>
                          <a:pt x="931" y="1922"/>
                        </a:lnTo>
                        <a:lnTo>
                          <a:pt x="927" y="1929"/>
                        </a:lnTo>
                        <a:lnTo>
                          <a:pt x="923" y="1933"/>
                        </a:lnTo>
                        <a:lnTo>
                          <a:pt x="885" y="1921"/>
                        </a:lnTo>
                        <a:lnTo>
                          <a:pt x="813" y="1870"/>
                        </a:lnTo>
                        <a:lnTo>
                          <a:pt x="573" y="1664"/>
                        </a:lnTo>
                        <a:lnTo>
                          <a:pt x="473" y="1575"/>
                        </a:lnTo>
                        <a:lnTo>
                          <a:pt x="473" y="1573"/>
                        </a:lnTo>
                        <a:lnTo>
                          <a:pt x="466" y="1566"/>
                        </a:lnTo>
                        <a:lnTo>
                          <a:pt x="464" y="1566"/>
                        </a:lnTo>
                        <a:lnTo>
                          <a:pt x="459" y="1571"/>
                        </a:lnTo>
                        <a:lnTo>
                          <a:pt x="459" y="1582"/>
                        </a:lnTo>
                        <a:lnTo>
                          <a:pt x="527" y="1642"/>
                        </a:lnTo>
                        <a:lnTo>
                          <a:pt x="688" y="1780"/>
                        </a:lnTo>
                        <a:lnTo>
                          <a:pt x="749" y="1830"/>
                        </a:lnTo>
                        <a:lnTo>
                          <a:pt x="894" y="1966"/>
                        </a:lnTo>
                        <a:lnTo>
                          <a:pt x="934" y="2006"/>
                        </a:lnTo>
                        <a:lnTo>
                          <a:pt x="951" y="2016"/>
                        </a:lnTo>
                        <a:lnTo>
                          <a:pt x="1006" y="2030"/>
                        </a:lnTo>
                        <a:lnTo>
                          <a:pt x="1037" y="2030"/>
                        </a:lnTo>
                        <a:lnTo>
                          <a:pt x="1338" y="1980"/>
                        </a:lnTo>
                        <a:lnTo>
                          <a:pt x="1428" y="1962"/>
                        </a:lnTo>
                        <a:lnTo>
                          <a:pt x="1566" y="1933"/>
                        </a:lnTo>
                        <a:lnTo>
                          <a:pt x="1688" y="1907"/>
                        </a:lnTo>
                        <a:lnTo>
                          <a:pt x="1774" y="1887"/>
                        </a:lnTo>
                        <a:lnTo>
                          <a:pt x="2009" y="1832"/>
                        </a:lnTo>
                        <a:lnTo>
                          <a:pt x="2289" y="1760"/>
                        </a:lnTo>
                        <a:lnTo>
                          <a:pt x="2378" y="1735"/>
                        </a:lnTo>
                        <a:lnTo>
                          <a:pt x="2428" y="1723"/>
                        </a:lnTo>
                        <a:lnTo>
                          <a:pt x="2503" y="1703"/>
                        </a:lnTo>
                        <a:lnTo>
                          <a:pt x="2516" y="1701"/>
                        </a:lnTo>
                        <a:lnTo>
                          <a:pt x="2520" y="1705"/>
                        </a:lnTo>
                        <a:lnTo>
                          <a:pt x="2516" y="1740"/>
                        </a:lnTo>
                        <a:lnTo>
                          <a:pt x="2505" y="1764"/>
                        </a:lnTo>
                        <a:lnTo>
                          <a:pt x="2487" y="1777"/>
                        </a:lnTo>
                        <a:lnTo>
                          <a:pt x="2422" y="1800"/>
                        </a:lnTo>
                        <a:lnTo>
                          <a:pt x="2357" y="1812"/>
                        </a:lnTo>
                        <a:lnTo>
                          <a:pt x="2291" y="1826"/>
                        </a:lnTo>
                        <a:lnTo>
                          <a:pt x="2136" y="1847"/>
                        </a:lnTo>
                        <a:lnTo>
                          <a:pt x="2040" y="1861"/>
                        </a:lnTo>
                        <a:lnTo>
                          <a:pt x="1967" y="1876"/>
                        </a:lnTo>
                        <a:lnTo>
                          <a:pt x="1831" y="1905"/>
                        </a:lnTo>
                        <a:lnTo>
                          <a:pt x="1671" y="1940"/>
                        </a:lnTo>
                        <a:lnTo>
                          <a:pt x="1471" y="1996"/>
                        </a:lnTo>
                        <a:lnTo>
                          <a:pt x="1455" y="2000"/>
                        </a:lnTo>
                        <a:lnTo>
                          <a:pt x="1313" y="2041"/>
                        </a:lnTo>
                        <a:lnTo>
                          <a:pt x="1261" y="2052"/>
                        </a:lnTo>
                        <a:lnTo>
                          <a:pt x="1151" y="2071"/>
                        </a:lnTo>
                        <a:lnTo>
                          <a:pt x="1052" y="2079"/>
                        </a:lnTo>
                        <a:lnTo>
                          <a:pt x="958" y="2067"/>
                        </a:lnTo>
                        <a:lnTo>
                          <a:pt x="923" y="2054"/>
                        </a:lnTo>
                        <a:lnTo>
                          <a:pt x="817" y="1962"/>
                        </a:lnTo>
                        <a:lnTo>
                          <a:pt x="690" y="1839"/>
                        </a:lnTo>
                        <a:lnTo>
                          <a:pt x="619" y="1777"/>
                        </a:lnTo>
                        <a:lnTo>
                          <a:pt x="491" y="1672"/>
                        </a:lnTo>
                        <a:lnTo>
                          <a:pt x="392" y="1593"/>
                        </a:lnTo>
                        <a:lnTo>
                          <a:pt x="387" y="1578"/>
                        </a:lnTo>
                        <a:lnTo>
                          <a:pt x="387" y="1569"/>
                        </a:lnTo>
                        <a:lnTo>
                          <a:pt x="400" y="1551"/>
                        </a:lnTo>
                        <a:lnTo>
                          <a:pt x="408" y="1519"/>
                        </a:lnTo>
                        <a:lnTo>
                          <a:pt x="402" y="1501"/>
                        </a:lnTo>
                        <a:lnTo>
                          <a:pt x="414" y="1472"/>
                        </a:lnTo>
                        <a:lnTo>
                          <a:pt x="412" y="1438"/>
                        </a:lnTo>
                        <a:lnTo>
                          <a:pt x="418" y="1430"/>
                        </a:lnTo>
                        <a:lnTo>
                          <a:pt x="416" y="1391"/>
                        </a:lnTo>
                        <a:lnTo>
                          <a:pt x="409" y="1381"/>
                        </a:lnTo>
                        <a:lnTo>
                          <a:pt x="414" y="1363"/>
                        </a:lnTo>
                        <a:lnTo>
                          <a:pt x="409" y="1336"/>
                        </a:lnTo>
                        <a:lnTo>
                          <a:pt x="400" y="1324"/>
                        </a:lnTo>
                        <a:lnTo>
                          <a:pt x="404" y="1311"/>
                        </a:lnTo>
                        <a:lnTo>
                          <a:pt x="392" y="1275"/>
                        </a:lnTo>
                        <a:lnTo>
                          <a:pt x="390" y="1258"/>
                        </a:lnTo>
                        <a:lnTo>
                          <a:pt x="378" y="1241"/>
                        </a:lnTo>
                        <a:lnTo>
                          <a:pt x="378" y="1223"/>
                        </a:lnTo>
                        <a:lnTo>
                          <a:pt x="366" y="1205"/>
                        </a:lnTo>
                        <a:lnTo>
                          <a:pt x="313" y="1176"/>
                        </a:lnTo>
                        <a:lnTo>
                          <a:pt x="267" y="1166"/>
                        </a:lnTo>
                        <a:lnTo>
                          <a:pt x="238" y="1170"/>
                        </a:lnTo>
                        <a:lnTo>
                          <a:pt x="226" y="1179"/>
                        </a:lnTo>
                        <a:lnTo>
                          <a:pt x="208" y="1203"/>
                        </a:lnTo>
                        <a:lnTo>
                          <a:pt x="208" y="1239"/>
                        </a:lnTo>
                        <a:lnTo>
                          <a:pt x="212" y="1267"/>
                        </a:lnTo>
                        <a:lnTo>
                          <a:pt x="221" y="1293"/>
                        </a:lnTo>
                        <a:lnTo>
                          <a:pt x="216" y="1315"/>
                        </a:lnTo>
                        <a:lnTo>
                          <a:pt x="227" y="1330"/>
                        </a:lnTo>
                        <a:lnTo>
                          <a:pt x="223" y="1344"/>
                        </a:lnTo>
                        <a:lnTo>
                          <a:pt x="223" y="1353"/>
                        </a:lnTo>
                        <a:lnTo>
                          <a:pt x="234" y="1366"/>
                        </a:lnTo>
                        <a:lnTo>
                          <a:pt x="227" y="1376"/>
                        </a:lnTo>
                        <a:lnTo>
                          <a:pt x="230" y="1394"/>
                        </a:lnTo>
                        <a:lnTo>
                          <a:pt x="234" y="1398"/>
                        </a:lnTo>
                        <a:lnTo>
                          <a:pt x="227" y="1409"/>
                        </a:lnTo>
                        <a:lnTo>
                          <a:pt x="227" y="1429"/>
                        </a:lnTo>
                        <a:lnTo>
                          <a:pt x="232" y="1433"/>
                        </a:lnTo>
                        <a:lnTo>
                          <a:pt x="221" y="1453"/>
                        </a:lnTo>
                        <a:lnTo>
                          <a:pt x="221" y="1467"/>
                        </a:lnTo>
                        <a:lnTo>
                          <a:pt x="153" y="1415"/>
                        </a:lnTo>
                        <a:lnTo>
                          <a:pt x="103" y="1381"/>
                        </a:lnTo>
                        <a:lnTo>
                          <a:pt x="32" y="1320"/>
                        </a:lnTo>
                        <a:lnTo>
                          <a:pt x="28" y="1271"/>
                        </a:lnTo>
                        <a:lnTo>
                          <a:pt x="4" y="1243"/>
                        </a:lnTo>
                        <a:lnTo>
                          <a:pt x="0" y="1192"/>
                        </a:lnTo>
                        <a:lnTo>
                          <a:pt x="2" y="946"/>
                        </a:lnTo>
                        <a:lnTo>
                          <a:pt x="13" y="935"/>
                        </a:lnTo>
                        <a:lnTo>
                          <a:pt x="28" y="933"/>
                        </a:lnTo>
                        <a:lnTo>
                          <a:pt x="166" y="887"/>
                        </a:lnTo>
                        <a:lnTo>
                          <a:pt x="315" y="806"/>
                        </a:lnTo>
                        <a:lnTo>
                          <a:pt x="346" y="782"/>
                        </a:lnTo>
                        <a:lnTo>
                          <a:pt x="398" y="725"/>
                        </a:lnTo>
                        <a:lnTo>
                          <a:pt x="418" y="691"/>
                        </a:lnTo>
                        <a:lnTo>
                          <a:pt x="418" y="689"/>
                        </a:lnTo>
                        <a:lnTo>
                          <a:pt x="416" y="687"/>
                        </a:lnTo>
                        <a:lnTo>
                          <a:pt x="396" y="705"/>
                        </a:lnTo>
                        <a:lnTo>
                          <a:pt x="366" y="705"/>
                        </a:lnTo>
                        <a:lnTo>
                          <a:pt x="346" y="695"/>
                        </a:lnTo>
                        <a:lnTo>
                          <a:pt x="324" y="683"/>
                        </a:lnTo>
                        <a:lnTo>
                          <a:pt x="287" y="691"/>
                        </a:lnTo>
                        <a:lnTo>
                          <a:pt x="253" y="707"/>
                        </a:lnTo>
                        <a:lnTo>
                          <a:pt x="223" y="727"/>
                        </a:lnTo>
                        <a:lnTo>
                          <a:pt x="221" y="727"/>
                        </a:lnTo>
                        <a:lnTo>
                          <a:pt x="218" y="725"/>
                        </a:lnTo>
                        <a:lnTo>
                          <a:pt x="253" y="700"/>
                        </a:lnTo>
                        <a:lnTo>
                          <a:pt x="295" y="681"/>
                        </a:lnTo>
                        <a:lnTo>
                          <a:pt x="321" y="677"/>
                        </a:lnTo>
                        <a:lnTo>
                          <a:pt x="339" y="681"/>
                        </a:lnTo>
                        <a:lnTo>
                          <a:pt x="372" y="698"/>
                        </a:lnTo>
                        <a:lnTo>
                          <a:pt x="380" y="698"/>
                        </a:lnTo>
                        <a:lnTo>
                          <a:pt x="387" y="691"/>
                        </a:lnTo>
                        <a:lnTo>
                          <a:pt x="387" y="687"/>
                        </a:lnTo>
                        <a:lnTo>
                          <a:pt x="344" y="661"/>
                        </a:lnTo>
                        <a:lnTo>
                          <a:pt x="304" y="663"/>
                        </a:lnTo>
                        <a:lnTo>
                          <a:pt x="208" y="713"/>
                        </a:lnTo>
                        <a:lnTo>
                          <a:pt x="180" y="721"/>
                        </a:lnTo>
                        <a:lnTo>
                          <a:pt x="164" y="721"/>
                        </a:lnTo>
                        <a:lnTo>
                          <a:pt x="155" y="725"/>
                        </a:lnTo>
                        <a:lnTo>
                          <a:pt x="153" y="722"/>
                        </a:lnTo>
                        <a:lnTo>
                          <a:pt x="151" y="722"/>
                        </a:lnTo>
                        <a:lnTo>
                          <a:pt x="151" y="718"/>
                        </a:lnTo>
                        <a:lnTo>
                          <a:pt x="255" y="657"/>
                        </a:lnTo>
                        <a:lnTo>
                          <a:pt x="306" y="614"/>
                        </a:lnTo>
                        <a:lnTo>
                          <a:pt x="359" y="566"/>
                        </a:lnTo>
                        <a:lnTo>
                          <a:pt x="370" y="544"/>
                        </a:lnTo>
                        <a:lnTo>
                          <a:pt x="378" y="538"/>
                        </a:lnTo>
                        <a:lnTo>
                          <a:pt x="394" y="575"/>
                        </a:lnTo>
                        <a:lnTo>
                          <a:pt x="402" y="632"/>
                        </a:lnTo>
                        <a:lnTo>
                          <a:pt x="409" y="639"/>
                        </a:lnTo>
                        <a:lnTo>
                          <a:pt x="416" y="630"/>
                        </a:lnTo>
                        <a:lnTo>
                          <a:pt x="396" y="542"/>
                        </a:lnTo>
                        <a:lnTo>
                          <a:pt x="376" y="501"/>
                        </a:lnTo>
                        <a:lnTo>
                          <a:pt x="372" y="496"/>
                        </a:lnTo>
                        <a:lnTo>
                          <a:pt x="366" y="496"/>
                        </a:lnTo>
                        <a:lnTo>
                          <a:pt x="356" y="507"/>
                        </a:lnTo>
                        <a:lnTo>
                          <a:pt x="352" y="507"/>
                        </a:lnTo>
                        <a:lnTo>
                          <a:pt x="348" y="477"/>
                        </a:lnTo>
                        <a:lnTo>
                          <a:pt x="321" y="426"/>
                        </a:lnTo>
                        <a:lnTo>
                          <a:pt x="285" y="384"/>
                        </a:lnTo>
                        <a:lnTo>
                          <a:pt x="201" y="327"/>
                        </a:lnTo>
                        <a:lnTo>
                          <a:pt x="168" y="311"/>
                        </a:lnTo>
                        <a:lnTo>
                          <a:pt x="101" y="289"/>
                        </a:lnTo>
                        <a:lnTo>
                          <a:pt x="81" y="277"/>
                        </a:lnTo>
                        <a:lnTo>
                          <a:pt x="70" y="274"/>
                        </a:lnTo>
                        <a:lnTo>
                          <a:pt x="65" y="270"/>
                        </a:lnTo>
                        <a:lnTo>
                          <a:pt x="87" y="257"/>
                        </a:lnTo>
                        <a:lnTo>
                          <a:pt x="162" y="222"/>
                        </a:lnTo>
                        <a:lnTo>
                          <a:pt x="230" y="200"/>
                        </a:lnTo>
                        <a:lnTo>
                          <a:pt x="238" y="193"/>
                        </a:lnTo>
                        <a:lnTo>
                          <a:pt x="271" y="186"/>
                        </a:lnTo>
                        <a:lnTo>
                          <a:pt x="304" y="171"/>
                        </a:lnTo>
                        <a:lnTo>
                          <a:pt x="398" y="140"/>
                        </a:lnTo>
                        <a:lnTo>
                          <a:pt x="473" y="119"/>
                        </a:lnTo>
                        <a:lnTo>
                          <a:pt x="512" y="107"/>
                        </a:lnTo>
                        <a:lnTo>
                          <a:pt x="605" y="81"/>
                        </a:lnTo>
                        <a:lnTo>
                          <a:pt x="743" y="52"/>
                        </a:lnTo>
                        <a:lnTo>
                          <a:pt x="888" y="26"/>
                        </a:lnTo>
                        <a:lnTo>
                          <a:pt x="1050" y="6"/>
                        </a:lnTo>
                        <a:lnTo>
                          <a:pt x="1171" y="0"/>
                        </a:lnTo>
                        <a:lnTo>
                          <a:pt x="1281" y="2"/>
                        </a:lnTo>
                        <a:lnTo>
                          <a:pt x="1507"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5" name="Google Shape;1935;p9"/>
                  <p:cNvSpPr/>
                  <p:nvPr/>
                </p:nvSpPr>
                <p:spPr>
                  <a:xfrm>
                    <a:off x="3628" y="2292"/>
                    <a:ext cx="52" cy="25"/>
                  </a:xfrm>
                  <a:custGeom>
                    <a:rect b="b" l="l" r="r" t="t"/>
                    <a:pathLst>
                      <a:path extrusionOk="0" h="324" w="671">
                        <a:moveTo>
                          <a:pt x="664" y="4"/>
                        </a:moveTo>
                        <a:lnTo>
                          <a:pt x="671" y="19"/>
                        </a:lnTo>
                        <a:lnTo>
                          <a:pt x="671" y="41"/>
                        </a:lnTo>
                        <a:lnTo>
                          <a:pt x="614" y="48"/>
                        </a:lnTo>
                        <a:lnTo>
                          <a:pt x="551" y="59"/>
                        </a:lnTo>
                        <a:lnTo>
                          <a:pt x="542" y="63"/>
                        </a:lnTo>
                        <a:lnTo>
                          <a:pt x="537" y="91"/>
                        </a:lnTo>
                        <a:lnTo>
                          <a:pt x="537" y="156"/>
                        </a:lnTo>
                        <a:lnTo>
                          <a:pt x="527" y="162"/>
                        </a:lnTo>
                        <a:lnTo>
                          <a:pt x="518" y="162"/>
                        </a:lnTo>
                        <a:lnTo>
                          <a:pt x="518" y="158"/>
                        </a:lnTo>
                        <a:lnTo>
                          <a:pt x="487" y="152"/>
                        </a:lnTo>
                        <a:lnTo>
                          <a:pt x="387" y="156"/>
                        </a:lnTo>
                        <a:lnTo>
                          <a:pt x="258" y="170"/>
                        </a:lnTo>
                        <a:lnTo>
                          <a:pt x="254" y="176"/>
                        </a:lnTo>
                        <a:lnTo>
                          <a:pt x="254" y="180"/>
                        </a:lnTo>
                        <a:lnTo>
                          <a:pt x="258" y="184"/>
                        </a:lnTo>
                        <a:lnTo>
                          <a:pt x="418" y="172"/>
                        </a:lnTo>
                        <a:lnTo>
                          <a:pt x="542" y="172"/>
                        </a:lnTo>
                        <a:lnTo>
                          <a:pt x="553" y="158"/>
                        </a:lnTo>
                        <a:lnTo>
                          <a:pt x="551" y="79"/>
                        </a:lnTo>
                        <a:lnTo>
                          <a:pt x="562" y="74"/>
                        </a:lnTo>
                        <a:lnTo>
                          <a:pt x="579" y="79"/>
                        </a:lnTo>
                        <a:lnTo>
                          <a:pt x="597" y="101"/>
                        </a:lnTo>
                        <a:lnTo>
                          <a:pt x="610" y="149"/>
                        </a:lnTo>
                        <a:lnTo>
                          <a:pt x="626" y="239"/>
                        </a:lnTo>
                        <a:lnTo>
                          <a:pt x="628" y="307"/>
                        </a:lnTo>
                        <a:lnTo>
                          <a:pt x="620" y="314"/>
                        </a:lnTo>
                        <a:lnTo>
                          <a:pt x="597" y="309"/>
                        </a:lnTo>
                        <a:lnTo>
                          <a:pt x="542" y="287"/>
                        </a:lnTo>
                        <a:lnTo>
                          <a:pt x="485" y="267"/>
                        </a:lnTo>
                        <a:lnTo>
                          <a:pt x="407" y="261"/>
                        </a:lnTo>
                        <a:lnTo>
                          <a:pt x="344" y="267"/>
                        </a:lnTo>
                        <a:lnTo>
                          <a:pt x="263" y="281"/>
                        </a:lnTo>
                        <a:lnTo>
                          <a:pt x="66" y="318"/>
                        </a:lnTo>
                        <a:lnTo>
                          <a:pt x="35" y="324"/>
                        </a:lnTo>
                        <a:lnTo>
                          <a:pt x="27" y="324"/>
                        </a:lnTo>
                        <a:lnTo>
                          <a:pt x="13" y="276"/>
                        </a:lnTo>
                        <a:lnTo>
                          <a:pt x="15" y="267"/>
                        </a:lnTo>
                        <a:lnTo>
                          <a:pt x="110" y="249"/>
                        </a:lnTo>
                        <a:lnTo>
                          <a:pt x="124" y="247"/>
                        </a:lnTo>
                        <a:lnTo>
                          <a:pt x="171" y="239"/>
                        </a:lnTo>
                        <a:lnTo>
                          <a:pt x="285" y="223"/>
                        </a:lnTo>
                        <a:lnTo>
                          <a:pt x="294" y="215"/>
                        </a:lnTo>
                        <a:lnTo>
                          <a:pt x="294" y="205"/>
                        </a:lnTo>
                        <a:lnTo>
                          <a:pt x="287" y="199"/>
                        </a:lnTo>
                        <a:lnTo>
                          <a:pt x="193" y="208"/>
                        </a:lnTo>
                        <a:lnTo>
                          <a:pt x="175" y="212"/>
                        </a:lnTo>
                        <a:lnTo>
                          <a:pt x="105" y="219"/>
                        </a:lnTo>
                        <a:lnTo>
                          <a:pt x="61" y="226"/>
                        </a:lnTo>
                        <a:lnTo>
                          <a:pt x="15" y="232"/>
                        </a:lnTo>
                        <a:lnTo>
                          <a:pt x="11" y="232"/>
                        </a:lnTo>
                        <a:lnTo>
                          <a:pt x="5" y="223"/>
                        </a:lnTo>
                        <a:lnTo>
                          <a:pt x="0" y="192"/>
                        </a:lnTo>
                        <a:lnTo>
                          <a:pt x="0" y="190"/>
                        </a:lnTo>
                        <a:lnTo>
                          <a:pt x="114" y="166"/>
                        </a:lnTo>
                        <a:lnTo>
                          <a:pt x="231" y="146"/>
                        </a:lnTo>
                        <a:lnTo>
                          <a:pt x="342" y="136"/>
                        </a:lnTo>
                        <a:lnTo>
                          <a:pt x="448" y="123"/>
                        </a:lnTo>
                        <a:lnTo>
                          <a:pt x="459" y="123"/>
                        </a:lnTo>
                        <a:lnTo>
                          <a:pt x="466" y="116"/>
                        </a:lnTo>
                        <a:lnTo>
                          <a:pt x="472" y="45"/>
                        </a:lnTo>
                        <a:lnTo>
                          <a:pt x="481" y="21"/>
                        </a:lnTo>
                        <a:lnTo>
                          <a:pt x="515" y="6"/>
                        </a:lnTo>
                        <a:lnTo>
                          <a:pt x="586" y="0"/>
                        </a:lnTo>
                        <a:lnTo>
                          <a:pt x="658" y="0"/>
                        </a:lnTo>
                        <a:lnTo>
                          <a:pt x="664"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9"/>
                  <p:cNvSpPr/>
                  <p:nvPr/>
                </p:nvSpPr>
                <p:spPr>
                  <a:xfrm>
                    <a:off x="3682" y="2293"/>
                    <a:ext cx="27" cy="20"/>
                  </a:xfrm>
                  <a:custGeom>
                    <a:rect b="b" l="l" r="r" t="t"/>
                    <a:pathLst>
                      <a:path extrusionOk="0" h="260" w="349">
                        <a:moveTo>
                          <a:pt x="349" y="5"/>
                        </a:moveTo>
                        <a:lnTo>
                          <a:pt x="349" y="9"/>
                        </a:lnTo>
                        <a:lnTo>
                          <a:pt x="317" y="29"/>
                        </a:lnTo>
                        <a:lnTo>
                          <a:pt x="229" y="70"/>
                        </a:lnTo>
                        <a:lnTo>
                          <a:pt x="195" y="95"/>
                        </a:lnTo>
                        <a:lnTo>
                          <a:pt x="142" y="155"/>
                        </a:lnTo>
                        <a:lnTo>
                          <a:pt x="114" y="194"/>
                        </a:lnTo>
                        <a:lnTo>
                          <a:pt x="92" y="240"/>
                        </a:lnTo>
                        <a:lnTo>
                          <a:pt x="90" y="258"/>
                        </a:lnTo>
                        <a:lnTo>
                          <a:pt x="87" y="260"/>
                        </a:lnTo>
                        <a:lnTo>
                          <a:pt x="83" y="260"/>
                        </a:lnTo>
                        <a:lnTo>
                          <a:pt x="61" y="159"/>
                        </a:lnTo>
                        <a:lnTo>
                          <a:pt x="31" y="60"/>
                        </a:lnTo>
                        <a:lnTo>
                          <a:pt x="13" y="36"/>
                        </a:lnTo>
                        <a:lnTo>
                          <a:pt x="0" y="24"/>
                        </a:lnTo>
                        <a:lnTo>
                          <a:pt x="0" y="18"/>
                        </a:lnTo>
                        <a:lnTo>
                          <a:pt x="13" y="18"/>
                        </a:lnTo>
                        <a:lnTo>
                          <a:pt x="39" y="50"/>
                        </a:lnTo>
                        <a:lnTo>
                          <a:pt x="59" y="93"/>
                        </a:lnTo>
                        <a:lnTo>
                          <a:pt x="72" y="103"/>
                        </a:lnTo>
                        <a:lnTo>
                          <a:pt x="112" y="97"/>
                        </a:lnTo>
                        <a:lnTo>
                          <a:pt x="185" y="56"/>
                        </a:lnTo>
                        <a:lnTo>
                          <a:pt x="295" y="27"/>
                        </a:lnTo>
                        <a:lnTo>
                          <a:pt x="325" y="0"/>
                        </a:lnTo>
                        <a:lnTo>
                          <a:pt x="347" y="2"/>
                        </a:lnTo>
                        <a:lnTo>
                          <a:pt x="349"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7" name="Google Shape;1937;p9"/>
                  <p:cNvSpPr/>
                  <p:nvPr/>
                </p:nvSpPr>
                <p:spPr>
                  <a:xfrm>
                    <a:off x="3690" y="2295"/>
                    <a:ext cx="38" cy="34"/>
                  </a:xfrm>
                  <a:custGeom>
                    <a:rect b="b" l="l" r="r" t="t"/>
                    <a:pathLst>
                      <a:path extrusionOk="0" h="448" w="496">
                        <a:moveTo>
                          <a:pt x="404" y="61"/>
                        </a:moveTo>
                        <a:lnTo>
                          <a:pt x="459" y="175"/>
                        </a:lnTo>
                        <a:lnTo>
                          <a:pt x="496" y="331"/>
                        </a:lnTo>
                        <a:lnTo>
                          <a:pt x="490" y="358"/>
                        </a:lnTo>
                        <a:lnTo>
                          <a:pt x="483" y="366"/>
                        </a:lnTo>
                        <a:lnTo>
                          <a:pt x="490" y="378"/>
                        </a:lnTo>
                        <a:lnTo>
                          <a:pt x="490" y="398"/>
                        </a:lnTo>
                        <a:lnTo>
                          <a:pt x="470" y="448"/>
                        </a:lnTo>
                        <a:lnTo>
                          <a:pt x="463" y="448"/>
                        </a:lnTo>
                        <a:lnTo>
                          <a:pt x="417" y="402"/>
                        </a:lnTo>
                        <a:lnTo>
                          <a:pt x="417" y="400"/>
                        </a:lnTo>
                        <a:lnTo>
                          <a:pt x="459" y="388"/>
                        </a:lnTo>
                        <a:lnTo>
                          <a:pt x="463" y="384"/>
                        </a:lnTo>
                        <a:lnTo>
                          <a:pt x="463" y="380"/>
                        </a:lnTo>
                        <a:lnTo>
                          <a:pt x="389" y="375"/>
                        </a:lnTo>
                        <a:lnTo>
                          <a:pt x="334" y="323"/>
                        </a:lnTo>
                        <a:lnTo>
                          <a:pt x="304" y="301"/>
                        </a:lnTo>
                        <a:lnTo>
                          <a:pt x="257" y="297"/>
                        </a:lnTo>
                        <a:lnTo>
                          <a:pt x="160" y="303"/>
                        </a:lnTo>
                        <a:lnTo>
                          <a:pt x="97" y="307"/>
                        </a:lnTo>
                        <a:lnTo>
                          <a:pt x="24" y="317"/>
                        </a:lnTo>
                        <a:lnTo>
                          <a:pt x="16" y="311"/>
                        </a:lnTo>
                        <a:lnTo>
                          <a:pt x="0" y="285"/>
                        </a:lnTo>
                        <a:lnTo>
                          <a:pt x="0" y="283"/>
                        </a:lnTo>
                        <a:lnTo>
                          <a:pt x="4" y="279"/>
                        </a:lnTo>
                        <a:lnTo>
                          <a:pt x="20" y="281"/>
                        </a:lnTo>
                        <a:lnTo>
                          <a:pt x="26" y="285"/>
                        </a:lnTo>
                        <a:lnTo>
                          <a:pt x="83" y="285"/>
                        </a:lnTo>
                        <a:lnTo>
                          <a:pt x="151" y="263"/>
                        </a:lnTo>
                        <a:lnTo>
                          <a:pt x="188" y="242"/>
                        </a:lnTo>
                        <a:lnTo>
                          <a:pt x="235" y="204"/>
                        </a:lnTo>
                        <a:lnTo>
                          <a:pt x="264" y="171"/>
                        </a:lnTo>
                        <a:lnTo>
                          <a:pt x="295" y="119"/>
                        </a:lnTo>
                        <a:lnTo>
                          <a:pt x="310" y="68"/>
                        </a:lnTo>
                        <a:lnTo>
                          <a:pt x="312" y="40"/>
                        </a:lnTo>
                        <a:lnTo>
                          <a:pt x="312" y="32"/>
                        </a:lnTo>
                        <a:lnTo>
                          <a:pt x="318" y="26"/>
                        </a:lnTo>
                        <a:lnTo>
                          <a:pt x="326" y="28"/>
                        </a:lnTo>
                        <a:lnTo>
                          <a:pt x="340" y="50"/>
                        </a:lnTo>
                        <a:lnTo>
                          <a:pt x="354" y="61"/>
                        </a:lnTo>
                        <a:lnTo>
                          <a:pt x="364" y="64"/>
                        </a:lnTo>
                        <a:lnTo>
                          <a:pt x="371" y="64"/>
                        </a:lnTo>
                        <a:lnTo>
                          <a:pt x="380" y="54"/>
                        </a:lnTo>
                        <a:lnTo>
                          <a:pt x="378" y="37"/>
                        </a:lnTo>
                        <a:lnTo>
                          <a:pt x="358" y="4"/>
                        </a:lnTo>
                        <a:lnTo>
                          <a:pt x="360" y="0"/>
                        </a:lnTo>
                        <a:lnTo>
                          <a:pt x="367" y="2"/>
                        </a:lnTo>
                        <a:lnTo>
                          <a:pt x="404" y="6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8" name="Google Shape;1938;p9"/>
                  <p:cNvSpPr/>
                  <p:nvPr/>
                </p:nvSpPr>
                <p:spPr>
                  <a:xfrm>
                    <a:off x="3668" y="2302"/>
                    <a:ext cx="21" cy="20"/>
                  </a:xfrm>
                  <a:custGeom>
                    <a:rect b="b" l="l" r="r" t="t"/>
                    <a:pathLst>
                      <a:path extrusionOk="0" h="254" w="271">
                        <a:moveTo>
                          <a:pt x="220" y="30"/>
                        </a:moveTo>
                        <a:lnTo>
                          <a:pt x="246" y="136"/>
                        </a:lnTo>
                        <a:lnTo>
                          <a:pt x="257" y="173"/>
                        </a:lnTo>
                        <a:lnTo>
                          <a:pt x="271" y="204"/>
                        </a:lnTo>
                        <a:lnTo>
                          <a:pt x="271" y="210"/>
                        </a:lnTo>
                        <a:lnTo>
                          <a:pt x="257" y="220"/>
                        </a:lnTo>
                        <a:lnTo>
                          <a:pt x="71" y="244"/>
                        </a:lnTo>
                        <a:lnTo>
                          <a:pt x="14" y="252"/>
                        </a:lnTo>
                        <a:lnTo>
                          <a:pt x="4" y="254"/>
                        </a:lnTo>
                        <a:lnTo>
                          <a:pt x="0" y="252"/>
                        </a:lnTo>
                        <a:lnTo>
                          <a:pt x="0" y="248"/>
                        </a:lnTo>
                        <a:lnTo>
                          <a:pt x="159" y="217"/>
                        </a:lnTo>
                        <a:lnTo>
                          <a:pt x="190" y="202"/>
                        </a:lnTo>
                        <a:lnTo>
                          <a:pt x="207" y="182"/>
                        </a:lnTo>
                        <a:lnTo>
                          <a:pt x="218" y="153"/>
                        </a:lnTo>
                        <a:lnTo>
                          <a:pt x="209" y="26"/>
                        </a:lnTo>
                        <a:lnTo>
                          <a:pt x="202" y="0"/>
                        </a:lnTo>
                        <a:lnTo>
                          <a:pt x="209" y="0"/>
                        </a:lnTo>
                        <a:lnTo>
                          <a:pt x="220"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9" name="Google Shape;1939;p9"/>
                  <p:cNvSpPr/>
                  <p:nvPr/>
                </p:nvSpPr>
                <p:spPr>
                  <a:xfrm>
                    <a:off x="3547" y="2311"/>
                    <a:ext cx="47" cy="39"/>
                  </a:xfrm>
                  <a:custGeom>
                    <a:rect b="b" l="l" r="r" t="t"/>
                    <a:pathLst>
                      <a:path extrusionOk="0" h="517" w="619">
                        <a:moveTo>
                          <a:pt x="48" y="12"/>
                        </a:moveTo>
                        <a:lnTo>
                          <a:pt x="44" y="18"/>
                        </a:lnTo>
                        <a:lnTo>
                          <a:pt x="46" y="40"/>
                        </a:lnTo>
                        <a:lnTo>
                          <a:pt x="61" y="60"/>
                        </a:lnTo>
                        <a:lnTo>
                          <a:pt x="85" y="77"/>
                        </a:lnTo>
                        <a:lnTo>
                          <a:pt x="142" y="73"/>
                        </a:lnTo>
                        <a:lnTo>
                          <a:pt x="149" y="69"/>
                        </a:lnTo>
                        <a:lnTo>
                          <a:pt x="151" y="67"/>
                        </a:lnTo>
                        <a:lnTo>
                          <a:pt x="158" y="67"/>
                        </a:lnTo>
                        <a:lnTo>
                          <a:pt x="158" y="75"/>
                        </a:lnTo>
                        <a:lnTo>
                          <a:pt x="142" y="113"/>
                        </a:lnTo>
                        <a:lnTo>
                          <a:pt x="131" y="192"/>
                        </a:lnTo>
                        <a:lnTo>
                          <a:pt x="131" y="295"/>
                        </a:lnTo>
                        <a:lnTo>
                          <a:pt x="156" y="429"/>
                        </a:lnTo>
                        <a:lnTo>
                          <a:pt x="160" y="471"/>
                        </a:lnTo>
                        <a:lnTo>
                          <a:pt x="194" y="471"/>
                        </a:lnTo>
                        <a:lnTo>
                          <a:pt x="288" y="451"/>
                        </a:lnTo>
                        <a:lnTo>
                          <a:pt x="411" y="404"/>
                        </a:lnTo>
                        <a:lnTo>
                          <a:pt x="483" y="370"/>
                        </a:lnTo>
                        <a:lnTo>
                          <a:pt x="553" y="328"/>
                        </a:lnTo>
                        <a:lnTo>
                          <a:pt x="617" y="283"/>
                        </a:lnTo>
                        <a:lnTo>
                          <a:pt x="619" y="283"/>
                        </a:lnTo>
                        <a:lnTo>
                          <a:pt x="617" y="291"/>
                        </a:lnTo>
                        <a:lnTo>
                          <a:pt x="546" y="345"/>
                        </a:lnTo>
                        <a:lnTo>
                          <a:pt x="470" y="392"/>
                        </a:lnTo>
                        <a:lnTo>
                          <a:pt x="385" y="432"/>
                        </a:lnTo>
                        <a:lnTo>
                          <a:pt x="288" y="469"/>
                        </a:lnTo>
                        <a:lnTo>
                          <a:pt x="190" y="501"/>
                        </a:lnTo>
                        <a:lnTo>
                          <a:pt x="65" y="517"/>
                        </a:lnTo>
                        <a:lnTo>
                          <a:pt x="42" y="511"/>
                        </a:lnTo>
                        <a:lnTo>
                          <a:pt x="37" y="505"/>
                        </a:lnTo>
                        <a:lnTo>
                          <a:pt x="53" y="449"/>
                        </a:lnTo>
                        <a:lnTo>
                          <a:pt x="53" y="432"/>
                        </a:lnTo>
                        <a:lnTo>
                          <a:pt x="57" y="426"/>
                        </a:lnTo>
                        <a:lnTo>
                          <a:pt x="61" y="394"/>
                        </a:lnTo>
                        <a:lnTo>
                          <a:pt x="63" y="363"/>
                        </a:lnTo>
                        <a:lnTo>
                          <a:pt x="68" y="341"/>
                        </a:lnTo>
                        <a:lnTo>
                          <a:pt x="65" y="301"/>
                        </a:lnTo>
                        <a:lnTo>
                          <a:pt x="63" y="297"/>
                        </a:lnTo>
                        <a:lnTo>
                          <a:pt x="63" y="291"/>
                        </a:lnTo>
                        <a:lnTo>
                          <a:pt x="73" y="279"/>
                        </a:lnTo>
                        <a:lnTo>
                          <a:pt x="75" y="234"/>
                        </a:lnTo>
                        <a:lnTo>
                          <a:pt x="63" y="214"/>
                        </a:lnTo>
                        <a:lnTo>
                          <a:pt x="73" y="196"/>
                        </a:lnTo>
                        <a:lnTo>
                          <a:pt x="73" y="141"/>
                        </a:lnTo>
                        <a:lnTo>
                          <a:pt x="20" y="95"/>
                        </a:lnTo>
                        <a:lnTo>
                          <a:pt x="4" y="89"/>
                        </a:lnTo>
                        <a:lnTo>
                          <a:pt x="0" y="84"/>
                        </a:lnTo>
                        <a:lnTo>
                          <a:pt x="24" y="27"/>
                        </a:lnTo>
                        <a:lnTo>
                          <a:pt x="46" y="0"/>
                        </a:lnTo>
                        <a:lnTo>
                          <a:pt x="48" y="0"/>
                        </a:lnTo>
                        <a:lnTo>
                          <a:pt x="48"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0" name="Google Shape;1940;p9"/>
                  <p:cNvSpPr/>
                  <p:nvPr/>
                </p:nvSpPr>
                <p:spPr>
                  <a:xfrm>
                    <a:off x="3525" y="2317"/>
                    <a:ext cx="36" cy="123"/>
                  </a:xfrm>
                  <a:custGeom>
                    <a:rect b="b" l="l" r="r" t="t"/>
                    <a:pathLst>
                      <a:path extrusionOk="0" h="1602" w="470">
                        <a:moveTo>
                          <a:pt x="248" y="7"/>
                        </a:moveTo>
                        <a:lnTo>
                          <a:pt x="234" y="14"/>
                        </a:lnTo>
                        <a:lnTo>
                          <a:pt x="223" y="30"/>
                        </a:lnTo>
                        <a:lnTo>
                          <a:pt x="225" y="38"/>
                        </a:lnTo>
                        <a:lnTo>
                          <a:pt x="240" y="54"/>
                        </a:lnTo>
                        <a:lnTo>
                          <a:pt x="236" y="58"/>
                        </a:lnTo>
                        <a:lnTo>
                          <a:pt x="217" y="58"/>
                        </a:lnTo>
                        <a:lnTo>
                          <a:pt x="193" y="71"/>
                        </a:lnTo>
                        <a:lnTo>
                          <a:pt x="181" y="84"/>
                        </a:lnTo>
                        <a:lnTo>
                          <a:pt x="181" y="95"/>
                        </a:lnTo>
                        <a:lnTo>
                          <a:pt x="188" y="101"/>
                        </a:lnTo>
                        <a:lnTo>
                          <a:pt x="221" y="97"/>
                        </a:lnTo>
                        <a:lnTo>
                          <a:pt x="248" y="99"/>
                        </a:lnTo>
                        <a:lnTo>
                          <a:pt x="262" y="78"/>
                        </a:lnTo>
                        <a:lnTo>
                          <a:pt x="300" y="97"/>
                        </a:lnTo>
                        <a:lnTo>
                          <a:pt x="320" y="119"/>
                        </a:lnTo>
                        <a:lnTo>
                          <a:pt x="320" y="121"/>
                        </a:lnTo>
                        <a:lnTo>
                          <a:pt x="308" y="121"/>
                        </a:lnTo>
                        <a:lnTo>
                          <a:pt x="304" y="117"/>
                        </a:lnTo>
                        <a:lnTo>
                          <a:pt x="239" y="119"/>
                        </a:lnTo>
                        <a:lnTo>
                          <a:pt x="201" y="141"/>
                        </a:lnTo>
                        <a:lnTo>
                          <a:pt x="181" y="161"/>
                        </a:lnTo>
                        <a:lnTo>
                          <a:pt x="181" y="163"/>
                        </a:lnTo>
                        <a:lnTo>
                          <a:pt x="232" y="163"/>
                        </a:lnTo>
                        <a:lnTo>
                          <a:pt x="276" y="178"/>
                        </a:lnTo>
                        <a:lnTo>
                          <a:pt x="311" y="200"/>
                        </a:lnTo>
                        <a:lnTo>
                          <a:pt x="317" y="206"/>
                        </a:lnTo>
                        <a:lnTo>
                          <a:pt x="317" y="209"/>
                        </a:lnTo>
                        <a:lnTo>
                          <a:pt x="304" y="209"/>
                        </a:lnTo>
                        <a:lnTo>
                          <a:pt x="274" y="194"/>
                        </a:lnTo>
                        <a:lnTo>
                          <a:pt x="243" y="189"/>
                        </a:lnTo>
                        <a:lnTo>
                          <a:pt x="232" y="200"/>
                        </a:lnTo>
                        <a:lnTo>
                          <a:pt x="232" y="209"/>
                        </a:lnTo>
                        <a:lnTo>
                          <a:pt x="217" y="220"/>
                        </a:lnTo>
                        <a:lnTo>
                          <a:pt x="191" y="224"/>
                        </a:lnTo>
                        <a:lnTo>
                          <a:pt x="187" y="228"/>
                        </a:lnTo>
                        <a:lnTo>
                          <a:pt x="187" y="232"/>
                        </a:lnTo>
                        <a:lnTo>
                          <a:pt x="191" y="236"/>
                        </a:lnTo>
                        <a:lnTo>
                          <a:pt x="223" y="240"/>
                        </a:lnTo>
                        <a:lnTo>
                          <a:pt x="278" y="255"/>
                        </a:lnTo>
                        <a:lnTo>
                          <a:pt x="291" y="262"/>
                        </a:lnTo>
                        <a:lnTo>
                          <a:pt x="294" y="264"/>
                        </a:lnTo>
                        <a:lnTo>
                          <a:pt x="289" y="268"/>
                        </a:lnTo>
                        <a:lnTo>
                          <a:pt x="254" y="260"/>
                        </a:lnTo>
                        <a:lnTo>
                          <a:pt x="230" y="260"/>
                        </a:lnTo>
                        <a:lnTo>
                          <a:pt x="219" y="275"/>
                        </a:lnTo>
                        <a:lnTo>
                          <a:pt x="219" y="286"/>
                        </a:lnTo>
                        <a:lnTo>
                          <a:pt x="210" y="295"/>
                        </a:lnTo>
                        <a:lnTo>
                          <a:pt x="181" y="299"/>
                        </a:lnTo>
                        <a:lnTo>
                          <a:pt x="177" y="299"/>
                        </a:lnTo>
                        <a:lnTo>
                          <a:pt x="173" y="303"/>
                        </a:lnTo>
                        <a:lnTo>
                          <a:pt x="173" y="307"/>
                        </a:lnTo>
                        <a:lnTo>
                          <a:pt x="179" y="313"/>
                        </a:lnTo>
                        <a:lnTo>
                          <a:pt x="234" y="319"/>
                        </a:lnTo>
                        <a:lnTo>
                          <a:pt x="286" y="343"/>
                        </a:lnTo>
                        <a:lnTo>
                          <a:pt x="291" y="347"/>
                        </a:lnTo>
                        <a:lnTo>
                          <a:pt x="286" y="352"/>
                        </a:lnTo>
                        <a:lnTo>
                          <a:pt x="256" y="345"/>
                        </a:lnTo>
                        <a:lnTo>
                          <a:pt x="228" y="343"/>
                        </a:lnTo>
                        <a:lnTo>
                          <a:pt x="213" y="365"/>
                        </a:lnTo>
                        <a:lnTo>
                          <a:pt x="187" y="367"/>
                        </a:lnTo>
                        <a:lnTo>
                          <a:pt x="179" y="367"/>
                        </a:lnTo>
                        <a:lnTo>
                          <a:pt x="175" y="372"/>
                        </a:lnTo>
                        <a:lnTo>
                          <a:pt x="175" y="374"/>
                        </a:lnTo>
                        <a:lnTo>
                          <a:pt x="195" y="382"/>
                        </a:lnTo>
                        <a:lnTo>
                          <a:pt x="239" y="394"/>
                        </a:lnTo>
                        <a:lnTo>
                          <a:pt x="252" y="400"/>
                        </a:lnTo>
                        <a:lnTo>
                          <a:pt x="256" y="404"/>
                        </a:lnTo>
                        <a:lnTo>
                          <a:pt x="256" y="406"/>
                        </a:lnTo>
                        <a:lnTo>
                          <a:pt x="206" y="408"/>
                        </a:lnTo>
                        <a:lnTo>
                          <a:pt x="193" y="428"/>
                        </a:lnTo>
                        <a:lnTo>
                          <a:pt x="173" y="442"/>
                        </a:lnTo>
                        <a:lnTo>
                          <a:pt x="166" y="442"/>
                        </a:lnTo>
                        <a:lnTo>
                          <a:pt x="165" y="444"/>
                        </a:lnTo>
                        <a:lnTo>
                          <a:pt x="165" y="448"/>
                        </a:lnTo>
                        <a:lnTo>
                          <a:pt x="191" y="459"/>
                        </a:lnTo>
                        <a:lnTo>
                          <a:pt x="214" y="463"/>
                        </a:lnTo>
                        <a:lnTo>
                          <a:pt x="221" y="468"/>
                        </a:lnTo>
                        <a:lnTo>
                          <a:pt x="223" y="471"/>
                        </a:lnTo>
                        <a:lnTo>
                          <a:pt x="223" y="473"/>
                        </a:lnTo>
                        <a:lnTo>
                          <a:pt x="219" y="477"/>
                        </a:lnTo>
                        <a:lnTo>
                          <a:pt x="188" y="477"/>
                        </a:lnTo>
                        <a:lnTo>
                          <a:pt x="181" y="486"/>
                        </a:lnTo>
                        <a:lnTo>
                          <a:pt x="187" y="505"/>
                        </a:lnTo>
                        <a:lnTo>
                          <a:pt x="187" y="515"/>
                        </a:lnTo>
                        <a:lnTo>
                          <a:pt x="181" y="519"/>
                        </a:lnTo>
                        <a:lnTo>
                          <a:pt x="133" y="512"/>
                        </a:lnTo>
                        <a:lnTo>
                          <a:pt x="131" y="512"/>
                        </a:lnTo>
                        <a:lnTo>
                          <a:pt x="127" y="516"/>
                        </a:lnTo>
                        <a:lnTo>
                          <a:pt x="138" y="525"/>
                        </a:lnTo>
                        <a:lnTo>
                          <a:pt x="165" y="534"/>
                        </a:lnTo>
                        <a:lnTo>
                          <a:pt x="171" y="543"/>
                        </a:lnTo>
                        <a:lnTo>
                          <a:pt x="173" y="563"/>
                        </a:lnTo>
                        <a:lnTo>
                          <a:pt x="183" y="578"/>
                        </a:lnTo>
                        <a:lnTo>
                          <a:pt x="183" y="584"/>
                        </a:lnTo>
                        <a:lnTo>
                          <a:pt x="179" y="589"/>
                        </a:lnTo>
                        <a:lnTo>
                          <a:pt x="153" y="584"/>
                        </a:lnTo>
                        <a:lnTo>
                          <a:pt x="133" y="578"/>
                        </a:lnTo>
                        <a:lnTo>
                          <a:pt x="122" y="578"/>
                        </a:lnTo>
                        <a:lnTo>
                          <a:pt x="118" y="584"/>
                        </a:lnTo>
                        <a:lnTo>
                          <a:pt x="161" y="622"/>
                        </a:lnTo>
                        <a:lnTo>
                          <a:pt x="166" y="628"/>
                        </a:lnTo>
                        <a:lnTo>
                          <a:pt x="159" y="648"/>
                        </a:lnTo>
                        <a:lnTo>
                          <a:pt x="165" y="657"/>
                        </a:lnTo>
                        <a:lnTo>
                          <a:pt x="193" y="677"/>
                        </a:lnTo>
                        <a:lnTo>
                          <a:pt x="228" y="687"/>
                        </a:lnTo>
                        <a:lnTo>
                          <a:pt x="236" y="687"/>
                        </a:lnTo>
                        <a:lnTo>
                          <a:pt x="243" y="681"/>
                        </a:lnTo>
                        <a:lnTo>
                          <a:pt x="248" y="681"/>
                        </a:lnTo>
                        <a:lnTo>
                          <a:pt x="248" y="701"/>
                        </a:lnTo>
                        <a:lnTo>
                          <a:pt x="243" y="705"/>
                        </a:lnTo>
                        <a:lnTo>
                          <a:pt x="225" y="699"/>
                        </a:lnTo>
                        <a:lnTo>
                          <a:pt x="142" y="664"/>
                        </a:lnTo>
                        <a:lnTo>
                          <a:pt x="96" y="653"/>
                        </a:lnTo>
                        <a:lnTo>
                          <a:pt x="92" y="657"/>
                        </a:lnTo>
                        <a:lnTo>
                          <a:pt x="110" y="679"/>
                        </a:lnTo>
                        <a:lnTo>
                          <a:pt x="125" y="687"/>
                        </a:lnTo>
                        <a:lnTo>
                          <a:pt x="133" y="697"/>
                        </a:lnTo>
                        <a:lnTo>
                          <a:pt x="135" y="714"/>
                        </a:lnTo>
                        <a:lnTo>
                          <a:pt x="161" y="736"/>
                        </a:lnTo>
                        <a:lnTo>
                          <a:pt x="197" y="752"/>
                        </a:lnTo>
                        <a:lnTo>
                          <a:pt x="219" y="747"/>
                        </a:lnTo>
                        <a:lnTo>
                          <a:pt x="228" y="736"/>
                        </a:lnTo>
                        <a:lnTo>
                          <a:pt x="230" y="734"/>
                        </a:lnTo>
                        <a:lnTo>
                          <a:pt x="236" y="734"/>
                        </a:lnTo>
                        <a:lnTo>
                          <a:pt x="234" y="758"/>
                        </a:lnTo>
                        <a:lnTo>
                          <a:pt x="223" y="769"/>
                        </a:lnTo>
                        <a:lnTo>
                          <a:pt x="201" y="760"/>
                        </a:lnTo>
                        <a:lnTo>
                          <a:pt x="183" y="756"/>
                        </a:lnTo>
                        <a:lnTo>
                          <a:pt x="125" y="734"/>
                        </a:lnTo>
                        <a:lnTo>
                          <a:pt x="78" y="723"/>
                        </a:lnTo>
                        <a:lnTo>
                          <a:pt x="74" y="723"/>
                        </a:lnTo>
                        <a:lnTo>
                          <a:pt x="70" y="727"/>
                        </a:lnTo>
                        <a:lnTo>
                          <a:pt x="70" y="732"/>
                        </a:lnTo>
                        <a:lnTo>
                          <a:pt x="166" y="808"/>
                        </a:lnTo>
                        <a:lnTo>
                          <a:pt x="181" y="813"/>
                        </a:lnTo>
                        <a:lnTo>
                          <a:pt x="191" y="813"/>
                        </a:lnTo>
                        <a:lnTo>
                          <a:pt x="213" y="792"/>
                        </a:lnTo>
                        <a:lnTo>
                          <a:pt x="214" y="792"/>
                        </a:lnTo>
                        <a:lnTo>
                          <a:pt x="219" y="796"/>
                        </a:lnTo>
                        <a:lnTo>
                          <a:pt x="217" y="822"/>
                        </a:lnTo>
                        <a:lnTo>
                          <a:pt x="208" y="835"/>
                        </a:lnTo>
                        <a:lnTo>
                          <a:pt x="203" y="839"/>
                        </a:lnTo>
                        <a:lnTo>
                          <a:pt x="188" y="830"/>
                        </a:lnTo>
                        <a:lnTo>
                          <a:pt x="171" y="826"/>
                        </a:lnTo>
                        <a:lnTo>
                          <a:pt x="122" y="800"/>
                        </a:lnTo>
                        <a:lnTo>
                          <a:pt x="72" y="792"/>
                        </a:lnTo>
                        <a:lnTo>
                          <a:pt x="66" y="793"/>
                        </a:lnTo>
                        <a:lnTo>
                          <a:pt x="64" y="796"/>
                        </a:lnTo>
                        <a:lnTo>
                          <a:pt x="64" y="800"/>
                        </a:lnTo>
                        <a:lnTo>
                          <a:pt x="114" y="839"/>
                        </a:lnTo>
                        <a:lnTo>
                          <a:pt x="129" y="853"/>
                        </a:lnTo>
                        <a:lnTo>
                          <a:pt x="177" y="877"/>
                        </a:lnTo>
                        <a:lnTo>
                          <a:pt x="199" y="866"/>
                        </a:lnTo>
                        <a:lnTo>
                          <a:pt x="203" y="870"/>
                        </a:lnTo>
                        <a:lnTo>
                          <a:pt x="197" y="895"/>
                        </a:lnTo>
                        <a:lnTo>
                          <a:pt x="197" y="896"/>
                        </a:lnTo>
                        <a:lnTo>
                          <a:pt x="193" y="901"/>
                        </a:lnTo>
                        <a:lnTo>
                          <a:pt x="129" y="870"/>
                        </a:lnTo>
                        <a:lnTo>
                          <a:pt x="52" y="859"/>
                        </a:lnTo>
                        <a:lnTo>
                          <a:pt x="48" y="863"/>
                        </a:lnTo>
                        <a:lnTo>
                          <a:pt x="48" y="866"/>
                        </a:lnTo>
                        <a:lnTo>
                          <a:pt x="62" y="875"/>
                        </a:lnTo>
                        <a:lnTo>
                          <a:pt x="92" y="889"/>
                        </a:lnTo>
                        <a:lnTo>
                          <a:pt x="129" y="927"/>
                        </a:lnTo>
                        <a:lnTo>
                          <a:pt x="166" y="945"/>
                        </a:lnTo>
                        <a:lnTo>
                          <a:pt x="187" y="947"/>
                        </a:lnTo>
                        <a:lnTo>
                          <a:pt x="188" y="954"/>
                        </a:lnTo>
                        <a:lnTo>
                          <a:pt x="188" y="956"/>
                        </a:lnTo>
                        <a:lnTo>
                          <a:pt x="183" y="960"/>
                        </a:lnTo>
                        <a:lnTo>
                          <a:pt x="118" y="949"/>
                        </a:lnTo>
                        <a:lnTo>
                          <a:pt x="88" y="976"/>
                        </a:lnTo>
                        <a:lnTo>
                          <a:pt x="46" y="986"/>
                        </a:lnTo>
                        <a:lnTo>
                          <a:pt x="35" y="990"/>
                        </a:lnTo>
                        <a:lnTo>
                          <a:pt x="32" y="993"/>
                        </a:lnTo>
                        <a:lnTo>
                          <a:pt x="32" y="997"/>
                        </a:lnTo>
                        <a:lnTo>
                          <a:pt x="105" y="1000"/>
                        </a:lnTo>
                        <a:lnTo>
                          <a:pt x="159" y="1015"/>
                        </a:lnTo>
                        <a:lnTo>
                          <a:pt x="165" y="1019"/>
                        </a:lnTo>
                        <a:lnTo>
                          <a:pt x="165" y="1025"/>
                        </a:lnTo>
                        <a:lnTo>
                          <a:pt x="155" y="1025"/>
                        </a:lnTo>
                        <a:lnTo>
                          <a:pt x="138" y="1016"/>
                        </a:lnTo>
                        <a:lnTo>
                          <a:pt x="96" y="1016"/>
                        </a:lnTo>
                        <a:lnTo>
                          <a:pt x="90" y="1023"/>
                        </a:lnTo>
                        <a:lnTo>
                          <a:pt x="90" y="1036"/>
                        </a:lnTo>
                        <a:lnTo>
                          <a:pt x="70" y="1053"/>
                        </a:lnTo>
                        <a:lnTo>
                          <a:pt x="26" y="1060"/>
                        </a:lnTo>
                        <a:lnTo>
                          <a:pt x="22" y="1064"/>
                        </a:lnTo>
                        <a:lnTo>
                          <a:pt x="22" y="1067"/>
                        </a:lnTo>
                        <a:lnTo>
                          <a:pt x="35" y="1074"/>
                        </a:lnTo>
                        <a:lnTo>
                          <a:pt x="107" y="1067"/>
                        </a:lnTo>
                        <a:lnTo>
                          <a:pt x="147" y="1078"/>
                        </a:lnTo>
                        <a:lnTo>
                          <a:pt x="157" y="1084"/>
                        </a:lnTo>
                        <a:lnTo>
                          <a:pt x="157" y="1088"/>
                        </a:lnTo>
                        <a:lnTo>
                          <a:pt x="103" y="1092"/>
                        </a:lnTo>
                        <a:lnTo>
                          <a:pt x="94" y="1104"/>
                        </a:lnTo>
                        <a:lnTo>
                          <a:pt x="68" y="1116"/>
                        </a:lnTo>
                        <a:lnTo>
                          <a:pt x="32" y="1119"/>
                        </a:lnTo>
                        <a:lnTo>
                          <a:pt x="31" y="1122"/>
                        </a:lnTo>
                        <a:lnTo>
                          <a:pt x="31" y="1126"/>
                        </a:lnTo>
                        <a:lnTo>
                          <a:pt x="129" y="1128"/>
                        </a:lnTo>
                        <a:lnTo>
                          <a:pt x="161" y="1145"/>
                        </a:lnTo>
                        <a:lnTo>
                          <a:pt x="166" y="1149"/>
                        </a:lnTo>
                        <a:lnTo>
                          <a:pt x="161" y="1155"/>
                        </a:lnTo>
                        <a:lnTo>
                          <a:pt x="147" y="1153"/>
                        </a:lnTo>
                        <a:lnTo>
                          <a:pt x="122" y="1143"/>
                        </a:lnTo>
                        <a:lnTo>
                          <a:pt x="100" y="1145"/>
                        </a:lnTo>
                        <a:lnTo>
                          <a:pt x="64" y="1181"/>
                        </a:lnTo>
                        <a:lnTo>
                          <a:pt x="52" y="1183"/>
                        </a:lnTo>
                        <a:lnTo>
                          <a:pt x="48" y="1187"/>
                        </a:lnTo>
                        <a:lnTo>
                          <a:pt x="48" y="1192"/>
                        </a:lnTo>
                        <a:lnTo>
                          <a:pt x="131" y="1200"/>
                        </a:lnTo>
                        <a:lnTo>
                          <a:pt x="131" y="1205"/>
                        </a:lnTo>
                        <a:lnTo>
                          <a:pt x="92" y="1209"/>
                        </a:lnTo>
                        <a:lnTo>
                          <a:pt x="58" y="1234"/>
                        </a:lnTo>
                        <a:lnTo>
                          <a:pt x="44" y="1240"/>
                        </a:lnTo>
                        <a:lnTo>
                          <a:pt x="28" y="1254"/>
                        </a:lnTo>
                        <a:lnTo>
                          <a:pt x="26" y="1256"/>
                        </a:lnTo>
                        <a:lnTo>
                          <a:pt x="26" y="1260"/>
                        </a:lnTo>
                        <a:lnTo>
                          <a:pt x="28" y="1262"/>
                        </a:lnTo>
                        <a:lnTo>
                          <a:pt x="46" y="1254"/>
                        </a:lnTo>
                        <a:lnTo>
                          <a:pt x="96" y="1244"/>
                        </a:lnTo>
                        <a:lnTo>
                          <a:pt x="125" y="1249"/>
                        </a:lnTo>
                        <a:lnTo>
                          <a:pt x="149" y="1252"/>
                        </a:lnTo>
                        <a:lnTo>
                          <a:pt x="151" y="1254"/>
                        </a:lnTo>
                        <a:lnTo>
                          <a:pt x="151" y="1256"/>
                        </a:lnTo>
                        <a:lnTo>
                          <a:pt x="107" y="1264"/>
                        </a:lnTo>
                        <a:lnTo>
                          <a:pt x="85" y="1280"/>
                        </a:lnTo>
                        <a:lnTo>
                          <a:pt x="50" y="1319"/>
                        </a:lnTo>
                        <a:lnTo>
                          <a:pt x="46" y="1335"/>
                        </a:lnTo>
                        <a:lnTo>
                          <a:pt x="50" y="1339"/>
                        </a:lnTo>
                        <a:lnTo>
                          <a:pt x="105" y="1298"/>
                        </a:lnTo>
                        <a:lnTo>
                          <a:pt x="147" y="1286"/>
                        </a:lnTo>
                        <a:lnTo>
                          <a:pt x="169" y="1286"/>
                        </a:lnTo>
                        <a:lnTo>
                          <a:pt x="171" y="1288"/>
                        </a:lnTo>
                        <a:lnTo>
                          <a:pt x="171" y="1290"/>
                        </a:lnTo>
                        <a:lnTo>
                          <a:pt x="145" y="1295"/>
                        </a:lnTo>
                        <a:lnTo>
                          <a:pt x="127" y="1304"/>
                        </a:lnTo>
                        <a:lnTo>
                          <a:pt x="116" y="1317"/>
                        </a:lnTo>
                        <a:lnTo>
                          <a:pt x="110" y="1357"/>
                        </a:lnTo>
                        <a:lnTo>
                          <a:pt x="90" y="1389"/>
                        </a:lnTo>
                        <a:lnTo>
                          <a:pt x="88" y="1402"/>
                        </a:lnTo>
                        <a:lnTo>
                          <a:pt x="92" y="1407"/>
                        </a:lnTo>
                        <a:lnTo>
                          <a:pt x="103" y="1396"/>
                        </a:lnTo>
                        <a:lnTo>
                          <a:pt x="110" y="1379"/>
                        </a:lnTo>
                        <a:lnTo>
                          <a:pt x="140" y="1353"/>
                        </a:lnTo>
                        <a:lnTo>
                          <a:pt x="177" y="1335"/>
                        </a:lnTo>
                        <a:lnTo>
                          <a:pt x="199" y="1333"/>
                        </a:lnTo>
                        <a:lnTo>
                          <a:pt x="206" y="1333"/>
                        </a:lnTo>
                        <a:lnTo>
                          <a:pt x="208" y="1335"/>
                        </a:lnTo>
                        <a:lnTo>
                          <a:pt x="201" y="1341"/>
                        </a:lnTo>
                        <a:lnTo>
                          <a:pt x="177" y="1347"/>
                        </a:lnTo>
                        <a:lnTo>
                          <a:pt x="165" y="1365"/>
                        </a:lnTo>
                        <a:lnTo>
                          <a:pt x="161" y="1405"/>
                        </a:lnTo>
                        <a:lnTo>
                          <a:pt x="142" y="1440"/>
                        </a:lnTo>
                        <a:lnTo>
                          <a:pt x="138" y="1462"/>
                        </a:lnTo>
                        <a:lnTo>
                          <a:pt x="138" y="1464"/>
                        </a:lnTo>
                        <a:lnTo>
                          <a:pt x="140" y="1466"/>
                        </a:lnTo>
                        <a:lnTo>
                          <a:pt x="145" y="1466"/>
                        </a:lnTo>
                        <a:lnTo>
                          <a:pt x="165" y="1422"/>
                        </a:lnTo>
                        <a:lnTo>
                          <a:pt x="199" y="1389"/>
                        </a:lnTo>
                        <a:lnTo>
                          <a:pt x="234" y="1377"/>
                        </a:lnTo>
                        <a:lnTo>
                          <a:pt x="236" y="1377"/>
                        </a:lnTo>
                        <a:lnTo>
                          <a:pt x="239" y="1379"/>
                        </a:lnTo>
                        <a:lnTo>
                          <a:pt x="239" y="1383"/>
                        </a:lnTo>
                        <a:lnTo>
                          <a:pt x="217" y="1394"/>
                        </a:lnTo>
                        <a:lnTo>
                          <a:pt x="197" y="1405"/>
                        </a:lnTo>
                        <a:lnTo>
                          <a:pt x="187" y="1418"/>
                        </a:lnTo>
                        <a:lnTo>
                          <a:pt x="188" y="1429"/>
                        </a:lnTo>
                        <a:lnTo>
                          <a:pt x="208" y="1448"/>
                        </a:lnTo>
                        <a:lnTo>
                          <a:pt x="208" y="1475"/>
                        </a:lnTo>
                        <a:lnTo>
                          <a:pt x="201" y="1495"/>
                        </a:lnTo>
                        <a:lnTo>
                          <a:pt x="203" y="1519"/>
                        </a:lnTo>
                        <a:lnTo>
                          <a:pt x="206" y="1521"/>
                        </a:lnTo>
                        <a:lnTo>
                          <a:pt x="210" y="1521"/>
                        </a:lnTo>
                        <a:lnTo>
                          <a:pt x="221" y="1473"/>
                        </a:lnTo>
                        <a:lnTo>
                          <a:pt x="260" y="1424"/>
                        </a:lnTo>
                        <a:lnTo>
                          <a:pt x="274" y="1416"/>
                        </a:lnTo>
                        <a:lnTo>
                          <a:pt x="282" y="1416"/>
                        </a:lnTo>
                        <a:lnTo>
                          <a:pt x="282" y="1422"/>
                        </a:lnTo>
                        <a:lnTo>
                          <a:pt x="256" y="1456"/>
                        </a:lnTo>
                        <a:lnTo>
                          <a:pt x="256" y="1464"/>
                        </a:lnTo>
                        <a:lnTo>
                          <a:pt x="272" y="1475"/>
                        </a:lnTo>
                        <a:lnTo>
                          <a:pt x="291" y="1480"/>
                        </a:lnTo>
                        <a:lnTo>
                          <a:pt x="295" y="1486"/>
                        </a:lnTo>
                        <a:lnTo>
                          <a:pt x="291" y="1508"/>
                        </a:lnTo>
                        <a:lnTo>
                          <a:pt x="291" y="1555"/>
                        </a:lnTo>
                        <a:lnTo>
                          <a:pt x="295" y="1559"/>
                        </a:lnTo>
                        <a:lnTo>
                          <a:pt x="300" y="1559"/>
                        </a:lnTo>
                        <a:lnTo>
                          <a:pt x="304" y="1555"/>
                        </a:lnTo>
                        <a:lnTo>
                          <a:pt x="304" y="1513"/>
                        </a:lnTo>
                        <a:lnTo>
                          <a:pt x="333" y="1462"/>
                        </a:lnTo>
                        <a:lnTo>
                          <a:pt x="347" y="1451"/>
                        </a:lnTo>
                        <a:lnTo>
                          <a:pt x="355" y="1451"/>
                        </a:lnTo>
                        <a:lnTo>
                          <a:pt x="357" y="1454"/>
                        </a:lnTo>
                        <a:lnTo>
                          <a:pt x="337" y="1477"/>
                        </a:lnTo>
                        <a:lnTo>
                          <a:pt x="339" y="1504"/>
                        </a:lnTo>
                        <a:lnTo>
                          <a:pt x="368" y="1539"/>
                        </a:lnTo>
                        <a:lnTo>
                          <a:pt x="373" y="1569"/>
                        </a:lnTo>
                        <a:lnTo>
                          <a:pt x="381" y="1579"/>
                        </a:lnTo>
                        <a:lnTo>
                          <a:pt x="387" y="1579"/>
                        </a:lnTo>
                        <a:lnTo>
                          <a:pt x="394" y="1571"/>
                        </a:lnTo>
                        <a:lnTo>
                          <a:pt x="387" y="1539"/>
                        </a:lnTo>
                        <a:lnTo>
                          <a:pt x="394" y="1495"/>
                        </a:lnTo>
                        <a:lnTo>
                          <a:pt x="414" y="1464"/>
                        </a:lnTo>
                        <a:lnTo>
                          <a:pt x="425" y="1456"/>
                        </a:lnTo>
                        <a:lnTo>
                          <a:pt x="429" y="1456"/>
                        </a:lnTo>
                        <a:lnTo>
                          <a:pt x="429" y="1464"/>
                        </a:lnTo>
                        <a:lnTo>
                          <a:pt x="420" y="1490"/>
                        </a:lnTo>
                        <a:lnTo>
                          <a:pt x="425" y="1521"/>
                        </a:lnTo>
                        <a:lnTo>
                          <a:pt x="438" y="1539"/>
                        </a:lnTo>
                        <a:lnTo>
                          <a:pt x="462" y="1555"/>
                        </a:lnTo>
                        <a:lnTo>
                          <a:pt x="470" y="1591"/>
                        </a:lnTo>
                        <a:lnTo>
                          <a:pt x="458" y="1602"/>
                        </a:lnTo>
                        <a:lnTo>
                          <a:pt x="416" y="1600"/>
                        </a:lnTo>
                        <a:lnTo>
                          <a:pt x="407" y="1589"/>
                        </a:lnTo>
                        <a:lnTo>
                          <a:pt x="394" y="1589"/>
                        </a:lnTo>
                        <a:lnTo>
                          <a:pt x="377" y="1600"/>
                        </a:lnTo>
                        <a:lnTo>
                          <a:pt x="347" y="1596"/>
                        </a:lnTo>
                        <a:lnTo>
                          <a:pt x="315" y="1580"/>
                        </a:lnTo>
                        <a:lnTo>
                          <a:pt x="304" y="1569"/>
                        </a:lnTo>
                        <a:lnTo>
                          <a:pt x="278" y="1569"/>
                        </a:lnTo>
                        <a:lnTo>
                          <a:pt x="234" y="1547"/>
                        </a:lnTo>
                        <a:lnTo>
                          <a:pt x="217" y="1533"/>
                        </a:lnTo>
                        <a:lnTo>
                          <a:pt x="191" y="1529"/>
                        </a:lnTo>
                        <a:lnTo>
                          <a:pt x="149" y="1501"/>
                        </a:lnTo>
                        <a:lnTo>
                          <a:pt x="127" y="1480"/>
                        </a:lnTo>
                        <a:lnTo>
                          <a:pt x="88" y="1436"/>
                        </a:lnTo>
                        <a:lnTo>
                          <a:pt x="85" y="1429"/>
                        </a:lnTo>
                        <a:lnTo>
                          <a:pt x="64" y="1411"/>
                        </a:lnTo>
                        <a:lnTo>
                          <a:pt x="54" y="1391"/>
                        </a:lnTo>
                        <a:lnTo>
                          <a:pt x="42" y="1374"/>
                        </a:lnTo>
                        <a:lnTo>
                          <a:pt x="37" y="1353"/>
                        </a:lnTo>
                        <a:lnTo>
                          <a:pt x="26" y="1337"/>
                        </a:lnTo>
                        <a:lnTo>
                          <a:pt x="15" y="1304"/>
                        </a:lnTo>
                        <a:lnTo>
                          <a:pt x="13" y="1278"/>
                        </a:lnTo>
                        <a:lnTo>
                          <a:pt x="7" y="1266"/>
                        </a:lnTo>
                        <a:lnTo>
                          <a:pt x="7" y="1200"/>
                        </a:lnTo>
                        <a:lnTo>
                          <a:pt x="2" y="1194"/>
                        </a:lnTo>
                        <a:lnTo>
                          <a:pt x="2" y="1139"/>
                        </a:lnTo>
                        <a:lnTo>
                          <a:pt x="5" y="1133"/>
                        </a:lnTo>
                        <a:lnTo>
                          <a:pt x="0" y="1113"/>
                        </a:lnTo>
                        <a:lnTo>
                          <a:pt x="5" y="1080"/>
                        </a:lnTo>
                        <a:lnTo>
                          <a:pt x="5" y="1063"/>
                        </a:lnTo>
                        <a:lnTo>
                          <a:pt x="0" y="1056"/>
                        </a:lnTo>
                        <a:lnTo>
                          <a:pt x="7" y="1004"/>
                        </a:lnTo>
                        <a:lnTo>
                          <a:pt x="15" y="987"/>
                        </a:lnTo>
                        <a:lnTo>
                          <a:pt x="17" y="934"/>
                        </a:lnTo>
                        <a:lnTo>
                          <a:pt x="24" y="923"/>
                        </a:lnTo>
                        <a:lnTo>
                          <a:pt x="24" y="889"/>
                        </a:lnTo>
                        <a:lnTo>
                          <a:pt x="32" y="850"/>
                        </a:lnTo>
                        <a:lnTo>
                          <a:pt x="28" y="839"/>
                        </a:lnTo>
                        <a:lnTo>
                          <a:pt x="35" y="798"/>
                        </a:lnTo>
                        <a:lnTo>
                          <a:pt x="39" y="792"/>
                        </a:lnTo>
                        <a:lnTo>
                          <a:pt x="44" y="786"/>
                        </a:lnTo>
                        <a:lnTo>
                          <a:pt x="44" y="752"/>
                        </a:lnTo>
                        <a:lnTo>
                          <a:pt x="64" y="709"/>
                        </a:lnTo>
                        <a:lnTo>
                          <a:pt x="57" y="697"/>
                        </a:lnTo>
                        <a:lnTo>
                          <a:pt x="70" y="651"/>
                        </a:lnTo>
                        <a:lnTo>
                          <a:pt x="74" y="646"/>
                        </a:lnTo>
                        <a:lnTo>
                          <a:pt x="76" y="616"/>
                        </a:lnTo>
                        <a:lnTo>
                          <a:pt x="90" y="586"/>
                        </a:lnTo>
                        <a:lnTo>
                          <a:pt x="98" y="576"/>
                        </a:lnTo>
                        <a:lnTo>
                          <a:pt x="94" y="558"/>
                        </a:lnTo>
                        <a:lnTo>
                          <a:pt x="112" y="509"/>
                        </a:lnTo>
                        <a:lnTo>
                          <a:pt x="125" y="448"/>
                        </a:lnTo>
                        <a:lnTo>
                          <a:pt x="133" y="438"/>
                        </a:lnTo>
                        <a:lnTo>
                          <a:pt x="127" y="420"/>
                        </a:lnTo>
                        <a:lnTo>
                          <a:pt x="145" y="369"/>
                        </a:lnTo>
                        <a:lnTo>
                          <a:pt x="145" y="343"/>
                        </a:lnTo>
                        <a:lnTo>
                          <a:pt x="157" y="305"/>
                        </a:lnTo>
                        <a:lnTo>
                          <a:pt x="153" y="293"/>
                        </a:lnTo>
                        <a:lnTo>
                          <a:pt x="159" y="248"/>
                        </a:lnTo>
                        <a:lnTo>
                          <a:pt x="159" y="194"/>
                        </a:lnTo>
                        <a:lnTo>
                          <a:pt x="169" y="172"/>
                        </a:lnTo>
                        <a:lnTo>
                          <a:pt x="171" y="127"/>
                        </a:lnTo>
                        <a:lnTo>
                          <a:pt x="177" y="115"/>
                        </a:lnTo>
                        <a:lnTo>
                          <a:pt x="175" y="99"/>
                        </a:lnTo>
                        <a:lnTo>
                          <a:pt x="171" y="73"/>
                        </a:lnTo>
                        <a:lnTo>
                          <a:pt x="177" y="40"/>
                        </a:lnTo>
                        <a:lnTo>
                          <a:pt x="193" y="16"/>
                        </a:lnTo>
                        <a:lnTo>
                          <a:pt x="221" y="3"/>
                        </a:lnTo>
                        <a:lnTo>
                          <a:pt x="230" y="0"/>
                        </a:lnTo>
                        <a:lnTo>
                          <a:pt x="248" y="0"/>
                        </a:lnTo>
                        <a:lnTo>
                          <a:pt x="24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1" name="Google Shape;1941;p9"/>
                  <p:cNvSpPr/>
                  <p:nvPr/>
                </p:nvSpPr>
                <p:spPr>
                  <a:xfrm>
                    <a:off x="3623" y="2318"/>
                    <a:ext cx="8" cy="7"/>
                  </a:xfrm>
                  <a:custGeom>
                    <a:rect b="b" l="l" r="r" t="t"/>
                    <a:pathLst>
                      <a:path extrusionOk="0" h="99" w="95">
                        <a:moveTo>
                          <a:pt x="91" y="52"/>
                        </a:moveTo>
                        <a:lnTo>
                          <a:pt x="95" y="59"/>
                        </a:lnTo>
                        <a:lnTo>
                          <a:pt x="95" y="64"/>
                        </a:lnTo>
                        <a:lnTo>
                          <a:pt x="85" y="70"/>
                        </a:lnTo>
                        <a:lnTo>
                          <a:pt x="68" y="74"/>
                        </a:lnTo>
                        <a:lnTo>
                          <a:pt x="31" y="87"/>
                        </a:lnTo>
                        <a:lnTo>
                          <a:pt x="9" y="99"/>
                        </a:lnTo>
                        <a:lnTo>
                          <a:pt x="0" y="99"/>
                        </a:lnTo>
                        <a:lnTo>
                          <a:pt x="0" y="92"/>
                        </a:lnTo>
                        <a:lnTo>
                          <a:pt x="44" y="65"/>
                        </a:lnTo>
                        <a:lnTo>
                          <a:pt x="57" y="44"/>
                        </a:lnTo>
                        <a:lnTo>
                          <a:pt x="71" y="4"/>
                        </a:lnTo>
                        <a:lnTo>
                          <a:pt x="73" y="0"/>
                        </a:lnTo>
                        <a:lnTo>
                          <a:pt x="77" y="0"/>
                        </a:lnTo>
                        <a:lnTo>
                          <a:pt x="91" y="5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2" name="Google Shape;1942;p9"/>
                  <p:cNvSpPr/>
                  <p:nvPr/>
                </p:nvSpPr>
                <p:spPr>
                  <a:xfrm>
                    <a:off x="3621" y="2319"/>
                    <a:ext cx="135" cy="76"/>
                  </a:xfrm>
                  <a:custGeom>
                    <a:rect b="b" l="l" r="r" t="t"/>
                    <a:pathLst>
                      <a:path extrusionOk="0" h="986" w="1748">
                        <a:moveTo>
                          <a:pt x="1331" y="157"/>
                        </a:moveTo>
                        <a:lnTo>
                          <a:pt x="1505" y="370"/>
                        </a:lnTo>
                        <a:lnTo>
                          <a:pt x="1644" y="556"/>
                        </a:lnTo>
                        <a:lnTo>
                          <a:pt x="1734" y="689"/>
                        </a:lnTo>
                        <a:lnTo>
                          <a:pt x="1748" y="719"/>
                        </a:lnTo>
                        <a:lnTo>
                          <a:pt x="1746" y="734"/>
                        </a:lnTo>
                        <a:lnTo>
                          <a:pt x="1728" y="746"/>
                        </a:lnTo>
                        <a:lnTo>
                          <a:pt x="1686" y="758"/>
                        </a:lnTo>
                        <a:lnTo>
                          <a:pt x="1553" y="796"/>
                        </a:lnTo>
                        <a:lnTo>
                          <a:pt x="1303" y="855"/>
                        </a:lnTo>
                        <a:lnTo>
                          <a:pt x="1133" y="884"/>
                        </a:lnTo>
                        <a:lnTo>
                          <a:pt x="1106" y="891"/>
                        </a:lnTo>
                        <a:lnTo>
                          <a:pt x="1097" y="891"/>
                        </a:lnTo>
                        <a:lnTo>
                          <a:pt x="1097" y="886"/>
                        </a:lnTo>
                        <a:lnTo>
                          <a:pt x="1347" y="831"/>
                        </a:lnTo>
                        <a:lnTo>
                          <a:pt x="1355" y="827"/>
                        </a:lnTo>
                        <a:lnTo>
                          <a:pt x="1355" y="816"/>
                        </a:lnTo>
                        <a:lnTo>
                          <a:pt x="1305" y="768"/>
                        </a:lnTo>
                        <a:lnTo>
                          <a:pt x="1279" y="768"/>
                        </a:lnTo>
                        <a:lnTo>
                          <a:pt x="1236" y="774"/>
                        </a:lnTo>
                        <a:lnTo>
                          <a:pt x="1072" y="800"/>
                        </a:lnTo>
                        <a:lnTo>
                          <a:pt x="868" y="837"/>
                        </a:lnTo>
                        <a:lnTo>
                          <a:pt x="820" y="847"/>
                        </a:lnTo>
                        <a:lnTo>
                          <a:pt x="801" y="853"/>
                        </a:lnTo>
                        <a:lnTo>
                          <a:pt x="799" y="853"/>
                        </a:lnTo>
                        <a:lnTo>
                          <a:pt x="799" y="866"/>
                        </a:lnTo>
                        <a:lnTo>
                          <a:pt x="823" y="902"/>
                        </a:lnTo>
                        <a:lnTo>
                          <a:pt x="847" y="924"/>
                        </a:lnTo>
                        <a:lnTo>
                          <a:pt x="866" y="928"/>
                        </a:lnTo>
                        <a:lnTo>
                          <a:pt x="952" y="915"/>
                        </a:lnTo>
                        <a:lnTo>
                          <a:pt x="954" y="915"/>
                        </a:lnTo>
                        <a:lnTo>
                          <a:pt x="954" y="919"/>
                        </a:lnTo>
                        <a:lnTo>
                          <a:pt x="912" y="928"/>
                        </a:lnTo>
                        <a:lnTo>
                          <a:pt x="718" y="956"/>
                        </a:lnTo>
                        <a:lnTo>
                          <a:pt x="458" y="986"/>
                        </a:lnTo>
                        <a:lnTo>
                          <a:pt x="449" y="985"/>
                        </a:lnTo>
                        <a:lnTo>
                          <a:pt x="388" y="908"/>
                        </a:lnTo>
                        <a:lnTo>
                          <a:pt x="333" y="823"/>
                        </a:lnTo>
                        <a:lnTo>
                          <a:pt x="287" y="754"/>
                        </a:lnTo>
                        <a:lnTo>
                          <a:pt x="153" y="522"/>
                        </a:lnTo>
                        <a:lnTo>
                          <a:pt x="114" y="449"/>
                        </a:lnTo>
                        <a:lnTo>
                          <a:pt x="11" y="271"/>
                        </a:lnTo>
                        <a:lnTo>
                          <a:pt x="4" y="251"/>
                        </a:lnTo>
                        <a:lnTo>
                          <a:pt x="0" y="227"/>
                        </a:lnTo>
                        <a:lnTo>
                          <a:pt x="6" y="214"/>
                        </a:lnTo>
                        <a:lnTo>
                          <a:pt x="42" y="198"/>
                        </a:lnTo>
                        <a:lnTo>
                          <a:pt x="105" y="182"/>
                        </a:lnTo>
                        <a:lnTo>
                          <a:pt x="175" y="168"/>
                        </a:lnTo>
                        <a:lnTo>
                          <a:pt x="263" y="150"/>
                        </a:lnTo>
                        <a:lnTo>
                          <a:pt x="283" y="146"/>
                        </a:lnTo>
                        <a:lnTo>
                          <a:pt x="289" y="146"/>
                        </a:lnTo>
                        <a:lnTo>
                          <a:pt x="289" y="150"/>
                        </a:lnTo>
                        <a:lnTo>
                          <a:pt x="214" y="166"/>
                        </a:lnTo>
                        <a:lnTo>
                          <a:pt x="117" y="188"/>
                        </a:lnTo>
                        <a:lnTo>
                          <a:pt x="24" y="214"/>
                        </a:lnTo>
                        <a:lnTo>
                          <a:pt x="16" y="223"/>
                        </a:lnTo>
                        <a:lnTo>
                          <a:pt x="22" y="256"/>
                        </a:lnTo>
                        <a:lnTo>
                          <a:pt x="158" y="495"/>
                        </a:lnTo>
                        <a:lnTo>
                          <a:pt x="202" y="576"/>
                        </a:lnTo>
                        <a:lnTo>
                          <a:pt x="278" y="704"/>
                        </a:lnTo>
                        <a:lnTo>
                          <a:pt x="339" y="811"/>
                        </a:lnTo>
                        <a:lnTo>
                          <a:pt x="416" y="924"/>
                        </a:lnTo>
                        <a:lnTo>
                          <a:pt x="462" y="967"/>
                        </a:lnTo>
                        <a:lnTo>
                          <a:pt x="581" y="957"/>
                        </a:lnTo>
                        <a:lnTo>
                          <a:pt x="813" y="934"/>
                        </a:lnTo>
                        <a:lnTo>
                          <a:pt x="820" y="928"/>
                        </a:lnTo>
                        <a:lnTo>
                          <a:pt x="793" y="893"/>
                        </a:lnTo>
                        <a:lnTo>
                          <a:pt x="772" y="859"/>
                        </a:lnTo>
                        <a:lnTo>
                          <a:pt x="754" y="837"/>
                        </a:lnTo>
                        <a:lnTo>
                          <a:pt x="766" y="827"/>
                        </a:lnTo>
                        <a:lnTo>
                          <a:pt x="859" y="813"/>
                        </a:lnTo>
                        <a:lnTo>
                          <a:pt x="884" y="807"/>
                        </a:lnTo>
                        <a:lnTo>
                          <a:pt x="938" y="800"/>
                        </a:lnTo>
                        <a:lnTo>
                          <a:pt x="1050" y="783"/>
                        </a:lnTo>
                        <a:lnTo>
                          <a:pt x="1156" y="762"/>
                        </a:lnTo>
                        <a:lnTo>
                          <a:pt x="1252" y="746"/>
                        </a:lnTo>
                        <a:lnTo>
                          <a:pt x="1313" y="736"/>
                        </a:lnTo>
                        <a:lnTo>
                          <a:pt x="1325" y="742"/>
                        </a:lnTo>
                        <a:lnTo>
                          <a:pt x="1373" y="790"/>
                        </a:lnTo>
                        <a:lnTo>
                          <a:pt x="1392" y="818"/>
                        </a:lnTo>
                        <a:lnTo>
                          <a:pt x="1428" y="811"/>
                        </a:lnTo>
                        <a:lnTo>
                          <a:pt x="1561" y="776"/>
                        </a:lnTo>
                        <a:lnTo>
                          <a:pt x="1696" y="732"/>
                        </a:lnTo>
                        <a:lnTo>
                          <a:pt x="1700" y="728"/>
                        </a:lnTo>
                        <a:lnTo>
                          <a:pt x="1696" y="715"/>
                        </a:lnTo>
                        <a:lnTo>
                          <a:pt x="1539" y="493"/>
                        </a:lnTo>
                        <a:lnTo>
                          <a:pt x="1309" y="198"/>
                        </a:lnTo>
                        <a:lnTo>
                          <a:pt x="1176" y="52"/>
                        </a:lnTo>
                        <a:lnTo>
                          <a:pt x="1125" y="48"/>
                        </a:lnTo>
                        <a:lnTo>
                          <a:pt x="987" y="54"/>
                        </a:lnTo>
                        <a:lnTo>
                          <a:pt x="807" y="71"/>
                        </a:lnTo>
                        <a:lnTo>
                          <a:pt x="785" y="76"/>
                        </a:lnTo>
                        <a:lnTo>
                          <a:pt x="673" y="87"/>
                        </a:lnTo>
                        <a:lnTo>
                          <a:pt x="673" y="83"/>
                        </a:lnTo>
                        <a:lnTo>
                          <a:pt x="732" y="76"/>
                        </a:lnTo>
                        <a:lnTo>
                          <a:pt x="1037" y="43"/>
                        </a:lnTo>
                        <a:lnTo>
                          <a:pt x="1092" y="26"/>
                        </a:lnTo>
                        <a:lnTo>
                          <a:pt x="1100" y="16"/>
                        </a:lnTo>
                        <a:lnTo>
                          <a:pt x="1100" y="10"/>
                        </a:lnTo>
                        <a:lnTo>
                          <a:pt x="1119" y="1"/>
                        </a:lnTo>
                        <a:lnTo>
                          <a:pt x="1127" y="0"/>
                        </a:lnTo>
                        <a:lnTo>
                          <a:pt x="1183" y="1"/>
                        </a:lnTo>
                        <a:lnTo>
                          <a:pt x="1331" y="1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3" name="Google Shape;1943;p9"/>
                  <p:cNvSpPr/>
                  <p:nvPr/>
                </p:nvSpPr>
                <p:spPr>
                  <a:xfrm>
                    <a:off x="3670" y="2325"/>
                    <a:ext cx="3" cy="1"/>
                  </a:xfrm>
                  <a:custGeom>
                    <a:rect b="b" l="l" r="r" t="t"/>
                    <a:pathLst>
                      <a:path extrusionOk="0" h="6" w="40">
                        <a:moveTo>
                          <a:pt x="36" y="4"/>
                        </a:moveTo>
                        <a:lnTo>
                          <a:pt x="0" y="6"/>
                        </a:lnTo>
                        <a:lnTo>
                          <a:pt x="5" y="2"/>
                        </a:lnTo>
                        <a:lnTo>
                          <a:pt x="16" y="0"/>
                        </a:lnTo>
                        <a:lnTo>
                          <a:pt x="40" y="0"/>
                        </a:lnTo>
                        <a:lnTo>
                          <a:pt x="36"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4" name="Google Shape;1944;p9"/>
                  <p:cNvSpPr/>
                  <p:nvPr/>
                </p:nvSpPr>
                <p:spPr>
                  <a:xfrm>
                    <a:off x="3650" y="2329"/>
                    <a:ext cx="70" cy="49"/>
                  </a:xfrm>
                  <a:custGeom>
                    <a:rect b="b" l="l" r="r" t="t"/>
                    <a:pathLst>
                      <a:path extrusionOk="0" h="635" w="911">
                        <a:moveTo>
                          <a:pt x="454" y="33"/>
                        </a:moveTo>
                        <a:lnTo>
                          <a:pt x="485" y="66"/>
                        </a:lnTo>
                        <a:lnTo>
                          <a:pt x="476" y="97"/>
                        </a:lnTo>
                        <a:lnTo>
                          <a:pt x="468" y="117"/>
                        </a:lnTo>
                        <a:lnTo>
                          <a:pt x="468" y="121"/>
                        </a:lnTo>
                        <a:lnTo>
                          <a:pt x="472" y="126"/>
                        </a:lnTo>
                        <a:lnTo>
                          <a:pt x="478" y="126"/>
                        </a:lnTo>
                        <a:lnTo>
                          <a:pt x="487" y="110"/>
                        </a:lnTo>
                        <a:lnTo>
                          <a:pt x="496" y="81"/>
                        </a:lnTo>
                        <a:lnTo>
                          <a:pt x="505" y="75"/>
                        </a:lnTo>
                        <a:lnTo>
                          <a:pt x="539" y="73"/>
                        </a:lnTo>
                        <a:lnTo>
                          <a:pt x="594" y="59"/>
                        </a:lnTo>
                        <a:lnTo>
                          <a:pt x="598" y="65"/>
                        </a:lnTo>
                        <a:lnTo>
                          <a:pt x="594" y="81"/>
                        </a:lnTo>
                        <a:lnTo>
                          <a:pt x="588" y="93"/>
                        </a:lnTo>
                        <a:lnTo>
                          <a:pt x="588" y="106"/>
                        </a:lnTo>
                        <a:lnTo>
                          <a:pt x="596" y="117"/>
                        </a:lnTo>
                        <a:lnTo>
                          <a:pt x="596" y="119"/>
                        </a:lnTo>
                        <a:lnTo>
                          <a:pt x="549" y="128"/>
                        </a:lnTo>
                        <a:lnTo>
                          <a:pt x="533" y="128"/>
                        </a:lnTo>
                        <a:lnTo>
                          <a:pt x="527" y="134"/>
                        </a:lnTo>
                        <a:lnTo>
                          <a:pt x="541" y="162"/>
                        </a:lnTo>
                        <a:lnTo>
                          <a:pt x="575" y="198"/>
                        </a:lnTo>
                        <a:lnTo>
                          <a:pt x="553" y="257"/>
                        </a:lnTo>
                        <a:lnTo>
                          <a:pt x="553" y="259"/>
                        </a:lnTo>
                        <a:lnTo>
                          <a:pt x="557" y="264"/>
                        </a:lnTo>
                        <a:lnTo>
                          <a:pt x="563" y="264"/>
                        </a:lnTo>
                        <a:lnTo>
                          <a:pt x="575" y="241"/>
                        </a:lnTo>
                        <a:lnTo>
                          <a:pt x="588" y="215"/>
                        </a:lnTo>
                        <a:lnTo>
                          <a:pt x="594" y="211"/>
                        </a:lnTo>
                        <a:lnTo>
                          <a:pt x="654" y="205"/>
                        </a:lnTo>
                        <a:lnTo>
                          <a:pt x="686" y="194"/>
                        </a:lnTo>
                        <a:lnTo>
                          <a:pt x="693" y="198"/>
                        </a:lnTo>
                        <a:lnTo>
                          <a:pt x="693" y="237"/>
                        </a:lnTo>
                        <a:lnTo>
                          <a:pt x="705" y="253"/>
                        </a:lnTo>
                        <a:lnTo>
                          <a:pt x="699" y="259"/>
                        </a:lnTo>
                        <a:lnTo>
                          <a:pt x="649" y="264"/>
                        </a:lnTo>
                        <a:lnTo>
                          <a:pt x="636" y="259"/>
                        </a:lnTo>
                        <a:lnTo>
                          <a:pt x="632" y="259"/>
                        </a:lnTo>
                        <a:lnTo>
                          <a:pt x="622" y="269"/>
                        </a:lnTo>
                        <a:lnTo>
                          <a:pt x="625" y="284"/>
                        </a:lnTo>
                        <a:lnTo>
                          <a:pt x="652" y="312"/>
                        </a:lnTo>
                        <a:lnTo>
                          <a:pt x="671" y="330"/>
                        </a:lnTo>
                        <a:lnTo>
                          <a:pt x="671" y="358"/>
                        </a:lnTo>
                        <a:lnTo>
                          <a:pt x="658" y="389"/>
                        </a:lnTo>
                        <a:lnTo>
                          <a:pt x="658" y="400"/>
                        </a:lnTo>
                        <a:lnTo>
                          <a:pt x="662" y="405"/>
                        </a:lnTo>
                        <a:lnTo>
                          <a:pt x="666" y="405"/>
                        </a:lnTo>
                        <a:lnTo>
                          <a:pt x="686" y="354"/>
                        </a:lnTo>
                        <a:lnTo>
                          <a:pt x="688" y="345"/>
                        </a:lnTo>
                        <a:lnTo>
                          <a:pt x="762" y="334"/>
                        </a:lnTo>
                        <a:lnTo>
                          <a:pt x="768" y="330"/>
                        </a:lnTo>
                        <a:lnTo>
                          <a:pt x="778" y="330"/>
                        </a:lnTo>
                        <a:lnTo>
                          <a:pt x="782" y="336"/>
                        </a:lnTo>
                        <a:lnTo>
                          <a:pt x="778" y="358"/>
                        </a:lnTo>
                        <a:lnTo>
                          <a:pt x="779" y="371"/>
                        </a:lnTo>
                        <a:lnTo>
                          <a:pt x="812" y="389"/>
                        </a:lnTo>
                        <a:lnTo>
                          <a:pt x="815" y="391"/>
                        </a:lnTo>
                        <a:lnTo>
                          <a:pt x="801" y="400"/>
                        </a:lnTo>
                        <a:lnTo>
                          <a:pt x="736" y="407"/>
                        </a:lnTo>
                        <a:lnTo>
                          <a:pt x="729" y="405"/>
                        </a:lnTo>
                        <a:lnTo>
                          <a:pt x="726" y="405"/>
                        </a:lnTo>
                        <a:lnTo>
                          <a:pt x="723" y="409"/>
                        </a:lnTo>
                        <a:lnTo>
                          <a:pt x="729" y="433"/>
                        </a:lnTo>
                        <a:lnTo>
                          <a:pt x="762" y="466"/>
                        </a:lnTo>
                        <a:lnTo>
                          <a:pt x="766" y="468"/>
                        </a:lnTo>
                        <a:lnTo>
                          <a:pt x="772" y="475"/>
                        </a:lnTo>
                        <a:lnTo>
                          <a:pt x="770" y="497"/>
                        </a:lnTo>
                        <a:lnTo>
                          <a:pt x="762" y="518"/>
                        </a:lnTo>
                        <a:lnTo>
                          <a:pt x="760" y="530"/>
                        </a:lnTo>
                        <a:lnTo>
                          <a:pt x="760" y="536"/>
                        </a:lnTo>
                        <a:lnTo>
                          <a:pt x="764" y="540"/>
                        </a:lnTo>
                        <a:lnTo>
                          <a:pt x="768" y="540"/>
                        </a:lnTo>
                        <a:lnTo>
                          <a:pt x="784" y="510"/>
                        </a:lnTo>
                        <a:lnTo>
                          <a:pt x="786" y="494"/>
                        </a:lnTo>
                        <a:lnTo>
                          <a:pt x="786" y="492"/>
                        </a:lnTo>
                        <a:lnTo>
                          <a:pt x="790" y="488"/>
                        </a:lnTo>
                        <a:lnTo>
                          <a:pt x="823" y="486"/>
                        </a:lnTo>
                        <a:lnTo>
                          <a:pt x="837" y="481"/>
                        </a:lnTo>
                        <a:lnTo>
                          <a:pt x="889" y="477"/>
                        </a:lnTo>
                        <a:lnTo>
                          <a:pt x="889" y="506"/>
                        </a:lnTo>
                        <a:lnTo>
                          <a:pt x="911" y="530"/>
                        </a:lnTo>
                        <a:lnTo>
                          <a:pt x="908" y="536"/>
                        </a:lnTo>
                        <a:lnTo>
                          <a:pt x="908" y="538"/>
                        </a:lnTo>
                        <a:lnTo>
                          <a:pt x="904" y="542"/>
                        </a:lnTo>
                        <a:lnTo>
                          <a:pt x="744" y="565"/>
                        </a:lnTo>
                        <a:lnTo>
                          <a:pt x="699" y="528"/>
                        </a:lnTo>
                        <a:lnTo>
                          <a:pt x="693" y="514"/>
                        </a:lnTo>
                        <a:lnTo>
                          <a:pt x="693" y="494"/>
                        </a:lnTo>
                        <a:lnTo>
                          <a:pt x="660" y="453"/>
                        </a:lnTo>
                        <a:lnTo>
                          <a:pt x="660" y="451"/>
                        </a:lnTo>
                        <a:lnTo>
                          <a:pt x="664" y="446"/>
                        </a:lnTo>
                        <a:lnTo>
                          <a:pt x="699" y="444"/>
                        </a:lnTo>
                        <a:lnTo>
                          <a:pt x="708" y="433"/>
                        </a:lnTo>
                        <a:lnTo>
                          <a:pt x="701" y="427"/>
                        </a:lnTo>
                        <a:lnTo>
                          <a:pt x="656" y="433"/>
                        </a:lnTo>
                        <a:lnTo>
                          <a:pt x="646" y="433"/>
                        </a:lnTo>
                        <a:lnTo>
                          <a:pt x="636" y="424"/>
                        </a:lnTo>
                        <a:lnTo>
                          <a:pt x="622" y="424"/>
                        </a:lnTo>
                        <a:lnTo>
                          <a:pt x="594" y="382"/>
                        </a:lnTo>
                        <a:lnTo>
                          <a:pt x="594" y="374"/>
                        </a:lnTo>
                        <a:lnTo>
                          <a:pt x="553" y="308"/>
                        </a:lnTo>
                        <a:lnTo>
                          <a:pt x="555" y="306"/>
                        </a:lnTo>
                        <a:lnTo>
                          <a:pt x="598" y="301"/>
                        </a:lnTo>
                        <a:lnTo>
                          <a:pt x="605" y="295"/>
                        </a:lnTo>
                        <a:lnTo>
                          <a:pt x="598" y="288"/>
                        </a:lnTo>
                        <a:lnTo>
                          <a:pt x="549" y="290"/>
                        </a:lnTo>
                        <a:lnTo>
                          <a:pt x="535" y="286"/>
                        </a:lnTo>
                        <a:lnTo>
                          <a:pt x="513" y="284"/>
                        </a:lnTo>
                        <a:lnTo>
                          <a:pt x="498" y="269"/>
                        </a:lnTo>
                        <a:lnTo>
                          <a:pt x="498" y="225"/>
                        </a:lnTo>
                        <a:lnTo>
                          <a:pt x="493" y="217"/>
                        </a:lnTo>
                        <a:lnTo>
                          <a:pt x="485" y="211"/>
                        </a:lnTo>
                        <a:lnTo>
                          <a:pt x="463" y="180"/>
                        </a:lnTo>
                        <a:lnTo>
                          <a:pt x="460" y="178"/>
                        </a:lnTo>
                        <a:lnTo>
                          <a:pt x="460" y="174"/>
                        </a:lnTo>
                        <a:lnTo>
                          <a:pt x="465" y="170"/>
                        </a:lnTo>
                        <a:lnTo>
                          <a:pt x="500" y="165"/>
                        </a:lnTo>
                        <a:lnTo>
                          <a:pt x="513" y="152"/>
                        </a:lnTo>
                        <a:lnTo>
                          <a:pt x="509" y="146"/>
                        </a:lnTo>
                        <a:lnTo>
                          <a:pt x="482" y="148"/>
                        </a:lnTo>
                        <a:lnTo>
                          <a:pt x="460" y="152"/>
                        </a:lnTo>
                        <a:lnTo>
                          <a:pt x="438" y="146"/>
                        </a:lnTo>
                        <a:lnTo>
                          <a:pt x="428" y="144"/>
                        </a:lnTo>
                        <a:lnTo>
                          <a:pt x="406" y="114"/>
                        </a:lnTo>
                        <a:lnTo>
                          <a:pt x="404" y="114"/>
                        </a:lnTo>
                        <a:lnTo>
                          <a:pt x="399" y="119"/>
                        </a:lnTo>
                        <a:lnTo>
                          <a:pt x="404" y="132"/>
                        </a:lnTo>
                        <a:lnTo>
                          <a:pt x="410" y="140"/>
                        </a:lnTo>
                        <a:lnTo>
                          <a:pt x="410" y="150"/>
                        </a:lnTo>
                        <a:lnTo>
                          <a:pt x="399" y="156"/>
                        </a:lnTo>
                        <a:lnTo>
                          <a:pt x="373" y="158"/>
                        </a:lnTo>
                        <a:lnTo>
                          <a:pt x="335" y="162"/>
                        </a:lnTo>
                        <a:lnTo>
                          <a:pt x="331" y="167"/>
                        </a:lnTo>
                        <a:lnTo>
                          <a:pt x="371" y="241"/>
                        </a:lnTo>
                        <a:lnTo>
                          <a:pt x="371" y="253"/>
                        </a:lnTo>
                        <a:lnTo>
                          <a:pt x="364" y="259"/>
                        </a:lnTo>
                        <a:lnTo>
                          <a:pt x="360" y="275"/>
                        </a:lnTo>
                        <a:lnTo>
                          <a:pt x="353" y="284"/>
                        </a:lnTo>
                        <a:lnTo>
                          <a:pt x="353" y="288"/>
                        </a:lnTo>
                        <a:lnTo>
                          <a:pt x="357" y="292"/>
                        </a:lnTo>
                        <a:lnTo>
                          <a:pt x="364" y="292"/>
                        </a:lnTo>
                        <a:lnTo>
                          <a:pt x="377" y="275"/>
                        </a:lnTo>
                        <a:lnTo>
                          <a:pt x="389" y="239"/>
                        </a:lnTo>
                        <a:lnTo>
                          <a:pt x="436" y="233"/>
                        </a:lnTo>
                        <a:lnTo>
                          <a:pt x="474" y="227"/>
                        </a:lnTo>
                        <a:lnTo>
                          <a:pt x="480" y="227"/>
                        </a:lnTo>
                        <a:lnTo>
                          <a:pt x="485" y="233"/>
                        </a:lnTo>
                        <a:lnTo>
                          <a:pt x="489" y="271"/>
                        </a:lnTo>
                        <a:lnTo>
                          <a:pt x="507" y="288"/>
                        </a:lnTo>
                        <a:lnTo>
                          <a:pt x="507" y="292"/>
                        </a:lnTo>
                        <a:lnTo>
                          <a:pt x="474" y="299"/>
                        </a:lnTo>
                        <a:lnTo>
                          <a:pt x="430" y="299"/>
                        </a:lnTo>
                        <a:lnTo>
                          <a:pt x="424" y="306"/>
                        </a:lnTo>
                        <a:lnTo>
                          <a:pt x="446" y="349"/>
                        </a:lnTo>
                        <a:lnTo>
                          <a:pt x="468" y="376"/>
                        </a:lnTo>
                        <a:lnTo>
                          <a:pt x="468" y="389"/>
                        </a:lnTo>
                        <a:lnTo>
                          <a:pt x="458" y="419"/>
                        </a:lnTo>
                        <a:lnTo>
                          <a:pt x="454" y="429"/>
                        </a:lnTo>
                        <a:lnTo>
                          <a:pt x="454" y="437"/>
                        </a:lnTo>
                        <a:lnTo>
                          <a:pt x="458" y="441"/>
                        </a:lnTo>
                        <a:lnTo>
                          <a:pt x="463" y="441"/>
                        </a:lnTo>
                        <a:lnTo>
                          <a:pt x="489" y="391"/>
                        </a:lnTo>
                        <a:lnTo>
                          <a:pt x="498" y="385"/>
                        </a:lnTo>
                        <a:lnTo>
                          <a:pt x="537" y="382"/>
                        </a:lnTo>
                        <a:lnTo>
                          <a:pt x="544" y="378"/>
                        </a:lnTo>
                        <a:lnTo>
                          <a:pt x="572" y="376"/>
                        </a:lnTo>
                        <a:lnTo>
                          <a:pt x="575" y="374"/>
                        </a:lnTo>
                        <a:lnTo>
                          <a:pt x="583" y="385"/>
                        </a:lnTo>
                        <a:lnTo>
                          <a:pt x="579" y="391"/>
                        </a:lnTo>
                        <a:lnTo>
                          <a:pt x="581" y="400"/>
                        </a:lnTo>
                        <a:lnTo>
                          <a:pt x="608" y="431"/>
                        </a:lnTo>
                        <a:lnTo>
                          <a:pt x="603" y="435"/>
                        </a:lnTo>
                        <a:lnTo>
                          <a:pt x="541" y="439"/>
                        </a:lnTo>
                        <a:lnTo>
                          <a:pt x="525" y="446"/>
                        </a:lnTo>
                        <a:lnTo>
                          <a:pt x="519" y="451"/>
                        </a:lnTo>
                        <a:lnTo>
                          <a:pt x="527" y="472"/>
                        </a:lnTo>
                        <a:lnTo>
                          <a:pt x="568" y="508"/>
                        </a:lnTo>
                        <a:lnTo>
                          <a:pt x="568" y="528"/>
                        </a:lnTo>
                        <a:lnTo>
                          <a:pt x="555" y="572"/>
                        </a:lnTo>
                        <a:lnTo>
                          <a:pt x="553" y="573"/>
                        </a:lnTo>
                        <a:lnTo>
                          <a:pt x="553" y="578"/>
                        </a:lnTo>
                        <a:lnTo>
                          <a:pt x="557" y="582"/>
                        </a:lnTo>
                        <a:lnTo>
                          <a:pt x="563" y="582"/>
                        </a:lnTo>
                        <a:lnTo>
                          <a:pt x="577" y="560"/>
                        </a:lnTo>
                        <a:lnTo>
                          <a:pt x="583" y="528"/>
                        </a:lnTo>
                        <a:lnTo>
                          <a:pt x="590" y="520"/>
                        </a:lnTo>
                        <a:lnTo>
                          <a:pt x="634" y="520"/>
                        </a:lnTo>
                        <a:lnTo>
                          <a:pt x="671" y="514"/>
                        </a:lnTo>
                        <a:lnTo>
                          <a:pt x="673" y="512"/>
                        </a:lnTo>
                        <a:lnTo>
                          <a:pt x="679" y="512"/>
                        </a:lnTo>
                        <a:lnTo>
                          <a:pt x="686" y="536"/>
                        </a:lnTo>
                        <a:lnTo>
                          <a:pt x="710" y="567"/>
                        </a:lnTo>
                        <a:lnTo>
                          <a:pt x="713" y="573"/>
                        </a:lnTo>
                        <a:lnTo>
                          <a:pt x="704" y="580"/>
                        </a:lnTo>
                        <a:lnTo>
                          <a:pt x="664" y="587"/>
                        </a:lnTo>
                        <a:lnTo>
                          <a:pt x="527" y="607"/>
                        </a:lnTo>
                        <a:lnTo>
                          <a:pt x="496" y="576"/>
                        </a:lnTo>
                        <a:lnTo>
                          <a:pt x="496" y="573"/>
                        </a:lnTo>
                        <a:lnTo>
                          <a:pt x="489" y="567"/>
                        </a:lnTo>
                        <a:lnTo>
                          <a:pt x="482" y="567"/>
                        </a:lnTo>
                        <a:lnTo>
                          <a:pt x="478" y="573"/>
                        </a:lnTo>
                        <a:lnTo>
                          <a:pt x="487" y="591"/>
                        </a:lnTo>
                        <a:lnTo>
                          <a:pt x="498" y="602"/>
                        </a:lnTo>
                        <a:lnTo>
                          <a:pt x="498" y="607"/>
                        </a:lnTo>
                        <a:lnTo>
                          <a:pt x="482" y="613"/>
                        </a:lnTo>
                        <a:lnTo>
                          <a:pt x="410" y="629"/>
                        </a:lnTo>
                        <a:lnTo>
                          <a:pt x="377" y="633"/>
                        </a:lnTo>
                        <a:lnTo>
                          <a:pt x="343" y="635"/>
                        </a:lnTo>
                        <a:lnTo>
                          <a:pt x="351" y="611"/>
                        </a:lnTo>
                        <a:lnTo>
                          <a:pt x="369" y="580"/>
                        </a:lnTo>
                        <a:lnTo>
                          <a:pt x="371" y="572"/>
                        </a:lnTo>
                        <a:lnTo>
                          <a:pt x="450" y="558"/>
                        </a:lnTo>
                        <a:lnTo>
                          <a:pt x="480" y="550"/>
                        </a:lnTo>
                        <a:lnTo>
                          <a:pt x="487" y="542"/>
                        </a:lnTo>
                        <a:lnTo>
                          <a:pt x="458" y="498"/>
                        </a:lnTo>
                        <a:lnTo>
                          <a:pt x="458" y="492"/>
                        </a:lnTo>
                        <a:lnTo>
                          <a:pt x="500" y="481"/>
                        </a:lnTo>
                        <a:lnTo>
                          <a:pt x="507" y="472"/>
                        </a:lnTo>
                        <a:lnTo>
                          <a:pt x="507" y="468"/>
                        </a:lnTo>
                        <a:lnTo>
                          <a:pt x="502" y="464"/>
                        </a:lnTo>
                        <a:lnTo>
                          <a:pt x="448" y="475"/>
                        </a:lnTo>
                        <a:lnTo>
                          <a:pt x="441" y="461"/>
                        </a:lnTo>
                        <a:lnTo>
                          <a:pt x="426" y="453"/>
                        </a:lnTo>
                        <a:lnTo>
                          <a:pt x="406" y="431"/>
                        </a:lnTo>
                        <a:lnTo>
                          <a:pt x="399" y="424"/>
                        </a:lnTo>
                        <a:lnTo>
                          <a:pt x="397" y="400"/>
                        </a:lnTo>
                        <a:lnTo>
                          <a:pt x="364" y="362"/>
                        </a:lnTo>
                        <a:lnTo>
                          <a:pt x="360" y="348"/>
                        </a:lnTo>
                        <a:lnTo>
                          <a:pt x="360" y="345"/>
                        </a:lnTo>
                        <a:lnTo>
                          <a:pt x="364" y="340"/>
                        </a:lnTo>
                        <a:lnTo>
                          <a:pt x="399" y="338"/>
                        </a:lnTo>
                        <a:lnTo>
                          <a:pt x="412" y="326"/>
                        </a:lnTo>
                        <a:lnTo>
                          <a:pt x="412" y="319"/>
                        </a:lnTo>
                        <a:lnTo>
                          <a:pt x="408" y="314"/>
                        </a:lnTo>
                        <a:lnTo>
                          <a:pt x="341" y="321"/>
                        </a:lnTo>
                        <a:lnTo>
                          <a:pt x="329" y="312"/>
                        </a:lnTo>
                        <a:lnTo>
                          <a:pt x="323" y="312"/>
                        </a:lnTo>
                        <a:lnTo>
                          <a:pt x="299" y="284"/>
                        </a:lnTo>
                        <a:lnTo>
                          <a:pt x="296" y="249"/>
                        </a:lnTo>
                        <a:lnTo>
                          <a:pt x="279" y="231"/>
                        </a:lnTo>
                        <a:lnTo>
                          <a:pt x="268" y="209"/>
                        </a:lnTo>
                        <a:lnTo>
                          <a:pt x="268" y="205"/>
                        </a:lnTo>
                        <a:lnTo>
                          <a:pt x="299" y="200"/>
                        </a:lnTo>
                        <a:lnTo>
                          <a:pt x="305" y="198"/>
                        </a:lnTo>
                        <a:lnTo>
                          <a:pt x="314" y="185"/>
                        </a:lnTo>
                        <a:lnTo>
                          <a:pt x="314" y="180"/>
                        </a:lnTo>
                        <a:lnTo>
                          <a:pt x="309" y="176"/>
                        </a:lnTo>
                        <a:lnTo>
                          <a:pt x="264" y="185"/>
                        </a:lnTo>
                        <a:lnTo>
                          <a:pt x="246" y="170"/>
                        </a:lnTo>
                        <a:lnTo>
                          <a:pt x="233" y="170"/>
                        </a:lnTo>
                        <a:lnTo>
                          <a:pt x="230" y="167"/>
                        </a:lnTo>
                        <a:lnTo>
                          <a:pt x="228" y="167"/>
                        </a:lnTo>
                        <a:lnTo>
                          <a:pt x="224" y="180"/>
                        </a:lnTo>
                        <a:lnTo>
                          <a:pt x="209" y="189"/>
                        </a:lnTo>
                        <a:lnTo>
                          <a:pt x="150" y="194"/>
                        </a:lnTo>
                        <a:lnTo>
                          <a:pt x="141" y="192"/>
                        </a:lnTo>
                        <a:lnTo>
                          <a:pt x="136" y="192"/>
                        </a:lnTo>
                        <a:lnTo>
                          <a:pt x="127" y="198"/>
                        </a:lnTo>
                        <a:lnTo>
                          <a:pt x="143" y="227"/>
                        </a:lnTo>
                        <a:lnTo>
                          <a:pt x="171" y="267"/>
                        </a:lnTo>
                        <a:lnTo>
                          <a:pt x="165" y="296"/>
                        </a:lnTo>
                        <a:lnTo>
                          <a:pt x="156" y="308"/>
                        </a:lnTo>
                        <a:lnTo>
                          <a:pt x="156" y="319"/>
                        </a:lnTo>
                        <a:lnTo>
                          <a:pt x="147" y="338"/>
                        </a:lnTo>
                        <a:lnTo>
                          <a:pt x="141" y="336"/>
                        </a:lnTo>
                        <a:lnTo>
                          <a:pt x="109" y="295"/>
                        </a:lnTo>
                        <a:lnTo>
                          <a:pt x="85" y="255"/>
                        </a:lnTo>
                        <a:lnTo>
                          <a:pt x="83" y="231"/>
                        </a:lnTo>
                        <a:lnTo>
                          <a:pt x="105" y="217"/>
                        </a:lnTo>
                        <a:lnTo>
                          <a:pt x="109" y="209"/>
                        </a:lnTo>
                        <a:lnTo>
                          <a:pt x="105" y="205"/>
                        </a:lnTo>
                        <a:lnTo>
                          <a:pt x="61" y="202"/>
                        </a:lnTo>
                        <a:lnTo>
                          <a:pt x="47" y="192"/>
                        </a:lnTo>
                        <a:lnTo>
                          <a:pt x="0" y="119"/>
                        </a:lnTo>
                        <a:lnTo>
                          <a:pt x="2" y="95"/>
                        </a:lnTo>
                        <a:lnTo>
                          <a:pt x="6" y="90"/>
                        </a:lnTo>
                        <a:lnTo>
                          <a:pt x="17" y="90"/>
                        </a:lnTo>
                        <a:lnTo>
                          <a:pt x="24" y="84"/>
                        </a:lnTo>
                        <a:lnTo>
                          <a:pt x="26" y="61"/>
                        </a:lnTo>
                        <a:lnTo>
                          <a:pt x="33" y="55"/>
                        </a:lnTo>
                        <a:lnTo>
                          <a:pt x="43" y="71"/>
                        </a:lnTo>
                        <a:lnTo>
                          <a:pt x="55" y="93"/>
                        </a:lnTo>
                        <a:lnTo>
                          <a:pt x="85" y="130"/>
                        </a:lnTo>
                        <a:lnTo>
                          <a:pt x="76" y="150"/>
                        </a:lnTo>
                        <a:lnTo>
                          <a:pt x="76" y="152"/>
                        </a:lnTo>
                        <a:lnTo>
                          <a:pt x="79" y="154"/>
                        </a:lnTo>
                        <a:lnTo>
                          <a:pt x="72" y="160"/>
                        </a:lnTo>
                        <a:lnTo>
                          <a:pt x="67" y="178"/>
                        </a:lnTo>
                        <a:lnTo>
                          <a:pt x="67" y="180"/>
                        </a:lnTo>
                        <a:lnTo>
                          <a:pt x="72" y="185"/>
                        </a:lnTo>
                        <a:lnTo>
                          <a:pt x="76" y="185"/>
                        </a:lnTo>
                        <a:lnTo>
                          <a:pt x="94" y="156"/>
                        </a:lnTo>
                        <a:lnTo>
                          <a:pt x="96" y="140"/>
                        </a:lnTo>
                        <a:lnTo>
                          <a:pt x="101" y="136"/>
                        </a:lnTo>
                        <a:lnTo>
                          <a:pt x="122" y="136"/>
                        </a:lnTo>
                        <a:lnTo>
                          <a:pt x="176" y="119"/>
                        </a:lnTo>
                        <a:lnTo>
                          <a:pt x="191" y="112"/>
                        </a:lnTo>
                        <a:lnTo>
                          <a:pt x="191" y="97"/>
                        </a:lnTo>
                        <a:lnTo>
                          <a:pt x="181" y="77"/>
                        </a:lnTo>
                        <a:lnTo>
                          <a:pt x="181" y="73"/>
                        </a:lnTo>
                        <a:lnTo>
                          <a:pt x="211" y="66"/>
                        </a:lnTo>
                        <a:lnTo>
                          <a:pt x="216" y="66"/>
                        </a:lnTo>
                        <a:lnTo>
                          <a:pt x="222" y="59"/>
                        </a:lnTo>
                        <a:lnTo>
                          <a:pt x="226" y="33"/>
                        </a:lnTo>
                        <a:lnTo>
                          <a:pt x="228" y="31"/>
                        </a:lnTo>
                        <a:lnTo>
                          <a:pt x="234" y="31"/>
                        </a:lnTo>
                        <a:lnTo>
                          <a:pt x="257" y="73"/>
                        </a:lnTo>
                        <a:lnTo>
                          <a:pt x="283" y="106"/>
                        </a:lnTo>
                        <a:lnTo>
                          <a:pt x="272" y="132"/>
                        </a:lnTo>
                        <a:lnTo>
                          <a:pt x="264" y="148"/>
                        </a:lnTo>
                        <a:lnTo>
                          <a:pt x="264" y="158"/>
                        </a:lnTo>
                        <a:lnTo>
                          <a:pt x="268" y="162"/>
                        </a:lnTo>
                        <a:lnTo>
                          <a:pt x="272" y="162"/>
                        </a:lnTo>
                        <a:lnTo>
                          <a:pt x="296" y="124"/>
                        </a:lnTo>
                        <a:lnTo>
                          <a:pt x="299" y="110"/>
                        </a:lnTo>
                        <a:lnTo>
                          <a:pt x="343" y="106"/>
                        </a:lnTo>
                        <a:lnTo>
                          <a:pt x="393" y="93"/>
                        </a:lnTo>
                        <a:lnTo>
                          <a:pt x="397" y="93"/>
                        </a:lnTo>
                        <a:lnTo>
                          <a:pt x="402" y="88"/>
                        </a:lnTo>
                        <a:lnTo>
                          <a:pt x="402" y="81"/>
                        </a:lnTo>
                        <a:lnTo>
                          <a:pt x="379" y="53"/>
                        </a:lnTo>
                        <a:lnTo>
                          <a:pt x="379" y="49"/>
                        </a:lnTo>
                        <a:lnTo>
                          <a:pt x="410" y="42"/>
                        </a:lnTo>
                        <a:lnTo>
                          <a:pt x="422" y="20"/>
                        </a:lnTo>
                        <a:lnTo>
                          <a:pt x="428" y="0"/>
                        </a:lnTo>
                        <a:lnTo>
                          <a:pt x="432" y="0"/>
                        </a:lnTo>
                        <a:lnTo>
                          <a:pt x="454" y="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5" name="Google Shape;1945;p9"/>
                  <p:cNvSpPr/>
                  <p:nvPr/>
                </p:nvSpPr>
                <p:spPr>
                  <a:xfrm>
                    <a:off x="3548" y="2346"/>
                    <a:ext cx="29" cy="16"/>
                  </a:xfrm>
                  <a:custGeom>
                    <a:rect b="b" l="l" r="r" t="t"/>
                    <a:pathLst>
                      <a:path extrusionOk="0" h="216" w="371">
                        <a:moveTo>
                          <a:pt x="371" y="6"/>
                        </a:moveTo>
                        <a:lnTo>
                          <a:pt x="343" y="40"/>
                        </a:lnTo>
                        <a:lnTo>
                          <a:pt x="310" y="56"/>
                        </a:lnTo>
                        <a:lnTo>
                          <a:pt x="235" y="129"/>
                        </a:lnTo>
                        <a:lnTo>
                          <a:pt x="235" y="160"/>
                        </a:lnTo>
                        <a:lnTo>
                          <a:pt x="264" y="198"/>
                        </a:lnTo>
                        <a:lnTo>
                          <a:pt x="267" y="200"/>
                        </a:lnTo>
                        <a:lnTo>
                          <a:pt x="267" y="204"/>
                        </a:lnTo>
                        <a:lnTo>
                          <a:pt x="262" y="208"/>
                        </a:lnTo>
                        <a:lnTo>
                          <a:pt x="195" y="216"/>
                        </a:lnTo>
                        <a:lnTo>
                          <a:pt x="79" y="213"/>
                        </a:lnTo>
                        <a:lnTo>
                          <a:pt x="67" y="208"/>
                        </a:lnTo>
                        <a:lnTo>
                          <a:pt x="44" y="185"/>
                        </a:lnTo>
                        <a:lnTo>
                          <a:pt x="0" y="115"/>
                        </a:lnTo>
                        <a:lnTo>
                          <a:pt x="13" y="73"/>
                        </a:lnTo>
                        <a:lnTo>
                          <a:pt x="18" y="68"/>
                        </a:lnTo>
                        <a:lnTo>
                          <a:pt x="63" y="75"/>
                        </a:lnTo>
                        <a:lnTo>
                          <a:pt x="123" y="70"/>
                        </a:lnTo>
                        <a:lnTo>
                          <a:pt x="182" y="60"/>
                        </a:lnTo>
                        <a:lnTo>
                          <a:pt x="253" y="42"/>
                        </a:lnTo>
                        <a:lnTo>
                          <a:pt x="277" y="33"/>
                        </a:lnTo>
                        <a:lnTo>
                          <a:pt x="290" y="33"/>
                        </a:lnTo>
                        <a:lnTo>
                          <a:pt x="290" y="44"/>
                        </a:lnTo>
                        <a:lnTo>
                          <a:pt x="232" y="93"/>
                        </a:lnTo>
                        <a:lnTo>
                          <a:pt x="197" y="123"/>
                        </a:lnTo>
                        <a:lnTo>
                          <a:pt x="175" y="154"/>
                        </a:lnTo>
                        <a:lnTo>
                          <a:pt x="178" y="174"/>
                        </a:lnTo>
                        <a:lnTo>
                          <a:pt x="204" y="196"/>
                        </a:lnTo>
                        <a:lnTo>
                          <a:pt x="223" y="196"/>
                        </a:lnTo>
                        <a:lnTo>
                          <a:pt x="230" y="189"/>
                        </a:lnTo>
                        <a:lnTo>
                          <a:pt x="225" y="182"/>
                        </a:lnTo>
                        <a:lnTo>
                          <a:pt x="221" y="178"/>
                        </a:lnTo>
                        <a:lnTo>
                          <a:pt x="221" y="141"/>
                        </a:lnTo>
                        <a:lnTo>
                          <a:pt x="232" y="115"/>
                        </a:lnTo>
                        <a:lnTo>
                          <a:pt x="307" y="42"/>
                        </a:lnTo>
                        <a:lnTo>
                          <a:pt x="316" y="28"/>
                        </a:lnTo>
                        <a:lnTo>
                          <a:pt x="345" y="9"/>
                        </a:lnTo>
                        <a:lnTo>
                          <a:pt x="365" y="0"/>
                        </a:lnTo>
                        <a:lnTo>
                          <a:pt x="371" y="0"/>
                        </a:lnTo>
                        <a:lnTo>
                          <a:pt x="371"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6" name="Google Shape;1946;p9"/>
                  <p:cNvSpPr/>
                  <p:nvPr/>
                </p:nvSpPr>
                <p:spPr>
                  <a:xfrm>
                    <a:off x="3663" y="2349"/>
                    <a:ext cx="18" cy="30"/>
                  </a:xfrm>
                  <a:custGeom>
                    <a:rect b="b" l="l" r="r" t="t"/>
                    <a:pathLst>
                      <a:path extrusionOk="0" h="380" w="243">
                        <a:moveTo>
                          <a:pt x="124" y="40"/>
                        </a:moveTo>
                        <a:lnTo>
                          <a:pt x="142" y="62"/>
                        </a:lnTo>
                        <a:lnTo>
                          <a:pt x="129" y="69"/>
                        </a:lnTo>
                        <a:lnTo>
                          <a:pt x="67" y="69"/>
                        </a:lnTo>
                        <a:lnTo>
                          <a:pt x="59" y="77"/>
                        </a:lnTo>
                        <a:lnTo>
                          <a:pt x="67" y="99"/>
                        </a:lnTo>
                        <a:lnTo>
                          <a:pt x="103" y="150"/>
                        </a:lnTo>
                        <a:lnTo>
                          <a:pt x="93" y="174"/>
                        </a:lnTo>
                        <a:lnTo>
                          <a:pt x="81" y="205"/>
                        </a:lnTo>
                        <a:lnTo>
                          <a:pt x="81" y="213"/>
                        </a:lnTo>
                        <a:lnTo>
                          <a:pt x="85" y="218"/>
                        </a:lnTo>
                        <a:lnTo>
                          <a:pt x="89" y="218"/>
                        </a:lnTo>
                        <a:lnTo>
                          <a:pt x="100" y="200"/>
                        </a:lnTo>
                        <a:lnTo>
                          <a:pt x="107" y="178"/>
                        </a:lnTo>
                        <a:lnTo>
                          <a:pt x="120" y="160"/>
                        </a:lnTo>
                        <a:lnTo>
                          <a:pt x="158" y="158"/>
                        </a:lnTo>
                        <a:lnTo>
                          <a:pt x="206" y="152"/>
                        </a:lnTo>
                        <a:lnTo>
                          <a:pt x="216" y="146"/>
                        </a:lnTo>
                        <a:lnTo>
                          <a:pt x="225" y="154"/>
                        </a:lnTo>
                        <a:lnTo>
                          <a:pt x="228" y="178"/>
                        </a:lnTo>
                        <a:lnTo>
                          <a:pt x="228" y="185"/>
                        </a:lnTo>
                        <a:lnTo>
                          <a:pt x="243" y="202"/>
                        </a:lnTo>
                        <a:lnTo>
                          <a:pt x="241" y="211"/>
                        </a:lnTo>
                        <a:lnTo>
                          <a:pt x="210" y="220"/>
                        </a:lnTo>
                        <a:lnTo>
                          <a:pt x="148" y="222"/>
                        </a:lnTo>
                        <a:lnTo>
                          <a:pt x="144" y="229"/>
                        </a:lnTo>
                        <a:lnTo>
                          <a:pt x="158" y="257"/>
                        </a:lnTo>
                        <a:lnTo>
                          <a:pt x="192" y="295"/>
                        </a:lnTo>
                        <a:lnTo>
                          <a:pt x="192" y="319"/>
                        </a:lnTo>
                        <a:lnTo>
                          <a:pt x="174" y="348"/>
                        </a:lnTo>
                        <a:lnTo>
                          <a:pt x="170" y="370"/>
                        </a:lnTo>
                        <a:lnTo>
                          <a:pt x="162" y="380"/>
                        </a:lnTo>
                        <a:lnTo>
                          <a:pt x="158" y="376"/>
                        </a:lnTo>
                        <a:lnTo>
                          <a:pt x="158" y="362"/>
                        </a:lnTo>
                        <a:lnTo>
                          <a:pt x="113" y="306"/>
                        </a:lnTo>
                        <a:lnTo>
                          <a:pt x="96" y="266"/>
                        </a:lnTo>
                        <a:lnTo>
                          <a:pt x="99" y="255"/>
                        </a:lnTo>
                        <a:lnTo>
                          <a:pt x="129" y="245"/>
                        </a:lnTo>
                        <a:lnTo>
                          <a:pt x="131" y="242"/>
                        </a:lnTo>
                        <a:lnTo>
                          <a:pt x="131" y="239"/>
                        </a:lnTo>
                        <a:lnTo>
                          <a:pt x="127" y="235"/>
                        </a:lnTo>
                        <a:lnTo>
                          <a:pt x="79" y="238"/>
                        </a:lnTo>
                        <a:lnTo>
                          <a:pt x="41" y="198"/>
                        </a:lnTo>
                        <a:lnTo>
                          <a:pt x="20" y="156"/>
                        </a:lnTo>
                        <a:lnTo>
                          <a:pt x="10" y="117"/>
                        </a:lnTo>
                        <a:lnTo>
                          <a:pt x="37" y="103"/>
                        </a:lnTo>
                        <a:lnTo>
                          <a:pt x="46" y="89"/>
                        </a:lnTo>
                        <a:lnTo>
                          <a:pt x="39" y="81"/>
                        </a:lnTo>
                        <a:lnTo>
                          <a:pt x="0" y="83"/>
                        </a:lnTo>
                        <a:lnTo>
                          <a:pt x="20" y="31"/>
                        </a:lnTo>
                        <a:lnTo>
                          <a:pt x="22" y="20"/>
                        </a:lnTo>
                        <a:lnTo>
                          <a:pt x="79" y="16"/>
                        </a:lnTo>
                        <a:lnTo>
                          <a:pt x="120" y="0"/>
                        </a:lnTo>
                        <a:lnTo>
                          <a:pt x="122" y="0"/>
                        </a:lnTo>
                        <a:lnTo>
                          <a:pt x="124" y="4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7" name="Google Shape;1947;p9"/>
                  <p:cNvSpPr/>
                  <p:nvPr/>
                </p:nvSpPr>
                <p:spPr>
                  <a:xfrm>
                    <a:off x="3739" y="2376"/>
                    <a:ext cx="30" cy="42"/>
                  </a:xfrm>
                  <a:custGeom>
                    <a:rect b="b" l="l" r="r" t="t"/>
                    <a:pathLst>
                      <a:path extrusionOk="0" h="549" w="391">
                        <a:moveTo>
                          <a:pt x="329" y="71"/>
                        </a:moveTo>
                        <a:lnTo>
                          <a:pt x="363" y="204"/>
                        </a:lnTo>
                        <a:lnTo>
                          <a:pt x="384" y="332"/>
                        </a:lnTo>
                        <a:lnTo>
                          <a:pt x="391" y="446"/>
                        </a:lnTo>
                        <a:lnTo>
                          <a:pt x="388" y="538"/>
                        </a:lnTo>
                        <a:lnTo>
                          <a:pt x="379" y="549"/>
                        </a:lnTo>
                        <a:lnTo>
                          <a:pt x="373" y="549"/>
                        </a:lnTo>
                        <a:lnTo>
                          <a:pt x="366" y="415"/>
                        </a:lnTo>
                        <a:lnTo>
                          <a:pt x="349" y="288"/>
                        </a:lnTo>
                        <a:lnTo>
                          <a:pt x="335" y="234"/>
                        </a:lnTo>
                        <a:lnTo>
                          <a:pt x="320" y="218"/>
                        </a:lnTo>
                        <a:lnTo>
                          <a:pt x="316" y="224"/>
                        </a:lnTo>
                        <a:lnTo>
                          <a:pt x="324" y="284"/>
                        </a:lnTo>
                        <a:lnTo>
                          <a:pt x="333" y="351"/>
                        </a:lnTo>
                        <a:lnTo>
                          <a:pt x="340" y="398"/>
                        </a:lnTo>
                        <a:lnTo>
                          <a:pt x="344" y="442"/>
                        </a:lnTo>
                        <a:lnTo>
                          <a:pt x="340" y="446"/>
                        </a:lnTo>
                        <a:lnTo>
                          <a:pt x="326" y="431"/>
                        </a:lnTo>
                        <a:lnTo>
                          <a:pt x="311" y="341"/>
                        </a:lnTo>
                        <a:lnTo>
                          <a:pt x="292" y="230"/>
                        </a:lnTo>
                        <a:lnTo>
                          <a:pt x="265" y="149"/>
                        </a:lnTo>
                        <a:lnTo>
                          <a:pt x="239" y="123"/>
                        </a:lnTo>
                        <a:lnTo>
                          <a:pt x="201" y="105"/>
                        </a:lnTo>
                        <a:lnTo>
                          <a:pt x="150" y="94"/>
                        </a:lnTo>
                        <a:lnTo>
                          <a:pt x="109" y="95"/>
                        </a:lnTo>
                        <a:lnTo>
                          <a:pt x="1" y="123"/>
                        </a:lnTo>
                        <a:lnTo>
                          <a:pt x="0" y="120"/>
                        </a:lnTo>
                        <a:lnTo>
                          <a:pt x="0" y="115"/>
                        </a:lnTo>
                        <a:lnTo>
                          <a:pt x="58" y="95"/>
                        </a:lnTo>
                        <a:lnTo>
                          <a:pt x="177" y="61"/>
                        </a:lnTo>
                        <a:lnTo>
                          <a:pt x="215" y="48"/>
                        </a:lnTo>
                        <a:lnTo>
                          <a:pt x="246" y="38"/>
                        </a:lnTo>
                        <a:lnTo>
                          <a:pt x="282" y="20"/>
                        </a:lnTo>
                        <a:lnTo>
                          <a:pt x="288" y="14"/>
                        </a:lnTo>
                        <a:lnTo>
                          <a:pt x="288" y="0"/>
                        </a:lnTo>
                        <a:lnTo>
                          <a:pt x="306" y="24"/>
                        </a:lnTo>
                        <a:lnTo>
                          <a:pt x="329" y="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8" name="Google Shape;1948;p9"/>
                  <p:cNvSpPr/>
                  <p:nvPr/>
                </p:nvSpPr>
                <p:spPr>
                  <a:xfrm>
                    <a:off x="3572" y="2380"/>
                    <a:ext cx="25" cy="43"/>
                  </a:xfrm>
                  <a:custGeom>
                    <a:rect b="b" l="l" r="r" t="t"/>
                    <a:pathLst>
                      <a:path extrusionOk="0" h="563" w="316">
                        <a:moveTo>
                          <a:pt x="276" y="17"/>
                        </a:moveTo>
                        <a:lnTo>
                          <a:pt x="276" y="19"/>
                        </a:lnTo>
                        <a:lnTo>
                          <a:pt x="278" y="21"/>
                        </a:lnTo>
                        <a:lnTo>
                          <a:pt x="273" y="26"/>
                        </a:lnTo>
                        <a:lnTo>
                          <a:pt x="257" y="21"/>
                        </a:lnTo>
                        <a:lnTo>
                          <a:pt x="245" y="21"/>
                        </a:lnTo>
                        <a:lnTo>
                          <a:pt x="241" y="26"/>
                        </a:lnTo>
                        <a:lnTo>
                          <a:pt x="241" y="28"/>
                        </a:lnTo>
                        <a:lnTo>
                          <a:pt x="285" y="57"/>
                        </a:lnTo>
                        <a:lnTo>
                          <a:pt x="287" y="59"/>
                        </a:lnTo>
                        <a:lnTo>
                          <a:pt x="287" y="61"/>
                        </a:lnTo>
                        <a:lnTo>
                          <a:pt x="271" y="69"/>
                        </a:lnTo>
                        <a:lnTo>
                          <a:pt x="271" y="75"/>
                        </a:lnTo>
                        <a:lnTo>
                          <a:pt x="300" y="92"/>
                        </a:lnTo>
                        <a:lnTo>
                          <a:pt x="300" y="94"/>
                        </a:lnTo>
                        <a:lnTo>
                          <a:pt x="302" y="96"/>
                        </a:lnTo>
                        <a:lnTo>
                          <a:pt x="298" y="101"/>
                        </a:lnTo>
                        <a:lnTo>
                          <a:pt x="278" y="98"/>
                        </a:lnTo>
                        <a:lnTo>
                          <a:pt x="271" y="98"/>
                        </a:lnTo>
                        <a:lnTo>
                          <a:pt x="265" y="105"/>
                        </a:lnTo>
                        <a:lnTo>
                          <a:pt x="271" y="116"/>
                        </a:lnTo>
                        <a:lnTo>
                          <a:pt x="302" y="136"/>
                        </a:lnTo>
                        <a:lnTo>
                          <a:pt x="316" y="148"/>
                        </a:lnTo>
                        <a:lnTo>
                          <a:pt x="316" y="150"/>
                        </a:lnTo>
                        <a:lnTo>
                          <a:pt x="302" y="150"/>
                        </a:lnTo>
                        <a:lnTo>
                          <a:pt x="285" y="146"/>
                        </a:lnTo>
                        <a:lnTo>
                          <a:pt x="255" y="154"/>
                        </a:lnTo>
                        <a:lnTo>
                          <a:pt x="251" y="156"/>
                        </a:lnTo>
                        <a:lnTo>
                          <a:pt x="251" y="160"/>
                        </a:lnTo>
                        <a:lnTo>
                          <a:pt x="267" y="162"/>
                        </a:lnTo>
                        <a:lnTo>
                          <a:pt x="298" y="184"/>
                        </a:lnTo>
                        <a:lnTo>
                          <a:pt x="311" y="199"/>
                        </a:lnTo>
                        <a:lnTo>
                          <a:pt x="306" y="203"/>
                        </a:lnTo>
                        <a:lnTo>
                          <a:pt x="291" y="201"/>
                        </a:lnTo>
                        <a:lnTo>
                          <a:pt x="285" y="201"/>
                        </a:lnTo>
                        <a:lnTo>
                          <a:pt x="281" y="205"/>
                        </a:lnTo>
                        <a:lnTo>
                          <a:pt x="285" y="224"/>
                        </a:lnTo>
                        <a:lnTo>
                          <a:pt x="313" y="260"/>
                        </a:lnTo>
                        <a:lnTo>
                          <a:pt x="311" y="262"/>
                        </a:lnTo>
                        <a:lnTo>
                          <a:pt x="311" y="264"/>
                        </a:lnTo>
                        <a:lnTo>
                          <a:pt x="293" y="258"/>
                        </a:lnTo>
                        <a:lnTo>
                          <a:pt x="278" y="252"/>
                        </a:lnTo>
                        <a:lnTo>
                          <a:pt x="271" y="252"/>
                        </a:lnTo>
                        <a:lnTo>
                          <a:pt x="267" y="257"/>
                        </a:lnTo>
                        <a:lnTo>
                          <a:pt x="271" y="267"/>
                        </a:lnTo>
                        <a:lnTo>
                          <a:pt x="271" y="284"/>
                        </a:lnTo>
                        <a:lnTo>
                          <a:pt x="293" y="313"/>
                        </a:lnTo>
                        <a:lnTo>
                          <a:pt x="296" y="315"/>
                        </a:lnTo>
                        <a:lnTo>
                          <a:pt x="291" y="319"/>
                        </a:lnTo>
                        <a:lnTo>
                          <a:pt x="265" y="308"/>
                        </a:lnTo>
                        <a:lnTo>
                          <a:pt x="230" y="310"/>
                        </a:lnTo>
                        <a:lnTo>
                          <a:pt x="230" y="315"/>
                        </a:lnTo>
                        <a:lnTo>
                          <a:pt x="245" y="319"/>
                        </a:lnTo>
                        <a:lnTo>
                          <a:pt x="247" y="319"/>
                        </a:lnTo>
                        <a:lnTo>
                          <a:pt x="251" y="323"/>
                        </a:lnTo>
                        <a:lnTo>
                          <a:pt x="251" y="329"/>
                        </a:lnTo>
                        <a:lnTo>
                          <a:pt x="243" y="341"/>
                        </a:lnTo>
                        <a:lnTo>
                          <a:pt x="245" y="357"/>
                        </a:lnTo>
                        <a:lnTo>
                          <a:pt x="259" y="374"/>
                        </a:lnTo>
                        <a:lnTo>
                          <a:pt x="255" y="379"/>
                        </a:lnTo>
                        <a:lnTo>
                          <a:pt x="235" y="367"/>
                        </a:lnTo>
                        <a:lnTo>
                          <a:pt x="219" y="365"/>
                        </a:lnTo>
                        <a:lnTo>
                          <a:pt x="215" y="365"/>
                        </a:lnTo>
                        <a:lnTo>
                          <a:pt x="213" y="367"/>
                        </a:lnTo>
                        <a:lnTo>
                          <a:pt x="213" y="372"/>
                        </a:lnTo>
                        <a:lnTo>
                          <a:pt x="245" y="385"/>
                        </a:lnTo>
                        <a:lnTo>
                          <a:pt x="247" y="392"/>
                        </a:lnTo>
                        <a:lnTo>
                          <a:pt x="227" y="414"/>
                        </a:lnTo>
                        <a:lnTo>
                          <a:pt x="230" y="438"/>
                        </a:lnTo>
                        <a:lnTo>
                          <a:pt x="237" y="448"/>
                        </a:lnTo>
                        <a:lnTo>
                          <a:pt x="233" y="453"/>
                        </a:lnTo>
                        <a:lnTo>
                          <a:pt x="188" y="426"/>
                        </a:lnTo>
                        <a:lnTo>
                          <a:pt x="182" y="424"/>
                        </a:lnTo>
                        <a:lnTo>
                          <a:pt x="177" y="424"/>
                        </a:lnTo>
                        <a:lnTo>
                          <a:pt x="173" y="429"/>
                        </a:lnTo>
                        <a:lnTo>
                          <a:pt x="180" y="442"/>
                        </a:lnTo>
                        <a:lnTo>
                          <a:pt x="173" y="460"/>
                        </a:lnTo>
                        <a:lnTo>
                          <a:pt x="168" y="478"/>
                        </a:lnTo>
                        <a:lnTo>
                          <a:pt x="158" y="493"/>
                        </a:lnTo>
                        <a:lnTo>
                          <a:pt x="154" y="501"/>
                        </a:lnTo>
                        <a:lnTo>
                          <a:pt x="130" y="490"/>
                        </a:lnTo>
                        <a:lnTo>
                          <a:pt x="118" y="493"/>
                        </a:lnTo>
                        <a:lnTo>
                          <a:pt x="107" y="515"/>
                        </a:lnTo>
                        <a:lnTo>
                          <a:pt x="73" y="533"/>
                        </a:lnTo>
                        <a:lnTo>
                          <a:pt x="63" y="539"/>
                        </a:lnTo>
                        <a:lnTo>
                          <a:pt x="43" y="541"/>
                        </a:lnTo>
                        <a:lnTo>
                          <a:pt x="7" y="563"/>
                        </a:lnTo>
                        <a:lnTo>
                          <a:pt x="0" y="563"/>
                        </a:lnTo>
                        <a:lnTo>
                          <a:pt x="0" y="559"/>
                        </a:lnTo>
                        <a:lnTo>
                          <a:pt x="51" y="525"/>
                        </a:lnTo>
                        <a:lnTo>
                          <a:pt x="59" y="523"/>
                        </a:lnTo>
                        <a:lnTo>
                          <a:pt x="103" y="478"/>
                        </a:lnTo>
                        <a:lnTo>
                          <a:pt x="114" y="473"/>
                        </a:lnTo>
                        <a:lnTo>
                          <a:pt x="142" y="440"/>
                        </a:lnTo>
                        <a:lnTo>
                          <a:pt x="160" y="416"/>
                        </a:lnTo>
                        <a:lnTo>
                          <a:pt x="168" y="396"/>
                        </a:lnTo>
                        <a:lnTo>
                          <a:pt x="186" y="367"/>
                        </a:lnTo>
                        <a:lnTo>
                          <a:pt x="193" y="337"/>
                        </a:lnTo>
                        <a:lnTo>
                          <a:pt x="199" y="323"/>
                        </a:lnTo>
                        <a:lnTo>
                          <a:pt x="213" y="310"/>
                        </a:lnTo>
                        <a:lnTo>
                          <a:pt x="213" y="284"/>
                        </a:lnTo>
                        <a:lnTo>
                          <a:pt x="230" y="254"/>
                        </a:lnTo>
                        <a:lnTo>
                          <a:pt x="225" y="247"/>
                        </a:lnTo>
                        <a:lnTo>
                          <a:pt x="225" y="228"/>
                        </a:lnTo>
                        <a:lnTo>
                          <a:pt x="243" y="212"/>
                        </a:lnTo>
                        <a:lnTo>
                          <a:pt x="243" y="210"/>
                        </a:lnTo>
                        <a:lnTo>
                          <a:pt x="223" y="196"/>
                        </a:lnTo>
                        <a:lnTo>
                          <a:pt x="227" y="170"/>
                        </a:lnTo>
                        <a:lnTo>
                          <a:pt x="219" y="162"/>
                        </a:lnTo>
                        <a:lnTo>
                          <a:pt x="230" y="122"/>
                        </a:lnTo>
                        <a:lnTo>
                          <a:pt x="227" y="120"/>
                        </a:lnTo>
                        <a:lnTo>
                          <a:pt x="223" y="120"/>
                        </a:lnTo>
                        <a:lnTo>
                          <a:pt x="219" y="125"/>
                        </a:lnTo>
                        <a:lnTo>
                          <a:pt x="215" y="120"/>
                        </a:lnTo>
                        <a:lnTo>
                          <a:pt x="223" y="85"/>
                        </a:lnTo>
                        <a:lnTo>
                          <a:pt x="225" y="83"/>
                        </a:lnTo>
                        <a:lnTo>
                          <a:pt x="221" y="79"/>
                        </a:lnTo>
                        <a:lnTo>
                          <a:pt x="206" y="85"/>
                        </a:lnTo>
                        <a:lnTo>
                          <a:pt x="198" y="76"/>
                        </a:lnTo>
                        <a:lnTo>
                          <a:pt x="199" y="57"/>
                        </a:lnTo>
                        <a:lnTo>
                          <a:pt x="199" y="47"/>
                        </a:lnTo>
                        <a:lnTo>
                          <a:pt x="193" y="43"/>
                        </a:lnTo>
                        <a:lnTo>
                          <a:pt x="193" y="30"/>
                        </a:lnTo>
                        <a:lnTo>
                          <a:pt x="202" y="13"/>
                        </a:lnTo>
                        <a:lnTo>
                          <a:pt x="223" y="0"/>
                        </a:lnTo>
                        <a:lnTo>
                          <a:pt x="247" y="2"/>
                        </a:lnTo>
                        <a:lnTo>
                          <a:pt x="276" y="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9" name="Google Shape;1949;p9"/>
                  <p:cNvSpPr/>
                  <p:nvPr/>
                </p:nvSpPr>
                <p:spPr>
                  <a:xfrm>
                    <a:off x="3571" y="2410"/>
                    <a:ext cx="28" cy="26"/>
                  </a:xfrm>
                  <a:custGeom>
                    <a:rect b="b" l="l" r="r" t="t"/>
                    <a:pathLst>
                      <a:path extrusionOk="0" h="337" w="372">
                        <a:moveTo>
                          <a:pt x="348" y="38"/>
                        </a:moveTo>
                        <a:lnTo>
                          <a:pt x="355" y="40"/>
                        </a:lnTo>
                        <a:lnTo>
                          <a:pt x="359" y="40"/>
                        </a:lnTo>
                        <a:lnTo>
                          <a:pt x="370" y="22"/>
                        </a:lnTo>
                        <a:lnTo>
                          <a:pt x="372" y="22"/>
                        </a:lnTo>
                        <a:lnTo>
                          <a:pt x="372" y="48"/>
                        </a:lnTo>
                        <a:lnTo>
                          <a:pt x="355" y="66"/>
                        </a:lnTo>
                        <a:lnTo>
                          <a:pt x="352" y="84"/>
                        </a:lnTo>
                        <a:lnTo>
                          <a:pt x="326" y="119"/>
                        </a:lnTo>
                        <a:lnTo>
                          <a:pt x="307" y="161"/>
                        </a:lnTo>
                        <a:lnTo>
                          <a:pt x="297" y="167"/>
                        </a:lnTo>
                        <a:lnTo>
                          <a:pt x="283" y="169"/>
                        </a:lnTo>
                        <a:lnTo>
                          <a:pt x="249" y="216"/>
                        </a:lnTo>
                        <a:lnTo>
                          <a:pt x="226" y="226"/>
                        </a:lnTo>
                        <a:lnTo>
                          <a:pt x="217" y="226"/>
                        </a:lnTo>
                        <a:lnTo>
                          <a:pt x="186" y="262"/>
                        </a:lnTo>
                        <a:lnTo>
                          <a:pt x="149" y="290"/>
                        </a:lnTo>
                        <a:lnTo>
                          <a:pt x="120" y="295"/>
                        </a:lnTo>
                        <a:lnTo>
                          <a:pt x="107" y="315"/>
                        </a:lnTo>
                        <a:lnTo>
                          <a:pt x="71" y="331"/>
                        </a:lnTo>
                        <a:lnTo>
                          <a:pt x="48" y="337"/>
                        </a:lnTo>
                        <a:lnTo>
                          <a:pt x="40" y="337"/>
                        </a:lnTo>
                        <a:lnTo>
                          <a:pt x="4" y="307"/>
                        </a:lnTo>
                        <a:lnTo>
                          <a:pt x="0" y="301"/>
                        </a:lnTo>
                        <a:lnTo>
                          <a:pt x="0" y="244"/>
                        </a:lnTo>
                        <a:lnTo>
                          <a:pt x="13" y="198"/>
                        </a:lnTo>
                        <a:lnTo>
                          <a:pt x="15" y="198"/>
                        </a:lnTo>
                        <a:lnTo>
                          <a:pt x="18" y="196"/>
                        </a:lnTo>
                        <a:lnTo>
                          <a:pt x="26" y="208"/>
                        </a:lnTo>
                        <a:lnTo>
                          <a:pt x="33" y="259"/>
                        </a:lnTo>
                        <a:lnTo>
                          <a:pt x="28" y="310"/>
                        </a:lnTo>
                        <a:lnTo>
                          <a:pt x="35" y="317"/>
                        </a:lnTo>
                        <a:lnTo>
                          <a:pt x="41" y="317"/>
                        </a:lnTo>
                        <a:lnTo>
                          <a:pt x="51" y="307"/>
                        </a:lnTo>
                        <a:lnTo>
                          <a:pt x="61" y="272"/>
                        </a:lnTo>
                        <a:lnTo>
                          <a:pt x="75" y="262"/>
                        </a:lnTo>
                        <a:lnTo>
                          <a:pt x="93" y="262"/>
                        </a:lnTo>
                        <a:lnTo>
                          <a:pt x="99" y="268"/>
                        </a:lnTo>
                        <a:lnTo>
                          <a:pt x="101" y="286"/>
                        </a:lnTo>
                        <a:lnTo>
                          <a:pt x="105" y="290"/>
                        </a:lnTo>
                        <a:lnTo>
                          <a:pt x="107" y="290"/>
                        </a:lnTo>
                        <a:lnTo>
                          <a:pt x="111" y="286"/>
                        </a:lnTo>
                        <a:lnTo>
                          <a:pt x="105" y="182"/>
                        </a:lnTo>
                        <a:lnTo>
                          <a:pt x="103" y="176"/>
                        </a:lnTo>
                        <a:lnTo>
                          <a:pt x="103" y="169"/>
                        </a:lnTo>
                        <a:lnTo>
                          <a:pt x="105" y="167"/>
                        </a:lnTo>
                        <a:lnTo>
                          <a:pt x="118" y="180"/>
                        </a:lnTo>
                        <a:lnTo>
                          <a:pt x="131" y="236"/>
                        </a:lnTo>
                        <a:lnTo>
                          <a:pt x="136" y="255"/>
                        </a:lnTo>
                        <a:lnTo>
                          <a:pt x="136" y="259"/>
                        </a:lnTo>
                        <a:lnTo>
                          <a:pt x="138" y="262"/>
                        </a:lnTo>
                        <a:lnTo>
                          <a:pt x="142" y="262"/>
                        </a:lnTo>
                        <a:lnTo>
                          <a:pt x="164" y="218"/>
                        </a:lnTo>
                        <a:lnTo>
                          <a:pt x="173" y="211"/>
                        </a:lnTo>
                        <a:lnTo>
                          <a:pt x="192" y="208"/>
                        </a:lnTo>
                        <a:lnTo>
                          <a:pt x="204" y="193"/>
                        </a:lnTo>
                        <a:lnTo>
                          <a:pt x="201" y="149"/>
                        </a:lnTo>
                        <a:lnTo>
                          <a:pt x="197" y="137"/>
                        </a:lnTo>
                        <a:lnTo>
                          <a:pt x="197" y="135"/>
                        </a:lnTo>
                        <a:lnTo>
                          <a:pt x="200" y="131"/>
                        </a:lnTo>
                        <a:lnTo>
                          <a:pt x="204" y="131"/>
                        </a:lnTo>
                        <a:lnTo>
                          <a:pt x="226" y="161"/>
                        </a:lnTo>
                        <a:lnTo>
                          <a:pt x="228" y="171"/>
                        </a:lnTo>
                        <a:lnTo>
                          <a:pt x="232" y="176"/>
                        </a:lnTo>
                        <a:lnTo>
                          <a:pt x="239" y="176"/>
                        </a:lnTo>
                        <a:lnTo>
                          <a:pt x="259" y="145"/>
                        </a:lnTo>
                        <a:lnTo>
                          <a:pt x="273" y="137"/>
                        </a:lnTo>
                        <a:lnTo>
                          <a:pt x="273" y="107"/>
                        </a:lnTo>
                        <a:lnTo>
                          <a:pt x="267" y="92"/>
                        </a:lnTo>
                        <a:lnTo>
                          <a:pt x="267" y="77"/>
                        </a:lnTo>
                        <a:lnTo>
                          <a:pt x="271" y="72"/>
                        </a:lnTo>
                        <a:lnTo>
                          <a:pt x="291" y="97"/>
                        </a:lnTo>
                        <a:lnTo>
                          <a:pt x="300" y="121"/>
                        </a:lnTo>
                        <a:lnTo>
                          <a:pt x="305" y="125"/>
                        </a:lnTo>
                        <a:lnTo>
                          <a:pt x="346" y="75"/>
                        </a:lnTo>
                        <a:lnTo>
                          <a:pt x="329" y="36"/>
                        </a:lnTo>
                        <a:lnTo>
                          <a:pt x="311" y="6"/>
                        </a:lnTo>
                        <a:lnTo>
                          <a:pt x="313" y="0"/>
                        </a:lnTo>
                        <a:lnTo>
                          <a:pt x="333" y="22"/>
                        </a:lnTo>
                        <a:lnTo>
                          <a:pt x="348" y="3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0" name="Google Shape;1950;p9"/>
                  <p:cNvSpPr/>
                  <p:nvPr/>
                </p:nvSpPr>
                <p:spPr>
                  <a:xfrm>
                    <a:off x="3563" y="2428"/>
                    <a:ext cx="8" cy="11"/>
                  </a:xfrm>
                  <a:custGeom>
                    <a:rect b="b" l="l" r="r" t="t"/>
                    <a:pathLst>
                      <a:path extrusionOk="0" h="141" w="102">
                        <a:moveTo>
                          <a:pt x="35" y="82"/>
                        </a:moveTo>
                        <a:lnTo>
                          <a:pt x="39" y="87"/>
                        </a:lnTo>
                        <a:lnTo>
                          <a:pt x="46" y="79"/>
                        </a:lnTo>
                        <a:lnTo>
                          <a:pt x="49" y="71"/>
                        </a:lnTo>
                        <a:lnTo>
                          <a:pt x="59" y="62"/>
                        </a:lnTo>
                        <a:lnTo>
                          <a:pt x="81" y="64"/>
                        </a:lnTo>
                        <a:lnTo>
                          <a:pt x="85" y="71"/>
                        </a:lnTo>
                        <a:lnTo>
                          <a:pt x="91" y="103"/>
                        </a:lnTo>
                        <a:lnTo>
                          <a:pt x="102" y="119"/>
                        </a:lnTo>
                        <a:lnTo>
                          <a:pt x="88" y="130"/>
                        </a:lnTo>
                        <a:lnTo>
                          <a:pt x="67" y="137"/>
                        </a:lnTo>
                        <a:lnTo>
                          <a:pt x="41" y="141"/>
                        </a:lnTo>
                        <a:lnTo>
                          <a:pt x="31" y="139"/>
                        </a:lnTo>
                        <a:lnTo>
                          <a:pt x="14" y="110"/>
                        </a:lnTo>
                        <a:lnTo>
                          <a:pt x="0" y="49"/>
                        </a:lnTo>
                        <a:lnTo>
                          <a:pt x="6" y="24"/>
                        </a:lnTo>
                        <a:lnTo>
                          <a:pt x="26" y="0"/>
                        </a:lnTo>
                        <a:lnTo>
                          <a:pt x="33" y="0"/>
                        </a:lnTo>
                        <a:lnTo>
                          <a:pt x="35" y="8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1" name="Google Shape;1951;p9"/>
                <p:cNvGrpSpPr/>
                <p:nvPr/>
              </p:nvGrpSpPr>
              <p:grpSpPr>
                <a:xfrm>
                  <a:off x="6534150" y="4400550"/>
                  <a:ext cx="588963" cy="349250"/>
                  <a:chOff x="3795" y="2198"/>
                  <a:chExt cx="371" cy="220"/>
                </a:xfrm>
              </p:grpSpPr>
              <p:sp>
                <p:nvSpPr>
                  <p:cNvPr id="1952" name="Google Shape;1952;p9"/>
                  <p:cNvSpPr/>
                  <p:nvPr/>
                </p:nvSpPr>
                <p:spPr>
                  <a:xfrm>
                    <a:off x="3870" y="2200"/>
                    <a:ext cx="53" cy="59"/>
                  </a:xfrm>
                  <a:custGeom>
                    <a:rect b="b" l="l" r="r" t="t"/>
                    <a:pathLst>
                      <a:path extrusionOk="0" h="59" w="53">
                        <a:moveTo>
                          <a:pt x="51" y="0"/>
                        </a:moveTo>
                        <a:lnTo>
                          <a:pt x="39" y="14"/>
                        </a:lnTo>
                        <a:lnTo>
                          <a:pt x="8" y="39"/>
                        </a:lnTo>
                        <a:lnTo>
                          <a:pt x="1" y="47"/>
                        </a:lnTo>
                        <a:lnTo>
                          <a:pt x="6" y="43"/>
                        </a:lnTo>
                        <a:lnTo>
                          <a:pt x="3" y="53"/>
                        </a:lnTo>
                        <a:lnTo>
                          <a:pt x="0" y="54"/>
                        </a:lnTo>
                        <a:lnTo>
                          <a:pt x="3" y="59"/>
                        </a:lnTo>
                        <a:lnTo>
                          <a:pt x="22" y="43"/>
                        </a:lnTo>
                        <a:lnTo>
                          <a:pt x="45" y="19"/>
                        </a:lnTo>
                        <a:lnTo>
                          <a:pt x="53" y="8"/>
                        </a:lnTo>
                        <a:lnTo>
                          <a:pt x="53" y="1"/>
                        </a:lnTo>
                        <a:lnTo>
                          <a:pt x="51"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3" name="Google Shape;1953;p9"/>
                  <p:cNvSpPr/>
                  <p:nvPr/>
                </p:nvSpPr>
                <p:spPr>
                  <a:xfrm>
                    <a:off x="3859" y="2198"/>
                    <a:ext cx="162" cy="189"/>
                  </a:xfrm>
                  <a:custGeom>
                    <a:rect b="b" l="l" r="r" t="t"/>
                    <a:pathLst>
                      <a:path extrusionOk="0" h="189" w="162">
                        <a:moveTo>
                          <a:pt x="64" y="0"/>
                        </a:moveTo>
                        <a:lnTo>
                          <a:pt x="64" y="6"/>
                        </a:lnTo>
                        <a:lnTo>
                          <a:pt x="62" y="13"/>
                        </a:lnTo>
                        <a:lnTo>
                          <a:pt x="61" y="16"/>
                        </a:lnTo>
                        <a:lnTo>
                          <a:pt x="59" y="19"/>
                        </a:lnTo>
                        <a:lnTo>
                          <a:pt x="56" y="21"/>
                        </a:lnTo>
                        <a:lnTo>
                          <a:pt x="54" y="24"/>
                        </a:lnTo>
                        <a:lnTo>
                          <a:pt x="51" y="27"/>
                        </a:lnTo>
                        <a:lnTo>
                          <a:pt x="50" y="30"/>
                        </a:lnTo>
                        <a:lnTo>
                          <a:pt x="47" y="31"/>
                        </a:lnTo>
                        <a:lnTo>
                          <a:pt x="43" y="35"/>
                        </a:lnTo>
                        <a:lnTo>
                          <a:pt x="40" y="38"/>
                        </a:lnTo>
                        <a:lnTo>
                          <a:pt x="37" y="41"/>
                        </a:lnTo>
                        <a:lnTo>
                          <a:pt x="39" y="42"/>
                        </a:lnTo>
                        <a:lnTo>
                          <a:pt x="40" y="45"/>
                        </a:lnTo>
                        <a:lnTo>
                          <a:pt x="43" y="49"/>
                        </a:lnTo>
                        <a:lnTo>
                          <a:pt x="42" y="50"/>
                        </a:lnTo>
                        <a:lnTo>
                          <a:pt x="40" y="49"/>
                        </a:lnTo>
                        <a:lnTo>
                          <a:pt x="37" y="45"/>
                        </a:lnTo>
                        <a:lnTo>
                          <a:pt x="36" y="50"/>
                        </a:lnTo>
                        <a:lnTo>
                          <a:pt x="33" y="53"/>
                        </a:lnTo>
                        <a:lnTo>
                          <a:pt x="31" y="56"/>
                        </a:lnTo>
                        <a:lnTo>
                          <a:pt x="29" y="58"/>
                        </a:lnTo>
                        <a:lnTo>
                          <a:pt x="31" y="61"/>
                        </a:lnTo>
                        <a:lnTo>
                          <a:pt x="34" y="63"/>
                        </a:lnTo>
                        <a:lnTo>
                          <a:pt x="36" y="64"/>
                        </a:lnTo>
                        <a:lnTo>
                          <a:pt x="39" y="66"/>
                        </a:lnTo>
                        <a:lnTo>
                          <a:pt x="45" y="69"/>
                        </a:lnTo>
                        <a:lnTo>
                          <a:pt x="50" y="70"/>
                        </a:lnTo>
                        <a:lnTo>
                          <a:pt x="53" y="72"/>
                        </a:lnTo>
                        <a:lnTo>
                          <a:pt x="58" y="74"/>
                        </a:lnTo>
                        <a:lnTo>
                          <a:pt x="61" y="75"/>
                        </a:lnTo>
                        <a:lnTo>
                          <a:pt x="54" y="75"/>
                        </a:lnTo>
                        <a:lnTo>
                          <a:pt x="50" y="74"/>
                        </a:lnTo>
                        <a:lnTo>
                          <a:pt x="53" y="75"/>
                        </a:lnTo>
                        <a:lnTo>
                          <a:pt x="56" y="77"/>
                        </a:lnTo>
                        <a:lnTo>
                          <a:pt x="64" y="80"/>
                        </a:lnTo>
                        <a:lnTo>
                          <a:pt x="70" y="81"/>
                        </a:lnTo>
                        <a:lnTo>
                          <a:pt x="78" y="83"/>
                        </a:lnTo>
                        <a:lnTo>
                          <a:pt x="86" y="86"/>
                        </a:lnTo>
                        <a:lnTo>
                          <a:pt x="89" y="89"/>
                        </a:lnTo>
                        <a:lnTo>
                          <a:pt x="92" y="91"/>
                        </a:lnTo>
                        <a:lnTo>
                          <a:pt x="86" y="88"/>
                        </a:lnTo>
                        <a:lnTo>
                          <a:pt x="79" y="86"/>
                        </a:lnTo>
                        <a:lnTo>
                          <a:pt x="72" y="83"/>
                        </a:lnTo>
                        <a:lnTo>
                          <a:pt x="65" y="81"/>
                        </a:lnTo>
                        <a:lnTo>
                          <a:pt x="59" y="78"/>
                        </a:lnTo>
                        <a:lnTo>
                          <a:pt x="51" y="77"/>
                        </a:lnTo>
                        <a:lnTo>
                          <a:pt x="45" y="74"/>
                        </a:lnTo>
                        <a:lnTo>
                          <a:pt x="39" y="70"/>
                        </a:lnTo>
                        <a:lnTo>
                          <a:pt x="34" y="69"/>
                        </a:lnTo>
                        <a:lnTo>
                          <a:pt x="43" y="72"/>
                        </a:lnTo>
                        <a:lnTo>
                          <a:pt x="50" y="74"/>
                        </a:lnTo>
                        <a:lnTo>
                          <a:pt x="47" y="72"/>
                        </a:lnTo>
                        <a:lnTo>
                          <a:pt x="43" y="70"/>
                        </a:lnTo>
                        <a:lnTo>
                          <a:pt x="37" y="67"/>
                        </a:lnTo>
                        <a:lnTo>
                          <a:pt x="33" y="64"/>
                        </a:lnTo>
                        <a:lnTo>
                          <a:pt x="26" y="60"/>
                        </a:lnTo>
                        <a:lnTo>
                          <a:pt x="23" y="56"/>
                        </a:lnTo>
                        <a:lnTo>
                          <a:pt x="22" y="56"/>
                        </a:lnTo>
                        <a:lnTo>
                          <a:pt x="20" y="56"/>
                        </a:lnTo>
                        <a:lnTo>
                          <a:pt x="22" y="58"/>
                        </a:lnTo>
                        <a:lnTo>
                          <a:pt x="22" y="61"/>
                        </a:lnTo>
                        <a:lnTo>
                          <a:pt x="19" y="63"/>
                        </a:lnTo>
                        <a:lnTo>
                          <a:pt x="29" y="66"/>
                        </a:lnTo>
                        <a:lnTo>
                          <a:pt x="26" y="66"/>
                        </a:lnTo>
                        <a:lnTo>
                          <a:pt x="23" y="66"/>
                        </a:lnTo>
                        <a:lnTo>
                          <a:pt x="20" y="66"/>
                        </a:lnTo>
                        <a:lnTo>
                          <a:pt x="17" y="66"/>
                        </a:lnTo>
                        <a:lnTo>
                          <a:pt x="15" y="67"/>
                        </a:lnTo>
                        <a:lnTo>
                          <a:pt x="14" y="70"/>
                        </a:lnTo>
                        <a:lnTo>
                          <a:pt x="12" y="72"/>
                        </a:lnTo>
                        <a:lnTo>
                          <a:pt x="9" y="75"/>
                        </a:lnTo>
                        <a:lnTo>
                          <a:pt x="11" y="69"/>
                        </a:lnTo>
                        <a:lnTo>
                          <a:pt x="12" y="67"/>
                        </a:lnTo>
                        <a:lnTo>
                          <a:pt x="15" y="66"/>
                        </a:lnTo>
                        <a:lnTo>
                          <a:pt x="12" y="64"/>
                        </a:lnTo>
                        <a:lnTo>
                          <a:pt x="11" y="61"/>
                        </a:lnTo>
                        <a:lnTo>
                          <a:pt x="9" y="60"/>
                        </a:lnTo>
                        <a:lnTo>
                          <a:pt x="6" y="66"/>
                        </a:lnTo>
                        <a:lnTo>
                          <a:pt x="4" y="74"/>
                        </a:lnTo>
                        <a:lnTo>
                          <a:pt x="8" y="77"/>
                        </a:lnTo>
                        <a:lnTo>
                          <a:pt x="11" y="78"/>
                        </a:lnTo>
                        <a:lnTo>
                          <a:pt x="14" y="80"/>
                        </a:lnTo>
                        <a:lnTo>
                          <a:pt x="17" y="81"/>
                        </a:lnTo>
                        <a:lnTo>
                          <a:pt x="23" y="84"/>
                        </a:lnTo>
                        <a:lnTo>
                          <a:pt x="29" y="88"/>
                        </a:lnTo>
                        <a:lnTo>
                          <a:pt x="36" y="91"/>
                        </a:lnTo>
                        <a:lnTo>
                          <a:pt x="42" y="94"/>
                        </a:lnTo>
                        <a:lnTo>
                          <a:pt x="45" y="97"/>
                        </a:lnTo>
                        <a:lnTo>
                          <a:pt x="48" y="99"/>
                        </a:lnTo>
                        <a:lnTo>
                          <a:pt x="53" y="103"/>
                        </a:lnTo>
                        <a:lnTo>
                          <a:pt x="58" y="111"/>
                        </a:lnTo>
                        <a:lnTo>
                          <a:pt x="59" y="120"/>
                        </a:lnTo>
                        <a:lnTo>
                          <a:pt x="59" y="127"/>
                        </a:lnTo>
                        <a:lnTo>
                          <a:pt x="59" y="128"/>
                        </a:lnTo>
                        <a:lnTo>
                          <a:pt x="61" y="130"/>
                        </a:lnTo>
                        <a:lnTo>
                          <a:pt x="65" y="127"/>
                        </a:lnTo>
                        <a:lnTo>
                          <a:pt x="68" y="123"/>
                        </a:lnTo>
                        <a:lnTo>
                          <a:pt x="72" y="122"/>
                        </a:lnTo>
                        <a:lnTo>
                          <a:pt x="75" y="119"/>
                        </a:lnTo>
                        <a:lnTo>
                          <a:pt x="78" y="116"/>
                        </a:lnTo>
                        <a:lnTo>
                          <a:pt x="82" y="114"/>
                        </a:lnTo>
                        <a:lnTo>
                          <a:pt x="86" y="111"/>
                        </a:lnTo>
                        <a:lnTo>
                          <a:pt x="89" y="109"/>
                        </a:lnTo>
                        <a:lnTo>
                          <a:pt x="95" y="106"/>
                        </a:lnTo>
                        <a:lnTo>
                          <a:pt x="101" y="103"/>
                        </a:lnTo>
                        <a:lnTo>
                          <a:pt x="107" y="102"/>
                        </a:lnTo>
                        <a:lnTo>
                          <a:pt x="112" y="100"/>
                        </a:lnTo>
                        <a:lnTo>
                          <a:pt x="126" y="105"/>
                        </a:lnTo>
                        <a:lnTo>
                          <a:pt x="132" y="109"/>
                        </a:lnTo>
                        <a:lnTo>
                          <a:pt x="139" y="114"/>
                        </a:lnTo>
                        <a:lnTo>
                          <a:pt x="135" y="113"/>
                        </a:lnTo>
                        <a:lnTo>
                          <a:pt x="132" y="109"/>
                        </a:lnTo>
                        <a:lnTo>
                          <a:pt x="131" y="108"/>
                        </a:lnTo>
                        <a:lnTo>
                          <a:pt x="126" y="106"/>
                        </a:lnTo>
                        <a:lnTo>
                          <a:pt x="126" y="108"/>
                        </a:lnTo>
                        <a:lnTo>
                          <a:pt x="128" y="109"/>
                        </a:lnTo>
                        <a:lnTo>
                          <a:pt x="131" y="111"/>
                        </a:lnTo>
                        <a:lnTo>
                          <a:pt x="132" y="114"/>
                        </a:lnTo>
                        <a:lnTo>
                          <a:pt x="135" y="116"/>
                        </a:lnTo>
                        <a:lnTo>
                          <a:pt x="137" y="117"/>
                        </a:lnTo>
                        <a:lnTo>
                          <a:pt x="140" y="119"/>
                        </a:lnTo>
                        <a:lnTo>
                          <a:pt x="143" y="123"/>
                        </a:lnTo>
                        <a:lnTo>
                          <a:pt x="148" y="127"/>
                        </a:lnTo>
                        <a:lnTo>
                          <a:pt x="150" y="130"/>
                        </a:lnTo>
                        <a:lnTo>
                          <a:pt x="151" y="133"/>
                        </a:lnTo>
                        <a:lnTo>
                          <a:pt x="154" y="134"/>
                        </a:lnTo>
                        <a:lnTo>
                          <a:pt x="156" y="138"/>
                        </a:lnTo>
                        <a:lnTo>
                          <a:pt x="162" y="148"/>
                        </a:lnTo>
                        <a:lnTo>
                          <a:pt x="159" y="153"/>
                        </a:lnTo>
                        <a:lnTo>
                          <a:pt x="156" y="156"/>
                        </a:lnTo>
                        <a:lnTo>
                          <a:pt x="150" y="164"/>
                        </a:lnTo>
                        <a:lnTo>
                          <a:pt x="150" y="161"/>
                        </a:lnTo>
                        <a:lnTo>
                          <a:pt x="148" y="156"/>
                        </a:lnTo>
                        <a:lnTo>
                          <a:pt x="151" y="158"/>
                        </a:lnTo>
                        <a:lnTo>
                          <a:pt x="154" y="155"/>
                        </a:lnTo>
                        <a:lnTo>
                          <a:pt x="159" y="150"/>
                        </a:lnTo>
                        <a:lnTo>
                          <a:pt x="159" y="147"/>
                        </a:lnTo>
                        <a:lnTo>
                          <a:pt x="159" y="145"/>
                        </a:lnTo>
                        <a:lnTo>
                          <a:pt x="157" y="144"/>
                        </a:lnTo>
                        <a:lnTo>
                          <a:pt x="156" y="142"/>
                        </a:lnTo>
                        <a:lnTo>
                          <a:pt x="153" y="136"/>
                        </a:lnTo>
                        <a:lnTo>
                          <a:pt x="151" y="134"/>
                        </a:lnTo>
                        <a:lnTo>
                          <a:pt x="148" y="131"/>
                        </a:lnTo>
                        <a:lnTo>
                          <a:pt x="146" y="133"/>
                        </a:lnTo>
                        <a:lnTo>
                          <a:pt x="148" y="136"/>
                        </a:lnTo>
                        <a:lnTo>
                          <a:pt x="148" y="141"/>
                        </a:lnTo>
                        <a:lnTo>
                          <a:pt x="146" y="145"/>
                        </a:lnTo>
                        <a:lnTo>
                          <a:pt x="145" y="145"/>
                        </a:lnTo>
                        <a:lnTo>
                          <a:pt x="146" y="138"/>
                        </a:lnTo>
                        <a:lnTo>
                          <a:pt x="145" y="133"/>
                        </a:lnTo>
                        <a:lnTo>
                          <a:pt x="143" y="131"/>
                        </a:lnTo>
                        <a:lnTo>
                          <a:pt x="142" y="131"/>
                        </a:lnTo>
                        <a:lnTo>
                          <a:pt x="134" y="131"/>
                        </a:lnTo>
                        <a:lnTo>
                          <a:pt x="126" y="130"/>
                        </a:lnTo>
                        <a:lnTo>
                          <a:pt x="129" y="130"/>
                        </a:lnTo>
                        <a:lnTo>
                          <a:pt x="134" y="130"/>
                        </a:lnTo>
                        <a:lnTo>
                          <a:pt x="142" y="128"/>
                        </a:lnTo>
                        <a:lnTo>
                          <a:pt x="139" y="127"/>
                        </a:lnTo>
                        <a:lnTo>
                          <a:pt x="137" y="123"/>
                        </a:lnTo>
                        <a:lnTo>
                          <a:pt x="134" y="120"/>
                        </a:lnTo>
                        <a:lnTo>
                          <a:pt x="132" y="117"/>
                        </a:lnTo>
                        <a:lnTo>
                          <a:pt x="129" y="117"/>
                        </a:lnTo>
                        <a:lnTo>
                          <a:pt x="125" y="116"/>
                        </a:lnTo>
                        <a:lnTo>
                          <a:pt x="118" y="114"/>
                        </a:lnTo>
                        <a:lnTo>
                          <a:pt x="109" y="113"/>
                        </a:lnTo>
                        <a:lnTo>
                          <a:pt x="101" y="114"/>
                        </a:lnTo>
                        <a:lnTo>
                          <a:pt x="82" y="123"/>
                        </a:lnTo>
                        <a:lnTo>
                          <a:pt x="79" y="127"/>
                        </a:lnTo>
                        <a:lnTo>
                          <a:pt x="75" y="130"/>
                        </a:lnTo>
                        <a:lnTo>
                          <a:pt x="72" y="133"/>
                        </a:lnTo>
                        <a:lnTo>
                          <a:pt x="68" y="134"/>
                        </a:lnTo>
                        <a:lnTo>
                          <a:pt x="65" y="134"/>
                        </a:lnTo>
                        <a:lnTo>
                          <a:pt x="62" y="133"/>
                        </a:lnTo>
                        <a:lnTo>
                          <a:pt x="58" y="130"/>
                        </a:lnTo>
                        <a:lnTo>
                          <a:pt x="56" y="123"/>
                        </a:lnTo>
                        <a:lnTo>
                          <a:pt x="56" y="116"/>
                        </a:lnTo>
                        <a:lnTo>
                          <a:pt x="54" y="113"/>
                        </a:lnTo>
                        <a:lnTo>
                          <a:pt x="51" y="109"/>
                        </a:lnTo>
                        <a:lnTo>
                          <a:pt x="50" y="106"/>
                        </a:lnTo>
                        <a:lnTo>
                          <a:pt x="47" y="103"/>
                        </a:lnTo>
                        <a:lnTo>
                          <a:pt x="43" y="100"/>
                        </a:lnTo>
                        <a:lnTo>
                          <a:pt x="40" y="97"/>
                        </a:lnTo>
                        <a:lnTo>
                          <a:pt x="37" y="102"/>
                        </a:lnTo>
                        <a:lnTo>
                          <a:pt x="36" y="105"/>
                        </a:lnTo>
                        <a:lnTo>
                          <a:pt x="34" y="108"/>
                        </a:lnTo>
                        <a:lnTo>
                          <a:pt x="31" y="106"/>
                        </a:lnTo>
                        <a:lnTo>
                          <a:pt x="29" y="105"/>
                        </a:lnTo>
                        <a:lnTo>
                          <a:pt x="36" y="94"/>
                        </a:lnTo>
                        <a:lnTo>
                          <a:pt x="34" y="94"/>
                        </a:lnTo>
                        <a:lnTo>
                          <a:pt x="33" y="94"/>
                        </a:lnTo>
                        <a:lnTo>
                          <a:pt x="29" y="100"/>
                        </a:lnTo>
                        <a:lnTo>
                          <a:pt x="26" y="106"/>
                        </a:lnTo>
                        <a:lnTo>
                          <a:pt x="25" y="109"/>
                        </a:lnTo>
                        <a:lnTo>
                          <a:pt x="26" y="108"/>
                        </a:lnTo>
                        <a:lnTo>
                          <a:pt x="28" y="108"/>
                        </a:lnTo>
                        <a:lnTo>
                          <a:pt x="33" y="109"/>
                        </a:lnTo>
                        <a:lnTo>
                          <a:pt x="36" y="111"/>
                        </a:lnTo>
                        <a:lnTo>
                          <a:pt x="37" y="113"/>
                        </a:lnTo>
                        <a:lnTo>
                          <a:pt x="40" y="114"/>
                        </a:lnTo>
                        <a:lnTo>
                          <a:pt x="43" y="119"/>
                        </a:lnTo>
                        <a:lnTo>
                          <a:pt x="47" y="122"/>
                        </a:lnTo>
                        <a:lnTo>
                          <a:pt x="48" y="127"/>
                        </a:lnTo>
                        <a:lnTo>
                          <a:pt x="51" y="131"/>
                        </a:lnTo>
                        <a:lnTo>
                          <a:pt x="54" y="155"/>
                        </a:lnTo>
                        <a:lnTo>
                          <a:pt x="54" y="158"/>
                        </a:lnTo>
                        <a:lnTo>
                          <a:pt x="53" y="155"/>
                        </a:lnTo>
                        <a:lnTo>
                          <a:pt x="53" y="150"/>
                        </a:lnTo>
                        <a:lnTo>
                          <a:pt x="53" y="142"/>
                        </a:lnTo>
                        <a:lnTo>
                          <a:pt x="50" y="134"/>
                        </a:lnTo>
                        <a:lnTo>
                          <a:pt x="48" y="130"/>
                        </a:lnTo>
                        <a:lnTo>
                          <a:pt x="47" y="127"/>
                        </a:lnTo>
                        <a:lnTo>
                          <a:pt x="43" y="122"/>
                        </a:lnTo>
                        <a:lnTo>
                          <a:pt x="42" y="119"/>
                        </a:lnTo>
                        <a:lnTo>
                          <a:pt x="39" y="116"/>
                        </a:lnTo>
                        <a:lnTo>
                          <a:pt x="37" y="114"/>
                        </a:lnTo>
                        <a:lnTo>
                          <a:pt x="36" y="114"/>
                        </a:lnTo>
                        <a:lnTo>
                          <a:pt x="34" y="116"/>
                        </a:lnTo>
                        <a:lnTo>
                          <a:pt x="33" y="116"/>
                        </a:lnTo>
                        <a:lnTo>
                          <a:pt x="29" y="119"/>
                        </a:lnTo>
                        <a:lnTo>
                          <a:pt x="25" y="119"/>
                        </a:lnTo>
                        <a:lnTo>
                          <a:pt x="22" y="120"/>
                        </a:lnTo>
                        <a:lnTo>
                          <a:pt x="22" y="122"/>
                        </a:lnTo>
                        <a:lnTo>
                          <a:pt x="33" y="127"/>
                        </a:lnTo>
                        <a:lnTo>
                          <a:pt x="36" y="131"/>
                        </a:lnTo>
                        <a:lnTo>
                          <a:pt x="39" y="134"/>
                        </a:lnTo>
                        <a:lnTo>
                          <a:pt x="42" y="142"/>
                        </a:lnTo>
                        <a:lnTo>
                          <a:pt x="43" y="145"/>
                        </a:lnTo>
                        <a:lnTo>
                          <a:pt x="45" y="150"/>
                        </a:lnTo>
                        <a:lnTo>
                          <a:pt x="48" y="153"/>
                        </a:lnTo>
                        <a:lnTo>
                          <a:pt x="50" y="158"/>
                        </a:lnTo>
                        <a:lnTo>
                          <a:pt x="51" y="161"/>
                        </a:lnTo>
                        <a:lnTo>
                          <a:pt x="54" y="162"/>
                        </a:lnTo>
                        <a:lnTo>
                          <a:pt x="54" y="169"/>
                        </a:lnTo>
                        <a:lnTo>
                          <a:pt x="51" y="167"/>
                        </a:lnTo>
                        <a:lnTo>
                          <a:pt x="48" y="164"/>
                        </a:lnTo>
                        <a:lnTo>
                          <a:pt x="47" y="159"/>
                        </a:lnTo>
                        <a:lnTo>
                          <a:pt x="43" y="156"/>
                        </a:lnTo>
                        <a:lnTo>
                          <a:pt x="40" y="153"/>
                        </a:lnTo>
                        <a:lnTo>
                          <a:pt x="39" y="147"/>
                        </a:lnTo>
                        <a:lnTo>
                          <a:pt x="37" y="144"/>
                        </a:lnTo>
                        <a:lnTo>
                          <a:pt x="34" y="141"/>
                        </a:lnTo>
                        <a:lnTo>
                          <a:pt x="33" y="138"/>
                        </a:lnTo>
                        <a:lnTo>
                          <a:pt x="29" y="136"/>
                        </a:lnTo>
                        <a:lnTo>
                          <a:pt x="26" y="134"/>
                        </a:lnTo>
                        <a:lnTo>
                          <a:pt x="23" y="133"/>
                        </a:lnTo>
                        <a:lnTo>
                          <a:pt x="26" y="138"/>
                        </a:lnTo>
                        <a:lnTo>
                          <a:pt x="29" y="144"/>
                        </a:lnTo>
                        <a:lnTo>
                          <a:pt x="31" y="150"/>
                        </a:lnTo>
                        <a:lnTo>
                          <a:pt x="28" y="145"/>
                        </a:lnTo>
                        <a:lnTo>
                          <a:pt x="26" y="141"/>
                        </a:lnTo>
                        <a:lnTo>
                          <a:pt x="25" y="138"/>
                        </a:lnTo>
                        <a:lnTo>
                          <a:pt x="23" y="136"/>
                        </a:lnTo>
                        <a:lnTo>
                          <a:pt x="20" y="133"/>
                        </a:lnTo>
                        <a:lnTo>
                          <a:pt x="19" y="131"/>
                        </a:lnTo>
                        <a:lnTo>
                          <a:pt x="15" y="134"/>
                        </a:lnTo>
                        <a:lnTo>
                          <a:pt x="14" y="136"/>
                        </a:lnTo>
                        <a:lnTo>
                          <a:pt x="17" y="139"/>
                        </a:lnTo>
                        <a:lnTo>
                          <a:pt x="15" y="139"/>
                        </a:lnTo>
                        <a:lnTo>
                          <a:pt x="12" y="141"/>
                        </a:lnTo>
                        <a:lnTo>
                          <a:pt x="11" y="142"/>
                        </a:lnTo>
                        <a:lnTo>
                          <a:pt x="9" y="145"/>
                        </a:lnTo>
                        <a:lnTo>
                          <a:pt x="8" y="148"/>
                        </a:lnTo>
                        <a:lnTo>
                          <a:pt x="6" y="152"/>
                        </a:lnTo>
                        <a:lnTo>
                          <a:pt x="11" y="155"/>
                        </a:lnTo>
                        <a:lnTo>
                          <a:pt x="17" y="153"/>
                        </a:lnTo>
                        <a:lnTo>
                          <a:pt x="20" y="148"/>
                        </a:lnTo>
                        <a:lnTo>
                          <a:pt x="20" y="145"/>
                        </a:lnTo>
                        <a:lnTo>
                          <a:pt x="19" y="144"/>
                        </a:lnTo>
                        <a:lnTo>
                          <a:pt x="17" y="142"/>
                        </a:lnTo>
                        <a:lnTo>
                          <a:pt x="19" y="142"/>
                        </a:lnTo>
                        <a:lnTo>
                          <a:pt x="23" y="144"/>
                        </a:lnTo>
                        <a:lnTo>
                          <a:pt x="22" y="150"/>
                        </a:lnTo>
                        <a:lnTo>
                          <a:pt x="20" y="155"/>
                        </a:lnTo>
                        <a:lnTo>
                          <a:pt x="17" y="156"/>
                        </a:lnTo>
                        <a:lnTo>
                          <a:pt x="19" y="159"/>
                        </a:lnTo>
                        <a:lnTo>
                          <a:pt x="20" y="162"/>
                        </a:lnTo>
                        <a:lnTo>
                          <a:pt x="23" y="164"/>
                        </a:lnTo>
                        <a:lnTo>
                          <a:pt x="25" y="166"/>
                        </a:lnTo>
                        <a:lnTo>
                          <a:pt x="26" y="166"/>
                        </a:lnTo>
                        <a:lnTo>
                          <a:pt x="26" y="162"/>
                        </a:lnTo>
                        <a:lnTo>
                          <a:pt x="26" y="155"/>
                        </a:lnTo>
                        <a:lnTo>
                          <a:pt x="25" y="145"/>
                        </a:lnTo>
                        <a:lnTo>
                          <a:pt x="28" y="150"/>
                        </a:lnTo>
                        <a:lnTo>
                          <a:pt x="29" y="155"/>
                        </a:lnTo>
                        <a:lnTo>
                          <a:pt x="29" y="162"/>
                        </a:lnTo>
                        <a:lnTo>
                          <a:pt x="28" y="166"/>
                        </a:lnTo>
                        <a:lnTo>
                          <a:pt x="26" y="169"/>
                        </a:lnTo>
                        <a:lnTo>
                          <a:pt x="22" y="166"/>
                        </a:lnTo>
                        <a:lnTo>
                          <a:pt x="20" y="164"/>
                        </a:lnTo>
                        <a:lnTo>
                          <a:pt x="17" y="162"/>
                        </a:lnTo>
                        <a:lnTo>
                          <a:pt x="19" y="166"/>
                        </a:lnTo>
                        <a:lnTo>
                          <a:pt x="20" y="167"/>
                        </a:lnTo>
                        <a:lnTo>
                          <a:pt x="23" y="172"/>
                        </a:lnTo>
                        <a:lnTo>
                          <a:pt x="25" y="175"/>
                        </a:lnTo>
                        <a:lnTo>
                          <a:pt x="23" y="178"/>
                        </a:lnTo>
                        <a:lnTo>
                          <a:pt x="20" y="183"/>
                        </a:lnTo>
                        <a:lnTo>
                          <a:pt x="17" y="186"/>
                        </a:lnTo>
                        <a:lnTo>
                          <a:pt x="12" y="187"/>
                        </a:lnTo>
                        <a:lnTo>
                          <a:pt x="8" y="189"/>
                        </a:lnTo>
                        <a:lnTo>
                          <a:pt x="1" y="184"/>
                        </a:lnTo>
                        <a:lnTo>
                          <a:pt x="8" y="186"/>
                        </a:lnTo>
                        <a:lnTo>
                          <a:pt x="9" y="187"/>
                        </a:lnTo>
                        <a:lnTo>
                          <a:pt x="12" y="187"/>
                        </a:lnTo>
                        <a:lnTo>
                          <a:pt x="14" y="186"/>
                        </a:lnTo>
                        <a:lnTo>
                          <a:pt x="15" y="184"/>
                        </a:lnTo>
                        <a:lnTo>
                          <a:pt x="19" y="181"/>
                        </a:lnTo>
                        <a:lnTo>
                          <a:pt x="20" y="180"/>
                        </a:lnTo>
                        <a:lnTo>
                          <a:pt x="22" y="177"/>
                        </a:lnTo>
                        <a:lnTo>
                          <a:pt x="23" y="173"/>
                        </a:lnTo>
                        <a:lnTo>
                          <a:pt x="22" y="172"/>
                        </a:lnTo>
                        <a:lnTo>
                          <a:pt x="17" y="167"/>
                        </a:lnTo>
                        <a:lnTo>
                          <a:pt x="15" y="170"/>
                        </a:lnTo>
                        <a:lnTo>
                          <a:pt x="14" y="173"/>
                        </a:lnTo>
                        <a:lnTo>
                          <a:pt x="11" y="177"/>
                        </a:lnTo>
                        <a:lnTo>
                          <a:pt x="9" y="178"/>
                        </a:lnTo>
                        <a:lnTo>
                          <a:pt x="4" y="181"/>
                        </a:lnTo>
                        <a:lnTo>
                          <a:pt x="1" y="181"/>
                        </a:lnTo>
                        <a:lnTo>
                          <a:pt x="3" y="180"/>
                        </a:lnTo>
                        <a:lnTo>
                          <a:pt x="4" y="180"/>
                        </a:lnTo>
                        <a:lnTo>
                          <a:pt x="8" y="178"/>
                        </a:lnTo>
                        <a:lnTo>
                          <a:pt x="12" y="173"/>
                        </a:lnTo>
                        <a:lnTo>
                          <a:pt x="14" y="169"/>
                        </a:lnTo>
                        <a:lnTo>
                          <a:pt x="15" y="158"/>
                        </a:lnTo>
                        <a:lnTo>
                          <a:pt x="6" y="155"/>
                        </a:lnTo>
                        <a:lnTo>
                          <a:pt x="4" y="156"/>
                        </a:lnTo>
                        <a:lnTo>
                          <a:pt x="3" y="156"/>
                        </a:lnTo>
                        <a:lnTo>
                          <a:pt x="1" y="156"/>
                        </a:lnTo>
                        <a:lnTo>
                          <a:pt x="1" y="158"/>
                        </a:lnTo>
                        <a:lnTo>
                          <a:pt x="0" y="158"/>
                        </a:lnTo>
                        <a:lnTo>
                          <a:pt x="0" y="156"/>
                        </a:lnTo>
                        <a:lnTo>
                          <a:pt x="1" y="155"/>
                        </a:lnTo>
                        <a:lnTo>
                          <a:pt x="0" y="153"/>
                        </a:lnTo>
                        <a:lnTo>
                          <a:pt x="0" y="150"/>
                        </a:lnTo>
                        <a:lnTo>
                          <a:pt x="3" y="145"/>
                        </a:lnTo>
                        <a:lnTo>
                          <a:pt x="6" y="141"/>
                        </a:lnTo>
                        <a:lnTo>
                          <a:pt x="9" y="138"/>
                        </a:lnTo>
                        <a:lnTo>
                          <a:pt x="11" y="133"/>
                        </a:lnTo>
                        <a:lnTo>
                          <a:pt x="14" y="128"/>
                        </a:lnTo>
                        <a:lnTo>
                          <a:pt x="15" y="123"/>
                        </a:lnTo>
                        <a:lnTo>
                          <a:pt x="17" y="119"/>
                        </a:lnTo>
                        <a:lnTo>
                          <a:pt x="22" y="108"/>
                        </a:lnTo>
                        <a:lnTo>
                          <a:pt x="19" y="106"/>
                        </a:lnTo>
                        <a:lnTo>
                          <a:pt x="20" y="105"/>
                        </a:lnTo>
                        <a:lnTo>
                          <a:pt x="23" y="106"/>
                        </a:lnTo>
                        <a:lnTo>
                          <a:pt x="26" y="103"/>
                        </a:lnTo>
                        <a:lnTo>
                          <a:pt x="22" y="103"/>
                        </a:lnTo>
                        <a:lnTo>
                          <a:pt x="23" y="102"/>
                        </a:lnTo>
                        <a:lnTo>
                          <a:pt x="25" y="102"/>
                        </a:lnTo>
                        <a:lnTo>
                          <a:pt x="26" y="102"/>
                        </a:lnTo>
                        <a:lnTo>
                          <a:pt x="28" y="99"/>
                        </a:lnTo>
                        <a:lnTo>
                          <a:pt x="22" y="97"/>
                        </a:lnTo>
                        <a:lnTo>
                          <a:pt x="19" y="103"/>
                        </a:lnTo>
                        <a:lnTo>
                          <a:pt x="17" y="105"/>
                        </a:lnTo>
                        <a:lnTo>
                          <a:pt x="15" y="105"/>
                        </a:lnTo>
                        <a:lnTo>
                          <a:pt x="17" y="102"/>
                        </a:lnTo>
                        <a:lnTo>
                          <a:pt x="19" y="100"/>
                        </a:lnTo>
                        <a:lnTo>
                          <a:pt x="20" y="97"/>
                        </a:lnTo>
                        <a:lnTo>
                          <a:pt x="22" y="94"/>
                        </a:lnTo>
                        <a:lnTo>
                          <a:pt x="23" y="89"/>
                        </a:lnTo>
                        <a:lnTo>
                          <a:pt x="19" y="86"/>
                        </a:lnTo>
                        <a:lnTo>
                          <a:pt x="14" y="84"/>
                        </a:lnTo>
                        <a:lnTo>
                          <a:pt x="9" y="83"/>
                        </a:lnTo>
                        <a:lnTo>
                          <a:pt x="4" y="80"/>
                        </a:lnTo>
                        <a:lnTo>
                          <a:pt x="3" y="75"/>
                        </a:lnTo>
                        <a:lnTo>
                          <a:pt x="3" y="72"/>
                        </a:lnTo>
                        <a:lnTo>
                          <a:pt x="4" y="69"/>
                        </a:lnTo>
                        <a:lnTo>
                          <a:pt x="6" y="63"/>
                        </a:lnTo>
                        <a:lnTo>
                          <a:pt x="8" y="56"/>
                        </a:lnTo>
                        <a:lnTo>
                          <a:pt x="9" y="53"/>
                        </a:lnTo>
                        <a:lnTo>
                          <a:pt x="12" y="50"/>
                        </a:lnTo>
                        <a:lnTo>
                          <a:pt x="14" y="47"/>
                        </a:lnTo>
                        <a:lnTo>
                          <a:pt x="17" y="44"/>
                        </a:lnTo>
                        <a:lnTo>
                          <a:pt x="19" y="45"/>
                        </a:lnTo>
                        <a:lnTo>
                          <a:pt x="19" y="47"/>
                        </a:lnTo>
                        <a:lnTo>
                          <a:pt x="17" y="50"/>
                        </a:lnTo>
                        <a:lnTo>
                          <a:pt x="14" y="53"/>
                        </a:lnTo>
                        <a:lnTo>
                          <a:pt x="14" y="55"/>
                        </a:lnTo>
                        <a:lnTo>
                          <a:pt x="12" y="55"/>
                        </a:lnTo>
                        <a:lnTo>
                          <a:pt x="14" y="52"/>
                        </a:lnTo>
                        <a:lnTo>
                          <a:pt x="15" y="47"/>
                        </a:lnTo>
                        <a:lnTo>
                          <a:pt x="11" y="58"/>
                        </a:lnTo>
                        <a:lnTo>
                          <a:pt x="12" y="60"/>
                        </a:lnTo>
                        <a:lnTo>
                          <a:pt x="14" y="60"/>
                        </a:lnTo>
                        <a:lnTo>
                          <a:pt x="17" y="56"/>
                        </a:lnTo>
                        <a:lnTo>
                          <a:pt x="20" y="53"/>
                        </a:lnTo>
                        <a:lnTo>
                          <a:pt x="23" y="50"/>
                        </a:lnTo>
                        <a:lnTo>
                          <a:pt x="26" y="47"/>
                        </a:lnTo>
                        <a:lnTo>
                          <a:pt x="29" y="44"/>
                        </a:lnTo>
                        <a:lnTo>
                          <a:pt x="33" y="41"/>
                        </a:lnTo>
                        <a:lnTo>
                          <a:pt x="37" y="38"/>
                        </a:lnTo>
                        <a:lnTo>
                          <a:pt x="40" y="35"/>
                        </a:lnTo>
                        <a:lnTo>
                          <a:pt x="43" y="31"/>
                        </a:lnTo>
                        <a:lnTo>
                          <a:pt x="47" y="30"/>
                        </a:lnTo>
                        <a:lnTo>
                          <a:pt x="48" y="27"/>
                        </a:lnTo>
                        <a:lnTo>
                          <a:pt x="51" y="24"/>
                        </a:lnTo>
                        <a:lnTo>
                          <a:pt x="53" y="21"/>
                        </a:lnTo>
                        <a:lnTo>
                          <a:pt x="56" y="19"/>
                        </a:lnTo>
                        <a:lnTo>
                          <a:pt x="59" y="13"/>
                        </a:lnTo>
                        <a:lnTo>
                          <a:pt x="62" y="6"/>
                        </a:lnTo>
                        <a:lnTo>
                          <a:pt x="64" y="3"/>
                        </a:lnTo>
                        <a:lnTo>
                          <a:pt x="61" y="6"/>
                        </a:lnTo>
                        <a:lnTo>
                          <a:pt x="58" y="10"/>
                        </a:lnTo>
                        <a:lnTo>
                          <a:pt x="54" y="13"/>
                        </a:lnTo>
                        <a:lnTo>
                          <a:pt x="50" y="16"/>
                        </a:lnTo>
                        <a:lnTo>
                          <a:pt x="48" y="17"/>
                        </a:lnTo>
                        <a:lnTo>
                          <a:pt x="47" y="19"/>
                        </a:lnTo>
                        <a:lnTo>
                          <a:pt x="42" y="22"/>
                        </a:lnTo>
                        <a:lnTo>
                          <a:pt x="39" y="25"/>
                        </a:lnTo>
                        <a:lnTo>
                          <a:pt x="34" y="28"/>
                        </a:lnTo>
                        <a:lnTo>
                          <a:pt x="31" y="30"/>
                        </a:lnTo>
                        <a:lnTo>
                          <a:pt x="26" y="33"/>
                        </a:lnTo>
                        <a:lnTo>
                          <a:pt x="23" y="36"/>
                        </a:lnTo>
                        <a:lnTo>
                          <a:pt x="19" y="41"/>
                        </a:lnTo>
                        <a:lnTo>
                          <a:pt x="19" y="39"/>
                        </a:lnTo>
                        <a:lnTo>
                          <a:pt x="20" y="38"/>
                        </a:lnTo>
                        <a:lnTo>
                          <a:pt x="22" y="35"/>
                        </a:lnTo>
                        <a:lnTo>
                          <a:pt x="25" y="33"/>
                        </a:lnTo>
                        <a:lnTo>
                          <a:pt x="26" y="31"/>
                        </a:lnTo>
                        <a:lnTo>
                          <a:pt x="29" y="28"/>
                        </a:lnTo>
                        <a:lnTo>
                          <a:pt x="31" y="27"/>
                        </a:lnTo>
                        <a:lnTo>
                          <a:pt x="34" y="25"/>
                        </a:lnTo>
                        <a:lnTo>
                          <a:pt x="37" y="24"/>
                        </a:lnTo>
                        <a:lnTo>
                          <a:pt x="39" y="21"/>
                        </a:lnTo>
                        <a:lnTo>
                          <a:pt x="42" y="19"/>
                        </a:lnTo>
                        <a:lnTo>
                          <a:pt x="43" y="17"/>
                        </a:lnTo>
                        <a:lnTo>
                          <a:pt x="47" y="16"/>
                        </a:lnTo>
                        <a:lnTo>
                          <a:pt x="50" y="14"/>
                        </a:lnTo>
                        <a:lnTo>
                          <a:pt x="53" y="10"/>
                        </a:lnTo>
                        <a:lnTo>
                          <a:pt x="58" y="5"/>
                        </a:lnTo>
                        <a:lnTo>
                          <a:pt x="61" y="2"/>
                        </a:lnTo>
                        <a:lnTo>
                          <a:pt x="6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54" name="Google Shape;1954;p9"/>
                  <p:cNvGrpSpPr/>
                  <p:nvPr/>
                </p:nvGrpSpPr>
                <p:grpSpPr>
                  <a:xfrm>
                    <a:off x="3795" y="2209"/>
                    <a:ext cx="371" cy="209"/>
                    <a:chOff x="3795" y="2209"/>
                    <a:chExt cx="371" cy="209"/>
                  </a:xfrm>
                </p:grpSpPr>
                <p:sp>
                  <p:nvSpPr>
                    <p:cNvPr id="1955" name="Google Shape;1955;p9"/>
                    <p:cNvSpPr/>
                    <p:nvPr/>
                  </p:nvSpPr>
                  <p:spPr>
                    <a:xfrm>
                      <a:off x="4052" y="2317"/>
                      <a:ext cx="91" cy="89"/>
                    </a:xfrm>
                    <a:custGeom>
                      <a:rect b="b" l="l" r="r" t="t"/>
                      <a:pathLst>
                        <a:path extrusionOk="0" h="89" w="91">
                          <a:moveTo>
                            <a:pt x="0" y="28"/>
                          </a:moveTo>
                          <a:lnTo>
                            <a:pt x="20" y="8"/>
                          </a:lnTo>
                          <a:lnTo>
                            <a:pt x="42" y="0"/>
                          </a:lnTo>
                          <a:lnTo>
                            <a:pt x="75" y="9"/>
                          </a:lnTo>
                          <a:lnTo>
                            <a:pt x="91" y="36"/>
                          </a:lnTo>
                          <a:lnTo>
                            <a:pt x="91" y="70"/>
                          </a:lnTo>
                          <a:lnTo>
                            <a:pt x="63" y="89"/>
                          </a:lnTo>
                          <a:lnTo>
                            <a:pt x="28" y="89"/>
                          </a:lnTo>
                          <a:lnTo>
                            <a:pt x="0" y="75"/>
                          </a:lnTo>
                          <a:lnTo>
                            <a:pt x="2" y="59"/>
                          </a:lnTo>
                          <a:lnTo>
                            <a:pt x="25" y="58"/>
                          </a:lnTo>
                          <a:lnTo>
                            <a:pt x="14" y="64"/>
                          </a:lnTo>
                          <a:lnTo>
                            <a:pt x="17" y="68"/>
                          </a:lnTo>
                          <a:lnTo>
                            <a:pt x="27" y="75"/>
                          </a:lnTo>
                          <a:lnTo>
                            <a:pt x="34" y="72"/>
                          </a:lnTo>
                          <a:lnTo>
                            <a:pt x="38" y="68"/>
                          </a:lnTo>
                          <a:lnTo>
                            <a:pt x="31" y="64"/>
                          </a:lnTo>
                          <a:lnTo>
                            <a:pt x="39" y="56"/>
                          </a:lnTo>
                          <a:lnTo>
                            <a:pt x="45" y="56"/>
                          </a:lnTo>
                          <a:lnTo>
                            <a:pt x="50" y="58"/>
                          </a:lnTo>
                          <a:lnTo>
                            <a:pt x="63" y="61"/>
                          </a:lnTo>
                          <a:lnTo>
                            <a:pt x="59" y="65"/>
                          </a:lnTo>
                          <a:lnTo>
                            <a:pt x="45" y="70"/>
                          </a:lnTo>
                          <a:lnTo>
                            <a:pt x="36" y="78"/>
                          </a:lnTo>
                          <a:lnTo>
                            <a:pt x="42" y="79"/>
                          </a:lnTo>
                          <a:lnTo>
                            <a:pt x="58" y="78"/>
                          </a:lnTo>
                          <a:lnTo>
                            <a:pt x="49" y="72"/>
                          </a:lnTo>
                          <a:lnTo>
                            <a:pt x="55" y="70"/>
                          </a:lnTo>
                          <a:lnTo>
                            <a:pt x="64" y="75"/>
                          </a:lnTo>
                          <a:lnTo>
                            <a:pt x="72" y="70"/>
                          </a:lnTo>
                          <a:lnTo>
                            <a:pt x="75" y="59"/>
                          </a:lnTo>
                          <a:lnTo>
                            <a:pt x="66" y="51"/>
                          </a:lnTo>
                          <a:lnTo>
                            <a:pt x="70" y="43"/>
                          </a:lnTo>
                          <a:lnTo>
                            <a:pt x="78" y="54"/>
                          </a:lnTo>
                          <a:lnTo>
                            <a:pt x="80" y="43"/>
                          </a:lnTo>
                          <a:lnTo>
                            <a:pt x="78" y="36"/>
                          </a:lnTo>
                          <a:lnTo>
                            <a:pt x="75" y="33"/>
                          </a:lnTo>
                          <a:lnTo>
                            <a:pt x="70" y="42"/>
                          </a:lnTo>
                          <a:lnTo>
                            <a:pt x="64" y="45"/>
                          </a:lnTo>
                          <a:lnTo>
                            <a:pt x="69" y="36"/>
                          </a:lnTo>
                          <a:lnTo>
                            <a:pt x="72" y="25"/>
                          </a:lnTo>
                          <a:lnTo>
                            <a:pt x="67" y="20"/>
                          </a:lnTo>
                          <a:lnTo>
                            <a:pt x="61" y="17"/>
                          </a:lnTo>
                          <a:lnTo>
                            <a:pt x="55" y="19"/>
                          </a:lnTo>
                          <a:lnTo>
                            <a:pt x="50" y="23"/>
                          </a:lnTo>
                          <a:lnTo>
                            <a:pt x="59" y="29"/>
                          </a:lnTo>
                          <a:lnTo>
                            <a:pt x="63" y="39"/>
                          </a:lnTo>
                          <a:lnTo>
                            <a:pt x="14" y="45"/>
                          </a:lnTo>
                          <a:lnTo>
                            <a:pt x="0" y="36"/>
                          </a:lnTo>
                          <a:lnTo>
                            <a:pt x="0" y="28"/>
                          </a:lnTo>
                          <a:close/>
                        </a:path>
                      </a:pathLst>
                    </a:custGeom>
                    <a:solidFill>
                      <a:srgbClr val="8C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6" name="Google Shape;1956;p9"/>
                    <p:cNvSpPr/>
                    <p:nvPr/>
                  </p:nvSpPr>
                  <p:spPr>
                    <a:xfrm>
                      <a:off x="4043" y="2306"/>
                      <a:ext cx="107" cy="111"/>
                    </a:xfrm>
                    <a:custGeom>
                      <a:rect b="b" l="l" r="r" t="t"/>
                      <a:pathLst>
                        <a:path extrusionOk="0" h="111" w="107">
                          <a:moveTo>
                            <a:pt x="58" y="3"/>
                          </a:moveTo>
                          <a:lnTo>
                            <a:pt x="79" y="8"/>
                          </a:lnTo>
                          <a:lnTo>
                            <a:pt x="92" y="17"/>
                          </a:lnTo>
                          <a:lnTo>
                            <a:pt x="101" y="28"/>
                          </a:lnTo>
                          <a:lnTo>
                            <a:pt x="107" y="44"/>
                          </a:lnTo>
                          <a:lnTo>
                            <a:pt x="107" y="59"/>
                          </a:lnTo>
                          <a:lnTo>
                            <a:pt x="104" y="79"/>
                          </a:lnTo>
                          <a:lnTo>
                            <a:pt x="95" y="95"/>
                          </a:lnTo>
                          <a:lnTo>
                            <a:pt x="79" y="106"/>
                          </a:lnTo>
                          <a:lnTo>
                            <a:pt x="58" y="111"/>
                          </a:lnTo>
                          <a:lnTo>
                            <a:pt x="36" y="108"/>
                          </a:lnTo>
                          <a:lnTo>
                            <a:pt x="17" y="100"/>
                          </a:lnTo>
                          <a:lnTo>
                            <a:pt x="9" y="93"/>
                          </a:lnTo>
                          <a:lnTo>
                            <a:pt x="5" y="78"/>
                          </a:lnTo>
                          <a:lnTo>
                            <a:pt x="19" y="78"/>
                          </a:lnTo>
                          <a:lnTo>
                            <a:pt x="29" y="89"/>
                          </a:lnTo>
                          <a:lnTo>
                            <a:pt x="42" y="95"/>
                          </a:lnTo>
                          <a:lnTo>
                            <a:pt x="59" y="97"/>
                          </a:lnTo>
                          <a:lnTo>
                            <a:pt x="70" y="92"/>
                          </a:lnTo>
                          <a:lnTo>
                            <a:pt x="86" y="84"/>
                          </a:lnTo>
                          <a:lnTo>
                            <a:pt x="95" y="62"/>
                          </a:lnTo>
                          <a:lnTo>
                            <a:pt x="93" y="47"/>
                          </a:lnTo>
                          <a:lnTo>
                            <a:pt x="87" y="33"/>
                          </a:lnTo>
                          <a:lnTo>
                            <a:pt x="73" y="23"/>
                          </a:lnTo>
                          <a:lnTo>
                            <a:pt x="61" y="20"/>
                          </a:lnTo>
                          <a:lnTo>
                            <a:pt x="48" y="19"/>
                          </a:lnTo>
                          <a:lnTo>
                            <a:pt x="34" y="23"/>
                          </a:lnTo>
                          <a:lnTo>
                            <a:pt x="22" y="31"/>
                          </a:lnTo>
                          <a:lnTo>
                            <a:pt x="14" y="45"/>
                          </a:lnTo>
                          <a:lnTo>
                            <a:pt x="6" y="36"/>
                          </a:lnTo>
                          <a:lnTo>
                            <a:pt x="0" y="36"/>
                          </a:lnTo>
                          <a:lnTo>
                            <a:pt x="6" y="20"/>
                          </a:lnTo>
                          <a:lnTo>
                            <a:pt x="29" y="0"/>
                          </a:lnTo>
                          <a:lnTo>
                            <a:pt x="58" y="3"/>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7" name="Google Shape;1957;p9"/>
                    <p:cNvSpPr/>
                    <p:nvPr/>
                  </p:nvSpPr>
                  <p:spPr>
                    <a:xfrm>
                      <a:off x="3918" y="2300"/>
                      <a:ext cx="201" cy="89"/>
                    </a:xfrm>
                    <a:custGeom>
                      <a:rect b="b" l="l" r="r" t="t"/>
                      <a:pathLst>
                        <a:path extrusionOk="0" h="89" w="201">
                          <a:moveTo>
                            <a:pt x="8" y="29"/>
                          </a:moveTo>
                          <a:lnTo>
                            <a:pt x="13" y="46"/>
                          </a:lnTo>
                          <a:lnTo>
                            <a:pt x="11" y="65"/>
                          </a:lnTo>
                          <a:lnTo>
                            <a:pt x="0" y="82"/>
                          </a:lnTo>
                          <a:lnTo>
                            <a:pt x="3" y="89"/>
                          </a:lnTo>
                          <a:lnTo>
                            <a:pt x="17" y="84"/>
                          </a:lnTo>
                          <a:lnTo>
                            <a:pt x="34" y="87"/>
                          </a:lnTo>
                          <a:lnTo>
                            <a:pt x="64" y="89"/>
                          </a:lnTo>
                          <a:lnTo>
                            <a:pt x="78" y="85"/>
                          </a:lnTo>
                          <a:lnTo>
                            <a:pt x="103" y="87"/>
                          </a:lnTo>
                          <a:lnTo>
                            <a:pt x="114" y="81"/>
                          </a:lnTo>
                          <a:lnTo>
                            <a:pt x="200" y="71"/>
                          </a:lnTo>
                          <a:lnTo>
                            <a:pt x="201" y="64"/>
                          </a:lnTo>
                          <a:lnTo>
                            <a:pt x="198" y="54"/>
                          </a:lnTo>
                          <a:lnTo>
                            <a:pt x="176" y="56"/>
                          </a:lnTo>
                          <a:lnTo>
                            <a:pt x="173" y="45"/>
                          </a:lnTo>
                          <a:lnTo>
                            <a:pt x="173" y="42"/>
                          </a:lnTo>
                          <a:lnTo>
                            <a:pt x="158" y="3"/>
                          </a:lnTo>
                          <a:lnTo>
                            <a:pt x="140" y="4"/>
                          </a:lnTo>
                          <a:lnTo>
                            <a:pt x="150" y="15"/>
                          </a:lnTo>
                          <a:lnTo>
                            <a:pt x="167" y="50"/>
                          </a:lnTo>
                          <a:lnTo>
                            <a:pt x="170" y="57"/>
                          </a:lnTo>
                          <a:lnTo>
                            <a:pt x="150" y="60"/>
                          </a:lnTo>
                          <a:lnTo>
                            <a:pt x="142" y="53"/>
                          </a:lnTo>
                          <a:lnTo>
                            <a:pt x="134" y="43"/>
                          </a:lnTo>
                          <a:lnTo>
                            <a:pt x="123" y="40"/>
                          </a:lnTo>
                          <a:lnTo>
                            <a:pt x="62" y="0"/>
                          </a:lnTo>
                          <a:lnTo>
                            <a:pt x="20" y="14"/>
                          </a:lnTo>
                          <a:lnTo>
                            <a:pt x="8" y="29"/>
                          </a:lnTo>
                          <a:close/>
                        </a:path>
                      </a:pathLst>
                    </a:custGeom>
                    <a:solidFill>
                      <a:srgbClr val="8C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9"/>
                    <p:cNvSpPr/>
                    <p:nvPr/>
                  </p:nvSpPr>
                  <p:spPr>
                    <a:xfrm>
                      <a:off x="3862" y="2237"/>
                      <a:ext cx="302" cy="128"/>
                    </a:xfrm>
                    <a:custGeom>
                      <a:rect b="b" l="l" r="r" t="t"/>
                      <a:pathLst>
                        <a:path extrusionOk="0" h="128" w="302">
                          <a:moveTo>
                            <a:pt x="33" y="2"/>
                          </a:moveTo>
                          <a:lnTo>
                            <a:pt x="48" y="19"/>
                          </a:lnTo>
                          <a:lnTo>
                            <a:pt x="64" y="24"/>
                          </a:lnTo>
                          <a:lnTo>
                            <a:pt x="86" y="19"/>
                          </a:lnTo>
                          <a:lnTo>
                            <a:pt x="108" y="21"/>
                          </a:lnTo>
                          <a:lnTo>
                            <a:pt x="128" y="25"/>
                          </a:lnTo>
                          <a:lnTo>
                            <a:pt x="142" y="31"/>
                          </a:lnTo>
                          <a:lnTo>
                            <a:pt x="151" y="39"/>
                          </a:lnTo>
                          <a:lnTo>
                            <a:pt x="168" y="44"/>
                          </a:lnTo>
                          <a:lnTo>
                            <a:pt x="196" y="42"/>
                          </a:lnTo>
                          <a:lnTo>
                            <a:pt x="206" y="39"/>
                          </a:lnTo>
                          <a:lnTo>
                            <a:pt x="235" y="38"/>
                          </a:lnTo>
                          <a:lnTo>
                            <a:pt x="246" y="35"/>
                          </a:lnTo>
                          <a:lnTo>
                            <a:pt x="254" y="30"/>
                          </a:lnTo>
                          <a:lnTo>
                            <a:pt x="276" y="35"/>
                          </a:lnTo>
                          <a:lnTo>
                            <a:pt x="301" y="45"/>
                          </a:lnTo>
                          <a:lnTo>
                            <a:pt x="302" y="53"/>
                          </a:lnTo>
                          <a:lnTo>
                            <a:pt x="302" y="64"/>
                          </a:lnTo>
                          <a:lnTo>
                            <a:pt x="292" y="69"/>
                          </a:lnTo>
                          <a:lnTo>
                            <a:pt x="293" y="77"/>
                          </a:lnTo>
                          <a:lnTo>
                            <a:pt x="298" y="89"/>
                          </a:lnTo>
                          <a:lnTo>
                            <a:pt x="287" y="89"/>
                          </a:lnTo>
                          <a:lnTo>
                            <a:pt x="271" y="74"/>
                          </a:lnTo>
                          <a:lnTo>
                            <a:pt x="253" y="70"/>
                          </a:lnTo>
                          <a:lnTo>
                            <a:pt x="215" y="75"/>
                          </a:lnTo>
                          <a:lnTo>
                            <a:pt x="212" y="70"/>
                          </a:lnTo>
                          <a:lnTo>
                            <a:pt x="203" y="72"/>
                          </a:lnTo>
                          <a:lnTo>
                            <a:pt x="207" y="80"/>
                          </a:lnTo>
                          <a:lnTo>
                            <a:pt x="193" y="89"/>
                          </a:lnTo>
                          <a:lnTo>
                            <a:pt x="184" y="103"/>
                          </a:lnTo>
                          <a:lnTo>
                            <a:pt x="178" y="111"/>
                          </a:lnTo>
                          <a:lnTo>
                            <a:pt x="171" y="109"/>
                          </a:lnTo>
                          <a:lnTo>
                            <a:pt x="148" y="128"/>
                          </a:lnTo>
                          <a:lnTo>
                            <a:pt x="147" y="123"/>
                          </a:lnTo>
                          <a:lnTo>
                            <a:pt x="157" y="111"/>
                          </a:lnTo>
                          <a:lnTo>
                            <a:pt x="147" y="94"/>
                          </a:lnTo>
                          <a:lnTo>
                            <a:pt x="120" y="72"/>
                          </a:lnTo>
                          <a:lnTo>
                            <a:pt x="104" y="70"/>
                          </a:lnTo>
                          <a:lnTo>
                            <a:pt x="76" y="83"/>
                          </a:lnTo>
                          <a:lnTo>
                            <a:pt x="61" y="94"/>
                          </a:lnTo>
                          <a:lnTo>
                            <a:pt x="55" y="89"/>
                          </a:lnTo>
                          <a:lnTo>
                            <a:pt x="51" y="67"/>
                          </a:lnTo>
                          <a:lnTo>
                            <a:pt x="36" y="58"/>
                          </a:lnTo>
                          <a:lnTo>
                            <a:pt x="8" y="42"/>
                          </a:lnTo>
                          <a:lnTo>
                            <a:pt x="0" y="38"/>
                          </a:lnTo>
                          <a:lnTo>
                            <a:pt x="5" y="22"/>
                          </a:lnTo>
                          <a:lnTo>
                            <a:pt x="12" y="8"/>
                          </a:lnTo>
                          <a:lnTo>
                            <a:pt x="22" y="0"/>
                          </a:lnTo>
                          <a:lnTo>
                            <a:pt x="33" y="2"/>
                          </a:lnTo>
                          <a:close/>
                        </a:path>
                      </a:pathLst>
                    </a:custGeom>
                    <a:solidFill>
                      <a:srgbClr val="FF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9" name="Google Shape;1959;p9"/>
                    <p:cNvSpPr/>
                    <p:nvPr/>
                  </p:nvSpPr>
                  <p:spPr>
                    <a:xfrm>
                      <a:off x="3887" y="2242"/>
                      <a:ext cx="47" cy="31"/>
                    </a:xfrm>
                    <a:custGeom>
                      <a:rect b="b" l="l" r="r" t="t"/>
                      <a:pathLst>
                        <a:path extrusionOk="0" h="31" w="47">
                          <a:moveTo>
                            <a:pt x="31" y="0"/>
                          </a:moveTo>
                          <a:lnTo>
                            <a:pt x="36" y="0"/>
                          </a:lnTo>
                          <a:lnTo>
                            <a:pt x="47" y="14"/>
                          </a:lnTo>
                          <a:lnTo>
                            <a:pt x="45" y="17"/>
                          </a:lnTo>
                          <a:lnTo>
                            <a:pt x="42" y="19"/>
                          </a:lnTo>
                          <a:lnTo>
                            <a:pt x="37" y="12"/>
                          </a:lnTo>
                          <a:lnTo>
                            <a:pt x="36" y="16"/>
                          </a:lnTo>
                          <a:lnTo>
                            <a:pt x="37" y="20"/>
                          </a:lnTo>
                          <a:lnTo>
                            <a:pt x="34" y="30"/>
                          </a:lnTo>
                          <a:lnTo>
                            <a:pt x="30" y="31"/>
                          </a:lnTo>
                          <a:lnTo>
                            <a:pt x="19" y="26"/>
                          </a:lnTo>
                          <a:lnTo>
                            <a:pt x="3" y="19"/>
                          </a:lnTo>
                          <a:lnTo>
                            <a:pt x="0" y="14"/>
                          </a:lnTo>
                          <a:lnTo>
                            <a:pt x="9" y="0"/>
                          </a:lnTo>
                          <a:lnTo>
                            <a:pt x="17" y="8"/>
                          </a:lnTo>
                          <a:lnTo>
                            <a:pt x="31" y="0"/>
                          </a:lnTo>
                          <a:close/>
                        </a:path>
                      </a:pathLst>
                    </a:custGeom>
                    <a:solidFill>
                      <a:srgbClr val="8C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0" name="Google Shape;1960;p9"/>
                    <p:cNvSpPr/>
                    <p:nvPr/>
                  </p:nvSpPr>
                  <p:spPr>
                    <a:xfrm>
                      <a:off x="3826" y="2331"/>
                      <a:ext cx="56" cy="50"/>
                    </a:xfrm>
                    <a:custGeom>
                      <a:rect b="b" l="l" r="r" t="t"/>
                      <a:pathLst>
                        <a:path extrusionOk="0" h="50" w="56">
                          <a:moveTo>
                            <a:pt x="36" y="3"/>
                          </a:moveTo>
                          <a:lnTo>
                            <a:pt x="20" y="1"/>
                          </a:lnTo>
                          <a:lnTo>
                            <a:pt x="11" y="6"/>
                          </a:lnTo>
                          <a:lnTo>
                            <a:pt x="5" y="12"/>
                          </a:lnTo>
                          <a:lnTo>
                            <a:pt x="0" y="22"/>
                          </a:lnTo>
                          <a:lnTo>
                            <a:pt x="2" y="36"/>
                          </a:lnTo>
                          <a:lnTo>
                            <a:pt x="9" y="45"/>
                          </a:lnTo>
                          <a:lnTo>
                            <a:pt x="27" y="50"/>
                          </a:lnTo>
                          <a:lnTo>
                            <a:pt x="41" y="44"/>
                          </a:lnTo>
                          <a:lnTo>
                            <a:pt x="50" y="31"/>
                          </a:lnTo>
                          <a:lnTo>
                            <a:pt x="50" y="23"/>
                          </a:lnTo>
                          <a:lnTo>
                            <a:pt x="56" y="12"/>
                          </a:lnTo>
                          <a:lnTo>
                            <a:pt x="45" y="0"/>
                          </a:lnTo>
                          <a:lnTo>
                            <a:pt x="36" y="3"/>
                          </a:lnTo>
                          <a:close/>
                        </a:path>
                      </a:pathLst>
                    </a:cu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1" name="Google Shape;1961;p9"/>
                    <p:cNvSpPr/>
                    <p:nvPr/>
                  </p:nvSpPr>
                  <p:spPr>
                    <a:xfrm>
                      <a:off x="3806" y="2315"/>
                      <a:ext cx="92" cy="83"/>
                    </a:xfrm>
                    <a:custGeom>
                      <a:rect b="b" l="l" r="r" t="t"/>
                      <a:pathLst>
                        <a:path extrusionOk="0" h="83" w="92">
                          <a:moveTo>
                            <a:pt x="47" y="0"/>
                          </a:moveTo>
                          <a:lnTo>
                            <a:pt x="25" y="5"/>
                          </a:lnTo>
                          <a:lnTo>
                            <a:pt x="8" y="17"/>
                          </a:lnTo>
                          <a:lnTo>
                            <a:pt x="0" y="44"/>
                          </a:lnTo>
                          <a:lnTo>
                            <a:pt x="14" y="72"/>
                          </a:lnTo>
                          <a:lnTo>
                            <a:pt x="37" y="83"/>
                          </a:lnTo>
                          <a:lnTo>
                            <a:pt x="72" y="80"/>
                          </a:lnTo>
                          <a:lnTo>
                            <a:pt x="87" y="64"/>
                          </a:lnTo>
                          <a:lnTo>
                            <a:pt x="92" y="38"/>
                          </a:lnTo>
                          <a:lnTo>
                            <a:pt x="81" y="16"/>
                          </a:lnTo>
                          <a:lnTo>
                            <a:pt x="70" y="8"/>
                          </a:lnTo>
                          <a:lnTo>
                            <a:pt x="56" y="31"/>
                          </a:lnTo>
                          <a:lnTo>
                            <a:pt x="67" y="21"/>
                          </a:lnTo>
                          <a:lnTo>
                            <a:pt x="73" y="28"/>
                          </a:lnTo>
                          <a:lnTo>
                            <a:pt x="79" y="44"/>
                          </a:lnTo>
                          <a:lnTo>
                            <a:pt x="78" y="50"/>
                          </a:lnTo>
                          <a:lnTo>
                            <a:pt x="70" y="42"/>
                          </a:lnTo>
                          <a:lnTo>
                            <a:pt x="68" y="49"/>
                          </a:lnTo>
                          <a:lnTo>
                            <a:pt x="76" y="56"/>
                          </a:lnTo>
                          <a:lnTo>
                            <a:pt x="72" y="64"/>
                          </a:lnTo>
                          <a:lnTo>
                            <a:pt x="62" y="70"/>
                          </a:lnTo>
                          <a:lnTo>
                            <a:pt x="51" y="64"/>
                          </a:lnTo>
                          <a:lnTo>
                            <a:pt x="47" y="64"/>
                          </a:lnTo>
                          <a:lnTo>
                            <a:pt x="51" y="69"/>
                          </a:lnTo>
                          <a:lnTo>
                            <a:pt x="61" y="74"/>
                          </a:lnTo>
                          <a:lnTo>
                            <a:pt x="53" y="77"/>
                          </a:lnTo>
                          <a:lnTo>
                            <a:pt x="37" y="75"/>
                          </a:lnTo>
                          <a:lnTo>
                            <a:pt x="47" y="66"/>
                          </a:lnTo>
                          <a:lnTo>
                            <a:pt x="40" y="63"/>
                          </a:lnTo>
                          <a:lnTo>
                            <a:pt x="29" y="72"/>
                          </a:lnTo>
                          <a:lnTo>
                            <a:pt x="25" y="70"/>
                          </a:lnTo>
                          <a:lnTo>
                            <a:pt x="17" y="60"/>
                          </a:lnTo>
                          <a:lnTo>
                            <a:pt x="23" y="52"/>
                          </a:lnTo>
                          <a:lnTo>
                            <a:pt x="22" y="47"/>
                          </a:lnTo>
                          <a:lnTo>
                            <a:pt x="14" y="53"/>
                          </a:lnTo>
                          <a:lnTo>
                            <a:pt x="9" y="42"/>
                          </a:lnTo>
                          <a:lnTo>
                            <a:pt x="11" y="36"/>
                          </a:lnTo>
                          <a:lnTo>
                            <a:pt x="20" y="41"/>
                          </a:lnTo>
                          <a:lnTo>
                            <a:pt x="22" y="36"/>
                          </a:lnTo>
                          <a:lnTo>
                            <a:pt x="14" y="28"/>
                          </a:lnTo>
                          <a:lnTo>
                            <a:pt x="19" y="19"/>
                          </a:lnTo>
                          <a:lnTo>
                            <a:pt x="26" y="14"/>
                          </a:lnTo>
                          <a:lnTo>
                            <a:pt x="34" y="21"/>
                          </a:lnTo>
                          <a:lnTo>
                            <a:pt x="42" y="19"/>
                          </a:lnTo>
                          <a:lnTo>
                            <a:pt x="31" y="11"/>
                          </a:lnTo>
                          <a:lnTo>
                            <a:pt x="34" y="10"/>
                          </a:lnTo>
                          <a:lnTo>
                            <a:pt x="45" y="8"/>
                          </a:lnTo>
                          <a:lnTo>
                            <a:pt x="53" y="10"/>
                          </a:lnTo>
                          <a:lnTo>
                            <a:pt x="47" y="17"/>
                          </a:lnTo>
                          <a:lnTo>
                            <a:pt x="54" y="19"/>
                          </a:lnTo>
                          <a:lnTo>
                            <a:pt x="62" y="3"/>
                          </a:lnTo>
                          <a:lnTo>
                            <a:pt x="47"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2" name="Google Shape;1962;p9"/>
                    <p:cNvSpPr/>
                    <p:nvPr/>
                  </p:nvSpPr>
                  <p:spPr>
                    <a:xfrm>
                      <a:off x="3796" y="2309"/>
                      <a:ext cx="114" cy="103"/>
                    </a:xfrm>
                    <a:custGeom>
                      <a:rect b="b" l="l" r="r" t="t"/>
                      <a:pathLst>
                        <a:path extrusionOk="0" h="103" w="114">
                          <a:moveTo>
                            <a:pt x="33" y="0"/>
                          </a:moveTo>
                          <a:lnTo>
                            <a:pt x="19" y="8"/>
                          </a:lnTo>
                          <a:lnTo>
                            <a:pt x="10" y="20"/>
                          </a:lnTo>
                          <a:lnTo>
                            <a:pt x="2" y="37"/>
                          </a:lnTo>
                          <a:lnTo>
                            <a:pt x="0" y="51"/>
                          </a:lnTo>
                          <a:lnTo>
                            <a:pt x="4" y="69"/>
                          </a:lnTo>
                          <a:lnTo>
                            <a:pt x="10" y="83"/>
                          </a:lnTo>
                          <a:lnTo>
                            <a:pt x="22" y="94"/>
                          </a:lnTo>
                          <a:lnTo>
                            <a:pt x="41" y="101"/>
                          </a:lnTo>
                          <a:lnTo>
                            <a:pt x="63" y="103"/>
                          </a:lnTo>
                          <a:lnTo>
                            <a:pt x="86" y="97"/>
                          </a:lnTo>
                          <a:lnTo>
                            <a:pt x="100" y="84"/>
                          </a:lnTo>
                          <a:lnTo>
                            <a:pt x="108" y="69"/>
                          </a:lnTo>
                          <a:lnTo>
                            <a:pt x="114" y="47"/>
                          </a:lnTo>
                          <a:lnTo>
                            <a:pt x="97" y="20"/>
                          </a:lnTo>
                          <a:lnTo>
                            <a:pt x="85" y="20"/>
                          </a:lnTo>
                          <a:lnTo>
                            <a:pt x="94" y="34"/>
                          </a:lnTo>
                          <a:lnTo>
                            <a:pt x="97" y="48"/>
                          </a:lnTo>
                          <a:lnTo>
                            <a:pt x="94" y="59"/>
                          </a:lnTo>
                          <a:lnTo>
                            <a:pt x="89" y="72"/>
                          </a:lnTo>
                          <a:lnTo>
                            <a:pt x="78" y="81"/>
                          </a:lnTo>
                          <a:lnTo>
                            <a:pt x="63" y="86"/>
                          </a:lnTo>
                          <a:lnTo>
                            <a:pt x="46" y="86"/>
                          </a:lnTo>
                          <a:lnTo>
                            <a:pt x="35" y="81"/>
                          </a:lnTo>
                          <a:lnTo>
                            <a:pt x="25" y="73"/>
                          </a:lnTo>
                          <a:lnTo>
                            <a:pt x="16" y="58"/>
                          </a:lnTo>
                          <a:lnTo>
                            <a:pt x="16" y="39"/>
                          </a:lnTo>
                          <a:lnTo>
                            <a:pt x="22" y="25"/>
                          </a:lnTo>
                          <a:lnTo>
                            <a:pt x="38" y="14"/>
                          </a:lnTo>
                          <a:lnTo>
                            <a:pt x="60" y="8"/>
                          </a:lnTo>
                          <a:lnTo>
                            <a:pt x="50" y="2"/>
                          </a:lnTo>
                          <a:lnTo>
                            <a:pt x="33" y="0"/>
                          </a:lnTo>
                          <a:close/>
                        </a:path>
                      </a:pathLst>
                    </a:custGeom>
                    <a:solidFill>
                      <a:srgbClr val="B2B2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3" name="Google Shape;1963;p9"/>
                    <p:cNvSpPr/>
                    <p:nvPr/>
                  </p:nvSpPr>
                  <p:spPr>
                    <a:xfrm>
                      <a:off x="3829" y="2354"/>
                      <a:ext cx="47" cy="27"/>
                    </a:xfrm>
                    <a:custGeom>
                      <a:rect b="b" l="l" r="r" t="t"/>
                      <a:pathLst>
                        <a:path extrusionOk="0" h="27" w="47">
                          <a:moveTo>
                            <a:pt x="0" y="14"/>
                          </a:moveTo>
                          <a:lnTo>
                            <a:pt x="8" y="24"/>
                          </a:lnTo>
                          <a:lnTo>
                            <a:pt x="19" y="27"/>
                          </a:lnTo>
                          <a:lnTo>
                            <a:pt x="30" y="27"/>
                          </a:lnTo>
                          <a:lnTo>
                            <a:pt x="39" y="22"/>
                          </a:lnTo>
                          <a:lnTo>
                            <a:pt x="44" y="14"/>
                          </a:lnTo>
                          <a:lnTo>
                            <a:pt x="47" y="0"/>
                          </a:lnTo>
                          <a:lnTo>
                            <a:pt x="42" y="11"/>
                          </a:lnTo>
                          <a:lnTo>
                            <a:pt x="36" y="14"/>
                          </a:lnTo>
                          <a:lnTo>
                            <a:pt x="30" y="19"/>
                          </a:lnTo>
                          <a:lnTo>
                            <a:pt x="22" y="21"/>
                          </a:lnTo>
                          <a:lnTo>
                            <a:pt x="14" y="17"/>
                          </a:lnTo>
                          <a:lnTo>
                            <a:pt x="11" y="19"/>
                          </a:lnTo>
                          <a:lnTo>
                            <a:pt x="0" y="14"/>
                          </a:lnTo>
                          <a:close/>
                        </a:path>
                      </a:pathLst>
                    </a:custGeom>
                    <a:solidFill>
                      <a:srgbClr val="8C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4" name="Google Shape;1964;p9"/>
                    <p:cNvSpPr/>
                    <p:nvPr/>
                  </p:nvSpPr>
                  <p:spPr>
                    <a:xfrm>
                      <a:off x="3839" y="2286"/>
                      <a:ext cx="54" cy="85"/>
                    </a:xfrm>
                    <a:custGeom>
                      <a:rect b="b" l="l" r="r" t="t"/>
                      <a:pathLst>
                        <a:path extrusionOk="0" h="85" w="54">
                          <a:moveTo>
                            <a:pt x="45" y="0"/>
                          </a:moveTo>
                          <a:lnTo>
                            <a:pt x="21" y="48"/>
                          </a:lnTo>
                          <a:lnTo>
                            <a:pt x="17" y="57"/>
                          </a:lnTo>
                          <a:lnTo>
                            <a:pt x="9" y="57"/>
                          </a:lnTo>
                          <a:lnTo>
                            <a:pt x="0" y="67"/>
                          </a:lnTo>
                          <a:lnTo>
                            <a:pt x="0" y="78"/>
                          </a:lnTo>
                          <a:lnTo>
                            <a:pt x="7" y="85"/>
                          </a:lnTo>
                          <a:lnTo>
                            <a:pt x="20" y="85"/>
                          </a:lnTo>
                          <a:lnTo>
                            <a:pt x="26" y="79"/>
                          </a:lnTo>
                          <a:lnTo>
                            <a:pt x="28" y="70"/>
                          </a:lnTo>
                          <a:lnTo>
                            <a:pt x="21" y="65"/>
                          </a:lnTo>
                          <a:lnTo>
                            <a:pt x="20" y="74"/>
                          </a:lnTo>
                          <a:lnTo>
                            <a:pt x="12" y="78"/>
                          </a:lnTo>
                          <a:lnTo>
                            <a:pt x="7" y="74"/>
                          </a:lnTo>
                          <a:lnTo>
                            <a:pt x="9" y="67"/>
                          </a:lnTo>
                          <a:lnTo>
                            <a:pt x="14" y="64"/>
                          </a:lnTo>
                          <a:lnTo>
                            <a:pt x="23" y="62"/>
                          </a:lnTo>
                          <a:lnTo>
                            <a:pt x="54" y="4"/>
                          </a:lnTo>
                          <a:lnTo>
                            <a:pt x="45" y="0"/>
                          </a:lnTo>
                          <a:close/>
                        </a:path>
                      </a:pathLst>
                    </a:custGeom>
                    <a:solidFill>
                      <a:srgbClr val="8C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5" name="Google Shape;1965;p9"/>
                    <p:cNvSpPr/>
                    <p:nvPr/>
                  </p:nvSpPr>
                  <p:spPr>
                    <a:xfrm>
                      <a:off x="3876" y="2303"/>
                      <a:ext cx="37" cy="61"/>
                    </a:xfrm>
                    <a:custGeom>
                      <a:rect b="b" l="l" r="r" t="t"/>
                      <a:pathLst>
                        <a:path extrusionOk="0" h="61" w="37">
                          <a:moveTo>
                            <a:pt x="9" y="0"/>
                          </a:moveTo>
                          <a:lnTo>
                            <a:pt x="22" y="11"/>
                          </a:lnTo>
                          <a:lnTo>
                            <a:pt x="31" y="23"/>
                          </a:lnTo>
                          <a:lnTo>
                            <a:pt x="36" y="39"/>
                          </a:lnTo>
                          <a:lnTo>
                            <a:pt x="37" y="61"/>
                          </a:lnTo>
                          <a:lnTo>
                            <a:pt x="26" y="50"/>
                          </a:lnTo>
                          <a:lnTo>
                            <a:pt x="17" y="28"/>
                          </a:lnTo>
                          <a:lnTo>
                            <a:pt x="0" y="20"/>
                          </a:lnTo>
                          <a:lnTo>
                            <a:pt x="9" y="0"/>
                          </a:lnTo>
                          <a:close/>
                        </a:path>
                      </a:pathLst>
                    </a:custGeom>
                    <a:solidFill>
                      <a:srgbClr val="FF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 name="Google Shape;1966;p9"/>
                    <p:cNvSpPr/>
                    <p:nvPr/>
                  </p:nvSpPr>
                  <p:spPr>
                    <a:xfrm>
                      <a:off x="3820" y="2298"/>
                      <a:ext cx="58" cy="20"/>
                    </a:xfrm>
                    <a:custGeom>
                      <a:rect b="b" l="l" r="r" t="t"/>
                      <a:pathLst>
                        <a:path extrusionOk="0" h="20" w="58">
                          <a:moveTo>
                            <a:pt x="1" y="6"/>
                          </a:moveTo>
                          <a:lnTo>
                            <a:pt x="29" y="2"/>
                          </a:lnTo>
                          <a:lnTo>
                            <a:pt x="43" y="0"/>
                          </a:lnTo>
                          <a:lnTo>
                            <a:pt x="58" y="2"/>
                          </a:lnTo>
                          <a:lnTo>
                            <a:pt x="47" y="20"/>
                          </a:lnTo>
                          <a:lnTo>
                            <a:pt x="0" y="9"/>
                          </a:lnTo>
                          <a:lnTo>
                            <a:pt x="1" y="6"/>
                          </a:lnTo>
                          <a:close/>
                        </a:path>
                      </a:pathLst>
                    </a:custGeom>
                    <a:solidFill>
                      <a:srgbClr val="FF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 name="Google Shape;1967;p9"/>
                    <p:cNvSpPr/>
                    <p:nvPr/>
                  </p:nvSpPr>
                  <p:spPr>
                    <a:xfrm>
                      <a:off x="3896" y="2212"/>
                      <a:ext cx="38" cy="53"/>
                    </a:xfrm>
                    <a:custGeom>
                      <a:rect b="b" l="l" r="r" t="t"/>
                      <a:pathLst>
                        <a:path extrusionOk="0" h="53" w="38">
                          <a:moveTo>
                            <a:pt x="31" y="0"/>
                          </a:moveTo>
                          <a:lnTo>
                            <a:pt x="36" y="7"/>
                          </a:lnTo>
                          <a:lnTo>
                            <a:pt x="38" y="21"/>
                          </a:lnTo>
                          <a:lnTo>
                            <a:pt x="35" y="24"/>
                          </a:lnTo>
                          <a:lnTo>
                            <a:pt x="30" y="24"/>
                          </a:lnTo>
                          <a:lnTo>
                            <a:pt x="30" y="21"/>
                          </a:lnTo>
                          <a:lnTo>
                            <a:pt x="25" y="24"/>
                          </a:lnTo>
                          <a:lnTo>
                            <a:pt x="22" y="28"/>
                          </a:lnTo>
                          <a:lnTo>
                            <a:pt x="22" y="38"/>
                          </a:lnTo>
                          <a:lnTo>
                            <a:pt x="17" y="38"/>
                          </a:lnTo>
                          <a:lnTo>
                            <a:pt x="17" y="42"/>
                          </a:lnTo>
                          <a:lnTo>
                            <a:pt x="13" y="42"/>
                          </a:lnTo>
                          <a:lnTo>
                            <a:pt x="6" y="53"/>
                          </a:lnTo>
                          <a:lnTo>
                            <a:pt x="3" y="49"/>
                          </a:lnTo>
                          <a:lnTo>
                            <a:pt x="0" y="44"/>
                          </a:lnTo>
                          <a:lnTo>
                            <a:pt x="6" y="39"/>
                          </a:lnTo>
                          <a:lnTo>
                            <a:pt x="13" y="36"/>
                          </a:lnTo>
                          <a:lnTo>
                            <a:pt x="14" y="24"/>
                          </a:lnTo>
                          <a:lnTo>
                            <a:pt x="17" y="22"/>
                          </a:lnTo>
                          <a:lnTo>
                            <a:pt x="21" y="24"/>
                          </a:lnTo>
                          <a:lnTo>
                            <a:pt x="27" y="14"/>
                          </a:lnTo>
                          <a:lnTo>
                            <a:pt x="27" y="5"/>
                          </a:lnTo>
                          <a:lnTo>
                            <a:pt x="31"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8" name="Google Shape;1968;p9"/>
                    <p:cNvSpPr/>
                    <p:nvPr/>
                  </p:nvSpPr>
                  <p:spPr>
                    <a:xfrm>
                      <a:off x="3952" y="2317"/>
                      <a:ext cx="21" cy="8"/>
                    </a:xfrm>
                    <a:custGeom>
                      <a:rect b="b" l="l" r="r" t="t"/>
                      <a:pathLst>
                        <a:path extrusionOk="0" h="8" w="21">
                          <a:moveTo>
                            <a:pt x="0" y="0"/>
                          </a:moveTo>
                          <a:lnTo>
                            <a:pt x="21" y="0"/>
                          </a:lnTo>
                          <a:lnTo>
                            <a:pt x="11" y="8"/>
                          </a:lnTo>
                          <a:lnTo>
                            <a:pt x="0" y="8"/>
                          </a:lnTo>
                          <a:lnTo>
                            <a:pt x="0"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9" name="Google Shape;1969;p9"/>
                    <p:cNvSpPr/>
                    <p:nvPr/>
                  </p:nvSpPr>
                  <p:spPr>
                    <a:xfrm>
                      <a:off x="3937" y="2331"/>
                      <a:ext cx="19" cy="12"/>
                    </a:xfrm>
                    <a:custGeom>
                      <a:rect b="b" l="l" r="r" t="t"/>
                      <a:pathLst>
                        <a:path extrusionOk="0" h="12" w="19">
                          <a:moveTo>
                            <a:pt x="3" y="0"/>
                          </a:moveTo>
                          <a:lnTo>
                            <a:pt x="19" y="0"/>
                          </a:lnTo>
                          <a:lnTo>
                            <a:pt x="11" y="5"/>
                          </a:lnTo>
                          <a:lnTo>
                            <a:pt x="19" y="6"/>
                          </a:lnTo>
                          <a:lnTo>
                            <a:pt x="9" y="9"/>
                          </a:lnTo>
                          <a:lnTo>
                            <a:pt x="17" y="11"/>
                          </a:lnTo>
                          <a:lnTo>
                            <a:pt x="9" y="12"/>
                          </a:lnTo>
                          <a:lnTo>
                            <a:pt x="0" y="12"/>
                          </a:lnTo>
                          <a:lnTo>
                            <a:pt x="3"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0" name="Google Shape;1970;p9"/>
                    <p:cNvSpPr/>
                    <p:nvPr/>
                  </p:nvSpPr>
                  <p:spPr>
                    <a:xfrm>
                      <a:off x="3935" y="2350"/>
                      <a:ext cx="24" cy="15"/>
                    </a:xfrm>
                    <a:custGeom>
                      <a:rect b="b" l="l" r="r" t="t"/>
                      <a:pathLst>
                        <a:path extrusionOk="0" h="15" w="24">
                          <a:moveTo>
                            <a:pt x="2" y="0"/>
                          </a:moveTo>
                          <a:lnTo>
                            <a:pt x="24" y="0"/>
                          </a:lnTo>
                          <a:lnTo>
                            <a:pt x="10" y="4"/>
                          </a:lnTo>
                          <a:lnTo>
                            <a:pt x="21" y="4"/>
                          </a:lnTo>
                          <a:lnTo>
                            <a:pt x="10" y="9"/>
                          </a:lnTo>
                          <a:lnTo>
                            <a:pt x="17" y="10"/>
                          </a:lnTo>
                          <a:lnTo>
                            <a:pt x="8" y="15"/>
                          </a:lnTo>
                          <a:lnTo>
                            <a:pt x="0" y="15"/>
                          </a:lnTo>
                          <a:lnTo>
                            <a:pt x="2"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1" name="Google Shape;1971;p9"/>
                    <p:cNvSpPr/>
                    <p:nvPr/>
                  </p:nvSpPr>
                  <p:spPr>
                    <a:xfrm>
                      <a:off x="3931" y="2364"/>
                      <a:ext cx="35" cy="11"/>
                    </a:xfrm>
                    <a:custGeom>
                      <a:rect b="b" l="l" r="r" t="t"/>
                      <a:pathLst>
                        <a:path extrusionOk="0" h="11" w="35">
                          <a:moveTo>
                            <a:pt x="12" y="4"/>
                          </a:moveTo>
                          <a:lnTo>
                            <a:pt x="18" y="0"/>
                          </a:lnTo>
                          <a:lnTo>
                            <a:pt x="35" y="0"/>
                          </a:lnTo>
                          <a:lnTo>
                            <a:pt x="29" y="6"/>
                          </a:lnTo>
                          <a:lnTo>
                            <a:pt x="18" y="6"/>
                          </a:lnTo>
                          <a:lnTo>
                            <a:pt x="12" y="11"/>
                          </a:lnTo>
                          <a:lnTo>
                            <a:pt x="0" y="11"/>
                          </a:lnTo>
                          <a:lnTo>
                            <a:pt x="1" y="6"/>
                          </a:lnTo>
                          <a:lnTo>
                            <a:pt x="12" y="4"/>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2" name="Google Shape;1972;p9"/>
                    <p:cNvSpPr/>
                    <p:nvPr/>
                  </p:nvSpPr>
                  <p:spPr>
                    <a:xfrm>
                      <a:off x="3966" y="2370"/>
                      <a:ext cx="77" cy="9"/>
                    </a:xfrm>
                    <a:custGeom>
                      <a:rect b="b" l="l" r="r" t="t"/>
                      <a:pathLst>
                        <a:path extrusionOk="0" h="9" w="77">
                          <a:moveTo>
                            <a:pt x="7" y="5"/>
                          </a:moveTo>
                          <a:lnTo>
                            <a:pt x="28" y="1"/>
                          </a:lnTo>
                          <a:lnTo>
                            <a:pt x="35" y="5"/>
                          </a:lnTo>
                          <a:lnTo>
                            <a:pt x="75" y="0"/>
                          </a:lnTo>
                          <a:lnTo>
                            <a:pt x="77" y="3"/>
                          </a:lnTo>
                          <a:lnTo>
                            <a:pt x="33" y="9"/>
                          </a:lnTo>
                          <a:lnTo>
                            <a:pt x="25" y="6"/>
                          </a:lnTo>
                          <a:lnTo>
                            <a:pt x="10" y="9"/>
                          </a:lnTo>
                          <a:lnTo>
                            <a:pt x="0" y="3"/>
                          </a:lnTo>
                          <a:lnTo>
                            <a:pt x="7" y="5"/>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3" name="Google Shape;1973;p9"/>
                    <p:cNvSpPr/>
                    <p:nvPr/>
                  </p:nvSpPr>
                  <p:spPr>
                    <a:xfrm>
                      <a:off x="3982" y="2357"/>
                      <a:ext cx="20" cy="14"/>
                    </a:xfrm>
                    <a:custGeom>
                      <a:rect b="b" l="l" r="r" t="t"/>
                      <a:pathLst>
                        <a:path extrusionOk="0" h="14" w="20">
                          <a:moveTo>
                            <a:pt x="2" y="2"/>
                          </a:moveTo>
                          <a:lnTo>
                            <a:pt x="20" y="0"/>
                          </a:lnTo>
                          <a:lnTo>
                            <a:pt x="16" y="5"/>
                          </a:lnTo>
                          <a:lnTo>
                            <a:pt x="5" y="7"/>
                          </a:lnTo>
                          <a:lnTo>
                            <a:pt x="12" y="11"/>
                          </a:lnTo>
                          <a:lnTo>
                            <a:pt x="2" y="14"/>
                          </a:lnTo>
                          <a:lnTo>
                            <a:pt x="0" y="11"/>
                          </a:lnTo>
                          <a:lnTo>
                            <a:pt x="2" y="2"/>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4" name="Google Shape;1974;p9"/>
                    <p:cNvSpPr/>
                    <p:nvPr/>
                  </p:nvSpPr>
                  <p:spPr>
                    <a:xfrm>
                      <a:off x="3980" y="2329"/>
                      <a:ext cx="14" cy="17"/>
                    </a:xfrm>
                    <a:custGeom>
                      <a:rect b="b" l="l" r="r" t="t"/>
                      <a:pathLst>
                        <a:path extrusionOk="0" h="17" w="14">
                          <a:moveTo>
                            <a:pt x="2" y="0"/>
                          </a:moveTo>
                          <a:lnTo>
                            <a:pt x="14" y="2"/>
                          </a:lnTo>
                          <a:lnTo>
                            <a:pt x="5" y="7"/>
                          </a:lnTo>
                          <a:lnTo>
                            <a:pt x="4" y="17"/>
                          </a:lnTo>
                          <a:lnTo>
                            <a:pt x="0" y="14"/>
                          </a:lnTo>
                          <a:lnTo>
                            <a:pt x="2"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5" name="Google Shape;1975;p9"/>
                    <p:cNvSpPr/>
                    <p:nvPr/>
                  </p:nvSpPr>
                  <p:spPr>
                    <a:xfrm>
                      <a:off x="3977" y="2317"/>
                      <a:ext cx="7" cy="4"/>
                    </a:xfrm>
                    <a:custGeom>
                      <a:rect b="b" l="l" r="r" t="t"/>
                      <a:pathLst>
                        <a:path extrusionOk="0" h="4" w="7">
                          <a:moveTo>
                            <a:pt x="0" y="1"/>
                          </a:moveTo>
                          <a:lnTo>
                            <a:pt x="5" y="0"/>
                          </a:lnTo>
                          <a:lnTo>
                            <a:pt x="7" y="1"/>
                          </a:lnTo>
                          <a:lnTo>
                            <a:pt x="3" y="4"/>
                          </a:lnTo>
                          <a:lnTo>
                            <a:pt x="0" y="1"/>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6" name="Google Shape;1976;p9"/>
                    <p:cNvSpPr/>
                    <p:nvPr/>
                  </p:nvSpPr>
                  <p:spPr>
                    <a:xfrm>
                      <a:off x="3987" y="2318"/>
                      <a:ext cx="4" cy="3"/>
                    </a:xfrm>
                    <a:custGeom>
                      <a:rect b="b" l="l" r="r" t="t"/>
                      <a:pathLst>
                        <a:path extrusionOk="0" h="3" w="4">
                          <a:moveTo>
                            <a:pt x="0" y="3"/>
                          </a:moveTo>
                          <a:lnTo>
                            <a:pt x="1" y="0"/>
                          </a:lnTo>
                          <a:lnTo>
                            <a:pt x="4" y="2"/>
                          </a:lnTo>
                          <a:lnTo>
                            <a:pt x="3" y="3"/>
                          </a:lnTo>
                          <a:lnTo>
                            <a:pt x="0" y="3"/>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7" name="Google Shape;1977;p9"/>
                    <p:cNvSpPr/>
                    <p:nvPr/>
                  </p:nvSpPr>
                  <p:spPr>
                    <a:xfrm>
                      <a:off x="3963" y="2334"/>
                      <a:ext cx="7" cy="8"/>
                    </a:xfrm>
                    <a:custGeom>
                      <a:rect b="b" l="l" r="r" t="t"/>
                      <a:pathLst>
                        <a:path extrusionOk="0" h="8" w="7">
                          <a:moveTo>
                            <a:pt x="5" y="0"/>
                          </a:moveTo>
                          <a:lnTo>
                            <a:pt x="0" y="8"/>
                          </a:lnTo>
                          <a:lnTo>
                            <a:pt x="7" y="8"/>
                          </a:lnTo>
                          <a:lnTo>
                            <a:pt x="5"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8" name="Google Shape;1978;p9"/>
                    <p:cNvSpPr/>
                    <p:nvPr/>
                  </p:nvSpPr>
                  <p:spPr>
                    <a:xfrm>
                      <a:off x="3959" y="2354"/>
                      <a:ext cx="7" cy="8"/>
                    </a:xfrm>
                    <a:custGeom>
                      <a:rect b="b" l="l" r="r" t="t"/>
                      <a:pathLst>
                        <a:path extrusionOk="0" h="8" w="7">
                          <a:moveTo>
                            <a:pt x="6" y="0"/>
                          </a:moveTo>
                          <a:lnTo>
                            <a:pt x="0" y="8"/>
                          </a:lnTo>
                          <a:lnTo>
                            <a:pt x="7" y="8"/>
                          </a:lnTo>
                          <a:lnTo>
                            <a:pt x="6"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9"/>
                    <p:cNvSpPr/>
                    <p:nvPr/>
                  </p:nvSpPr>
                  <p:spPr>
                    <a:xfrm>
                      <a:off x="4051" y="2357"/>
                      <a:ext cx="67" cy="14"/>
                    </a:xfrm>
                    <a:custGeom>
                      <a:rect b="b" l="l" r="r" t="t"/>
                      <a:pathLst>
                        <a:path extrusionOk="0" h="14" w="67">
                          <a:moveTo>
                            <a:pt x="0" y="11"/>
                          </a:moveTo>
                          <a:lnTo>
                            <a:pt x="17" y="7"/>
                          </a:lnTo>
                          <a:lnTo>
                            <a:pt x="32" y="5"/>
                          </a:lnTo>
                          <a:lnTo>
                            <a:pt x="45" y="3"/>
                          </a:lnTo>
                          <a:lnTo>
                            <a:pt x="65" y="0"/>
                          </a:lnTo>
                          <a:lnTo>
                            <a:pt x="67" y="5"/>
                          </a:lnTo>
                          <a:lnTo>
                            <a:pt x="0" y="14"/>
                          </a:lnTo>
                          <a:lnTo>
                            <a:pt x="0" y="11"/>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0" name="Google Shape;1980;p9"/>
                    <p:cNvSpPr/>
                    <p:nvPr/>
                  </p:nvSpPr>
                  <p:spPr>
                    <a:xfrm>
                      <a:off x="4069" y="2309"/>
                      <a:ext cx="19" cy="39"/>
                    </a:xfrm>
                    <a:custGeom>
                      <a:rect b="b" l="l" r="r" t="t"/>
                      <a:pathLst>
                        <a:path extrusionOk="0" h="39" w="19">
                          <a:moveTo>
                            <a:pt x="2" y="0"/>
                          </a:moveTo>
                          <a:lnTo>
                            <a:pt x="19" y="37"/>
                          </a:lnTo>
                          <a:lnTo>
                            <a:pt x="16" y="39"/>
                          </a:lnTo>
                          <a:lnTo>
                            <a:pt x="0" y="0"/>
                          </a:lnTo>
                          <a:lnTo>
                            <a:pt x="2"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1" name="Google Shape;1981;p9"/>
                    <p:cNvSpPr/>
                    <p:nvPr/>
                  </p:nvSpPr>
                  <p:spPr>
                    <a:xfrm>
                      <a:off x="3857" y="2300"/>
                      <a:ext cx="24" cy="46"/>
                    </a:xfrm>
                    <a:custGeom>
                      <a:rect b="b" l="l" r="r" t="t"/>
                      <a:pathLst>
                        <a:path extrusionOk="0" h="46" w="24">
                          <a:moveTo>
                            <a:pt x="22" y="0"/>
                          </a:moveTo>
                          <a:lnTo>
                            <a:pt x="0" y="46"/>
                          </a:lnTo>
                          <a:lnTo>
                            <a:pt x="2" y="46"/>
                          </a:lnTo>
                          <a:lnTo>
                            <a:pt x="24" y="3"/>
                          </a:lnTo>
                          <a:lnTo>
                            <a:pt x="22" y="0"/>
                          </a:lnTo>
                          <a:close/>
                        </a:path>
                      </a:pathLst>
                    </a:custGeom>
                    <a:solidFill>
                      <a:srgbClr val="A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2" name="Google Shape;1982;p9"/>
                    <p:cNvSpPr/>
                    <p:nvPr/>
                  </p:nvSpPr>
                  <p:spPr>
                    <a:xfrm>
                      <a:off x="3868" y="2264"/>
                      <a:ext cx="84" cy="42"/>
                    </a:xfrm>
                    <a:custGeom>
                      <a:rect b="b" l="l" r="r" t="t"/>
                      <a:pathLst>
                        <a:path extrusionOk="0" h="42" w="84">
                          <a:moveTo>
                            <a:pt x="0" y="9"/>
                          </a:moveTo>
                          <a:lnTo>
                            <a:pt x="6" y="0"/>
                          </a:lnTo>
                          <a:lnTo>
                            <a:pt x="13" y="0"/>
                          </a:lnTo>
                          <a:lnTo>
                            <a:pt x="20" y="1"/>
                          </a:lnTo>
                          <a:lnTo>
                            <a:pt x="84" y="25"/>
                          </a:lnTo>
                          <a:lnTo>
                            <a:pt x="28" y="9"/>
                          </a:lnTo>
                          <a:lnTo>
                            <a:pt x="83" y="29"/>
                          </a:lnTo>
                          <a:lnTo>
                            <a:pt x="27" y="12"/>
                          </a:lnTo>
                          <a:lnTo>
                            <a:pt x="80" y="33"/>
                          </a:lnTo>
                          <a:lnTo>
                            <a:pt x="28" y="17"/>
                          </a:lnTo>
                          <a:lnTo>
                            <a:pt x="75" y="37"/>
                          </a:lnTo>
                          <a:lnTo>
                            <a:pt x="27" y="20"/>
                          </a:lnTo>
                          <a:lnTo>
                            <a:pt x="70" y="42"/>
                          </a:lnTo>
                          <a:lnTo>
                            <a:pt x="20" y="22"/>
                          </a:lnTo>
                          <a:lnTo>
                            <a:pt x="2" y="12"/>
                          </a:lnTo>
                          <a:lnTo>
                            <a:pt x="0" y="9"/>
                          </a:lnTo>
                          <a:close/>
                        </a:path>
                      </a:pathLst>
                    </a:custGeom>
                    <a:solidFill>
                      <a:srgbClr val="FF99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3" name="Google Shape;1983;p9"/>
                    <p:cNvSpPr/>
                    <p:nvPr/>
                  </p:nvSpPr>
                  <p:spPr>
                    <a:xfrm>
                      <a:off x="3924" y="2259"/>
                      <a:ext cx="53" cy="17"/>
                    </a:xfrm>
                    <a:custGeom>
                      <a:rect b="b" l="l" r="r" t="t"/>
                      <a:pathLst>
                        <a:path extrusionOk="0" h="17" w="53">
                          <a:moveTo>
                            <a:pt x="16" y="2"/>
                          </a:moveTo>
                          <a:lnTo>
                            <a:pt x="28" y="0"/>
                          </a:lnTo>
                          <a:lnTo>
                            <a:pt x="41" y="0"/>
                          </a:lnTo>
                          <a:lnTo>
                            <a:pt x="53" y="3"/>
                          </a:lnTo>
                          <a:lnTo>
                            <a:pt x="32" y="2"/>
                          </a:lnTo>
                          <a:lnTo>
                            <a:pt x="50" y="6"/>
                          </a:lnTo>
                          <a:lnTo>
                            <a:pt x="32" y="6"/>
                          </a:lnTo>
                          <a:lnTo>
                            <a:pt x="47" y="9"/>
                          </a:lnTo>
                          <a:lnTo>
                            <a:pt x="28" y="9"/>
                          </a:lnTo>
                          <a:lnTo>
                            <a:pt x="38" y="14"/>
                          </a:lnTo>
                          <a:lnTo>
                            <a:pt x="24" y="13"/>
                          </a:lnTo>
                          <a:lnTo>
                            <a:pt x="14" y="14"/>
                          </a:lnTo>
                          <a:lnTo>
                            <a:pt x="7" y="16"/>
                          </a:lnTo>
                          <a:lnTo>
                            <a:pt x="0" y="17"/>
                          </a:lnTo>
                          <a:lnTo>
                            <a:pt x="2" y="13"/>
                          </a:lnTo>
                          <a:lnTo>
                            <a:pt x="8" y="9"/>
                          </a:lnTo>
                          <a:lnTo>
                            <a:pt x="7" y="6"/>
                          </a:lnTo>
                          <a:lnTo>
                            <a:pt x="13" y="2"/>
                          </a:lnTo>
                          <a:lnTo>
                            <a:pt x="16" y="2"/>
                          </a:lnTo>
                          <a:close/>
                        </a:path>
                      </a:pathLst>
                    </a:custGeom>
                    <a:solidFill>
                      <a:srgbClr val="FF99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4" name="Google Shape;1984;p9"/>
                    <p:cNvSpPr/>
                    <p:nvPr/>
                  </p:nvSpPr>
                  <p:spPr>
                    <a:xfrm>
                      <a:off x="4015" y="2279"/>
                      <a:ext cx="61" cy="10"/>
                    </a:xfrm>
                    <a:custGeom>
                      <a:rect b="b" l="l" r="r" t="t"/>
                      <a:pathLst>
                        <a:path extrusionOk="0" h="10" w="61">
                          <a:moveTo>
                            <a:pt x="4" y="5"/>
                          </a:moveTo>
                          <a:lnTo>
                            <a:pt x="29" y="5"/>
                          </a:lnTo>
                          <a:lnTo>
                            <a:pt x="40" y="5"/>
                          </a:lnTo>
                          <a:lnTo>
                            <a:pt x="51" y="2"/>
                          </a:lnTo>
                          <a:lnTo>
                            <a:pt x="61" y="0"/>
                          </a:lnTo>
                          <a:lnTo>
                            <a:pt x="50" y="5"/>
                          </a:lnTo>
                          <a:lnTo>
                            <a:pt x="43" y="8"/>
                          </a:lnTo>
                          <a:lnTo>
                            <a:pt x="26" y="10"/>
                          </a:lnTo>
                          <a:lnTo>
                            <a:pt x="12" y="10"/>
                          </a:lnTo>
                          <a:lnTo>
                            <a:pt x="6" y="8"/>
                          </a:lnTo>
                          <a:lnTo>
                            <a:pt x="0" y="3"/>
                          </a:lnTo>
                          <a:lnTo>
                            <a:pt x="4" y="5"/>
                          </a:lnTo>
                          <a:close/>
                        </a:path>
                      </a:pathLst>
                    </a:custGeom>
                    <a:solidFill>
                      <a:srgbClr val="FF99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9"/>
                    <p:cNvSpPr/>
                    <p:nvPr/>
                  </p:nvSpPr>
                  <p:spPr>
                    <a:xfrm>
                      <a:off x="4004" y="2298"/>
                      <a:ext cx="82" cy="19"/>
                    </a:xfrm>
                    <a:custGeom>
                      <a:rect b="b" l="l" r="r" t="t"/>
                      <a:pathLst>
                        <a:path extrusionOk="0" h="19" w="82">
                          <a:moveTo>
                            <a:pt x="3" y="13"/>
                          </a:moveTo>
                          <a:lnTo>
                            <a:pt x="75" y="0"/>
                          </a:lnTo>
                          <a:lnTo>
                            <a:pt x="14" y="13"/>
                          </a:lnTo>
                          <a:lnTo>
                            <a:pt x="82" y="2"/>
                          </a:lnTo>
                          <a:lnTo>
                            <a:pt x="15" y="14"/>
                          </a:lnTo>
                          <a:lnTo>
                            <a:pt x="81" y="3"/>
                          </a:lnTo>
                          <a:lnTo>
                            <a:pt x="5" y="19"/>
                          </a:lnTo>
                          <a:lnTo>
                            <a:pt x="0" y="17"/>
                          </a:lnTo>
                          <a:lnTo>
                            <a:pt x="3" y="13"/>
                          </a:lnTo>
                          <a:close/>
                        </a:path>
                      </a:pathLst>
                    </a:custGeom>
                    <a:solidFill>
                      <a:srgbClr val="FF99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6" name="Google Shape;1986;p9"/>
                    <p:cNvSpPr/>
                    <p:nvPr/>
                  </p:nvSpPr>
                  <p:spPr>
                    <a:xfrm>
                      <a:off x="4088" y="2267"/>
                      <a:ext cx="39" cy="20"/>
                    </a:xfrm>
                    <a:custGeom>
                      <a:rect b="b" l="l" r="r" t="t"/>
                      <a:pathLst>
                        <a:path extrusionOk="0" h="20" w="39">
                          <a:moveTo>
                            <a:pt x="27" y="0"/>
                          </a:moveTo>
                          <a:lnTo>
                            <a:pt x="39" y="3"/>
                          </a:lnTo>
                          <a:lnTo>
                            <a:pt x="13" y="20"/>
                          </a:lnTo>
                          <a:lnTo>
                            <a:pt x="22" y="12"/>
                          </a:lnTo>
                          <a:lnTo>
                            <a:pt x="8" y="19"/>
                          </a:lnTo>
                          <a:lnTo>
                            <a:pt x="19" y="11"/>
                          </a:lnTo>
                          <a:lnTo>
                            <a:pt x="5" y="17"/>
                          </a:lnTo>
                          <a:lnTo>
                            <a:pt x="16" y="11"/>
                          </a:lnTo>
                          <a:lnTo>
                            <a:pt x="3" y="14"/>
                          </a:lnTo>
                          <a:lnTo>
                            <a:pt x="13" y="9"/>
                          </a:lnTo>
                          <a:lnTo>
                            <a:pt x="0" y="12"/>
                          </a:lnTo>
                          <a:lnTo>
                            <a:pt x="9" y="9"/>
                          </a:lnTo>
                          <a:lnTo>
                            <a:pt x="20" y="6"/>
                          </a:lnTo>
                          <a:lnTo>
                            <a:pt x="27" y="0"/>
                          </a:lnTo>
                          <a:close/>
                        </a:path>
                      </a:pathLst>
                    </a:custGeom>
                    <a:solidFill>
                      <a:srgbClr val="FF99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7" name="Google Shape;1987;p9"/>
                    <p:cNvSpPr/>
                    <p:nvPr/>
                  </p:nvSpPr>
                  <p:spPr>
                    <a:xfrm>
                      <a:off x="4143" y="2287"/>
                      <a:ext cx="9" cy="14"/>
                    </a:xfrm>
                    <a:custGeom>
                      <a:rect b="b" l="l" r="r" t="t"/>
                      <a:pathLst>
                        <a:path extrusionOk="0" h="14" w="9">
                          <a:moveTo>
                            <a:pt x="1" y="0"/>
                          </a:moveTo>
                          <a:lnTo>
                            <a:pt x="7" y="5"/>
                          </a:lnTo>
                          <a:lnTo>
                            <a:pt x="9" y="10"/>
                          </a:lnTo>
                          <a:lnTo>
                            <a:pt x="6" y="14"/>
                          </a:lnTo>
                          <a:lnTo>
                            <a:pt x="3" y="13"/>
                          </a:lnTo>
                          <a:lnTo>
                            <a:pt x="3" y="6"/>
                          </a:lnTo>
                          <a:lnTo>
                            <a:pt x="0" y="3"/>
                          </a:lnTo>
                          <a:lnTo>
                            <a:pt x="1" y="0"/>
                          </a:lnTo>
                          <a:close/>
                        </a:path>
                      </a:pathLst>
                    </a:custGeom>
                    <a:solidFill>
                      <a:srgbClr val="FFF2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8" name="Google Shape;1988;p9"/>
                    <p:cNvSpPr/>
                    <p:nvPr/>
                  </p:nvSpPr>
                  <p:spPr>
                    <a:xfrm>
                      <a:off x="3985" y="2275"/>
                      <a:ext cx="45" cy="32"/>
                    </a:xfrm>
                    <a:custGeom>
                      <a:rect b="b" l="l" r="r" t="t"/>
                      <a:pathLst>
                        <a:path extrusionOk="0" h="32" w="45">
                          <a:moveTo>
                            <a:pt x="17" y="0"/>
                          </a:moveTo>
                          <a:lnTo>
                            <a:pt x="9" y="0"/>
                          </a:lnTo>
                          <a:lnTo>
                            <a:pt x="3" y="4"/>
                          </a:lnTo>
                          <a:lnTo>
                            <a:pt x="0" y="7"/>
                          </a:lnTo>
                          <a:lnTo>
                            <a:pt x="0" y="14"/>
                          </a:lnTo>
                          <a:lnTo>
                            <a:pt x="2" y="18"/>
                          </a:lnTo>
                          <a:lnTo>
                            <a:pt x="5" y="22"/>
                          </a:lnTo>
                          <a:lnTo>
                            <a:pt x="11" y="26"/>
                          </a:lnTo>
                          <a:lnTo>
                            <a:pt x="25" y="32"/>
                          </a:lnTo>
                          <a:lnTo>
                            <a:pt x="9" y="22"/>
                          </a:lnTo>
                          <a:lnTo>
                            <a:pt x="33" y="31"/>
                          </a:lnTo>
                          <a:lnTo>
                            <a:pt x="13" y="20"/>
                          </a:lnTo>
                          <a:lnTo>
                            <a:pt x="38" y="31"/>
                          </a:lnTo>
                          <a:lnTo>
                            <a:pt x="19" y="20"/>
                          </a:lnTo>
                          <a:lnTo>
                            <a:pt x="44" y="29"/>
                          </a:lnTo>
                          <a:lnTo>
                            <a:pt x="24" y="20"/>
                          </a:lnTo>
                          <a:lnTo>
                            <a:pt x="45" y="26"/>
                          </a:lnTo>
                          <a:lnTo>
                            <a:pt x="31" y="20"/>
                          </a:lnTo>
                          <a:lnTo>
                            <a:pt x="27" y="14"/>
                          </a:lnTo>
                          <a:lnTo>
                            <a:pt x="24" y="4"/>
                          </a:lnTo>
                          <a:lnTo>
                            <a:pt x="22" y="1"/>
                          </a:lnTo>
                          <a:lnTo>
                            <a:pt x="17" y="0"/>
                          </a:lnTo>
                          <a:close/>
                        </a:path>
                      </a:pathLst>
                    </a:custGeom>
                    <a:solidFill>
                      <a:srgbClr val="B3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9" name="Google Shape;1989;p9"/>
                    <p:cNvSpPr/>
                    <p:nvPr/>
                  </p:nvSpPr>
                  <p:spPr>
                    <a:xfrm>
                      <a:off x="3920" y="2290"/>
                      <a:ext cx="67" cy="35"/>
                    </a:xfrm>
                    <a:custGeom>
                      <a:rect b="b" l="l" r="r" t="t"/>
                      <a:pathLst>
                        <a:path extrusionOk="0" h="35" w="67">
                          <a:moveTo>
                            <a:pt x="51" y="0"/>
                          </a:moveTo>
                          <a:lnTo>
                            <a:pt x="43" y="3"/>
                          </a:lnTo>
                          <a:lnTo>
                            <a:pt x="37" y="8"/>
                          </a:lnTo>
                          <a:lnTo>
                            <a:pt x="12" y="24"/>
                          </a:lnTo>
                          <a:lnTo>
                            <a:pt x="4" y="27"/>
                          </a:lnTo>
                          <a:lnTo>
                            <a:pt x="1" y="25"/>
                          </a:lnTo>
                          <a:lnTo>
                            <a:pt x="0" y="35"/>
                          </a:lnTo>
                          <a:lnTo>
                            <a:pt x="32" y="13"/>
                          </a:lnTo>
                          <a:lnTo>
                            <a:pt x="42" y="8"/>
                          </a:lnTo>
                          <a:lnTo>
                            <a:pt x="51" y="7"/>
                          </a:lnTo>
                          <a:lnTo>
                            <a:pt x="59" y="7"/>
                          </a:lnTo>
                          <a:lnTo>
                            <a:pt x="67" y="10"/>
                          </a:lnTo>
                          <a:lnTo>
                            <a:pt x="56" y="2"/>
                          </a:lnTo>
                          <a:lnTo>
                            <a:pt x="51" y="0"/>
                          </a:lnTo>
                          <a:close/>
                        </a:path>
                      </a:pathLst>
                    </a:custGeom>
                    <a:solidFill>
                      <a:srgbClr val="B3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0" name="Google Shape;1990;p9"/>
                    <p:cNvSpPr/>
                    <p:nvPr/>
                  </p:nvSpPr>
                  <p:spPr>
                    <a:xfrm>
                      <a:off x="4079" y="2295"/>
                      <a:ext cx="71" cy="14"/>
                    </a:xfrm>
                    <a:custGeom>
                      <a:rect b="b" l="l" r="r" t="t"/>
                      <a:pathLst>
                        <a:path extrusionOk="0" h="14" w="71">
                          <a:moveTo>
                            <a:pt x="0" y="11"/>
                          </a:moveTo>
                          <a:lnTo>
                            <a:pt x="64" y="0"/>
                          </a:lnTo>
                          <a:lnTo>
                            <a:pt x="65" y="6"/>
                          </a:lnTo>
                          <a:lnTo>
                            <a:pt x="71" y="8"/>
                          </a:lnTo>
                          <a:lnTo>
                            <a:pt x="59" y="8"/>
                          </a:lnTo>
                          <a:lnTo>
                            <a:pt x="32" y="9"/>
                          </a:lnTo>
                          <a:lnTo>
                            <a:pt x="0" y="14"/>
                          </a:lnTo>
                          <a:lnTo>
                            <a:pt x="0" y="11"/>
                          </a:lnTo>
                          <a:close/>
                        </a:path>
                      </a:pathLst>
                    </a:custGeom>
                    <a:solidFill>
                      <a:srgbClr val="B3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1" name="Google Shape;1991;p9"/>
                    <p:cNvSpPr/>
                    <p:nvPr/>
                  </p:nvSpPr>
                  <p:spPr>
                    <a:xfrm>
                      <a:off x="4010" y="2317"/>
                      <a:ext cx="30" cy="22"/>
                    </a:xfrm>
                    <a:custGeom>
                      <a:rect b="b" l="l" r="r" t="t"/>
                      <a:pathLst>
                        <a:path extrusionOk="0" h="22" w="30">
                          <a:moveTo>
                            <a:pt x="0" y="4"/>
                          </a:moveTo>
                          <a:lnTo>
                            <a:pt x="13" y="22"/>
                          </a:lnTo>
                          <a:lnTo>
                            <a:pt x="14" y="17"/>
                          </a:lnTo>
                          <a:lnTo>
                            <a:pt x="30" y="0"/>
                          </a:lnTo>
                          <a:lnTo>
                            <a:pt x="0" y="4"/>
                          </a:lnTo>
                          <a:close/>
                        </a:path>
                      </a:pathLst>
                    </a:custGeom>
                    <a:solidFill>
                      <a:srgbClr val="B3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2" name="Google Shape;1992;p9"/>
                    <p:cNvSpPr/>
                    <p:nvPr/>
                  </p:nvSpPr>
                  <p:spPr>
                    <a:xfrm>
                      <a:off x="3878" y="2209"/>
                      <a:ext cx="39" cy="36"/>
                    </a:xfrm>
                    <a:custGeom>
                      <a:rect b="b" l="l" r="r" t="t"/>
                      <a:pathLst>
                        <a:path extrusionOk="0" h="36" w="39">
                          <a:moveTo>
                            <a:pt x="0" y="33"/>
                          </a:moveTo>
                          <a:lnTo>
                            <a:pt x="10" y="22"/>
                          </a:lnTo>
                          <a:lnTo>
                            <a:pt x="24" y="11"/>
                          </a:lnTo>
                          <a:lnTo>
                            <a:pt x="39" y="0"/>
                          </a:lnTo>
                          <a:lnTo>
                            <a:pt x="32" y="8"/>
                          </a:lnTo>
                          <a:lnTo>
                            <a:pt x="18" y="22"/>
                          </a:lnTo>
                          <a:lnTo>
                            <a:pt x="3" y="36"/>
                          </a:lnTo>
                          <a:lnTo>
                            <a:pt x="0" y="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3" name="Google Shape;1993;p9"/>
                    <p:cNvSpPr/>
                    <p:nvPr/>
                  </p:nvSpPr>
                  <p:spPr>
                    <a:xfrm>
                      <a:off x="3924" y="2219"/>
                      <a:ext cx="5" cy="7"/>
                    </a:xfrm>
                    <a:custGeom>
                      <a:rect b="b" l="l" r="r" t="t"/>
                      <a:pathLst>
                        <a:path extrusionOk="0" h="7" w="5">
                          <a:moveTo>
                            <a:pt x="2" y="0"/>
                          </a:moveTo>
                          <a:lnTo>
                            <a:pt x="5" y="1"/>
                          </a:lnTo>
                          <a:lnTo>
                            <a:pt x="0" y="7"/>
                          </a:lnTo>
                          <a:lnTo>
                            <a:pt x="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4" name="Google Shape;1994;p9"/>
                    <p:cNvSpPr/>
                    <p:nvPr/>
                  </p:nvSpPr>
                  <p:spPr>
                    <a:xfrm>
                      <a:off x="3912" y="2211"/>
                      <a:ext cx="23" cy="62"/>
                    </a:xfrm>
                    <a:custGeom>
                      <a:rect b="b" l="l" r="r" t="t"/>
                      <a:pathLst>
                        <a:path extrusionOk="0" h="62" w="23">
                          <a:moveTo>
                            <a:pt x="14" y="0"/>
                          </a:moveTo>
                          <a:lnTo>
                            <a:pt x="17" y="1"/>
                          </a:lnTo>
                          <a:lnTo>
                            <a:pt x="20" y="4"/>
                          </a:lnTo>
                          <a:lnTo>
                            <a:pt x="22" y="12"/>
                          </a:lnTo>
                          <a:lnTo>
                            <a:pt x="22" y="20"/>
                          </a:lnTo>
                          <a:lnTo>
                            <a:pt x="20" y="23"/>
                          </a:lnTo>
                          <a:lnTo>
                            <a:pt x="19" y="26"/>
                          </a:lnTo>
                          <a:lnTo>
                            <a:pt x="15" y="25"/>
                          </a:lnTo>
                          <a:lnTo>
                            <a:pt x="12" y="22"/>
                          </a:lnTo>
                          <a:lnTo>
                            <a:pt x="9" y="25"/>
                          </a:lnTo>
                          <a:lnTo>
                            <a:pt x="8" y="29"/>
                          </a:lnTo>
                          <a:lnTo>
                            <a:pt x="12" y="31"/>
                          </a:lnTo>
                          <a:lnTo>
                            <a:pt x="15" y="36"/>
                          </a:lnTo>
                          <a:lnTo>
                            <a:pt x="19" y="39"/>
                          </a:lnTo>
                          <a:lnTo>
                            <a:pt x="20" y="42"/>
                          </a:lnTo>
                          <a:lnTo>
                            <a:pt x="22" y="43"/>
                          </a:lnTo>
                          <a:lnTo>
                            <a:pt x="23" y="47"/>
                          </a:lnTo>
                          <a:lnTo>
                            <a:pt x="22" y="48"/>
                          </a:lnTo>
                          <a:lnTo>
                            <a:pt x="20" y="48"/>
                          </a:lnTo>
                          <a:lnTo>
                            <a:pt x="19" y="50"/>
                          </a:lnTo>
                          <a:lnTo>
                            <a:pt x="17" y="50"/>
                          </a:lnTo>
                          <a:lnTo>
                            <a:pt x="15" y="47"/>
                          </a:lnTo>
                          <a:lnTo>
                            <a:pt x="14" y="45"/>
                          </a:lnTo>
                          <a:lnTo>
                            <a:pt x="12" y="45"/>
                          </a:lnTo>
                          <a:lnTo>
                            <a:pt x="14" y="48"/>
                          </a:lnTo>
                          <a:lnTo>
                            <a:pt x="14" y="51"/>
                          </a:lnTo>
                          <a:lnTo>
                            <a:pt x="14" y="54"/>
                          </a:lnTo>
                          <a:lnTo>
                            <a:pt x="14" y="57"/>
                          </a:lnTo>
                          <a:lnTo>
                            <a:pt x="12" y="61"/>
                          </a:lnTo>
                          <a:lnTo>
                            <a:pt x="11" y="62"/>
                          </a:lnTo>
                          <a:lnTo>
                            <a:pt x="8" y="61"/>
                          </a:lnTo>
                          <a:lnTo>
                            <a:pt x="8" y="57"/>
                          </a:lnTo>
                          <a:lnTo>
                            <a:pt x="9" y="56"/>
                          </a:lnTo>
                          <a:lnTo>
                            <a:pt x="11" y="51"/>
                          </a:lnTo>
                          <a:lnTo>
                            <a:pt x="8" y="50"/>
                          </a:lnTo>
                          <a:lnTo>
                            <a:pt x="6" y="48"/>
                          </a:lnTo>
                          <a:lnTo>
                            <a:pt x="0" y="43"/>
                          </a:lnTo>
                          <a:lnTo>
                            <a:pt x="3" y="43"/>
                          </a:lnTo>
                          <a:lnTo>
                            <a:pt x="5" y="45"/>
                          </a:lnTo>
                          <a:lnTo>
                            <a:pt x="8" y="48"/>
                          </a:lnTo>
                          <a:lnTo>
                            <a:pt x="11" y="48"/>
                          </a:lnTo>
                          <a:lnTo>
                            <a:pt x="9" y="47"/>
                          </a:lnTo>
                          <a:lnTo>
                            <a:pt x="11" y="43"/>
                          </a:lnTo>
                          <a:lnTo>
                            <a:pt x="12" y="42"/>
                          </a:lnTo>
                          <a:lnTo>
                            <a:pt x="14" y="43"/>
                          </a:lnTo>
                          <a:lnTo>
                            <a:pt x="17" y="45"/>
                          </a:lnTo>
                          <a:lnTo>
                            <a:pt x="20" y="45"/>
                          </a:lnTo>
                          <a:lnTo>
                            <a:pt x="19" y="42"/>
                          </a:lnTo>
                          <a:lnTo>
                            <a:pt x="15" y="40"/>
                          </a:lnTo>
                          <a:lnTo>
                            <a:pt x="12" y="36"/>
                          </a:lnTo>
                          <a:lnTo>
                            <a:pt x="9" y="32"/>
                          </a:lnTo>
                          <a:lnTo>
                            <a:pt x="6" y="32"/>
                          </a:lnTo>
                          <a:lnTo>
                            <a:pt x="5" y="32"/>
                          </a:lnTo>
                          <a:lnTo>
                            <a:pt x="5" y="29"/>
                          </a:lnTo>
                          <a:lnTo>
                            <a:pt x="8" y="26"/>
                          </a:lnTo>
                          <a:lnTo>
                            <a:pt x="9" y="22"/>
                          </a:lnTo>
                          <a:lnTo>
                            <a:pt x="12" y="18"/>
                          </a:lnTo>
                          <a:lnTo>
                            <a:pt x="15" y="15"/>
                          </a:lnTo>
                          <a:lnTo>
                            <a:pt x="15" y="17"/>
                          </a:lnTo>
                          <a:lnTo>
                            <a:pt x="15" y="20"/>
                          </a:lnTo>
                          <a:lnTo>
                            <a:pt x="15" y="23"/>
                          </a:lnTo>
                          <a:lnTo>
                            <a:pt x="17" y="23"/>
                          </a:lnTo>
                          <a:lnTo>
                            <a:pt x="19" y="23"/>
                          </a:lnTo>
                          <a:lnTo>
                            <a:pt x="20" y="12"/>
                          </a:lnTo>
                          <a:lnTo>
                            <a:pt x="19" y="8"/>
                          </a:lnTo>
                          <a:lnTo>
                            <a:pt x="17" y="3"/>
                          </a:lnTo>
                          <a:lnTo>
                            <a:pt x="15" y="3"/>
                          </a:lnTo>
                          <a:lnTo>
                            <a:pt x="14" y="4"/>
                          </a:lnTo>
                          <a:lnTo>
                            <a:pt x="12" y="9"/>
                          </a:lnTo>
                          <a:lnTo>
                            <a:pt x="12" y="15"/>
                          </a:lnTo>
                          <a:lnTo>
                            <a:pt x="9" y="20"/>
                          </a:lnTo>
                          <a:lnTo>
                            <a:pt x="5" y="25"/>
                          </a:lnTo>
                          <a:lnTo>
                            <a:pt x="1" y="34"/>
                          </a:lnTo>
                          <a:lnTo>
                            <a:pt x="0" y="32"/>
                          </a:lnTo>
                          <a:lnTo>
                            <a:pt x="0" y="31"/>
                          </a:lnTo>
                          <a:lnTo>
                            <a:pt x="3" y="26"/>
                          </a:lnTo>
                          <a:lnTo>
                            <a:pt x="5" y="23"/>
                          </a:lnTo>
                          <a:lnTo>
                            <a:pt x="6" y="20"/>
                          </a:lnTo>
                          <a:lnTo>
                            <a:pt x="8" y="17"/>
                          </a:lnTo>
                          <a:lnTo>
                            <a:pt x="11" y="15"/>
                          </a:lnTo>
                          <a:lnTo>
                            <a:pt x="9" y="8"/>
                          </a:lnTo>
                          <a:lnTo>
                            <a:pt x="11" y="3"/>
                          </a:lnTo>
                          <a:lnTo>
                            <a:pt x="12" y="1"/>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5" name="Google Shape;1995;p9"/>
                    <p:cNvSpPr/>
                    <p:nvPr/>
                  </p:nvSpPr>
                  <p:spPr>
                    <a:xfrm>
                      <a:off x="3895" y="2233"/>
                      <a:ext cx="18" cy="28"/>
                    </a:xfrm>
                    <a:custGeom>
                      <a:rect b="b" l="l" r="r" t="t"/>
                      <a:pathLst>
                        <a:path extrusionOk="0" h="28" w="18">
                          <a:moveTo>
                            <a:pt x="18" y="0"/>
                          </a:moveTo>
                          <a:lnTo>
                            <a:pt x="17" y="3"/>
                          </a:lnTo>
                          <a:lnTo>
                            <a:pt x="15" y="6"/>
                          </a:lnTo>
                          <a:lnTo>
                            <a:pt x="15" y="12"/>
                          </a:lnTo>
                          <a:lnTo>
                            <a:pt x="14" y="15"/>
                          </a:lnTo>
                          <a:lnTo>
                            <a:pt x="14" y="17"/>
                          </a:lnTo>
                          <a:lnTo>
                            <a:pt x="11" y="18"/>
                          </a:lnTo>
                          <a:lnTo>
                            <a:pt x="9" y="18"/>
                          </a:lnTo>
                          <a:lnTo>
                            <a:pt x="6" y="21"/>
                          </a:lnTo>
                          <a:lnTo>
                            <a:pt x="4" y="23"/>
                          </a:lnTo>
                          <a:lnTo>
                            <a:pt x="3" y="23"/>
                          </a:lnTo>
                          <a:lnTo>
                            <a:pt x="6" y="26"/>
                          </a:lnTo>
                          <a:lnTo>
                            <a:pt x="7" y="23"/>
                          </a:lnTo>
                          <a:lnTo>
                            <a:pt x="9" y="21"/>
                          </a:lnTo>
                          <a:lnTo>
                            <a:pt x="11" y="20"/>
                          </a:lnTo>
                          <a:lnTo>
                            <a:pt x="11" y="23"/>
                          </a:lnTo>
                          <a:lnTo>
                            <a:pt x="9" y="26"/>
                          </a:lnTo>
                          <a:lnTo>
                            <a:pt x="7" y="28"/>
                          </a:lnTo>
                          <a:lnTo>
                            <a:pt x="4" y="28"/>
                          </a:lnTo>
                          <a:lnTo>
                            <a:pt x="1" y="26"/>
                          </a:lnTo>
                          <a:lnTo>
                            <a:pt x="0" y="23"/>
                          </a:lnTo>
                          <a:lnTo>
                            <a:pt x="4" y="21"/>
                          </a:lnTo>
                          <a:lnTo>
                            <a:pt x="6" y="17"/>
                          </a:lnTo>
                          <a:lnTo>
                            <a:pt x="11" y="15"/>
                          </a:lnTo>
                          <a:lnTo>
                            <a:pt x="12" y="14"/>
                          </a:lnTo>
                          <a:lnTo>
                            <a:pt x="14" y="10"/>
                          </a:lnTo>
                          <a:lnTo>
                            <a:pt x="14" y="3"/>
                          </a:lnTo>
                          <a:lnTo>
                            <a:pt x="1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6" name="Google Shape;1996;p9"/>
                    <p:cNvSpPr/>
                    <p:nvPr/>
                  </p:nvSpPr>
                  <p:spPr>
                    <a:xfrm>
                      <a:off x="3917" y="2247"/>
                      <a:ext cx="6" cy="6"/>
                    </a:xfrm>
                    <a:custGeom>
                      <a:rect b="b" l="l" r="r" t="t"/>
                      <a:pathLst>
                        <a:path extrusionOk="0" h="6" w="6">
                          <a:moveTo>
                            <a:pt x="1" y="0"/>
                          </a:moveTo>
                          <a:lnTo>
                            <a:pt x="4" y="3"/>
                          </a:lnTo>
                          <a:lnTo>
                            <a:pt x="6" y="6"/>
                          </a:lnTo>
                          <a:lnTo>
                            <a:pt x="1" y="4"/>
                          </a:lnTo>
                          <a:lnTo>
                            <a:pt x="0" y="1"/>
                          </a:ln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7" name="Google Shape;1997;p9"/>
                    <p:cNvSpPr/>
                    <p:nvPr/>
                  </p:nvSpPr>
                  <p:spPr>
                    <a:xfrm>
                      <a:off x="3937" y="2254"/>
                      <a:ext cx="181" cy="28"/>
                    </a:xfrm>
                    <a:custGeom>
                      <a:rect b="b" l="l" r="r" t="t"/>
                      <a:pathLst>
                        <a:path extrusionOk="0" h="28" w="181">
                          <a:moveTo>
                            <a:pt x="15" y="0"/>
                          </a:moveTo>
                          <a:lnTo>
                            <a:pt x="28" y="2"/>
                          </a:lnTo>
                          <a:lnTo>
                            <a:pt x="40" y="4"/>
                          </a:lnTo>
                          <a:lnTo>
                            <a:pt x="51" y="7"/>
                          </a:lnTo>
                          <a:lnTo>
                            <a:pt x="57" y="8"/>
                          </a:lnTo>
                          <a:lnTo>
                            <a:pt x="64" y="11"/>
                          </a:lnTo>
                          <a:lnTo>
                            <a:pt x="67" y="14"/>
                          </a:lnTo>
                          <a:lnTo>
                            <a:pt x="70" y="18"/>
                          </a:lnTo>
                          <a:lnTo>
                            <a:pt x="73" y="19"/>
                          </a:lnTo>
                          <a:lnTo>
                            <a:pt x="76" y="22"/>
                          </a:lnTo>
                          <a:lnTo>
                            <a:pt x="79" y="24"/>
                          </a:lnTo>
                          <a:lnTo>
                            <a:pt x="82" y="25"/>
                          </a:lnTo>
                          <a:lnTo>
                            <a:pt x="90" y="25"/>
                          </a:lnTo>
                          <a:lnTo>
                            <a:pt x="109" y="25"/>
                          </a:lnTo>
                          <a:lnTo>
                            <a:pt x="118" y="25"/>
                          </a:lnTo>
                          <a:lnTo>
                            <a:pt x="126" y="22"/>
                          </a:lnTo>
                          <a:lnTo>
                            <a:pt x="146" y="21"/>
                          </a:lnTo>
                          <a:lnTo>
                            <a:pt x="165" y="19"/>
                          </a:lnTo>
                          <a:lnTo>
                            <a:pt x="171" y="16"/>
                          </a:lnTo>
                          <a:lnTo>
                            <a:pt x="174" y="13"/>
                          </a:lnTo>
                          <a:lnTo>
                            <a:pt x="178" y="11"/>
                          </a:lnTo>
                          <a:lnTo>
                            <a:pt x="181" y="11"/>
                          </a:lnTo>
                          <a:lnTo>
                            <a:pt x="179" y="14"/>
                          </a:lnTo>
                          <a:lnTo>
                            <a:pt x="176" y="16"/>
                          </a:lnTo>
                          <a:lnTo>
                            <a:pt x="174" y="18"/>
                          </a:lnTo>
                          <a:lnTo>
                            <a:pt x="171" y="19"/>
                          </a:lnTo>
                          <a:lnTo>
                            <a:pt x="167" y="22"/>
                          </a:lnTo>
                          <a:lnTo>
                            <a:pt x="160" y="22"/>
                          </a:lnTo>
                          <a:lnTo>
                            <a:pt x="139" y="24"/>
                          </a:lnTo>
                          <a:lnTo>
                            <a:pt x="129" y="25"/>
                          </a:lnTo>
                          <a:lnTo>
                            <a:pt x="120" y="27"/>
                          </a:lnTo>
                          <a:lnTo>
                            <a:pt x="106" y="28"/>
                          </a:lnTo>
                          <a:lnTo>
                            <a:pt x="92" y="28"/>
                          </a:lnTo>
                          <a:lnTo>
                            <a:pt x="81" y="27"/>
                          </a:lnTo>
                          <a:lnTo>
                            <a:pt x="76" y="24"/>
                          </a:lnTo>
                          <a:lnTo>
                            <a:pt x="72" y="21"/>
                          </a:lnTo>
                          <a:lnTo>
                            <a:pt x="68" y="19"/>
                          </a:lnTo>
                          <a:lnTo>
                            <a:pt x="67" y="18"/>
                          </a:lnTo>
                          <a:lnTo>
                            <a:pt x="65" y="16"/>
                          </a:lnTo>
                          <a:lnTo>
                            <a:pt x="62" y="14"/>
                          </a:lnTo>
                          <a:lnTo>
                            <a:pt x="59" y="11"/>
                          </a:lnTo>
                          <a:lnTo>
                            <a:pt x="53" y="10"/>
                          </a:lnTo>
                          <a:lnTo>
                            <a:pt x="47" y="8"/>
                          </a:lnTo>
                          <a:lnTo>
                            <a:pt x="40" y="7"/>
                          </a:lnTo>
                          <a:lnTo>
                            <a:pt x="28" y="4"/>
                          </a:lnTo>
                          <a:lnTo>
                            <a:pt x="14" y="4"/>
                          </a:lnTo>
                          <a:lnTo>
                            <a:pt x="0" y="5"/>
                          </a:lnTo>
                          <a:lnTo>
                            <a:pt x="1" y="4"/>
                          </a:lnTo>
                          <a:lnTo>
                            <a:pt x="1" y="2"/>
                          </a:lnTo>
                          <a:lnTo>
                            <a:pt x="3" y="2"/>
                          </a:lnTo>
                          <a:lnTo>
                            <a:pt x="8" y="0"/>
                          </a:lnTo>
                          <a:lnTo>
                            <a:pt x="1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8" name="Google Shape;1998;p9"/>
                    <p:cNvSpPr/>
                    <p:nvPr/>
                  </p:nvSpPr>
                  <p:spPr>
                    <a:xfrm>
                      <a:off x="3906" y="2256"/>
                      <a:ext cx="12" cy="9"/>
                    </a:xfrm>
                    <a:custGeom>
                      <a:rect b="b" l="l" r="r" t="t"/>
                      <a:pathLst>
                        <a:path extrusionOk="0" h="9" w="12">
                          <a:moveTo>
                            <a:pt x="6" y="0"/>
                          </a:moveTo>
                          <a:lnTo>
                            <a:pt x="9" y="3"/>
                          </a:lnTo>
                          <a:lnTo>
                            <a:pt x="12" y="5"/>
                          </a:lnTo>
                          <a:lnTo>
                            <a:pt x="12" y="6"/>
                          </a:lnTo>
                          <a:lnTo>
                            <a:pt x="9" y="5"/>
                          </a:lnTo>
                          <a:lnTo>
                            <a:pt x="9" y="6"/>
                          </a:lnTo>
                          <a:lnTo>
                            <a:pt x="7" y="8"/>
                          </a:lnTo>
                          <a:lnTo>
                            <a:pt x="3" y="8"/>
                          </a:lnTo>
                          <a:lnTo>
                            <a:pt x="3" y="9"/>
                          </a:lnTo>
                          <a:lnTo>
                            <a:pt x="0" y="9"/>
                          </a:lnTo>
                          <a:lnTo>
                            <a:pt x="3" y="5"/>
                          </a:lnTo>
                          <a:lnTo>
                            <a:pt x="4" y="2"/>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9"/>
                    <p:cNvSpPr/>
                    <p:nvPr/>
                  </p:nvSpPr>
                  <p:spPr>
                    <a:xfrm>
                      <a:off x="4118" y="2265"/>
                      <a:ext cx="48" cy="56"/>
                    </a:xfrm>
                    <a:custGeom>
                      <a:rect b="b" l="l" r="r" t="t"/>
                      <a:pathLst>
                        <a:path extrusionOk="0" h="56" w="48">
                          <a:moveTo>
                            <a:pt x="3" y="0"/>
                          </a:moveTo>
                          <a:lnTo>
                            <a:pt x="9" y="2"/>
                          </a:lnTo>
                          <a:lnTo>
                            <a:pt x="17" y="3"/>
                          </a:lnTo>
                          <a:lnTo>
                            <a:pt x="25" y="7"/>
                          </a:lnTo>
                          <a:lnTo>
                            <a:pt x="32" y="10"/>
                          </a:lnTo>
                          <a:lnTo>
                            <a:pt x="40" y="13"/>
                          </a:lnTo>
                          <a:lnTo>
                            <a:pt x="43" y="16"/>
                          </a:lnTo>
                          <a:lnTo>
                            <a:pt x="46" y="19"/>
                          </a:lnTo>
                          <a:lnTo>
                            <a:pt x="48" y="35"/>
                          </a:lnTo>
                          <a:lnTo>
                            <a:pt x="46" y="38"/>
                          </a:lnTo>
                          <a:lnTo>
                            <a:pt x="45" y="39"/>
                          </a:lnTo>
                          <a:lnTo>
                            <a:pt x="39" y="39"/>
                          </a:lnTo>
                          <a:lnTo>
                            <a:pt x="37" y="42"/>
                          </a:lnTo>
                          <a:lnTo>
                            <a:pt x="37" y="44"/>
                          </a:lnTo>
                          <a:lnTo>
                            <a:pt x="37" y="46"/>
                          </a:lnTo>
                          <a:lnTo>
                            <a:pt x="39" y="49"/>
                          </a:lnTo>
                          <a:lnTo>
                            <a:pt x="39" y="52"/>
                          </a:lnTo>
                          <a:lnTo>
                            <a:pt x="40" y="56"/>
                          </a:lnTo>
                          <a:lnTo>
                            <a:pt x="39" y="56"/>
                          </a:lnTo>
                          <a:lnTo>
                            <a:pt x="36" y="39"/>
                          </a:lnTo>
                          <a:lnTo>
                            <a:pt x="37" y="38"/>
                          </a:lnTo>
                          <a:lnTo>
                            <a:pt x="39" y="38"/>
                          </a:lnTo>
                          <a:lnTo>
                            <a:pt x="42" y="35"/>
                          </a:lnTo>
                          <a:lnTo>
                            <a:pt x="42" y="30"/>
                          </a:lnTo>
                          <a:lnTo>
                            <a:pt x="40" y="28"/>
                          </a:lnTo>
                          <a:lnTo>
                            <a:pt x="37" y="28"/>
                          </a:lnTo>
                          <a:lnTo>
                            <a:pt x="36" y="27"/>
                          </a:lnTo>
                          <a:lnTo>
                            <a:pt x="42" y="24"/>
                          </a:lnTo>
                          <a:lnTo>
                            <a:pt x="43" y="27"/>
                          </a:lnTo>
                          <a:lnTo>
                            <a:pt x="43" y="30"/>
                          </a:lnTo>
                          <a:lnTo>
                            <a:pt x="43" y="36"/>
                          </a:lnTo>
                          <a:lnTo>
                            <a:pt x="45" y="36"/>
                          </a:lnTo>
                          <a:lnTo>
                            <a:pt x="46" y="33"/>
                          </a:lnTo>
                          <a:lnTo>
                            <a:pt x="46" y="21"/>
                          </a:lnTo>
                          <a:lnTo>
                            <a:pt x="43" y="19"/>
                          </a:lnTo>
                          <a:lnTo>
                            <a:pt x="40" y="16"/>
                          </a:lnTo>
                          <a:lnTo>
                            <a:pt x="37" y="14"/>
                          </a:lnTo>
                          <a:lnTo>
                            <a:pt x="34" y="13"/>
                          </a:lnTo>
                          <a:lnTo>
                            <a:pt x="26" y="11"/>
                          </a:lnTo>
                          <a:lnTo>
                            <a:pt x="20" y="8"/>
                          </a:lnTo>
                          <a:lnTo>
                            <a:pt x="11" y="5"/>
                          </a:lnTo>
                          <a:lnTo>
                            <a:pt x="0"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0" name="Google Shape;2000;p9"/>
                    <p:cNvSpPr/>
                    <p:nvPr/>
                  </p:nvSpPr>
                  <p:spPr>
                    <a:xfrm>
                      <a:off x="4101" y="2272"/>
                      <a:ext cx="26" cy="21"/>
                    </a:xfrm>
                    <a:custGeom>
                      <a:rect b="b" l="l" r="r" t="t"/>
                      <a:pathLst>
                        <a:path extrusionOk="0" h="21" w="26">
                          <a:moveTo>
                            <a:pt x="24" y="0"/>
                          </a:moveTo>
                          <a:lnTo>
                            <a:pt x="26" y="0"/>
                          </a:lnTo>
                          <a:lnTo>
                            <a:pt x="26" y="1"/>
                          </a:lnTo>
                          <a:lnTo>
                            <a:pt x="23" y="3"/>
                          </a:lnTo>
                          <a:lnTo>
                            <a:pt x="20" y="6"/>
                          </a:lnTo>
                          <a:lnTo>
                            <a:pt x="17" y="7"/>
                          </a:lnTo>
                          <a:lnTo>
                            <a:pt x="12" y="12"/>
                          </a:lnTo>
                          <a:lnTo>
                            <a:pt x="10" y="14"/>
                          </a:lnTo>
                          <a:lnTo>
                            <a:pt x="9" y="15"/>
                          </a:lnTo>
                          <a:lnTo>
                            <a:pt x="6" y="17"/>
                          </a:lnTo>
                          <a:lnTo>
                            <a:pt x="4" y="18"/>
                          </a:lnTo>
                          <a:lnTo>
                            <a:pt x="1" y="20"/>
                          </a:lnTo>
                          <a:lnTo>
                            <a:pt x="0" y="21"/>
                          </a:lnTo>
                          <a:lnTo>
                            <a:pt x="1" y="20"/>
                          </a:lnTo>
                          <a:lnTo>
                            <a:pt x="3" y="17"/>
                          </a:lnTo>
                          <a:lnTo>
                            <a:pt x="4" y="15"/>
                          </a:lnTo>
                          <a:lnTo>
                            <a:pt x="7" y="14"/>
                          </a:lnTo>
                          <a:lnTo>
                            <a:pt x="9" y="12"/>
                          </a:lnTo>
                          <a:lnTo>
                            <a:pt x="12" y="10"/>
                          </a:lnTo>
                          <a:lnTo>
                            <a:pt x="15" y="6"/>
                          </a:lnTo>
                          <a:lnTo>
                            <a:pt x="18" y="4"/>
                          </a:lnTo>
                          <a:lnTo>
                            <a:pt x="20" y="3"/>
                          </a:lnTo>
                          <a:lnTo>
                            <a:pt x="23" y="1"/>
                          </a:lnTo>
                          <a:lnTo>
                            <a:pt x="2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1" name="Google Shape;2001;p9"/>
                    <p:cNvSpPr/>
                    <p:nvPr/>
                  </p:nvSpPr>
                  <p:spPr>
                    <a:xfrm>
                      <a:off x="3985" y="2273"/>
                      <a:ext cx="20" cy="22"/>
                    </a:xfrm>
                    <a:custGeom>
                      <a:rect b="b" l="l" r="r" t="t"/>
                      <a:pathLst>
                        <a:path extrusionOk="0" h="22" w="20">
                          <a:moveTo>
                            <a:pt x="14" y="0"/>
                          </a:moveTo>
                          <a:lnTo>
                            <a:pt x="20" y="2"/>
                          </a:lnTo>
                          <a:lnTo>
                            <a:pt x="13" y="2"/>
                          </a:lnTo>
                          <a:lnTo>
                            <a:pt x="6" y="3"/>
                          </a:lnTo>
                          <a:lnTo>
                            <a:pt x="2" y="8"/>
                          </a:lnTo>
                          <a:lnTo>
                            <a:pt x="0" y="16"/>
                          </a:lnTo>
                          <a:lnTo>
                            <a:pt x="2" y="22"/>
                          </a:lnTo>
                          <a:lnTo>
                            <a:pt x="0" y="16"/>
                          </a:lnTo>
                          <a:lnTo>
                            <a:pt x="0" y="11"/>
                          </a:lnTo>
                          <a:lnTo>
                            <a:pt x="0" y="8"/>
                          </a:lnTo>
                          <a:lnTo>
                            <a:pt x="2" y="5"/>
                          </a:lnTo>
                          <a:lnTo>
                            <a:pt x="3" y="3"/>
                          </a:lnTo>
                          <a:lnTo>
                            <a:pt x="6" y="2"/>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9"/>
                    <p:cNvSpPr/>
                    <p:nvPr/>
                  </p:nvSpPr>
                  <p:spPr>
                    <a:xfrm>
                      <a:off x="4115" y="2275"/>
                      <a:ext cx="23" cy="17"/>
                    </a:xfrm>
                    <a:custGeom>
                      <a:rect b="b" l="l" r="r" t="t"/>
                      <a:pathLst>
                        <a:path extrusionOk="0" h="17" w="23">
                          <a:moveTo>
                            <a:pt x="20" y="0"/>
                          </a:moveTo>
                          <a:lnTo>
                            <a:pt x="21" y="1"/>
                          </a:lnTo>
                          <a:lnTo>
                            <a:pt x="23" y="3"/>
                          </a:lnTo>
                          <a:lnTo>
                            <a:pt x="23" y="4"/>
                          </a:lnTo>
                          <a:lnTo>
                            <a:pt x="21" y="6"/>
                          </a:lnTo>
                          <a:lnTo>
                            <a:pt x="15" y="6"/>
                          </a:lnTo>
                          <a:lnTo>
                            <a:pt x="9" y="9"/>
                          </a:lnTo>
                          <a:lnTo>
                            <a:pt x="6" y="11"/>
                          </a:lnTo>
                          <a:lnTo>
                            <a:pt x="3" y="14"/>
                          </a:lnTo>
                          <a:lnTo>
                            <a:pt x="20" y="12"/>
                          </a:lnTo>
                          <a:lnTo>
                            <a:pt x="15" y="14"/>
                          </a:lnTo>
                          <a:lnTo>
                            <a:pt x="9" y="15"/>
                          </a:lnTo>
                          <a:lnTo>
                            <a:pt x="0" y="17"/>
                          </a:lnTo>
                          <a:lnTo>
                            <a:pt x="0" y="14"/>
                          </a:lnTo>
                          <a:lnTo>
                            <a:pt x="1" y="12"/>
                          </a:lnTo>
                          <a:lnTo>
                            <a:pt x="6" y="9"/>
                          </a:lnTo>
                          <a:lnTo>
                            <a:pt x="9" y="7"/>
                          </a:lnTo>
                          <a:lnTo>
                            <a:pt x="10" y="6"/>
                          </a:lnTo>
                          <a:lnTo>
                            <a:pt x="15" y="1"/>
                          </a:lnTo>
                          <a:lnTo>
                            <a:pt x="2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3" name="Google Shape;2003;p9"/>
                    <p:cNvSpPr/>
                    <p:nvPr/>
                  </p:nvSpPr>
                  <p:spPr>
                    <a:xfrm>
                      <a:off x="4009" y="2278"/>
                      <a:ext cx="15" cy="19"/>
                    </a:xfrm>
                    <a:custGeom>
                      <a:rect b="b" l="l" r="r" t="t"/>
                      <a:pathLst>
                        <a:path extrusionOk="0" h="19" w="15">
                          <a:moveTo>
                            <a:pt x="0" y="0"/>
                          </a:moveTo>
                          <a:lnTo>
                            <a:pt x="6" y="12"/>
                          </a:lnTo>
                          <a:lnTo>
                            <a:pt x="7" y="15"/>
                          </a:lnTo>
                          <a:lnTo>
                            <a:pt x="10" y="15"/>
                          </a:lnTo>
                          <a:lnTo>
                            <a:pt x="15" y="17"/>
                          </a:lnTo>
                          <a:lnTo>
                            <a:pt x="14" y="19"/>
                          </a:lnTo>
                          <a:lnTo>
                            <a:pt x="12" y="19"/>
                          </a:lnTo>
                          <a:lnTo>
                            <a:pt x="9" y="17"/>
                          </a:lnTo>
                          <a:lnTo>
                            <a:pt x="4" y="14"/>
                          </a:lnTo>
                          <a:lnTo>
                            <a:pt x="3" y="9"/>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4" name="Google Shape;2004;p9"/>
                    <p:cNvSpPr/>
                    <p:nvPr/>
                  </p:nvSpPr>
                  <p:spPr>
                    <a:xfrm>
                      <a:off x="3959" y="2290"/>
                      <a:ext cx="32" cy="10"/>
                    </a:xfrm>
                    <a:custGeom>
                      <a:rect b="b" l="l" r="r" t="t"/>
                      <a:pathLst>
                        <a:path extrusionOk="0" h="10" w="32">
                          <a:moveTo>
                            <a:pt x="11" y="0"/>
                          </a:moveTo>
                          <a:lnTo>
                            <a:pt x="17" y="0"/>
                          </a:lnTo>
                          <a:lnTo>
                            <a:pt x="21" y="3"/>
                          </a:lnTo>
                          <a:lnTo>
                            <a:pt x="26" y="7"/>
                          </a:lnTo>
                          <a:lnTo>
                            <a:pt x="29" y="8"/>
                          </a:lnTo>
                          <a:lnTo>
                            <a:pt x="32" y="10"/>
                          </a:lnTo>
                          <a:lnTo>
                            <a:pt x="28" y="8"/>
                          </a:lnTo>
                          <a:lnTo>
                            <a:pt x="26" y="7"/>
                          </a:lnTo>
                          <a:lnTo>
                            <a:pt x="23" y="5"/>
                          </a:lnTo>
                          <a:lnTo>
                            <a:pt x="20" y="3"/>
                          </a:lnTo>
                          <a:lnTo>
                            <a:pt x="17" y="2"/>
                          </a:lnTo>
                          <a:lnTo>
                            <a:pt x="11" y="2"/>
                          </a:lnTo>
                          <a:lnTo>
                            <a:pt x="4" y="3"/>
                          </a:lnTo>
                          <a:lnTo>
                            <a:pt x="0" y="7"/>
                          </a:lnTo>
                          <a:lnTo>
                            <a:pt x="1" y="3"/>
                          </a:lnTo>
                          <a:lnTo>
                            <a:pt x="3" y="2"/>
                          </a:lnTo>
                          <a:lnTo>
                            <a:pt x="1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5" name="Google Shape;2005;p9"/>
                    <p:cNvSpPr/>
                    <p:nvPr/>
                  </p:nvSpPr>
                  <p:spPr>
                    <a:xfrm>
                      <a:off x="4071" y="2290"/>
                      <a:ext cx="90" cy="53"/>
                    </a:xfrm>
                    <a:custGeom>
                      <a:rect b="b" l="l" r="r" t="t"/>
                      <a:pathLst>
                        <a:path extrusionOk="0" h="53" w="90">
                          <a:moveTo>
                            <a:pt x="76" y="0"/>
                          </a:moveTo>
                          <a:lnTo>
                            <a:pt x="79" y="2"/>
                          </a:lnTo>
                          <a:lnTo>
                            <a:pt x="81" y="3"/>
                          </a:lnTo>
                          <a:lnTo>
                            <a:pt x="81" y="7"/>
                          </a:lnTo>
                          <a:lnTo>
                            <a:pt x="81" y="10"/>
                          </a:lnTo>
                          <a:lnTo>
                            <a:pt x="81" y="11"/>
                          </a:lnTo>
                          <a:lnTo>
                            <a:pt x="81" y="13"/>
                          </a:lnTo>
                          <a:lnTo>
                            <a:pt x="78" y="14"/>
                          </a:lnTo>
                          <a:lnTo>
                            <a:pt x="76" y="14"/>
                          </a:lnTo>
                          <a:lnTo>
                            <a:pt x="73" y="14"/>
                          </a:lnTo>
                          <a:lnTo>
                            <a:pt x="70" y="10"/>
                          </a:lnTo>
                          <a:lnTo>
                            <a:pt x="70" y="7"/>
                          </a:lnTo>
                          <a:lnTo>
                            <a:pt x="67" y="7"/>
                          </a:lnTo>
                          <a:lnTo>
                            <a:pt x="58" y="8"/>
                          </a:lnTo>
                          <a:lnTo>
                            <a:pt x="50" y="10"/>
                          </a:lnTo>
                          <a:lnTo>
                            <a:pt x="40" y="11"/>
                          </a:lnTo>
                          <a:lnTo>
                            <a:pt x="31" y="13"/>
                          </a:lnTo>
                          <a:lnTo>
                            <a:pt x="6" y="17"/>
                          </a:lnTo>
                          <a:lnTo>
                            <a:pt x="6" y="19"/>
                          </a:lnTo>
                          <a:lnTo>
                            <a:pt x="9" y="21"/>
                          </a:lnTo>
                          <a:lnTo>
                            <a:pt x="22" y="17"/>
                          </a:lnTo>
                          <a:lnTo>
                            <a:pt x="36" y="16"/>
                          </a:lnTo>
                          <a:lnTo>
                            <a:pt x="44" y="16"/>
                          </a:lnTo>
                          <a:lnTo>
                            <a:pt x="56" y="16"/>
                          </a:lnTo>
                          <a:lnTo>
                            <a:pt x="67" y="21"/>
                          </a:lnTo>
                          <a:lnTo>
                            <a:pt x="73" y="27"/>
                          </a:lnTo>
                          <a:lnTo>
                            <a:pt x="75" y="31"/>
                          </a:lnTo>
                          <a:lnTo>
                            <a:pt x="79" y="33"/>
                          </a:lnTo>
                          <a:lnTo>
                            <a:pt x="84" y="35"/>
                          </a:lnTo>
                          <a:lnTo>
                            <a:pt x="89" y="33"/>
                          </a:lnTo>
                          <a:lnTo>
                            <a:pt x="90" y="35"/>
                          </a:lnTo>
                          <a:lnTo>
                            <a:pt x="89" y="38"/>
                          </a:lnTo>
                          <a:lnTo>
                            <a:pt x="87" y="39"/>
                          </a:lnTo>
                          <a:lnTo>
                            <a:pt x="86" y="39"/>
                          </a:lnTo>
                          <a:lnTo>
                            <a:pt x="79" y="39"/>
                          </a:lnTo>
                          <a:lnTo>
                            <a:pt x="73" y="36"/>
                          </a:lnTo>
                          <a:lnTo>
                            <a:pt x="70" y="31"/>
                          </a:lnTo>
                          <a:lnTo>
                            <a:pt x="65" y="27"/>
                          </a:lnTo>
                          <a:lnTo>
                            <a:pt x="62" y="24"/>
                          </a:lnTo>
                          <a:lnTo>
                            <a:pt x="59" y="21"/>
                          </a:lnTo>
                          <a:lnTo>
                            <a:pt x="54" y="21"/>
                          </a:lnTo>
                          <a:lnTo>
                            <a:pt x="42" y="21"/>
                          </a:lnTo>
                          <a:lnTo>
                            <a:pt x="54" y="25"/>
                          </a:lnTo>
                          <a:lnTo>
                            <a:pt x="61" y="30"/>
                          </a:lnTo>
                          <a:lnTo>
                            <a:pt x="65" y="35"/>
                          </a:lnTo>
                          <a:lnTo>
                            <a:pt x="64" y="35"/>
                          </a:lnTo>
                          <a:lnTo>
                            <a:pt x="62" y="33"/>
                          </a:lnTo>
                          <a:lnTo>
                            <a:pt x="61" y="31"/>
                          </a:lnTo>
                          <a:lnTo>
                            <a:pt x="59" y="31"/>
                          </a:lnTo>
                          <a:lnTo>
                            <a:pt x="58" y="28"/>
                          </a:lnTo>
                          <a:lnTo>
                            <a:pt x="54" y="28"/>
                          </a:lnTo>
                          <a:lnTo>
                            <a:pt x="51" y="25"/>
                          </a:lnTo>
                          <a:lnTo>
                            <a:pt x="48" y="25"/>
                          </a:lnTo>
                          <a:lnTo>
                            <a:pt x="44" y="24"/>
                          </a:lnTo>
                          <a:lnTo>
                            <a:pt x="40" y="22"/>
                          </a:lnTo>
                          <a:lnTo>
                            <a:pt x="34" y="22"/>
                          </a:lnTo>
                          <a:lnTo>
                            <a:pt x="30" y="22"/>
                          </a:lnTo>
                          <a:lnTo>
                            <a:pt x="19" y="22"/>
                          </a:lnTo>
                          <a:lnTo>
                            <a:pt x="12" y="22"/>
                          </a:lnTo>
                          <a:lnTo>
                            <a:pt x="15" y="30"/>
                          </a:lnTo>
                          <a:lnTo>
                            <a:pt x="17" y="36"/>
                          </a:lnTo>
                          <a:lnTo>
                            <a:pt x="22" y="35"/>
                          </a:lnTo>
                          <a:lnTo>
                            <a:pt x="22" y="36"/>
                          </a:lnTo>
                          <a:lnTo>
                            <a:pt x="20" y="38"/>
                          </a:lnTo>
                          <a:lnTo>
                            <a:pt x="15" y="38"/>
                          </a:lnTo>
                          <a:lnTo>
                            <a:pt x="15" y="39"/>
                          </a:lnTo>
                          <a:lnTo>
                            <a:pt x="17" y="39"/>
                          </a:lnTo>
                          <a:lnTo>
                            <a:pt x="26" y="39"/>
                          </a:lnTo>
                          <a:lnTo>
                            <a:pt x="34" y="42"/>
                          </a:lnTo>
                          <a:lnTo>
                            <a:pt x="31" y="42"/>
                          </a:lnTo>
                          <a:lnTo>
                            <a:pt x="26" y="41"/>
                          </a:lnTo>
                          <a:lnTo>
                            <a:pt x="25" y="41"/>
                          </a:lnTo>
                          <a:lnTo>
                            <a:pt x="20" y="41"/>
                          </a:lnTo>
                          <a:lnTo>
                            <a:pt x="17" y="42"/>
                          </a:lnTo>
                          <a:lnTo>
                            <a:pt x="19" y="47"/>
                          </a:lnTo>
                          <a:lnTo>
                            <a:pt x="20" y="50"/>
                          </a:lnTo>
                          <a:lnTo>
                            <a:pt x="19" y="52"/>
                          </a:lnTo>
                          <a:lnTo>
                            <a:pt x="15" y="53"/>
                          </a:lnTo>
                          <a:lnTo>
                            <a:pt x="14" y="52"/>
                          </a:lnTo>
                          <a:lnTo>
                            <a:pt x="15" y="50"/>
                          </a:lnTo>
                          <a:lnTo>
                            <a:pt x="17" y="47"/>
                          </a:lnTo>
                          <a:lnTo>
                            <a:pt x="12" y="49"/>
                          </a:lnTo>
                          <a:lnTo>
                            <a:pt x="11" y="47"/>
                          </a:lnTo>
                          <a:lnTo>
                            <a:pt x="15" y="44"/>
                          </a:lnTo>
                          <a:lnTo>
                            <a:pt x="11" y="46"/>
                          </a:lnTo>
                          <a:lnTo>
                            <a:pt x="11" y="44"/>
                          </a:lnTo>
                          <a:lnTo>
                            <a:pt x="12" y="42"/>
                          </a:lnTo>
                          <a:lnTo>
                            <a:pt x="14" y="42"/>
                          </a:lnTo>
                          <a:lnTo>
                            <a:pt x="14" y="41"/>
                          </a:lnTo>
                          <a:lnTo>
                            <a:pt x="12" y="41"/>
                          </a:lnTo>
                          <a:lnTo>
                            <a:pt x="11" y="42"/>
                          </a:lnTo>
                          <a:lnTo>
                            <a:pt x="8" y="41"/>
                          </a:lnTo>
                          <a:lnTo>
                            <a:pt x="12" y="36"/>
                          </a:lnTo>
                          <a:lnTo>
                            <a:pt x="11" y="38"/>
                          </a:lnTo>
                          <a:lnTo>
                            <a:pt x="8" y="39"/>
                          </a:lnTo>
                          <a:lnTo>
                            <a:pt x="6" y="38"/>
                          </a:lnTo>
                          <a:lnTo>
                            <a:pt x="8" y="36"/>
                          </a:lnTo>
                          <a:lnTo>
                            <a:pt x="12" y="35"/>
                          </a:lnTo>
                          <a:lnTo>
                            <a:pt x="11" y="33"/>
                          </a:lnTo>
                          <a:lnTo>
                            <a:pt x="6" y="35"/>
                          </a:lnTo>
                          <a:lnTo>
                            <a:pt x="6" y="33"/>
                          </a:lnTo>
                          <a:lnTo>
                            <a:pt x="9" y="28"/>
                          </a:lnTo>
                          <a:lnTo>
                            <a:pt x="5" y="31"/>
                          </a:lnTo>
                          <a:lnTo>
                            <a:pt x="3" y="30"/>
                          </a:lnTo>
                          <a:lnTo>
                            <a:pt x="5" y="28"/>
                          </a:lnTo>
                          <a:lnTo>
                            <a:pt x="8" y="25"/>
                          </a:lnTo>
                          <a:lnTo>
                            <a:pt x="6" y="27"/>
                          </a:lnTo>
                          <a:lnTo>
                            <a:pt x="3" y="27"/>
                          </a:lnTo>
                          <a:lnTo>
                            <a:pt x="1" y="25"/>
                          </a:lnTo>
                          <a:lnTo>
                            <a:pt x="6" y="24"/>
                          </a:lnTo>
                          <a:lnTo>
                            <a:pt x="6" y="22"/>
                          </a:lnTo>
                          <a:lnTo>
                            <a:pt x="1" y="24"/>
                          </a:lnTo>
                          <a:lnTo>
                            <a:pt x="0" y="25"/>
                          </a:lnTo>
                          <a:lnTo>
                            <a:pt x="0" y="22"/>
                          </a:lnTo>
                          <a:lnTo>
                            <a:pt x="3" y="21"/>
                          </a:lnTo>
                          <a:lnTo>
                            <a:pt x="5" y="17"/>
                          </a:lnTo>
                          <a:lnTo>
                            <a:pt x="5" y="16"/>
                          </a:lnTo>
                          <a:lnTo>
                            <a:pt x="12" y="14"/>
                          </a:lnTo>
                          <a:lnTo>
                            <a:pt x="20" y="13"/>
                          </a:lnTo>
                          <a:lnTo>
                            <a:pt x="36" y="11"/>
                          </a:lnTo>
                          <a:lnTo>
                            <a:pt x="51" y="8"/>
                          </a:lnTo>
                          <a:lnTo>
                            <a:pt x="67" y="5"/>
                          </a:lnTo>
                          <a:lnTo>
                            <a:pt x="72" y="3"/>
                          </a:lnTo>
                          <a:lnTo>
                            <a:pt x="75" y="7"/>
                          </a:lnTo>
                          <a:lnTo>
                            <a:pt x="75" y="5"/>
                          </a:lnTo>
                          <a:lnTo>
                            <a:pt x="75" y="2"/>
                          </a:lnTo>
                          <a:lnTo>
                            <a:pt x="75" y="3"/>
                          </a:lnTo>
                          <a:lnTo>
                            <a:pt x="76" y="5"/>
                          </a:lnTo>
                          <a:lnTo>
                            <a:pt x="76" y="8"/>
                          </a:lnTo>
                          <a:lnTo>
                            <a:pt x="79" y="8"/>
                          </a:lnTo>
                          <a:lnTo>
                            <a:pt x="79" y="7"/>
                          </a:lnTo>
                          <a:lnTo>
                            <a:pt x="79" y="3"/>
                          </a:lnTo>
                          <a:lnTo>
                            <a:pt x="76" y="2"/>
                          </a:lnTo>
                          <a:lnTo>
                            <a:pt x="7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6" name="Google Shape;2006;p9"/>
                    <p:cNvSpPr/>
                    <p:nvPr/>
                  </p:nvSpPr>
                  <p:spPr>
                    <a:xfrm>
                      <a:off x="4030" y="2292"/>
                      <a:ext cx="64" cy="6"/>
                    </a:xfrm>
                    <a:custGeom>
                      <a:rect b="b" l="l" r="r" t="t"/>
                      <a:pathLst>
                        <a:path extrusionOk="0" h="6" w="64">
                          <a:moveTo>
                            <a:pt x="63" y="0"/>
                          </a:moveTo>
                          <a:lnTo>
                            <a:pt x="64" y="0"/>
                          </a:lnTo>
                          <a:lnTo>
                            <a:pt x="64" y="1"/>
                          </a:lnTo>
                          <a:lnTo>
                            <a:pt x="63" y="1"/>
                          </a:lnTo>
                          <a:lnTo>
                            <a:pt x="50" y="3"/>
                          </a:lnTo>
                          <a:lnTo>
                            <a:pt x="38" y="5"/>
                          </a:lnTo>
                          <a:lnTo>
                            <a:pt x="0" y="6"/>
                          </a:lnTo>
                          <a:lnTo>
                            <a:pt x="2" y="5"/>
                          </a:lnTo>
                          <a:lnTo>
                            <a:pt x="3" y="5"/>
                          </a:lnTo>
                          <a:lnTo>
                            <a:pt x="8" y="5"/>
                          </a:lnTo>
                          <a:lnTo>
                            <a:pt x="36" y="3"/>
                          </a:lnTo>
                          <a:lnTo>
                            <a:pt x="6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7" name="Google Shape;2007;p9"/>
                    <p:cNvSpPr/>
                    <p:nvPr/>
                  </p:nvSpPr>
                  <p:spPr>
                    <a:xfrm>
                      <a:off x="3820" y="2298"/>
                      <a:ext cx="54" cy="9"/>
                    </a:xfrm>
                    <a:custGeom>
                      <a:rect b="b" l="l" r="r" t="t"/>
                      <a:pathLst>
                        <a:path extrusionOk="0" h="9" w="54">
                          <a:moveTo>
                            <a:pt x="37" y="0"/>
                          </a:moveTo>
                          <a:lnTo>
                            <a:pt x="54" y="2"/>
                          </a:lnTo>
                          <a:lnTo>
                            <a:pt x="53" y="3"/>
                          </a:lnTo>
                          <a:lnTo>
                            <a:pt x="51" y="3"/>
                          </a:lnTo>
                          <a:lnTo>
                            <a:pt x="43" y="2"/>
                          </a:lnTo>
                          <a:lnTo>
                            <a:pt x="36" y="3"/>
                          </a:lnTo>
                          <a:lnTo>
                            <a:pt x="1" y="8"/>
                          </a:lnTo>
                          <a:lnTo>
                            <a:pt x="0" y="9"/>
                          </a:lnTo>
                          <a:lnTo>
                            <a:pt x="0" y="6"/>
                          </a:lnTo>
                          <a:lnTo>
                            <a:pt x="1" y="5"/>
                          </a:lnTo>
                          <a:lnTo>
                            <a:pt x="8" y="5"/>
                          </a:lnTo>
                          <a:lnTo>
                            <a:pt x="15" y="3"/>
                          </a:lnTo>
                          <a:lnTo>
                            <a:pt x="25" y="2"/>
                          </a:lnTo>
                          <a:lnTo>
                            <a:pt x="3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9"/>
                    <p:cNvSpPr/>
                    <p:nvPr/>
                  </p:nvSpPr>
                  <p:spPr>
                    <a:xfrm>
                      <a:off x="3821" y="2304"/>
                      <a:ext cx="53" cy="39"/>
                    </a:xfrm>
                    <a:custGeom>
                      <a:rect b="b" l="l" r="r" t="t"/>
                      <a:pathLst>
                        <a:path extrusionOk="0" h="39" w="53">
                          <a:moveTo>
                            <a:pt x="53" y="0"/>
                          </a:moveTo>
                          <a:lnTo>
                            <a:pt x="53" y="5"/>
                          </a:lnTo>
                          <a:lnTo>
                            <a:pt x="52" y="8"/>
                          </a:lnTo>
                          <a:lnTo>
                            <a:pt x="50" y="13"/>
                          </a:lnTo>
                          <a:lnTo>
                            <a:pt x="49" y="16"/>
                          </a:lnTo>
                          <a:lnTo>
                            <a:pt x="46" y="21"/>
                          </a:lnTo>
                          <a:lnTo>
                            <a:pt x="44" y="24"/>
                          </a:lnTo>
                          <a:lnTo>
                            <a:pt x="42" y="28"/>
                          </a:lnTo>
                          <a:lnTo>
                            <a:pt x="41" y="32"/>
                          </a:lnTo>
                          <a:lnTo>
                            <a:pt x="38" y="36"/>
                          </a:lnTo>
                          <a:lnTo>
                            <a:pt x="36" y="39"/>
                          </a:lnTo>
                          <a:lnTo>
                            <a:pt x="35" y="39"/>
                          </a:lnTo>
                          <a:lnTo>
                            <a:pt x="38" y="35"/>
                          </a:lnTo>
                          <a:lnTo>
                            <a:pt x="41" y="28"/>
                          </a:lnTo>
                          <a:lnTo>
                            <a:pt x="42" y="24"/>
                          </a:lnTo>
                          <a:lnTo>
                            <a:pt x="46" y="19"/>
                          </a:lnTo>
                          <a:lnTo>
                            <a:pt x="42" y="17"/>
                          </a:lnTo>
                          <a:lnTo>
                            <a:pt x="38" y="16"/>
                          </a:lnTo>
                          <a:lnTo>
                            <a:pt x="27" y="16"/>
                          </a:lnTo>
                          <a:lnTo>
                            <a:pt x="16" y="19"/>
                          </a:lnTo>
                          <a:lnTo>
                            <a:pt x="16" y="17"/>
                          </a:lnTo>
                          <a:lnTo>
                            <a:pt x="19" y="16"/>
                          </a:lnTo>
                          <a:lnTo>
                            <a:pt x="22" y="14"/>
                          </a:lnTo>
                          <a:lnTo>
                            <a:pt x="28" y="14"/>
                          </a:lnTo>
                          <a:lnTo>
                            <a:pt x="25" y="11"/>
                          </a:lnTo>
                          <a:lnTo>
                            <a:pt x="22" y="11"/>
                          </a:lnTo>
                          <a:lnTo>
                            <a:pt x="16" y="10"/>
                          </a:lnTo>
                          <a:lnTo>
                            <a:pt x="5" y="8"/>
                          </a:lnTo>
                          <a:lnTo>
                            <a:pt x="0" y="10"/>
                          </a:lnTo>
                          <a:lnTo>
                            <a:pt x="0" y="8"/>
                          </a:lnTo>
                          <a:lnTo>
                            <a:pt x="4" y="7"/>
                          </a:lnTo>
                          <a:lnTo>
                            <a:pt x="7" y="5"/>
                          </a:lnTo>
                          <a:lnTo>
                            <a:pt x="4" y="3"/>
                          </a:lnTo>
                          <a:lnTo>
                            <a:pt x="14" y="2"/>
                          </a:lnTo>
                          <a:lnTo>
                            <a:pt x="27" y="3"/>
                          </a:lnTo>
                          <a:lnTo>
                            <a:pt x="38" y="7"/>
                          </a:lnTo>
                          <a:lnTo>
                            <a:pt x="42" y="8"/>
                          </a:lnTo>
                          <a:lnTo>
                            <a:pt x="47" y="10"/>
                          </a:lnTo>
                          <a:lnTo>
                            <a:pt x="49" y="11"/>
                          </a:lnTo>
                          <a:lnTo>
                            <a:pt x="50" y="5"/>
                          </a:lnTo>
                          <a:lnTo>
                            <a:pt x="5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9"/>
                    <p:cNvSpPr/>
                    <p:nvPr/>
                  </p:nvSpPr>
                  <p:spPr>
                    <a:xfrm>
                      <a:off x="4009" y="2307"/>
                      <a:ext cx="82" cy="50"/>
                    </a:xfrm>
                    <a:custGeom>
                      <a:rect b="b" l="l" r="r" t="t"/>
                      <a:pathLst>
                        <a:path extrusionOk="0" h="50" w="82">
                          <a:moveTo>
                            <a:pt x="56" y="0"/>
                          </a:moveTo>
                          <a:lnTo>
                            <a:pt x="57" y="2"/>
                          </a:lnTo>
                          <a:lnTo>
                            <a:pt x="59" y="4"/>
                          </a:lnTo>
                          <a:lnTo>
                            <a:pt x="59" y="5"/>
                          </a:lnTo>
                          <a:lnTo>
                            <a:pt x="60" y="7"/>
                          </a:lnTo>
                          <a:lnTo>
                            <a:pt x="62" y="7"/>
                          </a:lnTo>
                          <a:lnTo>
                            <a:pt x="62" y="10"/>
                          </a:lnTo>
                          <a:lnTo>
                            <a:pt x="63" y="11"/>
                          </a:lnTo>
                          <a:lnTo>
                            <a:pt x="63" y="13"/>
                          </a:lnTo>
                          <a:lnTo>
                            <a:pt x="65" y="13"/>
                          </a:lnTo>
                          <a:lnTo>
                            <a:pt x="65" y="14"/>
                          </a:lnTo>
                          <a:lnTo>
                            <a:pt x="63" y="16"/>
                          </a:lnTo>
                          <a:lnTo>
                            <a:pt x="63" y="18"/>
                          </a:lnTo>
                          <a:lnTo>
                            <a:pt x="67" y="16"/>
                          </a:lnTo>
                          <a:lnTo>
                            <a:pt x="67" y="19"/>
                          </a:lnTo>
                          <a:lnTo>
                            <a:pt x="65" y="21"/>
                          </a:lnTo>
                          <a:lnTo>
                            <a:pt x="67" y="21"/>
                          </a:lnTo>
                          <a:lnTo>
                            <a:pt x="68" y="22"/>
                          </a:lnTo>
                          <a:lnTo>
                            <a:pt x="67" y="24"/>
                          </a:lnTo>
                          <a:lnTo>
                            <a:pt x="68" y="24"/>
                          </a:lnTo>
                          <a:lnTo>
                            <a:pt x="70" y="25"/>
                          </a:lnTo>
                          <a:lnTo>
                            <a:pt x="68" y="29"/>
                          </a:lnTo>
                          <a:lnTo>
                            <a:pt x="71" y="27"/>
                          </a:lnTo>
                          <a:lnTo>
                            <a:pt x="70" y="32"/>
                          </a:lnTo>
                          <a:lnTo>
                            <a:pt x="71" y="32"/>
                          </a:lnTo>
                          <a:lnTo>
                            <a:pt x="73" y="30"/>
                          </a:lnTo>
                          <a:lnTo>
                            <a:pt x="73" y="33"/>
                          </a:lnTo>
                          <a:lnTo>
                            <a:pt x="73" y="35"/>
                          </a:lnTo>
                          <a:lnTo>
                            <a:pt x="73" y="36"/>
                          </a:lnTo>
                          <a:lnTo>
                            <a:pt x="74" y="36"/>
                          </a:lnTo>
                          <a:lnTo>
                            <a:pt x="74" y="38"/>
                          </a:lnTo>
                          <a:lnTo>
                            <a:pt x="74" y="39"/>
                          </a:lnTo>
                          <a:lnTo>
                            <a:pt x="79" y="41"/>
                          </a:lnTo>
                          <a:lnTo>
                            <a:pt x="81" y="46"/>
                          </a:lnTo>
                          <a:lnTo>
                            <a:pt x="82" y="49"/>
                          </a:lnTo>
                          <a:lnTo>
                            <a:pt x="82" y="50"/>
                          </a:lnTo>
                          <a:lnTo>
                            <a:pt x="81" y="50"/>
                          </a:lnTo>
                          <a:lnTo>
                            <a:pt x="79" y="50"/>
                          </a:lnTo>
                          <a:lnTo>
                            <a:pt x="77" y="47"/>
                          </a:lnTo>
                          <a:lnTo>
                            <a:pt x="76" y="43"/>
                          </a:lnTo>
                          <a:lnTo>
                            <a:pt x="73" y="41"/>
                          </a:lnTo>
                          <a:lnTo>
                            <a:pt x="71" y="38"/>
                          </a:lnTo>
                          <a:lnTo>
                            <a:pt x="70" y="35"/>
                          </a:lnTo>
                          <a:lnTo>
                            <a:pt x="68" y="30"/>
                          </a:lnTo>
                          <a:lnTo>
                            <a:pt x="67" y="27"/>
                          </a:lnTo>
                          <a:lnTo>
                            <a:pt x="63" y="24"/>
                          </a:lnTo>
                          <a:lnTo>
                            <a:pt x="63" y="19"/>
                          </a:lnTo>
                          <a:lnTo>
                            <a:pt x="62" y="14"/>
                          </a:lnTo>
                          <a:lnTo>
                            <a:pt x="60" y="11"/>
                          </a:lnTo>
                          <a:lnTo>
                            <a:pt x="57" y="7"/>
                          </a:lnTo>
                          <a:lnTo>
                            <a:pt x="56" y="5"/>
                          </a:lnTo>
                          <a:lnTo>
                            <a:pt x="54" y="4"/>
                          </a:lnTo>
                          <a:lnTo>
                            <a:pt x="51" y="4"/>
                          </a:lnTo>
                          <a:lnTo>
                            <a:pt x="51" y="7"/>
                          </a:lnTo>
                          <a:lnTo>
                            <a:pt x="49" y="10"/>
                          </a:lnTo>
                          <a:lnTo>
                            <a:pt x="45" y="13"/>
                          </a:lnTo>
                          <a:lnTo>
                            <a:pt x="42" y="16"/>
                          </a:lnTo>
                          <a:lnTo>
                            <a:pt x="39" y="19"/>
                          </a:lnTo>
                          <a:lnTo>
                            <a:pt x="35" y="22"/>
                          </a:lnTo>
                          <a:lnTo>
                            <a:pt x="32" y="25"/>
                          </a:lnTo>
                          <a:lnTo>
                            <a:pt x="32" y="24"/>
                          </a:lnTo>
                          <a:lnTo>
                            <a:pt x="34" y="22"/>
                          </a:lnTo>
                          <a:lnTo>
                            <a:pt x="35" y="21"/>
                          </a:lnTo>
                          <a:lnTo>
                            <a:pt x="40" y="16"/>
                          </a:lnTo>
                          <a:lnTo>
                            <a:pt x="43" y="11"/>
                          </a:lnTo>
                          <a:lnTo>
                            <a:pt x="39" y="10"/>
                          </a:lnTo>
                          <a:lnTo>
                            <a:pt x="37" y="13"/>
                          </a:lnTo>
                          <a:lnTo>
                            <a:pt x="34" y="16"/>
                          </a:lnTo>
                          <a:lnTo>
                            <a:pt x="29" y="22"/>
                          </a:lnTo>
                          <a:lnTo>
                            <a:pt x="23" y="27"/>
                          </a:lnTo>
                          <a:lnTo>
                            <a:pt x="24" y="30"/>
                          </a:lnTo>
                          <a:lnTo>
                            <a:pt x="23" y="32"/>
                          </a:lnTo>
                          <a:lnTo>
                            <a:pt x="20" y="33"/>
                          </a:lnTo>
                          <a:lnTo>
                            <a:pt x="17" y="35"/>
                          </a:lnTo>
                          <a:lnTo>
                            <a:pt x="14" y="33"/>
                          </a:lnTo>
                          <a:lnTo>
                            <a:pt x="14" y="32"/>
                          </a:lnTo>
                          <a:lnTo>
                            <a:pt x="15" y="30"/>
                          </a:lnTo>
                          <a:lnTo>
                            <a:pt x="15" y="27"/>
                          </a:lnTo>
                          <a:lnTo>
                            <a:pt x="17" y="25"/>
                          </a:lnTo>
                          <a:lnTo>
                            <a:pt x="18" y="24"/>
                          </a:lnTo>
                          <a:lnTo>
                            <a:pt x="20" y="24"/>
                          </a:lnTo>
                          <a:lnTo>
                            <a:pt x="20" y="25"/>
                          </a:lnTo>
                          <a:lnTo>
                            <a:pt x="17" y="30"/>
                          </a:lnTo>
                          <a:lnTo>
                            <a:pt x="21" y="27"/>
                          </a:lnTo>
                          <a:lnTo>
                            <a:pt x="26" y="24"/>
                          </a:lnTo>
                          <a:lnTo>
                            <a:pt x="29" y="19"/>
                          </a:lnTo>
                          <a:lnTo>
                            <a:pt x="31" y="16"/>
                          </a:lnTo>
                          <a:lnTo>
                            <a:pt x="32" y="14"/>
                          </a:lnTo>
                          <a:lnTo>
                            <a:pt x="35" y="11"/>
                          </a:lnTo>
                          <a:lnTo>
                            <a:pt x="39" y="8"/>
                          </a:lnTo>
                          <a:lnTo>
                            <a:pt x="37" y="7"/>
                          </a:lnTo>
                          <a:lnTo>
                            <a:pt x="34" y="8"/>
                          </a:lnTo>
                          <a:lnTo>
                            <a:pt x="32" y="11"/>
                          </a:lnTo>
                          <a:lnTo>
                            <a:pt x="29" y="14"/>
                          </a:lnTo>
                          <a:lnTo>
                            <a:pt x="28" y="18"/>
                          </a:lnTo>
                          <a:lnTo>
                            <a:pt x="24" y="19"/>
                          </a:lnTo>
                          <a:lnTo>
                            <a:pt x="23" y="22"/>
                          </a:lnTo>
                          <a:lnTo>
                            <a:pt x="23" y="19"/>
                          </a:lnTo>
                          <a:lnTo>
                            <a:pt x="24" y="18"/>
                          </a:lnTo>
                          <a:lnTo>
                            <a:pt x="26" y="16"/>
                          </a:lnTo>
                          <a:lnTo>
                            <a:pt x="26" y="14"/>
                          </a:lnTo>
                          <a:lnTo>
                            <a:pt x="15" y="16"/>
                          </a:lnTo>
                          <a:lnTo>
                            <a:pt x="9" y="18"/>
                          </a:lnTo>
                          <a:lnTo>
                            <a:pt x="3" y="18"/>
                          </a:lnTo>
                          <a:lnTo>
                            <a:pt x="0" y="13"/>
                          </a:lnTo>
                          <a:lnTo>
                            <a:pt x="10" y="10"/>
                          </a:lnTo>
                          <a:lnTo>
                            <a:pt x="23" y="8"/>
                          </a:lnTo>
                          <a:lnTo>
                            <a:pt x="46" y="4"/>
                          </a:lnTo>
                          <a:lnTo>
                            <a:pt x="49" y="4"/>
                          </a:lnTo>
                          <a:lnTo>
                            <a:pt x="5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0" name="Google Shape;2010;p9"/>
                    <p:cNvSpPr/>
                    <p:nvPr/>
                  </p:nvSpPr>
                  <p:spPr>
                    <a:xfrm>
                      <a:off x="4069" y="2307"/>
                      <a:ext cx="3" cy="4"/>
                    </a:xfrm>
                    <a:custGeom>
                      <a:rect b="b" l="l" r="r" t="t"/>
                      <a:pathLst>
                        <a:path extrusionOk="0" h="4" w="3">
                          <a:moveTo>
                            <a:pt x="2" y="0"/>
                          </a:moveTo>
                          <a:lnTo>
                            <a:pt x="3" y="0"/>
                          </a:lnTo>
                          <a:lnTo>
                            <a:pt x="3" y="4"/>
                          </a:lnTo>
                          <a:lnTo>
                            <a:pt x="0" y="4"/>
                          </a:lnTo>
                          <a:lnTo>
                            <a:pt x="0" y="2"/>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1" name="Google Shape;2011;p9"/>
                    <p:cNvSpPr/>
                    <p:nvPr/>
                  </p:nvSpPr>
                  <p:spPr>
                    <a:xfrm>
                      <a:off x="3921" y="2312"/>
                      <a:ext cx="13" cy="6"/>
                    </a:xfrm>
                    <a:custGeom>
                      <a:rect b="b" l="l" r="r" t="t"/>
                      <a:pathLst>
                        <a:path extrusionOk="0" h="6" w="13">
                          <a:moveTo>
                            <a:pt x="11" y="0"/>
                          </a:moveTo>
                          <a:lnTo>
                            <a:pt x="13" y="0"/>
                          </a:lnTo>
                          <a:lnTo>
                            <a:pt x="11" y="2"/>
                          </a:lnTo>
                          <a:lnTo>
                            <a:pt x="8" y="3"/>
                          </a:lnTo>
                          <a:lnTo>
                            <a:pt x="5" y="5"/>
                          </a:lnTo>
                          <a:lnTo>
                            <a:pt x="2" y="6"/>
                          </a:lnTo>
                          <a:lnTo>
                            <a:pt x="0" y="5"/>
                          </a:lnTo>
                          <a:lnTo>
                            <a:pt x="6" y="3"/>
                          </a:lnTo>
                          <a:lnTo>
                            <a:pt x="8" y="2"/>
                          </a:lnTo>
                          <a:lnTo>
                            <a:pt x="1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2" name="Google Shape;2012;p9"/>
                    <p:cNvSpPr/>
                    <p:nvPr/>
                  </p:nvSpPr>
                  <p:spPr>
                    <a:xfrm>
                      <a:off x="3803" y="2314"/>
                      <a:ext cx="17" cy="17"/>
                    </a:xfrm>
                    <a:custGeom>
                      <a:rect b="b" l="l" r="r" t="t"/>
                      <a:pathLst>
                        <a:path extrusionOk="0" h="17" w="17">
                          <a:moveTo>
                            <a:pt x="15" y="0"/>
                          </a:moveTo>
                          <a:lnTo>
                            <a:pt x="17" y="1"/>
                          </a:lnTo>
                          <a:lnTo>
                            <a:pt x="15" y="3"/>
                          </a:lnTo>
                          <a:lnTo>
                            <a:pt x="12" y="4"/>
                          </a:lnTo>
                          <a:lnTo>
                            <a:pt x="9" y="6"/>
                          </a:lnTo>
                          <a:lnTo>
                            <a:pt x="9" y="7"/>
                          </a:lnTo>
                          <a:lnTo>
                            <a:pt x="7" y="9"/>
                          </a:lnTo>
                          <a:lnTo>
                            <a:pt x="6" y="12"/>
                          </a:lnTo>
                          <a:lnTo>
                            <a:pt x="3" y="17"/>
                          </a:lnTo>
                          <a:lnTo>
                            <a:pt x="0" y="17"/>
                          </a:lnTo>
                          <a:lnTo>
                            <a:pt x="3" y="14"/>
                          </a:lnTo>
                          <a:lnTo>
                            <a:pt x="4" y="9"/>
                          </a:lnTo>
                          <a:lnTo>
                            <a:pt x="7" y="6"/>
                          </a:lnTo>
                          <a:lnTo>
                            <a:pt x="9" y="4"/>
                          </a:lnTo>
                          <a:lnTo>
                            <a:pt x="11" y="3"/>
                          </a:lnTo>
                          <a:lnTo>
                            <a:pt x="14" y="1"/>
                          </a:lnTo>
                          <a:lnTo>
                            <a:pt x="1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3" name="Google Shape;2013;p9"/>
                    <p:cNvSpPr/>
                    <p:nvPr/>
                  </p:nvSpPr>
                  <p:spPr>
                    <a:xfrm>
                      <a:off x="3918" y="2315"/>
                      <a:ext cx="55" cy="69"/>
                    </a:xfrm>
                    <a:custGeom>
                      <a:rect b="b" l="l" r="r" t="t"/>
                      <a:pathLst>
                        <a:path extrusionOk="0" h="69" w="55">
                          <a:moveTo>
                            <a:pt x="38" y="0"/>
                          </a:moveTo>
                          <a:lnTo>
                            <a:pt x="55" y="2"/>
                          </a:lnTo>
                          <a:lnTo>
                            <a:pt x="55" y="6"/>
                          </a:lnTo>
                          <a:lnTo>
                            <a:pt x="55" y="11"/>
                          </a:lnTo>
                          <a:lnTo>
                            <a:pt x="53" y="13"/>
                          </a:lnTo>
                          <a:lnTo>
                            <a:pt x="52" y="14"/>
                          </a:lnTo>
                          <a:lnTo>
                            <a:pt x="50" y="16"/>
                          </a:lnTo>
                          <a:lnTo>
                            <a:pt x="47" y="16"/>
                          </a:lnTo>
                          <a:lnTo>
                            <a:pt x="23" y="17"/>
                          </a:lnTo>
                          <a:lnTo>
                            <a:pt x="23" y="19"/>
                          </a:lnTo>
                          <a:lnTo>
                            <a:pt x="25" y="19"/>
                          </a:lnTo>
                          <a:lnTo>
                            <a:pt x="27" y="17"/>
                          </a:lnTo>
                          <a:lnTo>
                            <a:pt x="48" y="19"/>
                          </a:lnTo>
                          <a:lnTo>
                            <a:pt x="50" y="19"/>
                          </a:lnTo>
                          <a:lnTo>
                            <a:pt x="36" y="19"/>
                          </a:lnTo>
                          <a:lnTo>
                            <a:pt x="33" y="19"/>
                          </a:lnTo>
                          <a:lnTo>
                            <a:pt x="30" y="19"/>
                          </a:lnTo>
                          <a:lnTo>
                            <a:pt x="25" y="21"/>
                          </a:lnTo>
                          <a:lnTo>
                            <a:pt x="20" y="19"/>
                          </a:lnTo>
                          <a:lnTo>
                            <a:pt x="19" y="21"/>
                          </a:lnTo>
                          <a:lnTo>
                            <a:pt x="20" y="22"/>
                          </a:lnTo>
                          <a:lnTo>
                            <a:pt x="22" y="21"/>
                          </a:lnTo>
                          <a:lnTo>
                            <a:pt x="30" y="22"/>
                          </a:lnTo>
                          <a:lnTo>
                            <a:pt x="36" y="21"/>
                          </a:lnTo>
                          <a:lnTo>
                            <a:pt x="45" y="21"/>
                          </a:lnTo>
                          <a:lnTo>
                            <a:pt x="47" y="22"/>
                          </a:lnTo>
                          <a:lnTo>
                            <a:pt x="28" y="22"/>
                          </a:lnTo>
                          <a:lnTo>
                            <a:pt x="20" y="24"/>
                          </a:lnTo>
                          <a:lnTo>
                            <a:pt x="20" y="25"/>
                          </a:lnTo>
                          <a:lnTo>
                            <a:pt x="22" y="25"/>
                          </a:lnTo>
                          <a:lnTo>
                            <a:pt x="27" y="25"/>
                          </a:lnTo>
                          <a:lnTo>
                            <a:pt x="33" y="25"/>
                          </a:lnTo>
                          <a:lnTo>
                            <a:pt x="39" y="25"/>
                          </a:lnTo>
                          <a:lnTo>
                            <a:pt x="42" y="25"/>
                          </a:lnTo>
                          <a:lnTo>
                            <a:pt x="47" y="25"/>
                          </a:lnTo>
                          <a:lnTo>
                            <a:pt x="47" y="27"/>
                          </a:lnTo>
                          <a:lnTo>
                            <a:pt x="44" y="27"/>
                          </a:lnTo>
                          <a:lnTo>
                            <a:pt x="44" y="28"/>
                          </a:lnTo>
                          <a:lnTo>
                            <a:pt x="42" y="30"/>
                          </a:lnTo>
                          <a:lnTo>
                            <a:pt x="38" y="30"/>
                          </a:lnTo>
                          <a:lnTo>
                            <a:pt x="20" y="28"/>
                          </a:lnTo>
                          <a:lnTo>
                            <a:pt x="19" y="28"/>
                          </a:lnTo>
                          <a:lnTo>
                            <a:pt x="20" y="31"/>
                          </a:lnTo>
                          <a:lnTo>
                            <a:pt x="19" y="33"/>
                          </a:lnTo>
                          <a:lnTo>
                            <a:pt x="17" y="33"/>
                          </a:lnTo>
                          <a:lnTo>
                            <a:pt x="17" y="28"/>
                          </a:lnTo>
                          <a:lnTo>
                            <a:pt x="19" y="28"/>
                          </a:lnTo>
                          <a:lnTo>
                            <a:pt x="19" y="16"/>
                          </a:lnTo>
                          <a:lnTo>
                            <a:pt x="17" y="16"/>
                          </a:lnTo>
                          <a:lnTo>
                            <a:pt x="16" y="17"/>
                          </a:lnTo>
                          <a:lnTo>
                            <a:pt x="13" y="21"/>
                          </a:lnTo>
                          <a:lnTo>
                            <a:pt x="14" y="24"/>
                          </a:lnTo>
                          <a:lnTo>
                            <a:pt x="14" y="35"/>
                          </a:lnTo>
                          <a:lnTo>
                            <a:pt x="13" y="45"/>
                          </a:lnTo>
                          <a:lnTo>
                            <a:pt x="13" y="50"/>
                          </a:lnTo>
                          <a:lnTo>
                            <a:pt x="9" y="55"/>
                          </a:lnTo>
                          <a:lnTo>
                            <a:pt x="8" y="60"/>
                          </a:lnTo>
                          <a:lnTo>
                            <a:pt x="5" y="63"/>
                          </a:lnTo>
                          <a:lnTo>
                            <a:pt x="3" y="64"/>
                          </a:lnTo>
                          <a:lnTo>
                            <a:pt x="2" y="69"/>
                          </a:lnTo>
                          <a:lnTo>
                            <a:pt x="0" y="67"/>
                          </a:lnTo>
                          <a:lnTo>
                            <a:pt x="0" y="64"/>
                          </a:lnTo>
                          <a:lnTo>
                            <a:pt x="3" y="61"/>
                          </a:lnTo>
                          <a:lnTo>
                            <a:pt x="6" y="56"/>
                          </a:lnTo>
                          <a:lnTo>
                            <a:pt x="9" y="49"/>
                          </a:lnTo>
                          <a:lnTo>
                            <a:pt x="11" y="33"/>
                          </a:lnTo>
                          <a:lnTo>
                            <a:pt x="11" y="19"/>
                          </a:lnTo>
                          <a:lnTo>
                            <a:pt x="14" y="16"/>
                          </a:lnTo>
                          <a:lnTo>
                            <a:pt x="17" y="14"/>
                          </a:lnTo>
                          <a:lnTo>
                            <a:pt x="20" y="13"/>
                          </a:lnTo>
                          <a:lnTo>
                            <a:pt x="23" y="11"/>
                          </a:lnTo>
                          <a:lnTo>
                            <a:pt x="23" y="14"/>
                          </a:lnTo>
                          <a:lnTo>
                            <a:pt x="25" y="14"/>
                          </a:lnTo>
                          <a:lnTo>
                            <a:pt x="36" y="14"/>
                          </a:lnTo>
                          <a:lnTo>
                            <a:pt x="33" y="10"/>
                          </a:lnTo>
                          <a:lnTo>
                            <a:pt x="33" y="5"/>
                          </a:lnTo>
                          <a:lnTo>
                            <a:pt x="34" y="5"/>
                          </a:lnTo>
                          <a:lnTo>
                            <a:pt x="34" y="6"/>
                          </a:lnTo>
                          <a:lnTo>
                            <a:pt x="34" y="8"/>
                          </a:lnTo>
                          <a:lnTo>
                            <a:pt x="34" y="10"/>
                          </a:lnTo>
                          <a:lnTo>
                            <a:pt x="38" y="11"/>
                          </a:lnTo>
                          <a:lnTo>
                            <a:pt x="42" y="11"/>
                          </a:lnTo>
                          <a:lnTo>
                            <a:pt x="48" y="11"/>
                          </a:lnTo>
                          <a:lnTo>
                            <a:pt x="50" y="10"/>
                          </a:lnTo>
                          <a:lnTo>
                            <a:pt x="52" y="8"/>
                          </a:lnTo>
                          <a:lnTo>
                            <a:pt x="52" y="5"/>
                          </a:lnTo>
                          <a:lnTo>
                            <a:pt x="53" y="3"/>
                          </a:lnTo>
                          <a:lnTo>
                            <a:pt x="52" y="2"/>
                          </a:lnTo>
                          <a:lnTo>
                            <a:pt x="44" y="2"/>
                          </a:lnTo>
                          <a:lnTo>
                            <a:pt x="36" y="2"/>
                          </a:lnTo>
                          <a:lnTo>
                            <a:pt x="34" y="2"/>
                          </a:lnTo>
                          <a:lnTo>
                            <a:pt x="33" y="0"/>
                          </a:lnTo>
                          <a:lnTo>
                            <a:pt x="34" y="0"/>
                          </a:lnTo>
                          <a:lnTo>
                            <a:pt x="3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4" name="Google Shape;2014;p9"/>
                    <p:cNvSpPr/>
                    <p:nvPr/>
                  </p:nvSpPr>
                  <p:spPr>
                    <a:xfrm>
                      <a:off x="4046" y="2317"/>
                      <a:ext cx="19" cy="22"/>
                    </a:xfrm>
                    <a:custGeom>
                      <a:rect b="b" l="l" r="r" t="t"/>
                      <a:pathLst>
                        <a:path extrusionOk="0" h="22" w="19">
                          <a:moveTo>
                            <a:pt x="19" y="0"/>
                          </a:moveTo>
                          <a:lnTo>
                            <a:pt x="19" y="3"/>
                          </a:lnTo>
                          <a:lnTo>
                            <a:pt x="16" y="8"/>
                          </a:lnTo>
                          <a:lnTo>
                            <a:pt x="12" y="8"/>
                          </a:lnTo>
                          <a:lnTo>
                            <a:pt x="11" y="11"/>
                          </a:lnTo>
                          <a:lnTo>
                            <a:pt x="9" y="12"/>
                          </a:lnTo>
                          <a:lnTo>
                            <a:pt x="8" y="14"/>
                          </a:lnTo>
                          <a:lnTo>
                            <a:pt x="5" y="19"/>
                          </a:lnTo>
                          <a:lnTo>
                            <a:pt x="5" y="20"/>
                          </a:lnTo>
                          <a:lnTo>
                            <a:pt x="2" y="20"/>
                          </a:lnTo>
                          <a:lnTo>
                            <a:pt x="0" y="22"/>
                          </a:lnTo>
                          <a:lnTo>
                            <a:pt x="0" y="19"/>
                          </a:lnTo>
                          <a:lnTo>
                            <a:pt x="3" y="15"/>
                          </a:lnTo>
                          <a:lnTo>
                            <a:pt x="5" y="14"/>
                          </a:lnTo>
                          <a:lnTo>
                            <a:pt x="6" y="11"/>
                          </a:lnTo>
                          <a:lnTo>
                            <a:pt x="8" y="9"/>
                          </a:lnTo>
                          <a:lnTo>
                            <a:pt x="9" y="6"/>
                          </a:lnTo>
                          <a:lnTo>
                            <a:pt x="12" y="4"/>
                          </a:lnTo>
                          <a:lnTo>
                            <a:pt x="14" y="3"/>
                          </a:lnTo>
                          <a:lnTo>
                            <a:pt x="17" y="1"/>
                          </a:lnTo>
                          <a:lnTo>
                            <a:pt x="1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5" name="Google Shape;2015;p9"/>
                    <p:cNvSpPr/>
                    <p:nvPr/>
                  </p:nvSpPr>
                  <p:spPr>
                    <a:xfrm>
                      <a:off x="3977" y="2320"/>
                      <a:ext cx="7" cy="5"/>
                    </a:xfrm>
                    <a:custGeom>
                      <a:rect b="b" l="l" r="r" t="t"/>
                      <a:pathLst>
                        <a:path extrusionOk="0" h="5" w="7">
                          <a:moveTo>
                            <a:pt x="0" y="0"/>
                          </a:moveTo>
                          <a:lnTo>
                            <a:pt x="2" y="1"/>
                          </a:lnTo>
                          <a:lnTo>
                            <a:pt x="5" y="3"/>
                          </a:lnTo>
                          <a:lnTo>
                            <a:pt x="7" y="3"/>
                          </a:lnTo>
                          <a:lnTo>
                            <a:pt x="7" y="5"/>
                          </a:lnTo>
                          <a:lnTo>
                            <a:pt x="5" y="5"/>
                          </a:lnTo>
                          <a:lnTo>
                            <a:pt x="2" y="5"/>
                          </a:lnTo>
                          <a:lnTo>
                            <a:pt x="0" y="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6" name="Google Shape;2016;p9"/>
                    <p:cNvSpPr/>
                    <p:nvPr/>
                  </p:nvSpPr>
                  <p:spPr>
                    <a:xfrm>
                      <a:off x="3832" y="2321"/>
                      <a:ext cx="28" cy="21"/>
                    </a:xfrm>
                    <a:custGeom>
                      <a:rect b="b" l="l" r="r" t="t"/>
                      <a:pathLst>
                        <a:path extrusionOk="0" h="21" w="28">
                          <a:moveTo>
                            <a:pt x="17" y="0"/>
                          </a:moveTo>
                          <a:lnTo>
                            <a:pt x="24" y="2"/>
                          </a:lnTo>
                          <a:lnTo>
                            <a:pt x="28" y="2"/>
                          </a:lnTo>
                          <a:lnTo>
                            <a:pt x="28" y="5"/>
                          </a:lnTo>
                          <a:lnTo>
                            <a:pt x="27" y="7"/>
                          </a:lnTo>
                          <a:lnTo>
                            <a:pt x="22" y="11"/>
                          </a:lnTo>
                          <a:lnTo>
                            <a:pt x="25" y="13"/>
                          </a:lnTo>
                          <a:lnTo>
                            <a:pt x="13" y="13"/>
                          </a:lnTo>
                          <a:lnTo>
                            <a:pt x="7" y="16"/>
                          </a:lnTo>
                          <a:lnTo>
                            <a:pt x="0" y="21"/>
                          </a:lnTo>
                          <a:lnTo>
                            <a:pt x="0" y="19"/>
                          </a:lnTo>
                          <a:lnTo>
                            <a:pt x="2" y="16"/>
                          </a:lnTo>
                          <a:lnTo>
                            <a:pt x="5" y="15"/>
                          </a:lnTo>
                          <a:lnTo>
                            <a:pt x="7" y="15"/>
                          </a:lnTo>
                          <a:lnTo>
                            <a:pt x="5" y="13"/>
                          </a:lnTo>
                          <a:lnTo>
                            <a:pt x="3" y="11"/>
                          </a:lnTo>
                          <a:lnTo>
                            <a:pt x="0" y="7"/>
                          </a:lnTo>
                          <a:lnTo>
                            <a:pt x="3" y="8"/>
                          </a:lnTo>
                          <a:lnTo>
                            <a:pt x="7" y="11"/>
                          </a:lnTo>
                          <a:lnTo>
                            <a:pt x="8" y="13"/>
                          </a:lnTo>
                          <a:lnTo>
                            <a:pt x="11" y="13"/>
                          </a:lnTo>
                          <a:lnTo>
                            <a:pt x="13" y="11"/>
                          </a:lnTo>
                          <a:lnTo>
                            <a:pt x="5" y="5"/>
                          </a:lnTo>
                          <a:lnTo>
                            <a:pt x="10" y="7"/>
                          </a:lnTo>
                          <a:lnTo>
                            <a:pt x="13" y="10"/>
                          </a:lnTo>
                          <a:lnTo>
                            <a:pt x="17" y="11"/>
                          </a:lnTo>
                          <a:lnTo>
                            <a:pt x="22" y="10"/>
                          </a:lnTo>
                          <a:lnTo>
                            <a:pt x="24" y="7"/>
                          </a:lnTo>
                          <a:lnTo>
                            <a:pt x="27" y="4"/>
                          </a:lnTo>
                          <a:lnTo>
                            <a:pt x="21" y="2"/>
                          </a:lnTo>
                          <a:lnTo>
                            <a:pt x="14" y="4"/>
                          </a:lnTo>
                          <a:lnTo>
                            <a:pt x="11" y="4"/>
                          </a:lnTo>
                          <a:lnTo>
                            <a:pt x="8" y="4"/>
                          </a:lnTo>
                          <a:lnTo>
                            <a:pt x="8" y="2"/>
                          </a:lnTo>
                          <a:lnTo>
                            <a:pt x="10" y="2"/>
                          </a:lnTo>
                          <a:lnTo>
                            <a:pt x="14" y="0"/>
                          </a:lnTo>
                          <a:lnTo>
                            <a:pt x="1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7" name="Google Shape;2017;p9"/>
                    <p:cNvSpPr/>
                    <p:nvPr/>
                  </p:nvSpPr>
                  <p:spPr>
                    <a:xfrm>
                      <a:off x="3985" y="2323"/>
                      <a:ext cx="6" cy="3"/>
                    </a:xfrm>
                    <a:custGeom>
                      <a:rect b="b" l="l" r="r" t="t"/>
                      <a:pathLst>
                        <a:path extrusionOk="0" h="3" w="6">
                          <a:moveTo>
                            <a:pt x="2" y="0"/>
                          </a:moveTo>
                          <a:lnTo>
                            <a:pt x="3" y="0"/>
                          </a:lnTo>
                          <a:lnTo>
                            <a:pt x="6" y="0"/>
                          </a:lnTo>
                          <a:lnTo>
                            <a:pt x="6" y="2"/>
                          </a:lnTo>
                          <a:lnTo>
                            <a:pt x="3" y="3"/>
                          </a:lnTo>
                          <a:lnTo>
                            <a:pt x="2" y="2"/>
                          </a:lnTo>
                          <a:lnTo>
                            <a:pt x="0" y="0"/>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9"/>
                    <p:cNvSpPr/>
                    <p:nvPr/>
                  </p:nvSpPr>
                  <p:spPr>
                    <a:xfrm>
                      <a:off x="4097" y="2325"/>
                      <a:ext cx="39" cy="31"/>
                    </a:xfrm>
                    <a:custGeom>
                      <a:rect b="b" l="l" r="r" t="t"/>
                      <a:pathLst>
                        <a:path extrusionOk="0" h="31" w="39">
                          <a:moveTo>
                            <a:pt x="0" y="0"/>
                          </a:moveTo>
                          <a:lnTo>
                            <a:pt x="18" y="3"/>
                          </a:lnTo>
                          <a:lnTo>
                            <a:pt x="22" y="6"/>
                          </a:lnTo>
                          <a:lnTo>
                            <a:pt x="25" y="7"/>
                          </a:lnTo>
                          <a:lnTo>
                            <a:pt x="30" y="11"/>
                          </a:lnTo>
                          <a:lnTo>
                            <a:pt x="33" y="14"/>
                          </a:lnTo>
                          <a:lnTo>
                            <a:pt x="38" y="21"/>
                          </a:lnTo>
                          <a:lnTo>
                            <a:pt x="39" y="31"/>
                          </a:lnTo>
                          <a:lnTo>
                            <a:pt x="38" y="25"/>
                          </a:lnTo>
                          <a:lnTo>
                            <a:pt x="36" y="20"/>
                          </a:lnTo>
                          <a:lnTo>
                            <a:pt x="35" y="18"/>
                          </a:lnTo>
                          <a:lnTo>
                            <a:pt x="32" y="14"/>
                          </a:lnTo>
                          <a:lnTo>
                            <a:pt x="28" y="12"/>
                          </a:lnTo>
                          <a:lnTo>
                            <a:pt x="25" y="9"/>
                          </a:lnTo>
                          <a:lnTo>
                            <a:pt x="22" y="7"/>
                          </a:lnTo>
                          <a:lnTo>
                            <a:pt x="19" y="6"/>
                          </a:lnTo>
                          <a:lnTo>
                            <a:pt x="16" y="4"/>
                          </a:lnTo>
                          <a:lnTo>
                            <a:pt x="8" y="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9" name="Google Shape;2019;p9"/>
                    <p:cNvSpPr/>
                    <p:nvPr/>
                  </p:nvSpPr>
                  <p:spPr>
                    <a:xfrm>
                      <a:off x="3814" y="2325"/>
                      <a:ext cx="17" cy="21"/>
                    </a:xfrm>
                    <a:custGeom>
                      <a:rect b="b" l="l" r="r" t="t"/>
                      <a:pathLst>
                        <a:path extrusionOk="0" h="21" w="17">
                          <a:moveTo>
                            <a:pt x="15" y="0"/>
                          </a:moveTo>
                          <a:lnTo>
                            <a:pt x="17" y="1"/>
                          </a:lnTo>
                          <a:lnTo>
                            <a:pt x="14" y="3"/>
                          </a:lnTo>
                          <a:lnTo>
                            <a:pt x="6" y="11"/>
                          </a:lnTo>
                          <a:lnTo>
                            <a:pt x="3" y="15"/>
                          </a:lnTo>
                          <a:lnTo>
                            <a:pt x="0" y="21"/>
                          </a:lnTo>
                          <a:lnTo>
                            <a:pt x="1" y="15"/>
                          </a:lnTo>
                          <a:lnTo>
                            <a:pt x="3" y="12"/>
                          </a:lnTo>
                          <a:lnTo>
                            <a:pt x="4" y="9"/>
                          </a:lnTo>
                          <a:lnTo>
                            <a:pt x="7" y="6"/>
                          </a:lnTo>
                          <a:lnTo>
                            <a:pt x="11" y="4"/>
                          </a:lnTo>
                          <a:lnTo>
                            <a:pt x="12" y="3"/>
                          </a:lnTo>
                          <a:lnTo>
                            <a:pt x="1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0" name="Google Shape;2020;p9"/>
                    <p:cNvSpPr/>
                    <p:nvPr/>
                  </p:nvSpPr>
                  <p:spPr>
                    <a:xfrm>
                      <a:off x="4138" y="2328"/>
                      <a:ext cx="9" cy="11"/>
                    </a:xfrm>
                    <a:custGeom>
                      <a:rect b="b" l="l" r="r" t="t"/>
                      <a:pathLst>
                        <a:path extrusionOk="0" h="11" w="9">
                          <a:moveTo>
                            <a:pt x="0" y="0"/>
                          </a:moveTo>
                          <a:lnTo>
                            <a:pt x="3" y="1"/>
                          </a:lnTo>
                          <a:lnTo>
                            <a:pt x="5" y="3"/>
                          </a:lnTo>
                          <a:lnTo>
                            <a:pt x="8" y="3"/>
                          </a:lnTo>
                          <a:lnTo>
                            <a:pt x="9" y="6"/>
                          </a:lnTo>
                          <a:lnTo>
                            <a:pt x="8" y="8"/>
                          </a:lnTo>
                          <a:lnTo>
                            <a:pt x="9" y="11"/>
                          </a:lnTo>
                          <a:lnTo>
                            <a:pt x="8" y="11"/>
                          </a:lnTo>
                          <a:lnTo>
                            <a:pt x="6" y="9"/>
                          </a:lnTo>
                          <a:lnTo>
                            <a:pt x="3" y="8"/>
                          </a:lnTo>
                          <a:lnTo>
                            <a:pt x="3" y="4"/>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9"/>
                    <p:cNvSpPr/>
                    <p:nvPr/>
                  </p:nvSpPr>
                  <p:spPr>
                    <a:xfrm>
                      <a:off x="3820" y="2328"/>
                      <a:ext cx="29" cy="61"/>
                    </a:xfrm>
                    <a:custGeom>
                      <a:rect b="b" l="l" r="r" t="t"/>
                      <a:pathLst>
                        <a:path extrusionOk="0" h="61" w="29">
                          <a:moveTo>
                            <a:pt x="11" y="0"/>
                          </a:moveTo>
                          <a:lnTo>
                            <a:pt x="12" y="1"/>
                          </a:lnTo>
                          <a:lnTo>
                            <a:pt x="8" y="4"/>
                          </a:lnTo>
                          <a:lnTo>
                            <a:pt x="5" y="8"/>
                          </a:lnTo>
                          <a:lnTo>
                            <a:pt x="0" y="15"/>
                          </a:lnTo>
                          <a:lnTo>
                            <a:pt x="3" y="18"/>
                          </a:lnTo>
                          <a:lnTo>
                            <a:pt x="5" y="20"/>
                          </a:lnTo>
                          <a:lnTo>
                            <a:pt x="6" y="22"/>
                          </a:lnTo>
                          <a:lnTo>
                            <a:pt x="8" y="18"/>
                          </a:lnTo>
                          <a:lnTo>
                            <a:pt x="11" y="15"/>
                          </a:lnTo>
                          <a:lnTo>
                            <a:pt x="9" y="18"/>
                          </a:lnTo>
                          <a:lnTo>
                            <a:pt x="9" y="23"/>
                          </a:lnTo>
                          <a:lnTo>
                            <a:pt x="8" y="29"/>
                          </a:lnTo>
                          <a:lnTo>
                            <a:pt x="8" y="37"/>
                          </a:lnTo>
                          <a:lnTo>
                            <a:pt x="9" y="40"/>
                          </a:lnTo>
                          <a:lnTo>
                            <a:pt x="11" y="43"/>
                          </a:lnTo>
                          <a:lnTo>
                            <a:pt x="14" y="47"/>
                          </a:lnTo>
                          <a:lnTo>
                            <a:pt x="17" y="48"/>
                          </a:lnTo>
                          <a:lnTo>
                            <a:pt x="20" y="50"/>
                          </a:lnTo>
                          <a:lnTo>
                            <a:pt x="23" y="51"/>
                          </a:lnTo>
                          <a:lnTo>
                            <a:pt x="29" y="53"/>
                          </a:lnTo>
                          <a:lnTo>
                            <a:pt x="29" y="54"/>
                          </a:lnTo>
                          <a:lnTo>
                            <a:pt x="26" y="53"/>
                          </a:lnTo>
                          <a:lnTo>
                            <a:pt x="23" y="56"/>
                          </a:lnTo>
                          <a:lnTo>
                            <a:pt x="20" y="59"/>
                          </a:lnTo>
                          <a:lnTo>
                            <a:pt x="17" y="59"/>
                          </a:lnTo>
                          <a:lnTo>
                            <a:pt x="19" y="57"/>
                          </a:lnTo>
                          <a:lnTo>
                            <a:pt x="20" y="56"/>
                          </a:lnTo>
                          <a:lnTo>
                            <a:pt x="25" y="53"/>
                          </a:lnTo>
                          <a:lnTo>
                            <a:pt x="20" y="51"/>
                          </a:lnTo>
                          <a:lnTo>
                            <a:pt x="12" y="47"/>
                          </a:lnTo>
                          <a:lnTo>
                            <a:pt x="8" y="40"/>
                          </a:lnTo>
                          <a:lnTo>
                            <a:pt x="5" y="47"/>
                          </a:lnTo>
                          <a:lnTo>
                            <a:pt x="5" y="50"/>
                          </a:lnTo>
                          <a:lnTo>
                            <a:pt x="6" y="51"/>
                          </a:lnTo>
                          <a:lnTo>
                            <a:pt x="8" y="54"/>
                          </a:lnTo>
                          <a:lnTo>
                            <a:pt x="9" y="57"/>
                          </a:lnTo>
                          <a:lnTo>
                            <a:pt x="12" y="59"/>
                          </a:lnTo>
                          <a:lnTo>
                            <a:pt x="15" y="61"/>
                          </a:lnTo>
                          <a:lnTo>
                            <a:pt x="11" y="61"/>
                          </a:lnTo>
                          <a:lnTo>
                            <a:pt x="6" y="57"/>
                          </a:lnTo>
                          <a:lnTo>
                            <a:pt x="5" y="53"/>
                          </a:lnTo>
                          <a:lnTo>
                            <a:pt x="1" y="48"/>
                          </a:lnTo>
                          <a:lnTo>
                            <a:pt x="3" y="45"/>
                          </a:lnTo>
                          <a:lnTo>
                            <a:pt x="5" y="43"/>
                          </a:lnTo>
                          <a:lnTo>
                            <a:pt x="6" y="36"/>
                          </a:lnTo>
                          <a:lnTo>
                            <a:pt x="3" y="40"/>
                          </a:lnTo>
                          <a:lnTo>
                            <a:pt x="1" y="43"/>
                          </a:lnTo>
                          <a:lnTo>
                            <a:pt x="0" y="42"/>
                          </a:lnTo>
                          <a:lnTo>
                            <a:pt x="0" y="40"/>
                          </a:lnTo>
                          <a:lnTo>
                            <a:pt x="3" y="39"/>
                          </a:lnTo>
                          <a:lnTo>
                            <a:pt x="5" y="36"/>
                          </a:lnTo>
                          <a:lnTo>
                            <a:pt x="6" y="34"/>
                          </a:lnTo>
                          <a:lnTo>
                            <a:pt x="6" y="25"/>
                          </a:lnTo>
                          <a:lnTo>
                            <a:pt x="5" y="22"/>
                          </a:lnTo>
                          <a:lnTo>
                            <a:pt x="3" y="20"/>
                          </a:lnTo>
                          <a:lnTo>
                            <a:pt x="0" y="17"/>
                          </a:lnTo>
                          <a:lnTo>
                            <a:pt x="0" y="15"/>
                          </a:lnTo>
                          <a:lnTo>
                            <a:pt x="0" y="12"/>
                          </a:lnTo>
                          <a:lnTo>
                            <a:pt x="1" y="9"/>
                          </a:lnTo>
                          <a:lnTo>
                            <a:pt x="5" y="6"/>
                          </a:lnTo>
                          <a:lnTo>
                            <a:pt x="8" y="3"/>
                          </a:lnTo>
                          <a:lnTo>
                            <a:pt x="1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2" name="Google Shape;2022;p9"/>
                    <p:cNvSpPr/>
                    <p:nvPr/>
                  </p:nvSpPr>
                  <p:spPr>
                    <a:xfrm>
                      <a:off x="3976" y="2328"/>
                      <a:ext cx="31" cy="45"/>
                    </a:xfrm>
                    <a:custGeom>
                      <a:rect b="b" l="l" r="r" t="t"/>
                      <a:pathLst>
                        <a:path extrusionOk="0" h="45" w="31">
                          <a:moveTo>
                            <a:pt x="4" y="0"/>
                          </a:moveTo>
                          <a:lnTo>
                            <a:pt x="6" y="3"/>
                          </a:lnTo>
                          <a:lnTo>
                            <a:pt x="6" y="8"/>
                          </a:lnTo>
                          <a:lnTo>
                            <a:pt x="6" y="14"/>
                          </a:lnTo>
                          <a:lnTo>
                            <a:pt x="4" y="17"/>
                          </a:lnTo>
                          <a:lnTo>
                            <a:pt x="8" y="20"/>
                          </a:lnTo>
                          <a:lnTo>
                            <a:pt x="9" y="22"/>
                          </a:lnTo>
                          <a:lnTo>
                            <a:pt x="12" y="20"/>
                          </a:lnTo>
                          <a:lnTo>
                            <a:pt x="22" y="20"/>
                          </a:lnTo>
                          <a:lnTo>
                            <a:pt x="29" y="18"/>
                          </a:lnTo>
                          <a:lnTo>
                            <a:pt x="31" y="18"/>
                          </a:lnTo>
                          <a:lnTo>
                            <a:pt x="29" y="25"/>
                          </a:lnTo>
                          <a:lnTo>
                            <a:pt x="28" y="25"/>
                          </a:lnTo>
                          <a:lnTo>
                            <a:pt x="29" y="26"/>
                          </a:lnTo>
                          <a:lnTo>
                            <a:pt x="28" y="28"/>
                          </a:lnTo>
                          <a:lnTo>
                            <a:pt x="26" y="28"/>
                          </a:lnTo>
                          <a:lnTo>
                            <a:pt x="25" y="26"/>
                          </a:lnTo>
                          <a:lnTo>
                            <a:pt x="22" y="25"/>
                          </a:lnTo>
                          <a:lnTo>
                            <a:pt x="22" y="26"/>
                          </a:lnTo>
                          <a:lnTo>
                            <a:pt x="20" y="28"/>
                          </a:lnTo>
                          <a:lnTo>
                            <a:pt x="18" y="26"/>
                          </a:lnTo>
                          <a:lnTo>
                            <a:pt x="17" y="25"/>
                          </a:lnTo>
                          <a:lnTo>
                            <a:pt x="17" y="28"/>
                          </a:lnTo>
                          <a:lnTo>
                            <a:pt x="11" y="28"/>
                          </a:lnTo>
                          <a:lnTo>
                            <a:pt x="8" y="29"/>
                          </a:lnTo>
                          <a:lnTo>
                            <a:pt x="6" y="31"/>
                          </a:lnTo>
                          <a:lnTo>
                            <a:pt x="4" y="37"/>
                          </a:lnTo>
                          <a:lnTo>
                            <a:pt x="4" y="40"/>
                          </a:lnTo>
                          <a:lnTo>
                            <a:pt x="6" y="43"/>
                          </a:lnTo>
                          <a:lnTo>
                            <a:pt x="3" y="45"/>
                          </a:lnTo>
                          <a:lnTo>
                            <a:pt x="1" y="45"/>
                          </a:lnTo>
                          <a:lnTo>
                            <a:pt x="0" y="40"/>
                          </a:lnTo>
                          <a:lnTo>
                            <a:pt x="1" y="40"/>
                          </a:lnTo>
                          <a:lnTo>
                            <a:pt x="3" y="40"/>
                          </a:lnTo>
                          <a:lnTo>
                            <a:pt x="4" y="28"/>
                          </a:lnTo>
                          <a:lnTo>
                            <a:pt x="4" y="26"/>
                          </a:lnTo>
                          <a:lnTo>
                            <a:pt x="6" y="26"/>
                          </a:lnTo>
                          <a:lnTo>
                            <a:pt x="9" y="26"/>
                          </a:lnTo>
                          <a:lnTo>
                            <a:pt x="11" y="26"/>
                          </a:lnTo>
                          <a:lnTo>
                            <a:pt x="6" y="25"/>
                          </a:lnTo>
                          <a:lnTo>
                            <a:pt x="4" y="20"/>
                          </a:lnTo>
                          <a:lnTo>
                            <a:pt x="4" y="1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3" name="Google Shape;2023;p9"/>
                    <p:cNvSpPr/>
                    <p:nvPr/>
                  </p:nvSpPr>
                  <p:spPr>
                    <a:xfrm>
                      <a:off x="4009" y="2331"/>
                      <a:ext cx="65" cy="37"/>
                    </a:xfrm>
                    <a:custGeom>
                      <a:rect b="b" l="l" r="r" t="t"/>
                      <a:pathLst>
                        <a:path extrusionOk="0" h="37" w="65">
                          <a:moveTo>
                            <a:pt x="62" y="0"/>
                          </a:moveTo>
                          <a:lnTo>
                            <a:pt x="65" y="3"/>
                          </a:lnTo>
                          <a:lnTo>
                            <a:pt x="60" y="6"/>
                          </a:lnTo>
                          <a:lnTo>
                            <a:pt x="56" y="11"/>
                          </a:lnTo>
                          <a:lnTo>
                            <a:pt x="51" y="20"/>
                          </a:lnTo>
                          <a:lnTo>
                            <a:pt x="46" y="19"/>
                          </a:lnTo>
                          <a:lnTo>
                            <a:pt x="45" y="15"/>
                          </a:lnTo>
                          <a:lnTo>
                            <a:pt x="43" y="14"/>
                          </a:lnTo>
                          <a:lnTo>
                            <a:pt x="42" y="12"/>
                          </a:lnTo>
                          <a:lnTo>
                            <a:pt x="39" y="12"/>
                          </a:lnTo>
                          <a:lnTo>
                            <a:pt x="35" y="14"/>
                          </a:lnTo>
                          <a:lnTo>
                            <a:pt x="37" y="15"/>
                          </a:lnTo>
                          <a:lnTo>
                            <a:pt x="35" y="17"/>
                          </a:lnTo>
                          <a:lnTo>
                            <a:pt x="34" y="19"/>
                          </a:lnTo>
                          <a:lnTo>
                            <a:pt x="32" y="20"/>
                          </a:lnTo>
                          <a:lnTo>
                            <a:pt x="48" y="26"/>
                          </a:lnTo>
                          <a:lnTo>
                            <a:pt x="48" y="28"/>
                          </a:lnTo>
                          <a:lnTo>
                            <a:pt x="46" y="26"/>
                          </a:lnTo>
                          <a:lnTo>
                            <a:pt x="45" y="25"/>
                          </a:lnTo>
                          <a:lnTo>
                            <a:pt x="40" y="23"/>
                          </a:lnTo>
                          <a:lnTo>
                            <a:pt x="32" y="20"/>
                          </a:lnTo>
                          <a:lnTo>
                            <a:pt x="28" y="20"/>
                          </a:lnTo>
                          <a:lnTo>
                            <a:pt x="26" y="19"/>
                          </a:lnTo>
                          <a:lnTo>
                            <a:pt x="24" y="17"/>
                          </a:lnTo>
                          <a:lnTo>
                            <a:pt x="21" y="19"/>
                          </a:lnTo>
                          <a:lnTo>
                            <a:pt x="18" y="20"/>
                          </a:lnTo>
                          <a:lnTo>
                            <a:pt x="15" y="22"/>
                          </a:lnTo>
                          <a:lnTo>
                            <a:pt x="12" y="25"/>
                          </a:lnTo>
                          <a:lnTo>
                            <a:pt x="9" y="26"/>
                          </a:lnTo>
                          <a:lnTo>
                            <a:pt x="10" y="29"/>
                          </a:lnTo>
                          <a:lnTo>
                            <a:pt x="9" y="31"/>
                          </a:lnTo>
                          <a:lnTo>
                            <a:pt x="6" y="36"/>
                          </a:lnTo>
                          <a:lnTo>
                            <a:pt x="3" y="37"/>
                          </a:lnTo>
                          <a:lnTo>
                            <a:pt x="1" y="36"/>
                          </a:lnTo>
                          <a:lnTo>
                            <a:pt x="0" y="34"/>
                          </a:lnTo>
                          <a:lnTo>
                            <a:pt x="1" y="33"/>
                          </a:lnTo>
                          <a:lnTo>
                            <a:pt x="3" y="31"/>
                          </a:lnTo>
                          <a:lnTo>
                            <a:pt x="4" y="29"/>
                          </a:lnTo>
                          <a:lnTo>
                            <a:pt x="6" y="26"/>
                          </a:lnTo>
                          <a:lnTo>
                            <a:pt x="7" y="25"/>
                          </a:lnTo>
                          <a:lnTo>
                            <a:pt x="12" y="23"/>
                          </a:lnTo>
                          <a:lnTo>
                            <a:pt x="17" y="20"/>
                          </a:lnTo>
                          <a:lnTo>
                            <a:pt x="18" y="19"/>
                          </a:lnTo>
                          <a:lnTo>
                            <a:pt x="21" y="17"/>
                          </a:lnTo>
                          <a:lnTo>
                            <a:pt x="24" y="14"/>
                          </a:lnTo>
                          <a:lnTo>
                            <a:pt x="24" y="11"/>
                          </a:lnTo>
                          <a:lnTo>
                            <a:pt x="26" y="8"/>
                          </a:lnTo>
                          <a:lnTo>
                            <a:pt x="28" y="6"/>
                          </a:lnTo>
                          <a:lnTo>
                            <a:pt x="29" y="3"/>
                          </a:lnTo>
                          <a:lnTo>
                            <a:pt x="31" y="5"/>
                          </a:lnTo>
                          <a:lnTo>
                            <a:pt x="28" y="8"/>
                          </a:lnTo>
                          <a:lnTo>
                            <a:pt x="26" y="12"/>
                          </a:lnTo>
                          <a:lnTo>
                            <a:pt x="28" y="14"/>
                          </a:lnTo>
                          <a:lnTo>
                            <a:pt x="28" y="15"/>
                          </a:lnTo>
                          <a:lnTo>
                            <a:pt x="34" y="12"/>
                          </a:lnTo>
                          <a:lnTo>
                            <a:pt x="35" y="11"/>
                          </a:lnTo>
                          <a:lnTo>
                            <a:pt x="39" y="9"/>
                          </a:lnTo>
                          <a:lnTo>
                            <a:pt x="42" y="11"/>
                          </a:lnTo>
                          <a:lnTo>
                            <a:pt x="43" y="12"/>
                          </a:lnTo>
                          <a:lnTo>
                            <a:pt x="48" y="17"/>
                          </a:lnTo>
                          <a:lnTo>
                            <a:pt x="49" y="12"/>
                          </a:lnTo>
                          <a:lnTo>
                            <a:pt x="51" y="14"/>
                          </a:lnTo>
                          <a:lnTo>
                            <a:pt x="49" y="17"/>
                          </a:lnTo>
                          <a:lnTo>
                            <a:pt x="53" y="14"/>
                          </a:lnTo>
                          <a:lnTo>
                            <a:pt x="54" y="9"/>
                          </a:lnTo>
                          <a:lnTo>
                            <a:pt x="59" y="6"/>
                          </a:lnTo>
                          <a:lnTo>
                            <a:pt x="62" y="1"/>
                          </a:lnTo>
                          <a:lnTo>
                            <a:pt x="56" y="6"/>
                          </a:lnTo>
                          <a:lnTo>
                            <a:pt x="54" y="8"/>
                          </a:lnTo>
                          <a:lnTo>
                            <a:pt x="53" y="11"/>
                          </a:lnTo>
                          <a:lnTo>
                            <a:pt x="51" y="11"/>
                          </a:lnTo>
                          <a:lnTo>
                            <a:pt x="53" y="8"/>
                          </a:lnTo>
                          <a:lnTo>
                            <a:pt x="56" y="5"/>
                          </a:lnTo>
                          <a:lnTo>
                            <a:pt x="59" y="1"/>
                          </a:lnTo>
                          <a:lnTo>
                            <a:pt x="6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4" name="Google Shape;2024;p9"/>
                    <p:cNvSpPr/>
                    <p:nvPr/>
                  </p:nvSpPr>
                  <p:spPr>
                    <a:xfrm>
                      <a:off x="3965" y="2331"/>
                      <a:ext cx="11" cy="14"/>
                    </a:xfrm>
                    <a:custGeom>
                      <a:rect b="b" l="l" r="r" t="t"/>
                      <a:pathLst>
                        <a:path extrusionOk="0" h="14" w="11">
                          <a:moveTo>
                            <a:pt x="8" y="0"/>
                          </a:moveTo>
                          <a:lnTo>
                            <a:pt x="11" y="1"/>
                          </a:lnTo>
                          <a:lnTo>
                            <a:pt x="11" y="5"/>
                          </a:lnTo>
                          <a:lnTo>
                            <a:pt x="9" y="12"/>
                          </a:lnTo>
                          <a:lnTo>
                            <a:pt x="8" y="14"/>
                          </a:lnTo>
                          <a:lnTo>
                            <a:pt x="5" y="14"/>
                          </a:lnTo>
                          <a:lnTo>
                            <a:pt x="1" y="14"/>
                          </a:lnTo>
                          <a:lnTo>
                            <a:pt x="0" y="11"/>
                          </a:lnTo>
                          <a:lnTo>
                            <a:pt x="5" y="11"/>
                          </a:lnTo>
                          <a:lnTo>
                            <a:pt x="8" y="9"/>
                          </a:lnTo>
                          <a:lnTo>
                            <a:pt x="8" y="8"/>
                          </a:lnTo>
                          <a:lnTo>
                            <a:pt x="8" y="3"/>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9"/>
                    <p:cNvSpPr/>
                    <p:nvPr/>
                  </p:nvSpPr>
                  <p:spPr>
                    <a:xfrm>
                      <a:off x="4097" y="2332"/>
                      <a:ext cx="28" cy="24"/>
                    </a:xfrm>
                    <a:custGeom>
                      <a:rect b="b" l="l" r="r" t="t"/>
                      <a:pathLst>
                        <a:path extrusionOk="0" h="24" w="28">
                          <a:moveTo>
                            <a:pt x="14" y="0"/>
                          </a:moveTo>
                          <a:lnTo>
                            <a:pt x="21" y="2"/>
                          </a:lnTo>
                          <a:lnTo>
                            <a:pt x="25" y="7"/>
                          </a:lnTo>
                          <a:lnTo>
                            <a:pt x="28" y="13"/>
                          </a:lnTo>
                          <a:lnTo>
                            <a:pt x="28" y="16"/>
                          </a:lnTo>
                          <a:lnTo>
                            <a:pt x="25" y="19"/>
                          </a:lnTo>
                          <a:lnTo>
                            <a:pt x="22" y="24"/>
                          </a:lnTo>
                          <a:lnTo>
                            <a:pt x="22" y="21"/>
                          </a:lnTo>
                          <a:lnTo>
                            <a:pt x="25" y="16"/>
                          </a:lnTo>
                          <a:lnTo>
                            <a:pt x="27" y="11"/>
                          </a:lnTo>
                          <a:lnTo>
                            <a:pt x="25" y="8"/>
                          </a:lnTo>
                          <a:lnTo>
                            <a:pt x="24" y="7"/>
                          </a:lnTo>
                          <a:lnTo>
                            <a:pt x="21" y="5"/>
                          </a:lnTo>
                          <a:lnTo>
                            <a:pt x="19" y="4"/>
                          </a:lnTo>
                          <a:lnTo>
                            <a:pt x="13" y="2"/>
                          </a:lnTo>
                          <a:lnTo>
                            <a:pt x="10" y="5"/>
                          </a:lnTo>
                          <a:lnTo>
                            <a:pt x="7" y="8"/>
                          </a:lnTo>
                          <a:lnTo>
                            <a:pt x="13" y="13"/>
                          </a:lnTo>
                          <a:lnTo>
                            <a:pt x="18" y="19"/>
                          </a:lnTo>
                          <a:lnTo>
                            <a:pt x="19" y="21"/>
                          </a:lnTo>
                          <a:lnTo>
                            <a:pt x="14" y="18"/>
                          </a:lnTo>
                          <a:lnTo>
                            <a:pt x="13" y="14"/>
                          </a:lnTo>
                          <a:lnTo>
                            <a:pt x="10" y="13"/>
                          </a:lnTo>
                          <a:lnTo>
                            <a:pt x="7" y="11"/>
                          </a:lnTo>
                          <a:lnTo>
                            <a:pt x="4" y="10"/>
                          </a:lnTo>
                          <a:lnTo>
                            <a:pt x="2" y="16"/>
                          </a:lnTo>
                          <a:lnTo>
                            <a:pt x="2" y="22"/>
                          </a:lnTo>
                          <a:lnTo>
                            <a:pt x="0" y="21"/>
                          </a:lnTo>
                          <a:lnTo>
                            <a:pt x="0" y="19"/>
                          </a:lnTo>
                          <a:lnTo>
                            <a:pt x="0" y="13"/>
                          </a:lnTo>
                          <a:lnTo>
                            <a:pt x="2" y="11"/>
                          </a:lnTo>
                          <a:lnTo>
                            <a:pt x="4" y="8"/>
                          </a:lnTo>
                          <a:lnTo>
                            <a:pt x="5" y="7"/>
                          </a:lnTo>
                          <a:lnTo>
                            <a:pt x="8" y="4"/>
                          </a:lnTo>
                          <a:lnTo>
                            <a:pt x="10" y="2"/>
                          </a:lnTo>
                          <a:lnTo>
                            <a:pt x="11" y="2"/>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6" name="Google Shape;2026;p9"/>
                    <p:cNvSpPr/>
                    <p:nvPr/>
                  </p:nvSpPr>
                  <p:spPr>
                    <a:xfrm>
                      <a:off x="3796" y="2334"/>
                      <a:ext cx="7" cy="19"/>
                    </a:xfrm>
                    <a:custGeom>
                      <a:rect b="b" l="l" r="r" t="t"/>
                      <a:pathLst>
                        <a:path extrusionOk="0" h="19" w="7">
                          <a:moveTo>
                            <a:pt x="7" y="0"/>
                          </a:moveTo>
                          <a:lnTo>
                            <a:pt x="7" y="0"/>
                          </a:lnTo>
                          <a:lnTo>
                            <a:pt x="7" y="2"/>
                          </a:lnTo>
                          <a:lnTo>
                            <a:pt x="5" y="5"/>
                          </a:lnTo>
                          <a:lnTo>
                            <a:pt x="5" y="6"/>
                          </a:lnTo>
                          <a:lnTo>
                            <a:pt x="4" y="8"/>
                          </a:lnTo>
                          <a:lnTo>
                            <a:pt x="4" y="12"/>
                          </a:lnTo>
                          <a:lnTo>
                            <a:pt x="2" y="17"/>
                          </a:lnTo>
                          <a:lnTo>
                            <a:pt x="0" y="19"/>
                          </a:lnTo>
                          <a:lnTo>
                            <a:pt x="0" y="14"/>
                          </a:lnTo>
                          <a:lnTo>
                            <a:pt x="2" y="9"/>
                          </a:lnTo>
                          <a:lnTo>
                            <a:pt x="4" y="5"/>
                          </a:lnTo>
                          <a:lnTo>
                            <a:pt x="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7" name="Google Shape;2027;p9"/>
                    <p:cNvSpPr/>
                    <p:nvPr/>
                  </p:nvSpPr>
                  <p:spPr>
                    <a:xfrm>
                      <a:off x="4091" y="2334"/>
                      <a:ext cx="11" cy="5"/>
                    </a:xfrm>
                    <a:custGeom>
                      <a:rect b="b" l="l" r="r" t="t"/>
                      <a:pathLst>
                        <a:path extrusionOk="0" h="5" w="11">
                          <a:moveTo>
                            <a:pt x="11" y="0"/>
                          </a:moveTo>
                          <a:lnTo>
                            <a:pt x="10" y="2"/>
                          </a:lnTo>
                          <a:lnTo>
                            <a:pt x="10" y="3"/>
                          </a:lnTo>
                          <a:lnTo>
                            <a:pt x="6" y="5"/>
                          </a:lnTo>
                          <a:lnTo>
                            <a:pt x="5" y="5"/>
                          </a:lnTo>
                          <a:lnTo>
                            <a:pt x="2" y="5"/>
                          </a:lnTo>
                          <a:lnTo>
                            <a:pt x="0" y="3"/>
                          </a:lnTo>
                          <a:lnTo>
                            <a:pt x="5" y="3"/>
                          </a:lnTo>
                          <a:lnTo>
                            <a:pt x="8" y="2"/>
                          </a:lnTo>
                          <a:lnTo>
                            <a:pt x="1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9"/>
                    <p:cNvSpPr/>
                    <p:nvPr/>
                  </p:nvSpPr>
                  <p:spPr>
                    <a:xfrm>
                      <a:off x="3920" y="2336"/>
                      <a:ext cx="209" cy="60"/>
                    </a:xfrm>
                    <a:custGeom>
                      <a:rect b="b" l="l" r="r" t="t"/>
                      <a:pathLst>
                        <a:path extrusionOk="0" h="60" w="209">
                          <a:moveTo>
                            <a:pt x="154" y="0"/>
                          </a:moveTo>
                          <a:lnTo>
                            <a:pt x="156" y="1"/>
                          </a:lnTo>
                          <a:lnTo>
                            <a:pt x="154" y="3"/>
                          </a:lnTo>
                          <a:lnTo>
                            <a:pt x="151" y="4"/>
                          </a:lnTo>
                          <a:lnTo>
                            <a:pt x="149" y="7"/>
                          </a:lnTo>
                          <a:lnTo>
                            <a:pt x="146" y="10"/>
                          </a:lnTo>
                          <a:lnTo>
                            <a:pt x="145" y="14"/>
                          </a:lnTo>
                          <a:lnTo>
                            <a:pt x="146" y="17"/>
                          </a:lnTo>
                          <a:lnTo>
                            <a:pt x="149" y="12"/>
                          </a:lnTo>
                          <a:lnTo>
                            <a:pt x="151" y="10"/>
                          </a:lnTo>
                          <a:lnTo>
                            <a:pt x="154" y="7"/>
                          </a:lnTo>
                          <a:lnTo>
                            <a:pt x="154" y="6"/>
                          </a:lnTo>
                          <a:lnTo>
                            <a:pt x="157" y="4"/>
                          </a:lnTo>
                          <a:lnTo>
                            <a:pt x="157" y="6"/>
                          </a:lnTo>
                          <a:lnTo>
                            <a:pt x="156" y="7"/>
                          </a:lnTo>
                          <a:lnTo>
                            <a:pt x="154" y="10"/>
                          </a:lnTo>
                          <a:lnTo>
                            <a:pt x="151" y="14"/>
                          </a:lnTo>
                          <a:lnTo>
                            <a:pt x="149" y="17"/>
                          </a:lnTo>
                          <a:lnTo>
                            <a:pt x="148" y="18"/>
                          </a:lnTo>
                          <a:lnTo>
                            <a:pt x="149" y="20"/>
                          </a:lnTo>
                          <a:lnTo>
                            <a:pt x="149" y="21"/>
                          </a:lnTo>
                          <a:lnTo>
                            <a:pt x="151" y="23"/>
                          </a:lnTo>
                          <a:lnTo>
                            <a:pt x="154" y="23"/>
                          </a:lnTo>
                          <a:lnTo>
                            <a:pt x="157" y="23"/>
                          </a:lnTo>
                          <a:lnTo>
                            <a:pt x="151" y="20"/>
                          </a:lnTo>
                          <a:lnTo>
                            <a:pt x="159" y="21"/>
                          </a:lnTo>
                          <a:lnTo>
                            <a:pt x="166" y="23"/>
                          </a:lnTo>
                          <a:lnTo>
                            <a:pt x="146" y="26"/>
                          </a:lnTo>
                          <a:lnTo>
                            <a:pt x="132" y="29"/>
                          </a:lnTo>
                          <a:lnTo>
                            <a:pt x="134" y="35"/>
                          </a:lnTo>
                          <a:lnTo>
                            <a:pt x="140" y="34"/>
                          </a:lnTo>
                          <a:lnTo>
                            <a:pt x="146" y="32"/>
                          </a:lnTo>
                          <a:lnTo>
                            <a:pt x="151" y="32"/>
                          </a:lnTo>
                          <a:lnTo>
                            <a:pt x="154" y="31"/>
                          </a:lnTo>
                          <a:lnTo>
                            <a:pt x="157" y="31"/>
                          </a:lnTo>
                          <a:lnTo>
                            <a:pt x="162" y="31"/>
                          </a:lnTo>
                          <a:lnTo>
                            <a:pt x="166" y="31"/>
                          </a:lnTo>
                          <a:lnTo>
                            <a:pt x="170" y="29"/>
                          </a:lnTo>
                          <a:lnTo>
                            <a:pt x="177" y="28"/>
                          </a:lnTo>
                          <a:lnTo>
                            <a:pt x="185" y="28"/>
                          </a:lnTo>
                          <a:lnTo>
                            <a:pt x="190" y="26"/>
                          </a:lnTo>
                          <a:lnTo>
                            <a:pt x="196" y="26"/>
                          </a:lnTo>
                          <a:lnTo>
                            <a:pt x="196" y="28"/>
                          </a:lnTo>
                          <a:lnTo>
                            <a:pt x="195" y="29"/>
                          </a:lnTo>
                          <a:lnTo>
                            <a:pt x="190" y="29"/>
                          </a:lnTo>
                          <a:lnTo>
                            <a:pt x="184" y="31"/>
                          </a:lnTo>
                          <a:lnTo>
                            <a:pt x="181" y="31"/>
                          </a:lnTo>
                          <a:lnTo>
                            <a:pt x="177" y="32"/>
                          </a:lnTo>
                          <a:lnTo>
                            <a:pt x="176" y="32"/>
                          </a:lnTo>
                          <a:lnTo>
                            <a:pt x="173" y="32"/>
                          </a:lnTo>
                          <a:lnTo>
                            <a:pt x="168" y="34"/>
                          </a:lnTo>
                          <a:lnTo>
                            <a:pt x="163" y="34"/>
                          </a:lnTo>
                          <a:lnTo>
                            <a:pt x="160" y="35"/>
                          </a:lnTo>
                          <a:lnTo>
                            <a:pt x="157" y="34"/>
                          </a:lnTo>
                          <a:lnTo>
                            <a:pt x="154" y="34"/>
                          </a:lnTo>
                          <a:lnTo>
                            <a:pt x="152" y="35"/>
                          </a:lnTo>
                          <a:lnTo>
                            <a:pt x="145" y="35"/>
                          </a:lnTo>
                          <a:lnTo>
                            <a:pt x="140" y="35"/>
                          </a:lnTo>
                          <a:lnTo>
                            <a:pt x="135" y="37"/>
                          </a:lnTo>
                          <a:lnTo>
                            <a:pt x="134" y="37"/>
                          </a:lnTo>
                          <a:lnTo>
                            <a:pt x="135" y="39"/>
                          </a:lnTo>
                          <a:lnTo>
                            <a:pt x="137" y="39"/>
                          </a:lnTo>
                          <a:lnTo>
                            <a:pt x="143" y="39"/>
                          </a:lnTo>
                          <a:lnTo>
                            <a:pt x="154" y="37"/>
                          </a:lnTo>
                          <a:lnTo>
                            <a:pt x="160" y="37"/>
                          </a:lnTo>
                          <a:lnTo>
                            <a:pt x="168" y="35"/>
                          </a:lnTo>
                          <a:lnTo>
                            <a:pt x="176" y="35"/>
                          </a:lnTo>
                          <a:lnTo>
                            <a:pt x="196" y="34"/>
                          </a:lnTo>
                          <a:lnTo>
                            <a:pt x="198" y="31"/>
                          </a:lnTo>
                          <a:lnTo>
                            <a:pt x="198" y="28"/>
                          </a:lnTo>
                          <a:lnTo>
                            <a:pt x="198" y="23"/>
                          </a:lnTo>
                          <a:lnTo>
                            <a:pt x="198" y="21"/>
                          </a:lnTo>
                          <a:lnTo>
                            <a:pt x="199" y="26"/>
                          </a:lnTo>
                          <a:lnTo>
                            <a:pt x="201" y="31"/>
                          </a:lnTo>
                          <a:lnTo>
                            <a:pt x="204" y="34"/>
                          </a:lnTo>
                          <a:lnTo>
                            <a:pt x="205" y="35"/>
                          </a:lnTo>
                          <a:lnTo>
                            <a:pt x="207" y="37"/>
                          </a:lnTo>
                          <a:lnTo>
                            <a:pt x="209" y="42"/>
                          </a:lnTo>
                          <a:lnTo>
                            <a:pt x="207" y="40"/>
                          </a:lnTo>
                          <a:lnTo>
                            <a:pt x="205" y="37"/>
                          </a:lnTo>
                          <a:lnTo>
                            <a:pt x="201" y="34"/>
                          </a:lnTo>
                          <a:lnTo>
                            <a:pt x="201" y="35"/>
                          </a:lnTo>
                          <a:lnTo>
                            <a:pt x="199" y="37"/>
                          </a:lnTo>
                          <a:lnTo>
                            <a:pt x="196" y="39"/>
                          </a:lnTo>
                          <a:lnTo>
                            <a:pt x="195" y="43"/>
                          </a:lnTo>
                          <a:lnTo>
                            <a:pt x="191" y="46"/>
                          </a:lnTo>
                          <a:lnTo>
                            <a:pt x="191" y="43"/>
                          </a:lnTo>
                          <a:lnTo>
                            <a:pt x="187" y="45"/>
                          </a:lnTo>
                          <a:lnTo>
                            <a:pt x="182" y="45"/>
                          </a:lnTo>
                          <a:lnTo>
                            <a:pt x="182" y="46"/>
                          </a:lnTo>
                          <a:lnTo>
                            <a:pt x="181" y="45"/>
                          </a:lnTo>
                          <a:lnTo>
                            <a:pt x="181" y="42"/>
                          </a:lnTo>
                          <a:lnTo>
                            <a:pt x="181" y="40"/>
                          </a:lnTo>
                          <a:lnTo>
                            <a:pt x="179" y="40"/>
                          </a:lnTo>
                          <a:lnTo>
                            <a:pt x="174" y="40"/>
                          </a:lnTo>
                          <a:lnTo>
                            <a:pt x="174" y="43"/>
                          </a:lnTo>
                          <a:lnTo>
                            <a:pt x="173" y="45"/>
                          </a:lnTo>
                          <a:lnTo>
                            <a:pt x="171" y="46"/>
                          </a:lnTo>
                          <a:lnTo>
                            <a:pt x="168" y="48"/>
                          </a:lnTo>
                          <a:lnTo>
                            <a:pt x="170" y="48"/>
                          </a:lnTo>
                          <a:lnTo>
                            <a:pt x="170" y="49"/>
                          </a:lnTo>
                          <a:lnTo>
                            <a:pt x="162" y="46"/>
                          </a:lnTo>
                          <a:lnTo>
                            <a:pt x="156" y="42"/>
                          </a:lnTo>
                          <a:lnTo>
                            <a:pt x="149" y="43"/>
                          </a:lnTo>
                          <a:lnTo>
                            <a:pt x="149" y="46"/>
                          </a:lnTo>
                          <a:lnTo>
                            <a:pt x="149" y="49"/>
                          </a:lnTo>
                          <a:lnTo>
                            <a:pt x="152" y="51"/>
                          </a:lnTo>
                          <a:lnTo>
                            <a:pt x="156" y="54"/>
                          </a:lnTo>
                          <a:lnTo>
                            <a:pt x="159" y="56"/>
                          </a:lnTo>
                          <a:lnTo>
                            <a:pt x="163" y="54"/>
                          </a:lnTo>
                          <a:lnTo>
                            <a:pt x="168" y="51"/>
                          </a:lnTo>
                          <a:lnTo>
                            <a:pt x="170" y="49"/>
                          </a:lnTo>
                          <a:lnTo>
                            <a:pt x="173" y="48"/>
                          </a:lnTo>
                          <a:lnTo>
                            <a:pt x="171" y="51"/>
                          </a:lnTo>
                          <a:lnTo>
                            <a:pt x="168" y="54"/>
                          </a:lnTo>
                          <a:lnTo>
                            <a:pt x="165" y="56"/>
                          </a:lnTo>
                          <a:lnTo>
                            <a:pt x="162" y="57"/>
                          </a:lnTo>
                          <a:lnTo>
                            <a:pt x="157" y="57"/>
                          </a:lnTo>
                          <a:lnTo>
                            <a:pt x="152" y="54"/>
                          </a:lnTo>
                          <a:lnTo>
                            <a:pt x="149" y="51"/>
                          </a:lnTo>
                          <a:lnTo>
                            <a:pt x="146" y="46"/>
                          </a:lnTo>
                          <a:lnTo>
                            <a:pt x="146" y="45"/>
                          </a:lnTo>
                          <a:lnTo>
                            <a:pt x="148" y="43"/>
                          </a:lnTo>
                          <a:lnTo>
                            <a:pt x="142" y="43"/>
                          </a:lnTo>
                          <a:lnTo>
                            <a:pt x="143" y="48"/>
                          </a:lnTo>
                          <a:lnTo>
                            <a:pt x="146" y="53"/>
                          </a:lnTo>
                          <a:lnTo>
                            <a:pt x="151" y="56"/>
                          </a:lnTo>
                          <a:lnTo>
                            <a:pt x="154" y="60"/>
                          </a:lnTo>
                          <a:lnTo>
                            <a:pt x="151" y="57"/>
                          </a:lnTo>
                          <a:lnTo>
                            <a:pt x="148" y="56"/>
                          </a:lnTo>
                          <a:lnTo>
                            <a:pt x="143" y="49"/>
                          </a:lnTo>
                          <a:lnTo>
                            <a:pt x="138" y="51"/>
                          </a:lnTo>
                          <a:lnTo>
                            <a:pt x="135" y="53"/>
                          </a:lnTo>
                          <a:lnTo>
                            <a:pt x="132" y="56"/>
                          </a:lnTo>
                          <a:lnTo>
                            <a:pt x="128" y="57"/>
                          </a:lnTo>
                          <a:lnTo>
                            <a:pt x="126" y="56"/>
                          </a:lnTo>
                          <a:lnTo>
                            <a:pt x="126" y="54"/>
                          </a:lnTo>
                          <a:lnTo>
                            <a:pt x="123" y="49"/>
                          </a:lnTo>
                          <a:lnTo>
                            <a:pt x="123" y="46"/>
                          </a:lnTo>
                          <a:lnTo>
                            <a:pt x="115" y="46"/>
                          </a:lnTo>
                          <a:lnTo>
                            <a:pt x="113" y="48"/>
                          </a:lnTo>
                          <a:lnTo>
                            <a:pt x="110" y="49"/>
                          </a:lnTo>
                          <a:lnTo>
                            <a:pt x="106" y="53"/>
                          </a:lnTo>
                          <a:lnTo>
                            <a:pt x="101" y="54"/>
                          </a:lnTo>
                          <a:lnTo>
                            <a:pt x="96" y="54"/>
                          </a:lnTo>
                          <a:lnTo>
                            <a:pt x="84" y="54"/>
                          </a:lnTo>
                          <a:lnTo>
                            <a:pt x="78" y="53"/>
                          </a:lnTo>
                          <a:lnTo>
                            <a:pt x="73" y="54"/>
                          </a:lnTo>
                          <a:lnTo>
                            <a:pt x="67" y="56"/>
                          </a:lnTo>
                          <a:lnTo>
                            <a:pt x="57" y="56"/>
                          </a:lnTo>
                          <a:lnTo>
                            <a:pt x="28" y="53"/>
                          </a:lnTo>
                          <a:lnTo>
                            <a:pt x="15" y="51"/>
                          </a:lnTo>
                          <a:lnTo>
                            <a:pt x="4" y="54"/>
                          </a:lnTo>
                          <a:lnTo>
                            <a:pt x="1" y="54"/>
                          </a:lnTo>
                          <a:lnTo>
                            <a:pt x="0" y="51"/>
                          </a:lnTo>
                          <a:lnTo>
                            <a:pt x="3" y="48"/>
                          </a:lnTo>
                          <a:lnTo>
                            <a:pt x="7" y="48"/>
                          </a:lnTo>
                          <a:lnTo>
                            <a:pt x="23" y="46"/>
                          </a:lnTo>
                          <a:lnTo>
                            <a:pt x="39" y="48"/>
                          </a:lnTo>
                          <a:lnTo>
                            <a:pt x="54" y="51"/>
                          </a:lnTo>
                          <a:lnTo>
                            <a:pt x="50" y="46"/>
                          </a:lnTo>
                          <a:lnTo>
                            <a:pt x="48" y="45"/>
                          </a:lnTo>
                          <a:lnTo>
                            <a:pt x="45" y="45"/>
                          </a:lnTo>
                          <a:lnTo>
                            <a:pt x="42" y="45"/>
                          </a:lnTo>
                          <a:lnTo>
                            <a:pt x="34" y="43"/>
                          </a:lnTo>
                          <a:lnTo>
                            <a:pt x="25" y="42"/>
                          </a:lnTo>
                          <a:lnTo>
                            <a:pt x="9" y="43"/>
                          </a:lnTo>
                          <a:lnTo>
                            <a:pt x="7" y="42"/>
                          </a:lnTo>
                          <a:lnTo>
                            <a:pt x="9" y="39"/>
                          </a:lnTo>
                          <a:lnTo>
                            <a:pt x="11" y="39"/>
                          </a:lnTo>
                          <a:lnTo>
                            <a:pt x="12" y="39"/>
                          </a:lnTo>
                          <a:lnTo>
                            <a:pt x="14" y="40"/>
                          </a:lnTo>
                          <a:lnTo>
                            <a:pt x="15" y="42"/>
                          </a:lnTo>
                          <a:lnTo>
                            <a:pt x="18" y="42"/>
                          </a:lnTo>
                          <a:lnTo>
                            <a:pt x="39" y="40"/>
                          </a:lnTo>
                          <a:lnTo>
                            <a:pt x="42" y="40"/>
                          </a:lnTo>
                          <a:lnTo>
                            <a:pt x="45" y="40"/>
                          </a:lnTo>
                          <a:lnTo>
                            <a:pt x="46" y="42"/>
                          </a:lnTo>
                          <a:lnTo>
                            <a:pt x="50" y="42"/>
                          </a:lnTo>
                          <a:lnTo>
                            <a:pt x="53" y="45"/>
                          </a:lnTo>
                          <a:lnTo>
                            <a:pt x="57" y="46"/>
                          </a:lnTo>
                          <a:lnTo>
                            <a:pt x="65" y="46"/>
                          </a:lnTo>
                          <a:lnTo>
                            <a:pt x="73" y="46"/>
                          </a:lnTo>
                          <a:lnTo>
                            <a:pt x="79" y="48"/>
                          </a:lnTo>
                          <a:lnTo>
                            <a:pt x="85" y="48"/>
                          </a:lnTo>
                          <a:lnTo>
                            <a:pt x="99" y="48"/>
                          </a:lnTo>
                          <a:lnTo>
                            <a:pt x="109" y="46"/>
                          </a:lnTo>
                          <a:lnTo>
                            <a:pt x="109" y="45"/>
                          </a:lnTo>
                          <a:lnTo>
                            <a:pt x="101" y="46"/>
                          </a:lnTo>
                          <a:lnTo>
                            <a:pt x="92" y="46"/>
                          </a:lnTo>
                          <a:lnTo>
                            <a:pt x="92" y="45"/>
                          </a:lnTo>
                          <a:lnTo>
                            <a:pt x="121" y="40"/>
                          </a:lnTo>
                          <a:lnTo>
                            <a:pt x="121" y="42"/>
                          </a:lnTo>
                          <a:lnTo>
                            <a:pt x="123" y="43"/>
                          </a:lnTo>
                          <a:lnTo>
                            <a:pt x="124" y="43"/>
                          </a:lnTo>
                          <a:lnTo>
                            <a:pt x="124" y="42"/>
                          </a:lnTo>
                          <a:lnTo>
                            <a:pt x="124" y="40"/>
                          </a:lnTo>
                          <a:lnTo>
                            <a:pt x="129" y="40"/>
                          </a:lnTo>
                          <a:lnTo>
                            <a:pt x="131" y="42"/>
                          </a:lnTo>
                          <a:lnTo>
                            <a:pt x="132" y="42"/>
                          </a:lnTo>
                          <a:lnTo>
                            <a:pt x="131" y="28"/>
                          </a:lnTo>
                          <a:lnTo>
                            <a:pt x="134" y="26"/>
                          </a:lnTo>
                          <a:lnTo>
                            <a:pt x="138" y="26"/>
                          </a:lnTo>
                          <a:lnTo>
                            <a:pt x="146" y="23"/>
                          </a:lnTo>
                          <a:lnTo>
                            <a:pt x="145" y="21"/>
                          </a:lnTo>
                          <a:lnTo>
                            <a:pt x="143" y="20"/>
                          </a:lnTo>
                          <a:lnTo>
                            <a:pt x="140" y="17"/>
                          </a:lnTo>
                          <a:lnTo>
                            <a:pt x="145" y="20"/>
                          </a:lnTo>
                          <a:lnTo>
                            <a:pt x="148" y="23"/>
                          </a:lnTo>
                          <a:lnTo>
                            <a:pt x="149" y="23"/>
                          </a:lnTo>
                          <a:lnTo>
                            <a:pt x="148" y="21"/>
                          </a:lnTo>
                          <a:lnTo>
                            <a:pt x="146" y="20"/>
                          </a:lnTo>
                          <a:lnTo>
                            <a:pt x="143" y="17"/>
                          </a:lnTo>
                          <a:lnTo>
                            <a:pt x="142" y="15"/>
                          </a:lnTo>
                          <a:lnTo>
                            <a:pt x="143" y="12"/>
                          </a:lnTo>
                          <a:lnTo>
                            <a:pt x="145" y="9"/>
                          </a:lnTo>
                          <a:lnTo>
                            <a:pt x="148" y="7"/>
                          </a:lnTo>
                          <a:lnTo>
                            <a:pt x="149" y="4"/>
                          </a:lnTo>
                          <a:lnTo>
                            <a:pt x="151" y="3"/>
                          </a:lnTo>
                          <a:lnTo>
                            <a:pt x="15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9" name="Google Shape;2029;p9"/>
                    <p:cNvSpPr/>
                    <p:nvPr/>
                  </p:nvSpPr>
                  <p:spPr>
                    <a:xfrm>
                      <a:off x="4146" y="2340"/>
                      <a:ext cx="6" cy="11"/>
                    </a:xfrm>
                    <a:custGeom>
                      <a:rect b="b" l="l" r="r" t="t"/>
                      <a:pathLst>
                        <a:path extrusionOk="0" h="11" w="6">
                          <a:moveTo>
                            <a:pt x="3" y="0"/>
                          </a:moveTo>
                          <a:lnTo>
                            <a:pt x="4" y="2"/>
                          </a:lnTo>
                          <a:lnTo>
                            <a:pt x="6" y="3"/>
                          </a:lnTo>
                          <a:lnTo>
                            <a:pt x="6" y="8"/>
                          </a:lnTo>
                          <a:lnTo>
                            <a:pt x="6" y="11"/>
                          </a:lnTo>
                          <a:lnTo>
                            <a:pt x="4" y="11"/>
                          </a:lnTo>
                          <a:lnTo>
                            <a:pt x="3" y="11"/>
                          </a:lnTo>
                          <a:lnTo>
                            <a:pt x="1" y="6"/>
                          </a:lnTo>
                          <a:lnTo>
                            <a:pt x="0" y="3"/>
                          </a:lnTo>
                          <a:lnTo>
                            <a:pt x="1" y="0"/>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0" name="Google Shape;2030;p9"/>
                    <p:cNvSpPr/>
                    <p:nvPr/>
                  </p:nvSpPr>
                  <p:spPr>
                    <a:xfrm>
                      <a:off x="3837" y="2342"/>
                      <a:ext cx="16" cy="17"/>
                    </a:xfrm>
                    <a:custGeom>
                      <a:rect b="b" l="l" r="r" t="t"/>
                      <a:pathLst>
                        <a:path extrusionOk="0" h="17" w="16">
                          <a:moveTo>
                            <a:pt x="9" y="0"/>
                          </a:moveTo>
                          <a:lnTo>
                            <a:pt x="16" y="1"/>
                          </a:lnTo>
                          <a:lnTo>
                            <a:pt x="11" y="1"/>
                          </a:lnTo>
                          <a:lnTo>
                            <a:pt x="8" y="4"/>
                          </a:lnTo>
                          <a:lnTo>
                            <a:pt x="3" y="11"/>
                          </a:lnTo>
                          <a:lnTo>
                            <a:pt x="2" y="17"/>
                          </a:lnTo>
                          <a:lnTo>
                            <a:pt x="0" y="12"/>
                          </a:lnTo>
                          <a:lnTo>
                            <a:pt x="2" y="8"/>
                          </a:lnTo>
                          <a:lnTo>
                            <a:pt x="3" y="4"/>
                          </a:lnTo>
                          <a:lnTo>
                            <a:pt x="5" y="3"/>
                          </a:lnTo>
                          <a:lnTo>
                            <a:pt x="8" y="1"/>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1" name="Google Shape;2031;p9"/>
                    <p:cNvSpPr/>
                    <p:nvPr/>
                  </p:nvSpPr>
                  <p:spPr>
                    <a:xfrm>
                      <a:off x="4086" y="2342"/>
                      <a:ext cx="33" cy="15"/>
                    </a:xfrm>
                    <a:custGeom>
                      <a:rect b="b" l="l" r="r" t="t"/>
                      <a:pathLst>
                        <a:path extrusionOk="0" h="15" w="33">
                          <a:moveTo>
                            <a:pt x="5" y="0"/>
                          </a:moveTo>
                          <a:lnTo>
                            <a:pt x="5" y="1"/>
                          </a:lnTo>
                          <a:lnTo>
                            <a:pt x="5" y="3"/>
                          </a:lnTo>
                          <a:lnTo>
                            <a:pt x="5" y="6"/>
                          </a:lnTo>
                          <a:lnTo>
                            <a:pt x="8" y="11"/>
                          </a:lnTo>
                          <a:lnTo>
                            <a:pt x="8" y="12"/>
                          </a:lnTo>
                          <a:lnTo>
                            <a:pt x="10" y="14"/>
                          </a:lnTo>
                          <a:lnTo>
                            <a:pt x="29" y="11"/>
                          </a:lnTo>
                          <a:lnTo>
                            <a:pt x="33" y="15"/>
                          </a:lnTo>
                          <a:lnTo>
                            <a:pt x="30" y="14"/>
                          </a:lnTo>
                          <a:lnTo>
                            <a:pt x="27" y="14"/>
                          </a:lnTo>
                          <a:lnTo>
                            <a:pt x="21" y="14"/>
                          </a:lnTo>
                          <a:lnTo>
                            <a:pt x="15" y="15"/>
                          </a:lnTo>
                          <a:lnTo>
                            <a:pt x="8" y="15"/>
                          </a:lnTo>
                          <a:lnTo>
                            <a:pt x="5" y="9"/>
                          </a:lnTo>
                          <a:lnTo>
                            <a:pt x="5" y="8"/>
                          </a:lnTo>
                          <a:lnTo>
                            <a:pt x="2" y="4"/>
                          </a:lnTo>
                          <a:lnTo>
                            <a:pt x="0" y="3"/>
                          </a:lnTo>
                          <a:lnTo>
                            <a:pt x="2" y="1"/>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2" name="Google Shape;2032;p9"/>
                    <p:cNvSpPr/>
                    <p:nvPr/>
                  </p:nvSpPr>
                  <p:spPr>
                    <a:xfrm>
                      <a:off x="4121" y="2348"/>
                      <a:ext cx="11" cy="25"/>
                    </a:xfrm>
                    <a:custGeom>
                      <a:rect b="b" l="l" r="r" t="t"/>
                      <a:pathLst>
                        <a:path extrusionOk="0" h="25" w="11">
                          <a:moveTo>
                            <a:pt x="6" y="0"/>
                          </a:moveTo>
                          <a:lnTo>
                            <a:pt x="9" y="3"/>
                          </a:lnTo>
                          <a:lnTo>
                            <a:pt x="11" y="6"/>
                          </a:lnTo>
                          <a:lnTo>
                            <a:pt x="11" y="16"/>
                          </a:lnTo>
                          <a:lnTo>
                            <a:pt x="11" y="22"/>
                          </a:lnTo>
                          <a:lnTo>
                            <a:pt x="9" y="19"/>
                          </a:lnTo>
                          <a:lnTo>
                            <a:pt x="11" y="16"/>
                          </a:lnTo>
                          <a:lnTo>
                            <a:pt x="9" y="8"/>
                          </a:lnTo>
                          <a:lnTo>
                            <a:pt x="8" y="2"/>
                          </a:lnTo>
                          <a:lnTo>
                            <a:pt x="6" y="5"/>
                          </a:lnTo>
                          <a:lnTo>
                            <a:pt x="4" y="8"/>
                          </a:lnTo>
                          <a:lnTo>
                            <a:pt x="3" y="16"/>
                          </a:lnTo>
                          <a:lnTo>
                            <a:pt x="6" y="19"/>
                          </a:lnTo>
                          <a:lnTo>
                            <a:pt x="9" y="23"/>
                          </a:lnTo>
                          <a:lnTo>
                            <a:pt x="9" y="25"/>
                          </a:lnTo>
                          <a:lnTo>
                            <a:pt x="6" y="22"/>
                          </a:lnTo>
                          <a:lnTo>
                            <a:pt x="4" y="19"/>
                          </a:lnTo>
                          <a:lnTo>
                            <a:pt x="0" y="12"/>
                          </a:lnTo>
                          <a:lnTo>
                            <a:pt x="3" y="6"/>
                          </a:lnTo>
                          <a:lnTo>
                            <a:pt x="4" y="3"/>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3" name="Google Shape;2033;p9"/>
                    <p:cNvSpPr/>
                    <p:nvPr/>
                  </p:nvSpPr>
                  <p:spPr>
                    <a:xfrm>
                      <a:off x="3810" y="2348"/>
                      <a:ext cx="18" cy="41"/>
                    </a:xfrm>
                    <a:custGeom>
                      <a:rect b="b" l="l" r="r" t="t"/>
                      <a:pathLst>
                        <a:path extrusionOk="0" h="41" w="18">
                          <a:moveTo>
                            <a:pt x="4" y="0"/>
                          </a:moveTo>
                          <a:lnTo>
                            <a:pt x="4" y="17"/>
                          </a:lnTo>
                          <a:lnTo>
                            <a:pt x="5" y="23"/>
                          </a:lnTo>
                          <a:lnTo>
                            <a:pt x="7" y="27"/>
                          </a:lnTo>
                          <a:lnTo>
                            <a:pt x="8" y="30"/>
                          </a:lnTo>
                          <a:lnTo>
                            <a:pt x="10" y="33"/>
                          </a:lnTo>
                          <a:lnTo>
                            <a:pt x="13" y="34"/>
                          </a:lnTo>
                          <a:lnTo>
                            <a:pt x="15" y="37"/>
                          </a:lnTo>
                          <a:lnTo>
                            <a:pt x="18" y="41"/>
                          </a:lnTo>
                          <a:lnTo>
                            <a:pt x="15" y="39"/>
                          </a:lnTo>
                          <a:lnTo>
                            <a:pt x="13" y="37"/>
                          </a:lnTo>
                          <a:lnTo>
                            <a:pt x="10" y="33"/>
                          </a:lnTo>
                          <a:lnTo>
                            <a:pt x="7" y="30"/>
                          </a:lnTo>
                          <a:lnTo>
                            <a:pt x="2" y="20"/>
                          </a:lnTo>
                          <a:lnTo>
                            <a:pt x="0" y="11"/>
                          </a:lnTo>
                          <a:lnTo>
                            <a:pt x="2" y="6"/>
                          </a:lnTo>
                          <a:lnTo>
                            <a:pt x="4" y="2"/>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4" name="Google Shape;2034;p9"/>
                    <p:cNvSpPr/>
                    <p:nvPr/>
                  </p:nvSpPr>
                  <p:spPr>
                    <a:xfrm>
                      <a:off x="3815" y="2348"/>
                      <a:ext cx="10" cy="20"/>
                    </a:xfrm>
                    <a:custGeom>
                      <a:rect b="b" l="l" r="r" t="t"/>
                      <a:pathLst>
                        <a:path extrusionOk="0" h="20" w="10">
                          <a:moveTo>
                            <a:pt x="2" y="0"/>
                          </a:moveTo>
                          <a:lnTo>
                            <a:pt x="10" y="6"/>
                          </a:lnTo>
                          <a:lnTo>
                            <a:pt x="10" y="8"/>
                          </a:lnTo>
                          <a:lnTo>
                            <a:pt x="6" y="5"/>
                          </a:lnTo>
                          <a:lnTo>
                            <a:pt x="3" y="3"/>
                          </a:lnTo>
                          <a:lnTo>
                            <a:pt x="2" y="11"/>
                          </a:lnTo>
                          <a:lnTo>
                            <a:pt x="3" y="16"/>
                          </a:lnTo>
                          <a:lnTo>
                            <a:pt x="5" y="19"/>
                          </a:lnTo>
                          <a:lnTo>
                            <a:pt x="5" y="20"/>
                          </a:lnTo>
                          <a:lnTo>
                            <a:pt x="2" y="16"/>
                          </a:lnTo>
                          <a:lnTo>
                            <a:pt x="0" y="11"/>
                          </a:lnTo>
                          <a:lnTo>
                            <a:pt x="0" y="6"/>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5" name="Google Shape;2035;p9"/>
                    <p:cNvSpPr/>
                    <p:nvPr/>
                  </p:nvSpPr>
                  <p:spPr>
                    <a:xfrm>
                      <a:off x="3843" y="2348"/>
                      <a:ext cx="10" cy="12"/>
                    </a:xfrm>
                    <a:custGeom>
                      <a:rect b="b" l="l" r="r" t="t"/>
                      <a:pathLst>
                        <a:path extrusionOk="0" h="12" w="10">
                          <a:moveTo>
                            <a:pt x="6" y="0"/>
                          </a:moveTo>
                          <a:lnTo>
                            <a:pt x="10" y="3"/>
                          </a:lnTo>
                          <a:lnTo>
                            <a:pt x="6" y="3"/>
                          </a:lnTo>
                          <a:lnTo>
                            <a:pt x="3" y="6"/>
                          </a:lnTo>
                          <a:lnTo>
                            <a:pt x="2" y="12"/>
                          </a:lnTo>
                          <a:lnTo>
                            <a:pt x="0" y="9"/>
                          </a:lnTo>
                          <a:lnTo>
                            <a:pt x="2" y="6"/>
                          </a:lnTo>
                          <a:lnTo>
                            <a:pt x="3" y="3"/>
                          </a:lnTo>
                          <a:lnTo>
                            <a:pt x="5" y="2"/>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6" name="Google Shape;2036;p9"/>
                    <p:cNvSpPr/>
                    <p:nvPr/>
                  </p:nvSpPr>
                  <p:spPr>
                    <a:xfrm>
                      <a:off x="3937" y="2350"/>
                      <a:ext cx="29" cy="3"/>
                    </a:xfrm>
                    <a:custGeom>
                      <a:rect b="b" l="l" r="r" t="t"/>
                      <a:pathLst>
                        <a:path extrusionOk="0" h="3" w="29">
                          <a:moveTo>
                            <a:pt x="1" y="0"/>
                          </a:moveTo>
                          <a:lnTo>
                            <a:pt x="29" y="1"/>
                          </a:lnTo>
                          <a:lnTo>
                            <a:pt x="28" y="3"/>
                          </a:lnTo>
                          <a:lnTo>
                            <a:pt x="26" y="3"/>
                          </a:lnTo>
                          <a:lnTo>
                            <a:pt x="23" y="1"/>
                          </a:lnTo>
                          <a:lnTo>
                            <a:pt x="20" y="1"/>
                          </a:lnTo>
                          <a:lnTo>
                            <a:pt x="1" y="1"/>
                          </a:lnTo>
                          <a:lnTo>
                            <a:pt x="0" y="1"/>
                          </a:ln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7" name="Google Shape;2037;p9"/>
                    <p:cNvSpPr/>
                    <p:nvPr/>
                  </p:nvSpPr>
                  <p:spPr>
                    <a:xfrm>
                      <a:off x="3935" y="2351"/>
                      <a:ext cx="41" cy="17"/>
                    </a:xfrm>
                    <a:custGeom>
                      <a:rect b="b" l="l" r="r" t="t"/>
                      <a:pathLst>
                        <a:path extrusionOk="0" h="17" w="41">
                          <a:moveTo>
                            <a:pt x="38" y="0"/>
                          </a:moveTo>
                          <a:lnTo>
                            <a:pt x="39" y="2"/>
                          </a:lnTo>
                          <a:lnTo>
                            <a:pt x="41" y="5"/>
                          </a:lnTo>
                          <a:lnTo>
                            <a:pt x="39" y="8"/>
                          </a:lnTo>
                          <a:lnTo>
                            <a:pt x="38" y="11"/>
                          </a:lnTo>
                          <a:lnTo>
                            <a:pt x="38" y="13"/>
                          </a:lnTo>
                          <a:lnTo>
                            <a:pt x="38" y="14"/>
                          </a:lnTo>
                          <a:lnTo>
                            <a:pt x="35" y="13"/>
                          </a:lnTo>
                          <a:lnTo>
                            <a:pt x="33" y="11"/>
                          </a:lnTo>
                          <a:lnTo>
                            <a:pt x="31" y="13"/>
                          </a:lnTo>
                          <a:lnTo>
                            <a:pt x="21" y="11"/>
                          </a:lnTo>
                          <a:lnTo>
                            <a:pt x="10" y="14"/>
                          </a:lnTo>
                          <a:lnTo>
                            <a:pt x="8" y="16"/>
                          </a:lnTo>
                          <a:lnTo>
                            <a:pt x="5" y="17"/>
                          </a:lnTo>
                          <a:lnTo>
                            <a:pt x="2" y="16"/>
                          </a:lnTo>
                          <a:lnTo>
                            <a:pt x="0" y="14"/>
                          </a:lnTo>
                          <a:lnTo>
                            <a:pt x="2" y="8"/>
                          </a:lnTo>
                          <a:lnTo>
                            <a:pt x="6" y="6"/>
                          </a:lnTo>
                          <a:lnTo>
                            <a:pt x="13" y="6"/>
                          </a:lnTo>
                          <a:lnTo>
                            <a:pt x="30" y="8"/>
                          </a:lnTo>
                          <a:lnTo>
                            <a:pt x="22" y="9"/>
                          </a:lnTo>
                          <a:lnTo>
                            <a:pt x="14" y="9"/>
                          </a:lnTo>
                          <a:lnTo>
                            <a:pt x="8" y="9"/>
                          </a:lnTo>
                          <a:lnTo>
                            <a:pt x="3" y="11"/>
                          </a:lnTo>
                          <a:lnTo>
                            <a:pt x="2" y="14"/>
                          </a:lnTo>
                          <a:lnTo>
                            <a:pt x="3" y="14"/>
                          </a:lnTo>
                          <a:lnTo>
                            <a:pt x="8" y="13"/>
                          </a:lnTo>
                          <a:lnTo>
                            <a:pt x="10" y="11"/>
                          </a:lnTo>
                          <a:lnTo>
                            <a:pt x="13" y="11"/>
                          </a:lnTo>
                          <a:lnTo>
                            <a:pt x="35" y="11"/>
                          </a:lnTo>
                          <a:lnTo>
                            <a:pt x="35" y="9"/>
                          </a:lnTo>
                          <a:lnTo>
                            <a:pt x="36" y="8"/>
                          </a:lnTo>
                          <a:lnTo>
                            <a:pt x="38" y="5"/>
                          </a:lnTo>
                          <a:lnTo>
                            <a:pt x="3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8" name="Google Shape;2038;p9"/>
                    <p:cNvSpPr/>
                    <p:nvPr/>
                  </p:nvSpPr>
                  <p:spPr>
                    <a:xfrm>
                      <a:off x="3938" y="2354"/>
                      <a:ext cx="30" cy="2"/>
                    </a:xfrm>
                    <a:custGeom>
                      <a:rect b="b" l="l" r="r" t="t"/>
                      <a:pathLst>
                        <a:path extrusionOk="0" h="2" w="30">
                          <a:moveTo>
                            <a:pt x="2" y="0"/>
                          </a:moveTo>
                          <a:lnTo>
                            <a:pt x="16" y="0"/>
                          </a:lnTo>
                          <a:lnTo>
                            <a:pt x="30" y="0"/>
                          </a:lnTo>
                          <a:lnTo>
                            <a:pt x="30" y="2"/>
                          </a:lnTo>
                          <a:lnTo>
                            <a:pt x="0" y="2"/>
                          </a:lnTo>
                          <a:lnTo>
                            <a:pt x="0" y="0"/>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9" name="Google Shape;2039;p9"/>
                    <p:cNvSpPr/>
                    <p:nvPr/>
                  </p:nvSpPr>
                  <p:spPr>
                    <a:xfrm>
                      <a:off x="4049" y="2354"/>
                      <a:ext cx="105" cy="64"/>
                    </a:xfrm>
                    <a:custGeom>
                      <a:rect b="b" l="l" r="r" t="t"/>
                      <a:pathLst>
                        <a:path extrusionOk="0" h="64" w="105">
                          <a:moveTo>
                            <a:pt x="101" y="0"/>
                          </a:moveTo>
                          <a:lnTo>
                            <a:pt x="103" y="0"/>
                          </a:lnTo>
                          <a:lnTo>
                            <a:pt x="105" y="3"/>
                          </a:lnTo>
                          <a:lnTo>
                            <a:pt x="105" y="8"/>
                          </a:lnTo>
                          <a:lnTo>
                            <a:pt x="103" y="13"/>
                          </a:lnTo>
                          <a:lnTo>
                            <a:pt x="103" y="19"/>
                          </a:lnTo>
                          <a:lnTo>
                            <a:pt x="103" y="22"/>
                          </a:lnTo>
                          <a:lnTo>
                            <a:pt x="103" y="25"/>
                          </a:lnTo>
                          <a:lnTo>
                            <a:pt x="100" y="33"/>
                          </a:lnTo>
                          <a:lnTo>
                            <a:pt x="98" y="38"/>
                          </a:lnTo>
                          <a:lnTo>
                            <a:pt x="98" y="39"/>
                          </a:lnTo>
                          <a:lnTo>
                            <a:pt x="95" y="39"/>
                          </a:lnTo>
                          <a:lnTo>
                            <a:pt x="95" y="42"/>
                          </a:lnTo>
                          <a:lnTo>
                            <a:pt x="94" y="44"/>
                          </a:lnTo>
                          <a:lnTo>
                            <a:pt x="92" y="44"/>
                          </a:lnTo>
                          <a:lnTo>
                            <a:pt x="92" y="49"/>
                          </a:lnTo>
                          <a:lnTo>
                            <a:pt x="91" y="50"/>
                          </a:lnTo>
                          <a:lnTo>
                            <a:pt x="87" y="50"/>
                          </a:lnTo>
                          <a:lnTo>
                            <a:pt x="83" y="55"/>
                          </a:lnTo>
                          <a:lnTo>
                            <a:pt x="81" y="56"/>
                          </a:lnTo>
                          <a:lnTo>
                            <a:pt x="80" y="56"/>
                          </a:lnTo>
                          <a:lnTo>
                            <a:pt x="76" y="60"/>
                          </a:lnTo>
                          <a:lnTo>
                            <a:pt x="69" y="61"/>
                          </a:lnTo>
                          <a:lnTo>
                            <a:pt x="62" y="63"/>
                          </a:lnTo>
                          <a:lnTo>
                            <a:pt x="58" y="63"/>
                          </a:lnTo>
                          <a:lnTo>
                            <a:pt x="55" y="64"/>
                          </a:lnTo>
                          <a:lnTo>
                            <a:pt x="52" y="63"/>
                          </a:lnTo>
                          <a:lnTo>
                            <a:pt x="48" y="64"/>
                          </a:lnTo>
                          <a:lnTo>
                            <a:pt x="39" y="63"/>
                          </a:lnTo>
                          <a:lnTo>
                            <a:pt x="28" y="60"/>
                          </a:lnTo>
                          <a:lnTo>
                            <a:pt x="23" y="60"/>
                          </a:lnTo>
                          <a:lnTo>
                            <a:pt x="19" y="56"/>
                          </a:lnTo>
                          <a:lnTo>
                            <a:pt x="16" y="56"/>
                          </a:lnTo>
                          <a:lnTo>
                            <a:pt x="14" y="53"/>
                          </a:lnTo>
                          <a:lnTo>
                            <a:pt x="8" y="52"/>
                          </a:lnTo>
                          <a:lnTo>
                            <a:pt x="6" y="49"/>
                          </a:lnTo>
                          <a:lnTo>
                            <a:pt x="3" y="45"/>
                          </a:lnTo>
                          <a:lnTo>
                            <a:pt x="0" y="44"/>
                          </a:lnTo>
                          <a:lnTo>
                            <a:pt x="0" y="42"/>
                          </a:lnTo>
                          <a:lnTo>
                            <a:pt x="2" y="41"/>
                          </a:lnTo>
                          <a:lnTo>
                            <a:pt x="5" y="39"/>
                          </a:lnTo>
                          <a:lnTo>
                            <a:pt x="5" y="41"/>
                          </a:lnTo>
                          <a:lnTo>
                            <a:pt x="6" y="42"/>
                          </a:lnTo>
                          <a:lnTo>
                            <a:pt x="8" y="44"/>
                          </a:lnTo>
                          <a:lnTo>
                            <a:pt x="13" y="49"/>
                          </a:lnTo>
                          <a:lnTo>
                            <a:pt x="17" y="50"/>
                          </a:lnTo>
                          <a:lnTo>
                            <a:pt x="22" y="52"/>
                          </a:lnTo>
                          <a:lnTo>
                            <a:pt x="25" y="55"/>
                          </a:lnTo>
                          <a:lnTo>
                            <a:pt x="28" y="55"/>
                          </a:lnTo>
                          <a:lnTo>
                            <a:pt x="31" y="56"/>
                          </a:lnTo>
                          <a:lnTo>
                            <a:pt x="36" y="56"/>
                          </a:lnTo>
                          <a:lnTo>
                            <a:pt x="41" y="58"/>
                          </a:lnTo>
                          <a:lnTo>
                            <a:pt x="44" y="58"/>
                          </a:lnTo>
                          <a:lnTo>
                            <a:pt x="48" y="60"/>
                          </a:lnTo>
                          <a:lnTo>
                            <a:pt x="53" y="60"/>
                          </a:lnTo>
                          <a:lnTo>
                            <a:pt x="56" y="58"/>
                          </a:lnTo>
                          <a:lnTo>
                            <a:pt x="61" y="58"/>
                          </a:lnTo>
                          <a:lnTo>
                            <a:pt x="64" y="56"/>
                          </a:lnTo>
                          <a:lnTo>
                            <a:pt x="69" y="55"/>
                          </a:lnTo>
                          <a:lnTo>
                            <a:pt x="72" y="55"/>
                          </a:lnTo>
                          <a:lnTo>
                            <a:pt x="75" y="53"/>
                          </a:lnTo>
                          <a:lnTo>
                            <a:pt x="80" y="50"/>
                          </a:lnTo>
                          <a:lnTo>
                            <a:pt x="84" y="45"/>
                          </a:lnTo>
                          <a:lnTo>
                            <a:pt x="87" y="45"/>
                          </a:lnTo>
                          <a:lnTo>
                            <a:pt x="87" y="42"/>
                          </a:lnTo>
                          <a:lnTo>
                            <a:pt x="87" y="41"/>
                          </a:lnTo>
                          <a:lnTo>
                            <a:pt x="89" y="41"/>
                          </a:lnTo>
                          <a:lnTo>
                            <a:pt x="92" y="38"/>
                          </a:lnTo>
                          <a:lnTo>
                            <a:pt x="94" y="36"/>
                          </a:lnTo>
                          <a:lnTo>
                            <a:pt x="95" y="33"/>
                          </a:lnTo>
                          <a:lnTo>
                            <a:pt x="95" y="30"/>
                          </a:lnTo>
                          <a:lnTo>
                            <a:pt x="97" y="27"/>
                          </a:lnTo>
                          <a:lnTo>
                            <a:pt x="98" y="24"/>
                          </a:lnTo>
                          <a:lnTo>
                            <a:pt x="100" y="19"/>
                          </a:lnTo>
                          <a:lnTo>
                            <a:pt x="101" y="11"/>
                          </a:lnTo>
                          <a:lnTo>
                            <a:pt x="100" y="3"/>
                          </a:lnTo>
                          <a:lnTo>
                            <a:pt x="98" y="2"/>
                          </a:lnTo>
                          <a:lnTo>
                            <a:pt x="100" y="0"/>
                          </a:lnTo>
                          <a:lnTo>
                            <a:pt x="10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0" name="Google Shape;2040;p9"/>
                    <p:cNvSpPr/>
                    <p:nvPr/>
                  </p:nvSpPr>
                  <p:spPr>
                    <a:xfrm>
                      <a:off x="3795" y="2356"/>
                      <a:ext cx="8" cy="22"/>
                    </a:xfrm>
                    <a:custGeom>
                      <a:rect b="b" l="l" r="r" t="t"/>
                      <a:pathLst>
                        <a:path extrusionOk="0" h="22" w="8">
                          <a:moveTo>
                            <a:pt x="3" y="0"/>
                          </a:moveTo>
                          <a:lnTo>
                            <a:pt x="5" y="0"/>
                          </a:lnTo>
                          <a:lnTo>
                            <a:pt x="5" y="1"/>
                          </a:lnTo>
                          <a:lnTo>
                            <a:pt x="5" y="3"/>
                          </a:lnTo>
                          <a:lnTo>
                            <a:pt x="3" y="6"/>
                          </a:lnTo>
                          <a:lnTo>
                            <a:pt x="5" y="8"/>
                          </a:lnTo>
                          <a:lnTo>
                            <a:pt x="5" y="9"/>
                          </a:lnTo>
                          <a:lnTo>
                            <a:pt x="6" y="12"/>
                          </a:lnTo>
                          <a:lnTo>
                            <a:pt x="6" y="15"/>
                          </a:lnTo>
                          <a:lnTo>
                            <a:pt x="8" y="19"/>
                          </a:lnTo>
                          <a:lnTo>
                            <a:pt x="6" y="22"/>
                          </a:lnTo>
                          <a:lnTo>
                            <a:pt x="3" y="22"/>
                          </a:lnTo>
                          <a:lnTo>
                            <a:pt x="1" y="19"/>
                          </a:lnTo>
                          <a:lnTo>
                            <a:pt x="1" y="15"/>
                          </a:lnTo>
                          <a:lnTo>
                            <a:pt x="0" y="12"/>
                          </a:lnTo>
                          <a:lnTo>
                            <a:pt x="1" y="8"/>
                          </a:lnTo>
                          <a:lnTo>
                            <a:pt x="0" y="4"/>
                          </a:lnTo>
                          <a:lnTo>
                            <a:pt x="0" y="3"/>
                          </a:lnTo>
                          <a:lnTo>
                            <a:pt x="1" y="0"/>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1" name="Google Shape;2041;p9"/>
                    <p:cNvSpPr/>
                    <p:nvPr/>
                  </p:nvSpPr>
                  <p:spPr>
                    <a:xfrm>
                      <a:off x="3845" y="2357"/>
                      <a:ext cx="15" cy="10"/>
                    </a:xfrm>
                    <a:custGeom>
                      <a:rect b="b" l="l" r="r" t="t"/>
                      <a:pathLst>
                        <a:path extrusionOk="0" h="10" w="15">
                          <a:moveTo>
                            <a:pt x="14" y="0"/>
                          </a:moveTo>
                          <a:lnTo>
                            <a:pt x="15" y="3"/>
                          </a:lnTo>
                          <a:lnTo>
                            <a:pt x="15" y="5"/>
                          </a:lnTo>
                          <a:lnTo>
                            <a:pt x="14" y="8"/>
                          </a:lnTo>
                          <a:lnTo>
                            <a:pt x="12" y="10"/>
                          </a:lnTo>
                          <a:lnTo>
                            <a:pt x="9" y="10"/>
                          </a:lnTo>
                          <a:lnTo>
                            <a:pt x="6" y="10"/>
                          </a:lnTo>
                          <a:lnTo>
                            <a:pt x="3" y="10"/>
                          </a:lnTo>
                          <a:lnTo>
                            <a:pt x="0" y="7"/>
                          </a:lnTo>
                          <a:lnTo>
                            <a:pt x="0" y="5"/>
                          </a:lnTo>
                          <a:lnTo>
                            <a:pt x="1" y="3"/>
                          </a:lnTo>
                          <a:lnTo>
                            <a:pt x="6" y="5"/>
                          </a:lnTo>
                          <a:lnTo>
                            <a:pt x="11" y="3"/>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2" name="Google Shape;2042;p9"/>
                    <p:cNvSpPr/>
                    <p:nvPr/>
                  </p:nvSpPr>
                  <p:spPr>
                    <a:xfrm>
                      <a:off x="3835" y="2357"/>
                      <a:ext cx="32" cy="18"/>
                    </a:xfrm>
                    <a:custGeom>
                      <a:rect b="b" l="l" r="r" t="t"/>
                      <a:pathLst>
                        <a:path extrusionOk="0" h="18" w="32">
                          <a:moveTo>
                            <a:pt x="30" y="0"/>
                          </a:moveTo>
                          <a:lnTo>
                            <a:pt x="32" y="2"/>
                          </a:lnTo>
                          <a:lnTo>
                            <a:pt x="32" y="5"/>
                          </a:lnTo>
                          <a:lnTo>
                            <a:pt x="30" y="7"/>
                          </a:lnTo>
                          <a:lnTo>
                            <a:pt x="28" y="10"/>
                          </a:lnTo>
                          <a:lnTo>
                            <a:pt x="30" y="11"/>
                          </a:lnTo>
                          <a:lnTo>
                            <a:pt x="30" y="13"/>
                          </a:lnTo>
                          <a:lnTo>
                            <a:pt x="28" y="14"/>
                          </a:lnTo>
                          <a:lnTo>
                            <a:pt x="25" y="14"/>
                          </a:lnTo>
                          <a:lnTo>
                            <a:pt x="22" y="16"/>
                          </a:lnTo>
                          <a:lnTo>
                            <a:pt x="19" y="18"/>
                          </a:lnTo>
                          <a:lnTo>
                            <a:pt x="13" y="18"/>
                          </a:lnTo>
                          <a:lnTo>
                            <a:pt x="4" y="11"/>
                          </a:lnTo>
                          <a:lnTo>
                            <a:pt x="5" y="10"/>
                          </a:lnTo>
                          <a:lnTo>
                            <a:pt x="4" y="10"/>
                          </a:lnTo>
                          <a:lnTo>
                            <a:pt x="0" y="8"/>
                          </a:lnTo>
                          <a:lnTo>
                            <a:pt x="2" y="5"/>
                          </a:lnTo>
                          <a:lnTo>
                            <a:pt x="4" y="5"/>
                          </a:lnTo>
                          <a:lnTo>
                            <a:pt x="4" y="3"/>
                          </a:lnTo>
                          <a:lnTo>
                            <a:pt x="8" y="8"/>
                          </a:lnTo>
                          <a:lnTo>
                            <a:pt x="10" y="11"/>
                          </a:lnTo>
                          <a:lnTo>
                            <a:pt x="13" y="11"/>
                          </a:lnTo>
                          <a:lnTo>
                            <a:pt x="16" y="13"/>
                          </a:lnTo>
                          <a:lnTo>
                            <a:pt x="19" y="13"/>
                          </a:lnTo>
                          <a:lnTo>
                            <a:pt x="24" y="11"/>
                          </a:lnTo>
                          <a:lnTo>
                            <a:pt x="27" y="8"/>
                          </a:lnTo>
                          <a:lnTo>
                            <a:pt x="28" y="0"/>
                          </a:lnTo>
                          <a:lnTo>
                            <a:pt x="3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3" name="Google Shape;2043;p9"/>
                    <p:cNvSpPr/>
                    <p:nvPr/>
                  </p:nvSpPr>
                  <p:spPr>
                    <a:xfrm>
                      <a:off x="4135" y="2359"/>
                      <a:ext cx="5" cy="16"/>
                    </a:xfrm>
                    <a:custGeom>
                      <a:rect b="b" l="l" r="r" t="t"/>
                      <a:pathLst>
                        <a:path extrusionOk="0" h="16" w="5">
                          <a:moveTo>
                            <a:pt x="1" y="0"/>
                          </a:moveTo>
                          <a:lnTo>
                            <a:pt x="5" y="8"/>
                          </a:lnTo>
                          <a:lnTo>
                            <a:pt x="3" y="12"/>
                          </a:lnTo>
                          <a:lnTo>
                            <a:pt x="1" y="16"/>
                          </a:lnTo>
                          <a:lnTo>
                            <a:pt x="0" y="16"/>
                          </a:lnTo>
                          <a:lnTo>
                            <a:pt x="1" y="14"/>
                          </a:lnTo>
                          <a:lnTo>
                            <a:pt x="1" y="12"/>
                          </a:ln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9"/>
                    <p:cNvSpPr/>
                    <p:nvPr/>
                  </p:nvSpPr>
                  <p:spPr>
                    <a:xfrm>
                      <a:off x="3800" y="2362"/>
                      <a:ext cx="109" cy="52"/>
                    </a:xfrm>
                    <a:custGeom>
                      <a:rect b="b" l="l" r="r" t="t"/>
                      <a:pathLst>
                        <a:path extrusionOk="0" h="52" w="109">
                          <a:moveTo>
                            <a:pt x="104" y="0"/>
                          </a:moveTo>
                          <a:lnTo>
                            <a:pt x="107" y="3"/>
                          </a:lnTo>
                          <a:lnTo>
                            <a:pt x="109" y="3"/>
                          </a:lnTo>
                          <a:lnTo>
                            <a:pt x="109" y="5"/>
                          </a:lnTo>
                          <a:lnTo>
                            <a:pt x="109" y="6"/>
                          </a:lnTo>
                          <a:lnTo>
                            <a:pt x="107" y="9"/>
                          </a:lnTo>
                          <a:lnTo>
                            <a:pt x="106" y="16"/>
                          </a:lnTo>
                          <a:lnTo>
                            <a:pt x="104" y="20"/>
                          </a:lnTo>
                          <a:lnTo>
                            <a:pt x="101" y="27"/>
                          </a:lnTo>
                          <a:lnTo>
                            <a:pt x="99" y="28"/>
                          </a:lnTo>
                          <a:lnTo>
                            <a:pt x="98" y="31"/>
                          </a:lnTo>
                          <a:lnTo>
                            <a:pt x="93" y="34"/>
                          </a:lnTo>
                          <a:lnTo>
                            <a:pt x="93" y="37"/>
                          </a:lnTo>
                          <a:lnTo>
                            <a:pt x="90" y="37"/>
                          </a:lnTo>
                          <a:lnTo>
                            <a:pt x="88" y="41"/>
                          </a:lnTo>
                          <a:lnTo>
                            <a:pt x="88" y="42"/>
                          </a:lnTo>
                          <a:lnTo>
                            <a:pt x="84" y="44"/>
                          </a:lnTo>
                          <a:lnTo>
                            <a:pt x="84" y="45"/>
                          </a:lnTo>
                          <a:lnTo>
                            <a:pt x="82" y="45"/>
                          </a:lnTo>
                          <a:lnTo>
                            <a:pt x="79" y="47"/>
                          </a:lnTo>
                          <a:lnTo>
                            <a:pt x="78" y="48"/>
                          </a:lnTo>
                          <a:lnTo>
                            <a:pt x="76" y="48"/>
                          </a:lnTo>
                          <a:lnTo>
                            <a:pt x="71" y="48"/>
                          </a:lnTo>
                          <a:lnTo>
                            <a:pt x="68" y="50"/>
                          </a:lnTo>
                          <a:lnTo>
                            <a:pt x="65" y="50"/>
                          </a:lnTo>
                          <a:lnTo>
                            <a:pt x="62" y="52"/>
                          </a:lnTo>
                          <a:lnTo>
                            <a:pt x="57" y="50"/>
                          </a:lnTo>
                          <a:lnTo>
                            <a:pt x="53" y="52"/>
                          </a:lnTo>
                          <a:lnTo>
                            <a:pt x="48" y="50"/>
                          </a:lnTo>
                          <a:lnTo>
                            <a:pt x="40" y="50"/>
                          </a:lnTo>
                          <a:lnTo>
                            <a:pt x="35" y="50"/>
                          </a:lnTo>
                          <a:lnTo>
                            <a:pt x="31" y="48"/>
                          </a:lnTo>
                          <a:lnTo>
                            <a:pt x="28" y="48"/>
                          </a:lnTo>
                          <a:lnTo>
                            <a:pt x="23" y="45"/>
                          </a:lnTo>
                          <a:lnTo>
                            <a:pt x="20" y="44"/>
                          </a:lnTo>
                          <a:lnTo>
                            <a:pt x="18" y="42"/>
                          </a:lnTo>
                          <a:lnTo>
                            <a:pt x="15" y="41"/>
                          </a:lnTo>
                          <a:lnTo>
                            <a:pt x="14" y="39"/>
                          </a:lnTo>
                          <a:lnTo>
                            <a:pt x="12" y="39"/>
                          </a:lnTo>
                          <a:lnTo>
                            <a:pt x="9" y="37"/>
                          </a:lnTo>
                          <a:lnTo>
                            <a:pt x="7" y="34"/>
                          </a:lnTo>
                          <a:lnTo>
                            <a:pt x="4" y="30"/>
                          </a:lnTo>
                          <a:lnTo>
                            <a:pt x="3" y="27"/>
                          </a:lnTo>
                          <a:lnTo>
                            <a:pt x="3" y="25"/>
                          </a:lnTo>
                          <a:lnTo>
                            <a:pt x="1" y="25"/>
                          </a:lnTo>
                          <a:lnTo>
                            <a:pt x="0" y="20"/>
                          </a:lnTo>
                          <a:lnTo>
                            <a:pt x="0" y="19"/>
                          </a:lnTo>
                          <a:lnTo>
                            <a:pt x="3" y="19"/>
                          </a:lnTo>
                          <a:lnTo>
                            <a:pt x="4" y="20"/>
                          </a:lnTo>
                          <a:lnTo>
                            <a:pt x="6" y="22"/>
                          </a:lnTo>
                          <a:lnTo>
                            <a:pt x="7" y="22"/>
                          </a:lnTo>
                          <a:lnTo>
                            <a:pt x="7" y="25"/>
                          </a:lnTo>
                          <a:lnTo>
                            <a:pt x="9" y="27"/>
                          </a:lnTo>
                          <a:lnTo>
                            <a:pt x="12" y="33"/>
                          </a:lnTo>
                          <a:lnTo>
                            <a:pt x="14" y="34"/>
                          </a:lnTo>
                          <a:lnTo>
                            <a:pt x="15" y="34"/>
                          </a:lnTo>
                          <a:lnTo>
                            <a:pt x="18" y="36"/>
                          </a:lnTo>
                          <a:lnTo>
                            <a:pt x="18" y="37"/>
                          </a:lnTo>
                          <a:lnTo>
                            <a:pt x="20" y="37"/>
                          </a:lnTo>
                          <a:lnTo>
                            <a:pt x="23" y="39"/>
                          </a:lnTo>
                          <a:lnTo>
                            <a:pt x="23" y="41"/>
                          </a:lnTo>
                          <a:lnTo>
                            <a:pt x="25" y="41"/>
                          </a:lnTo>
                          <a:lnTo>
                            <a:pt x="28" y="42"/>
                          </a:lnTo>
                          <a:lnTo>
                            <a:pt x="29" y="44"/>
                          </a:lnTo>
                          <a:lnTo>
                            <a:pt x="31" y="44"/>
                          </a:lnTo>
                          <a:lnTo>
                            <a:pt x="35" y="45"/>
                          </a:lnTo>
                          <a:lnTo>
                            <a:pt x="37" y="45"/>
                          </a:lnTo>
                          <a:lnTo>
                            <a:pt x="39" y="45"/>
                          </a:lnTo>
                          <a:lnTo>
                            <a:pt x="43" y="45"/>
                          </a:lnTo>
                          <a:lnTo>
                            <a:pt x="46" y="45"/>
                          </a:lnTo>
                          <a:lnTo>
                            <a:pt x="53" y="47"/>
                          </a:lnTo>
                          <a:lnTo>
                            <a:pt x="57" y="45"/>
                          </a:lnTo>
                          <a:lnTo>
                            <a:pt x="62" y="47"/>
                          </a:lnTo>
                          <a:lnTo>
                            <a:pt x="67" y="45"/>
                          </a:lnTo>
                          <a:lnTo>
                            <a:pt x="71" y="44"/>
                          </a:lnTo>
                          <a:lnTo>
                            <a:pt x="74" y="42"/>
                          </a:lnTo>
                          <a:lnTo>
                            <a:pt x="81" y="39"/>
                          </a:lnTo>
                          <a:lnTo>
                            <a:pt x="87" y="34"/>
                          </a:lnTo>
                          <a:lnTo>
                            <a:pt x="88" y="34"/>
                          </a:lnTo>
                          <a:lnTo>
                            <a:pt x="90" y="33"/>
                          </a:lnTo>
                          <a:lnTo>
                            <a:pt x="92" y="30"/>
                          </a:lnTo>
                          <a:lnTo>
                            <a:pt x="93" y="28"/>
                          </a:lnTo>
                          <a:lnTo>
                            <a:pt x="96" y="22"/>
                          </a:lnTo>
                          <a:lnTo>
                            <a:pt x="98" y="20"/>
                          </a:lnTo>
                          <a:lnTo>
                            <a:pt x="99" y="17"/>
                          </a:lnTo>
                          <a:lnTo>
                            <a:pt x="102" y="11"/>
                          </a:lnTo>
                          <a:lnTo>
                            <a:pt x="104" y="5"/>
                          </a:lnTo>
                          <a:lnTo>
                            <a:pt x="10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9"/>
                    <p:cNvSpPr/>
                    <p:nvPr/>
                  </p:nvSpPr>
                  <p:spPr>
                    <a:xfrm>
                      <a:off x="4012" y="2365"/>
                      <a:ext cx="32" cy="10"/>
                    </a:xfrm>
                    <a:custGeom>
                      <a:rect b="b" l="l" r="r" t="t"/>
                      <a:pathLst>
                        <a:path extrusionOk="0" h="10" w="32">
                          <a:moveTo>
                            <a:pt x="29" y="0"/>
                          </a:moveTo>
                          <a:lnTo>
                            <a:pt x="31" y="2"/>
                          </a:lnTo>
                          <a:lnTo>
                            <a:pt x="32" y="3"/>
                          </a:lnTo>
                          <a:lnTo>
                            <a:pt x="32" y="8"/>
                          </a:lnTo>
                          <a:lnTo>
                            <a:pt x="32" y="10"/>
                          </a:lnTo>
                          <a:lnTo>
                            <a:pt x="29" y="6"/>
                          </a:lnTo>
                          <a:lnTo>
                            <a:pt x="29" y="3"/>
                          </a:lnTo>
                          <a:lnTo>
                            <a:pt x="15" y="5"/>
                          </a:lnTo>
                          <a:lnTo>
                            <a:pt x="7" y="6"/>
                          </a:lnTo>
                          <a:lnTo>
                            <a:pt x="0" y="6"/>
                          </a:lnTo>
                          <a:lnTo>
                            <a:pt x="15" y="3"/>
                          </a:lnTo>
                          <a:lnTo>
                            <a:pt x="29" y="2"/>
                          </a:lnTo>
                          <a:lnTo>
                            <a:pt x="2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9"/>
                    <p:cNvSpPr/>
                    <p:nvPr/>
                  </p:nvSpPr>
                  <p:spPr>
                    <a:xfrm>
                      <a:off x="3970" y="2367"/>
                      <a:ext cx="4" cy="6"/>
                    </a:xfrm>
                    <a:custGeom>
                      <a:rect b="b" l="l" r="r" t="t"/>
                      <a:pathLst>
                        <a:path extrusionOk="0" h="6" w="4">
                          <a:moveTo>
                            <a:pt x="3" y="0"/>
                          </a:moveTo>
                          <a:lnTo>
                            <a:pt x="4" y="1"/>
                          </a:lnTo>
                          <a:lnTo>
                            <a:pt x="4" y="3"/>
                          </a:lnTo>
                          <a:lnTo>
                            <a:pt x="3" y="4"/>
                          </a:lnTo>
                          <a:lnTo>
                            <a:pt x="1" y="6"/>
                          </a:lnTo>
                          <a:lnTo>
                            <a:pt x="0" y="6"/>
                          </a:lnTo>
                          <a:lnTo>
                            <a:pt x="1" y="4"/>
                          </a:lnTo>
                          <a:lnTo>
                            <a:pt x="1" y="3"/>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9"/>
                    <p:cNvSpPr/>
                    <p:nvPr/>
                  </p:nvSpPr>
                  <p:spPr>
                    <a:xfrm>
                      <a:off x="3834" y="2368"/>
                      <a:ext cx="58" cy="28"/>
                    </a:xfrm>
                    <a:custGeom>
                      <a:rect b="b" l="l" r="r" t="t"/>
                      <a:pathLst>
                        <a:path extrusionOk="0" h="28" w="58">
                          <a:moveTo>
                            <a:pt x="58" y="0"/>
                          </a:moveTo>
                          <a:lnTo>
                            <a:pt x="58" y="5"/>
                          </a:lnTo>
                          <a:lnTo>
                            <a:pt x="56" y="8"/>
                          </a:lnTo>
                          <a:lnTo>
                            <a:pt x="53" y="13"/>
                          </a:lnTo>
                          <a:lnTo>
                            <a:pt x="50" y="16"/>
                          </a:lnTo>
                          <a:lnTo>
                            <a:pt x="48" y="17"/>
                          </a:lnTo>
                          <a:lnTo>
                            <a:pt x="47" y="19"/>
                          </a:lnTo>
                          <a:lnTo>
                            <a:pt x="42" y="22"/>
                          </a:lnTo>
                          <a:lnTo>
                            <a:pt x="37" y="25"/>
                          </a:lnTo>
                          <a:lnTo>
                            <a:pt x="33" y="27"/>
                          </a:lnTo>
                          <a:lnTo>
                            <a:pt x="26" y="28"/>
                          </a:lnTo>
                          <a:lnTo>
                            <a:pt x="19" y="28"/>
                          </a:lnTo>
                          <a:lnTo>
                            <a:pt x="5" y="27"/>
                          </a:lnTo>
                          <a:lnTo>
                            <a:pt x="0" y="22"/>
                          </a:lnTo>
                          <a:lnTo>
                            <a:pt x="3" y="24"/>
                          </a:lnTo>
                          <a:lnTo>
                            <a:pt x="5" y="25"/>
                          </a:lnTo>
                          <a:lnTo>
                            <a:pt x="11" y="27"/>
                          </a:lnTo>
                          <a:lnTo>
                            <a:pt x="23" y="27"/>
                          </a:lnTo>
                          <a:lnTo>
                            <a:pt x="36" y="24"/>
                          </a:lnTo>
                          <a:lnTo>
                            <a:pt x="42" y="21"/>
                          </a:lnTo>
                          <a:lnTo>
                            <a:pt x="47" y="16"/>
                          </a:lnTo>
                          <a:lnTo>
                            <a:pt x="50" y="13"/>
                          </a:lnTo>
                          <a:lnTo>
                            <a:pt x="54" y="8"/>
                          </a:lnTo>
                          <a:lnTo>
                            <a:pt x="5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9"/>
                    <p:cNvSpPr/>
                    <p:nvPr/>
                  </p:nvSpPr>
                  <p:spPr>
                    <a:xfrm>
                      <a:off x="3991" y="2368"/>
                      <a:ext cx="19" cy="7"/>
                    </a:xfrm>
                    <a:custGeom>
                      <a:rect b="b" l="l" r="r" t="t"/>
                      <a:pathLst>
                        <a:path extrusionOk="0" h="7" w="19">
                          <a:moveTo>
                            <a:pt x="5" y="0"/>
                          </a:moveTo>
                          <a:lnTo>
                            <a:pt x="8" y="2"/>
                          </a:lnTo>
                          <a:lnTo>
                            <a:pt x="10" y="3"/>
                          </a:lnTo>
                          <a:lnTo>
                            <a:pt x="13" y="3"/>
                          </a:lnTo>
                          <a:lnTo>
                            <a:pt x="14" y="3"/>
                          </a:lnTo>
                          <a:lnTo>
                            <a:pt x="18" y="2"/>
                          </a:lnTo>
                          <a:lnTo>
                            <a:pt x="19" y="3"/>
                          </a:lnTo>
                          <a:lnTo>
                            <a:pt x="16" y="5"/>
                          </a:lnTo>
                          <a:lnTo>
                            <a:pt x="13" y="7"/>
                          </a:lnTo>
                          <a:lnTo>
                            <a:pt x="8" y="3"/>
                          </a:lnTo>
                          <a:lnTo>
                            <a:pt x="3" y="3"/>
                          </a:lnTo>
                          <a:lnTo>
                            <a:pt x="2" y="3"/>
                          </a:lnTo>
                          <a:lnTo>
                            <a:pt x="0" y="2"/>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9"/>
                    <p:cNvSpPr/>
                    <p:nvPr/>
                  </p:nvSpPr>
                  <p:spPr>
                    <a:xfrm>
                      <a:off x="4113" y="2379"/>
                      <a:ext cx="20" cy="19"/>
                    </a:xfrm>
                    <a:custGeom>
                      <a:rect b="b" l="l" r="r" t="t"/>
                      <a:pathLst>
                        <a:path extrusionOk="0" h="19" w="20">
                          <a:moveTo>
                            <a:pt x="20" y="0"/>
                          </a:moveTo>
                          <a:lnTo>
                            <a:pt x="19" y="3"/>
                          </a:lnTo>
                          <a:lnTo>
                            <a:pt x="17" y="8"/>
                          </a:lnTo>
                          <a:lnTo>
                            <a:pt x="14" y="11"/>
                          </a:lnTo>
                          <a:lnTo>
                            <a:pt x="11" y="14"/>
                          </a:lnTo>
                          <a:lnTo>
                            <a:pt x="8" y="16"/>
                          </a:lnTo>
                          <a:lnTo>
                            <a:pt x="5" y="17"/>
                          </a:lnTo>
                          <a:lnTo>
                            <a:pt x="3" y="19"/>
                          </a:lnTo>
                          <a:lnTo>
                            <a:pt x="0" y="19"/>
                          </a:lnTo>
                          <a:lnTo>
                            <a:pt x="6" y="16"/>
                          </a:lnTo>
                          <a:lnTo>
                            <a:pt x="9" y="13"/>
                          </a:lnTo>
                          <a:lnTo>
                            <a:pt x="12" y="11"/>
                          </a:lnTo>
                          <a:lnTo>
                            <a:pt x="17" y="5"/>
                          </a:lnTo>
                          <a:lnTo>
                            <a:pt x="2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9"/>
                    <p:cNvSpPr/>
                    <p:nvPr/>
                  </p:nvSpPr>
                  <p:spPr>
                    <a:xfrm>
                      <a:off x="4104" y="2379"/>
                      <a:ext cx="25" cy="14"/>
                    </a:xfrm>
                    <a:custGeom>
                      <a:rect b="b" l="l" r="r" t="t"/>
                      <a:pathLst>
                        <a:path extrusionOk="0" h="14" w="25">
                          <a:moveTo>
                            <a:pt x="23" y="0"/>
                          </a:moveTo>
                          <a:lnTo>
                            <a:pt x="25" y="0"/>
                          </a:lnTo>
                          <a:lnTo>
                            <a:pt x="23" y="5"/>
                          </a:lnTo>
                          <a:lnTo>
                            <a:pt x="21" y="6"/>
                          </a:lnTo>
                          <a:lnTo>
                            <a:pt x="20" y="8"/>
                          </a:lnTo>
                          <a:lnTo>
                            <a:pt x="18" y="11"/>
                          </a:lnTo>
                          <a:lnTo>
                            <a:pt x="17" y="11"/>
                          </a:lnTo>
                          <a:lnTo>
                            <a:pt x="12" y="14"/>
                          </a:lnTo>
                          <a:lnTo>
                            <a:pt x="0" y="5"/>
                          </a:lnTo>
                          <a:lnTo>
                            <a:pt x="4" y="5"/>
                          </a:lnTo>
                          <a:lnTo>
                            <a:pt x="6" y="5"/>
                          </a:lnTo>
                          <a:lnTo>
                            <a:pt x="4" y="6"/>
                          </a:lnTo>
                          <a:lnTo>
                            <a:pt x="3" y="6"/>
                          </a:lnTo>
                          <a:lnTo>
                            <a:pt x="6" y="10"/>
                          </a:lnTo>
                          <a:lnTo>
                            <a:pt x="11" y="11"/>
                          </a:lnTo>
                          <a:lnTo>
                            <a:pt x="14" y="11"/>
                          </a:lnTo>
                          <a:lnTo>
                            <a:pt x="18" y="8"/>
                          </a:lnTo>
                          <a:lnTo>
                            <a:pt x="20" y="5"/>
                          </a:lnTo>
                          <a:lnTo>
                            <a:pt x="23" y="2"/>
                          </a:lnTo>
                          <a:lnTo>
                            <a:pt x="2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1" name="Google Shape;2051;p9"/>
                    <p:cNvSpPr/>
                    <p:nvPr/>
                  </p:nvSpPr>
                  <p:spPr>
                    <a:xfrm>
                      <a:off x="3842" y="2382"/>
                      <a:ext cx="26" cy="10"/>
                    </a:xfrm>
                    <a:custGeom>
                      <a:rect b="b" l="l" r="r" t="t"/>
                      <a:pathLst>
                        <a:path extrusionOk="0" h="10" w="26">
                          <a:moveTo>
                            <a:pt x="7" y="0"/>
                          </a:moveTo>
                          <a:lnTo>
                            <a:pt x="9" y="2"/>
                          </a:lnTo>
                          <a:lnTo>
                            <a:pt x="7" y="2"/>
                          </a:lnTo>
                          <a:lnTo>
                            <a:pt x="6" y="3"/>
                          </a:lnTo>
                          <a:lnTo>
                            <a:pt x="4" y="5"/>
                          </a:lnTo>
                          <a:lnTo>
                            <a:pt x="3" y="8"/>
                          </a:lnTo>
                          <a:lnTo>
                            <a:pt x="12" y="8"/>
                          </a:lnTo>
                          <a:lnTo>
                            <a:pt x="23" y="7"/>
                          </a:lnTo>
                          <a:lnTo>
                            <a:pt x="20" y="5"/>
                          </a:lnTo>
                          <a:lnTo>
                            <a:pt x="17" y="3"/>
                          </a:lnTo>
                          <a:lnTo>
                            <a:pt x="12" y="2"/>
                          </a:lnTo>
                          <a:lnTo>
                            <a:pt x="15" y="2"/>
                          </a:lnTo>
                          <a:lnTo>
                            <a:pt x="18" y="3"/>
                          </a:lnTo>
                          <a:lnTo>
                            <a:pt x="23" y="5"/>
                          </a:lnTo>
                          <a:lnTo>
                            <a:pt x="26" y="7"/>
                          </a:lnTo>
                          <a:lnTo>
                            <a:pt x="26" y="8"/>
                          </a:lnTo>
                          <a:lnTo>
                            <a:pt x="25" y="8"/>
                          </a:lnTo>
                          <a:lnTo>
                            <a:pt x="21" y="8"/>
                          </a:lnTo>
                          <a:lnTo>
                            <a:pt x="17" y="10"/>
                          </a:lnTo>
                          <a:lnTo>
                            <a:pt x="11" y="10"/>
                          </a:lnTo>
                          <a:lnTo>
                            <a:pt x="0" y="10"/>
                          </a:lnTo>
                          <a:lnTo>
                            <a:pt x="0" y="7"/>
                          </a:lnTo>
                          <a:lnTo>
                            <a:pt x="1" y="5"/>
                          </a:lnTo>
                          <a:lnTo>
                            <a:pt x="6" y="2"/>
                          </a:lnTo>
                          <a:lnTo>
                            <a:pt x="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2" name="Google Shape;2052;p9"/>
                    <p:cNvSpPr/>
                    <p:nvPr/>
                  </p:nvSpPr>
                  <p:spPr>
                    <a:xfrm>
                      <a:off x="4085" y="2387"/>
                      <a:ext cx="25" cy="12"/>
                    </a:xfrm>
                    <a:custGeom>
                      <a:rect b="b" l="l" r="r" t="t"/>
                      <a:pathLst>
                        <a:path extrusionOk="0" h="12" w="25">
                          <a:moveTo>
                            <a:pt x="14" y="0"/>
                          </a:moveTo>
                          <a:lnTo>
                            <a:pt x="12" y="2"/>
                          </a:lnTo>
                          <a:lnTo>
                            <a:pt x="11" y="3"/>
                          </a:lnTo>
                          <a:lnTo>
                            <a:pt x="8" y="5"/>
                          </a:lnTo>
                          <a:lnTo>
                            <a:pt x="5" y="8"/>
                          </a:lnTo>
                          <a:lnTo>
                            <a:pt x="8" y="9"/>
                          </a:lnTo>
                          <a:lnTo>
                            <a:pt x="11" y="9"/>
                          </a:lnTo>
                          <a:lnTo>
                            <a:pt x="19" y="8"/>
                          </a:lnTo>
                          <a:lnTo>
                            <a:pt x="20" y="8"/>
                          </a:lnTo>
                          <a:lnTo>
                            <a:pt x="22" y="8"/>
                          </a:lnTo>
                          <a:lnTo>
                            <a:pt x="23" y="8"/>
                          </a:lnTo>
                          <a:lnTo>
                            <a:pt x="16" y="2"/>
                          </a:lnTo>
                          <a:lnTo>
                            <a:pt x="16" y="0"/>
                          </a:lnTo>
                          <a:lnTo>
                            <a:pt x="20" y="3"/>
                          </a:lnTo>
                          <a:lnTo>
                            <a:pt x="22" y="5"/>
                          </a:lnTo>
                          <a:lnTo>
                            <a:pt x="23" y="5"/>
                          </a:lnTo>
                          <a:lnTo>
                            <a:pt x="25" y="9"/>
                          </a:lnTo>
                          <a:lnTo>
                            <a:pt x="22" y="9"/>
                          </a:lnTo>
                          <a:lnTo>
                            <a:pt x="19" y="11"/>
                          </a:lnTo>
                          <a:lnTo>
                            <a:pt x="16" y="12"/>
                          </a:lnTo>
                          <a:lnTo>
                            <a:pt x="12" y="12"/>
                          </a:lnTo>
                          <a:lnTo>
                            <a:pt x="1" y="11"/>
                          </a:lnTo>
                          <a:lnTo>
                            <a:pt x="0" y="8"/>
                          </a:lnTo>
                          <a:lnTo>
                            <a:pt x="6" y="5"/>
                          </a:lnTo>
                          <a:lnTo>
                            <a:pt x="11" y="2"/>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9"/>
                    <p:cNvSpPr/>
                    <p:nvPr/>
                  </p:nvSpPr>
                  <p:spPr>
                    <a:xfrm>
                      <a:off x="4080" y="2398"/>
                      <a:ext cx="30" cy="5"/>
                    </a:xfrm>
                    <a:custGeom>
                      <a:rect b="b" l="l" r="r" t="t"/>
                      <a:pathLst>
                        <a:path extrusionOk="0" h="5" w="30">
                          <a:moveTo>
                            <a:pt x="0" y="0"/>
                          </a:moveTo>
                          <a:lnTo>
                            <a:pt x="6" y="1"/>
                          </a:lnTo>
                          <a:lnTo>
                            <a:pt x="14" y="3"/>
                          </a:lnTo>
                          <a:lnTo>
                            <a:pt x="30" y="1"/>
                          </a:lnTo>
                          <a:lnTo>
                            <a:pt x="22" y="5"/>
                          </a:lnTo>
                          <a:lnTo>
                            <a:pt x="11" y="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54" name="Google Shape;2054;p9"/>
                <p:cNvGrpSpPr/>
                <p:nvPr/>
              </p:nvGrpSpPr>
              <p:grpSpPr>
                <a:xfrm>
                  <a:off x="6648450" y="5257800"/>
                  <a:ext cx="471488" cy="377825"/>
                  <a:chOff x="3867" y="2566"/>
                  <a:chExt cx="297" cy="238"/>
                </a:xfrm>
              </p:grpSpPr>
              <p:sp>
                <p:nvSpPr>
                  <p:cNvPr id="2055" name="Google Shape;2055;p9"/>
                  <p:cNvSpPr/>
                  <p:nvPr/>
                </p:nvSpPr>
                <p:spPr>
                  <a:xfrm>
                    <a:off x="3867" y="2590"/>
                    <a:ext cx="265" cy="214"/>
                  </a:xfrm>
                  <a:custGeom>
                    <a:rect b="b" l="l" r="r" t="t"/>
                    <a:pathLst>
                      <a:path extrusionOk="0" h="214" w="265">
                        <a:moveTo>
                          <a:pt x="148" y="167"/>
                        </a:moveTo>
                        <a:lnTo>
                          <a:pt x="137" y="167"/>
                        </a:lnTo>
                        <a:lnTo>
                          <a:pt x="137" y="165"/>
                        </a:lnTo>
                        <a:lnTo>
                          <a:pt x="135" y="164"/>
                        </a:lnTo>
                        <a:lnTo>
                          <a:pt x="135" y="162"/>
                        </a:lnTo>
                        <a:lnTo>
                          <a:pt x="132" y="162"/>
                        </a:lnTo>
                        <a:lnTo>
                          <a:pt x="131" y="164"/>
                        </a:lnTo>
                        <a:lnTo>
                          <a:pt x="129" y="164"/>
                        </a:lnTo>
                        <a:lnTo>
                          <a:pt x="126" y="164"/>
                        </a:lnTo>
                        <a:lnTo>
                          <a:pt x="124" y="165"/>
                        </a:lnTo>
                        <a:lnTo>
                          <a:pt x="123" y="165"/>
                        </a:lnTo>
                        <a:lnTo>
                          <a:pt x="121" y="167"/>
                        </a:lnTo>
                        <a:lnTo>
                          <a:pt x="118" y="167"/>
                        </a:lnTo>
                        <a:lnTo>
                          <a:pt x="117" y="167"/>
                        </a:lnTo>
                        <a:lnTo>
                          <a:pt x="115" y="168"/>
                        </a:lnTo>
                        <a:lnTo>
                          <a:pt x="112" y="168"/>
                        </a:lnTo>
                        <a:lnTo>
                          <a:pt x="110" y="170"/>
                        </a:lnTo>
                        <a:lnTo>
                          <a:pt x="109" y="170"/>
                        </a:lnTo>
                        <a:lnTo>
                          <a:pt x="106" y="171"/>
                        </a:lnTo>
                        <a:lnTo>
                          <a:pt x="104" y="171"/>
                        </a:lnTo>
                        <a:lnTo>
                          <a:pt x="103" y="171"/>
                        </a:lnTo>
                        <a:lnTo>
                          <a:pt x="103" y="175"/>
                        </a:lnTo>
                        <a:lnTo>
                          <a:pt x="103" y="176"/>
                        </a:lnTo>
                        <a:lnTo>
                          <a:pt x="103" y="179"/>
                        </a:lnTo>
                        <a:lnTo>
                          <a:pt x="104" y="181"/>
                        </a:lnTo>
                        <a:lnTo>
                          <a:pt x="104" y="182"/>
                        </a:lnTo>
                        <a:lnTo>
                          <a:pt x="104" y="184"/>
                        </a:lnTo>
                        <a:lnTo>
                          <a:pt x="104" y="185"/>
                        </a:lnTo>
                        <a:lnTo>
                          <a:pt x="107" y="185"/>
                        </a:lnTo>
                        <a:lnTo>
                          <a:pt x="109" y="184"/>
                        </a:lnTo>
                        <a:lnTo>
                          <a:pt x="110" y="184"/>
                        </a:lnTo>
                        <a:lnTo>
                          <a:pt x="113" y="184"/>
                        </a:lnTo>
                        <a:lnTo>
                          <a:pt x="115" y="182"/>
                        </a:lnTo>
                        <a:lnTo>
                          <a:pt x="117" y="182"/>
                        </a:lnTo>
                        <a:lnTo>
                          <a:pt x="118" y="181"/>
                        </a:lnTo>
                        <a:lnTo>
                          <a:pt x="121" y="181"/>
                        </a:lnTo>
                        <a:lnTo>
                          <a:pt x="123" y="179"/>
                        </a:lnTo>
                        <a:lnTo>
                          <a:pt x="124" y="179"/>
                        </a:lnTo>
                        <a:lnTo>
                          <a:pt x="127" y="178"/>
                        </a:lnTo>
                        <a:lnTo>
                          <a:pt x="129" y="178"/>
                        </a:lnTo>
                        <a:lnTo>
                          <a:pt x="131" y="176"/>
                        </a:lnTo>
                        <a:lnTo>
                          <a:pt x="132" y="176"/>
                        </a:lnTo>
                        <a:lnTo>
                          <a:pt x="135" y="176"/>
                        </a:lnTo>
                        <a:lnTo>
                          <a:pt x="137" y="175"/>
                        </a:lnTo>
                        <a:lnTo>
                          <a:pt x="137" y="171"/>
                        </a:lnTo>
                        <a:lnTo>
                          <a:pt x="137" y="170"/>
                        </a:lnTo>
                        <a:lnTo>
                          <a:pt x="137" y="168"/>
                        </a:lnTo>
                        <a:lnTo>
                          <a:pt x="137" y="167"/>
                        </a:lnTo>
                        <a:lnTo>
                          <a:pt x="148" y="167"/>
                        </a:lnTo>
                        <a:lnTo>
                          <a:pt x="149" y="168"/>
                        </a:lnTo>
                        <a:lnTo>
                          <a:pt x="149" y="170"/>
                        </a:lnTo>
                        <a:lnTo>
                          <a:pt x="149" y="171"/>
                        </a:lnTo>
                        <a:lnTo>
                          <a:pt x="151" y="171"/>
                        </a:lnTo>
                        <a:lnTo>
                          <a:pt x="154" y="170"/>
                        </a:lnTo>
                        <a:lnTo>
                          <a:pt x="157" y="170"/>
                        </a:lnTo>
                        <a:lnTo>
                          <a:pt x="159" y="168"/>
                        </a:lnTo>
                        <a:lnTo>
                          <a:pt x="162" y="168"/>
                        </a:lnTo>
                        <a:lnTo>
                          <a:pt x="163" y="167"/>
                        </a:lnTo>
                        <a:lnTo>
                          <a:pt x="166" y="167"/>
                        </a:lnTo>
                        <a:lnTo>
                          <a:pt x="170" y="165"/>
                        </a:lnTo>
                        <a:lnTo>
                          <a:pt x="171" y="164"/>
                        </a:lnTo>
                        <a:lnTo>
                          <a:pt x="173" y="164"/>
                        </a:lnTo>
                        <a:lnTo>
                          <a:pt x="174" y="164"/>
                        </a:lnTo>
                        <a:lnTo>
                          <a:pt x="176" y="165"/>
                        </a:lnTo>
                        <a:lnTo>
                          <a:pt x="177" y="167"/>
                        </a:lnTo>
                        <a:lnTo>
                          <a:pt x="179" y="167"/>
                        </a:lnTo>
                        <a:lnTo>
                          <a:pt x="181" y="168"/>
                        </a:lnTo>
                        <a:lnTo>
                          <a:pt x="182" y="168"/>
                        </a:lnTo>
                        <a:lnTo>
                          <a:pt x="182" y="170"/>
                        </a:lnTo>
                        <a:lnTo>
                          <a:pt x="184" y="170"/>
                        </a:lnTo>
                        <a:lnTo>
                          <a:pt x="185" y="171"/>
                        </a:lnTo>
                        <a:lnTo>
                          <a:pt x="187" y="173"/>
                        </a:lnTo>
                        <a:lnTo>
                          <a:pt x="185" y="175"/>
                        </a:lnTo>
                        <a:lnTo>
                          <a:pt x="184" y="176"/>
                        </a:lnTo>
                        <a:lnTo>
                          <a:pt x="181" y="178"/>
                        </a:lnTo>
                        <a:lnTo>
                          <a:pt x="177" y="178"/>
                        </a:lnTo>
                        <a:lnTo>
                          <a:pt x="174" y="179"/>
                        </a:lnTo>
                        <a:lnTo>
                          <a:pt x="171" y="179"/>
                        </a:lnTo>
                        <a:lnTo>
                          <a:pt x="168" y="181"/>
                        </a:lnTo>
                        <a:lnTo>
                          <a:pt x="165" y="181"/>
                        </a:lnTo>
                        <a:lnTo>
                          <a:pt x="162" y="182"/>
                        </a:lnTo>
                        <a:lnTo>
                          <a:pt x="160" y="182"/>
                        </a:lnTo>
                        <a:lnTo>
                          <a:pt x="157" y="184"/>
                        </a:lnTo>
                        <a:lnTo>
                          <a:pt x="156" y="184"/>
                        </a:lnTo>
                        <a:lnTo>
                          <a:pt x="152" y="185"/>
                        </a:lnTo>
                        <a:lnTo>
                          <a:pt x="151" y="185"/>
                        </a:lnTo>
                        <a:lnTo>
                          <a:pt x="148" y="187"/>
                        </a:lnTo>
                        <a:lnTo>
                          <a:pt x="146" y="187"/>
                        </a:lnTo>
                        <a:lnTo>
                          <a:pt x="143" y="189"/>
                        </a:lnTo>
                        <a:lnTo>
                          <a:pt x="142" y="189"/>
                        </a:lnTo>
                        <a:lnTo>
                          <a:pt x="138" y="189"/>
                        </a:lnTo>
                        <a:lnTo>
                          <a:pt x="137" y="190"/>
                        </a:lnTo>
                        <a:lnTo>
                          <a:pt x="134" y="190"/>
                        </a:lnTo>
                        <a:lnTo>
                          <a:pt x="132" y="192"/>
                        </a:lnTo>
                        <a:lnTo>
                          <a:pt x="129" y="192"/>
                        </a:lnTo>
                        <a:lnTo>
                          <a:pt x="127" y="193"/>
                        </a:lnTo>
                        <a:lnTo>
                          <a:pt x="124" y="193"/>
                        </a:lnTo>
                        <a:lnTo>
                          <a:pt x="123" y="195"/>
                        </a:lnTo>
                        <a:lnTo>
                          <a:pt x="120" y="195"/>
                        </a:lnTo>
                        <a:lnTo>
                          <a:pt x="118" y="196"/>
                        </a:lnTo>
                        <a:lnTo>
                          <a:pt x="115" y="196"/>
                        </a:lnTo>
                        <a:lnTo>
                          <a:pt x="113" y="198"/>
                        </a:lnTo>
                        <a:lnTo>
                          <a:pt x="110" y="198"/>
                        </a:lnTo>
                        <a:lnTo>
                          <a:pt x="109" y="200"/>
                        </a:lnTo>
                        <a:lnTo>
                          <a:pt x="106" y="200"/>
                        </a:lnTo>
                        <a:lnTo>
                          <a:pt x="103" y="201"/>
                        </a:lnTo>
                        <a:lnTo>
                          <a:pt x="99" y="201"/>
                        </a:lnTo>
                        <a:lnTo>
                          <a:pt x="96" y="203"/>
                        </a:lnTo>
                        <a:lnTo>
                          <a:pt x="92" y="204"/>
                        </a:lnTo>
                        <a:lnTo>
                          <a:pt x="89" y="204"/>
                        </a:lnTo>
                        <a:lnTo>
                          <a:pt x="85" y="206"/>
                        </a:lnTo>
                        <a:lnTo>
                          <a:pt x="82" y="207"/>
                        </a:lnTo>
                        <a:lnTo>
                          <a:pt x="79" y="207"/>
                        </a:lnTo>
                        <a:lnTo>
                          <a:pt x="74" y="209"/>
                        </a:lnTo>
                        <a:lnTo>
                          <a:pt x="71" y="210"/>
                        </a:lnTo>
                        <a:lnTo>
                          <a:pt x="68" y="210"/>
                        </a:lnTo>
                        <a:lnTo>
                          <a:pt x="65" y="212"/>
                        </a:lnTo>
                        <a:lnTo>
                          <a:pt x="60" y="212"/>
                        </a:lnTo>
                        <a:lnTo>
                          <a:pt x="57" y="212"/>
                        </a:lnTo>
                        <a:lnTo>
                          <a:pt x="54" y="214"/>
                        </a:lnTo>
                        <a:lnTo>
                          <a:pt x="50" y="214"/>
                        </a:lnTo>
                        <a:lnTo>
                          <a:pt x="48" y="214"/>
                        </a:lnTo>
                        <a:lnTo>
                          <a:pt x="45" y="214"/>
                        </a:lnTo>
                        <a:lnTo>
                          <a:pt x="43" y="212"/>
                        </a:lnTo>
                        <a:lnTo>
                          <a:pt x="42" y="212"/>
                        </a:lnTo>
                        <a:lnTo>
                          <a:pt x="40" y="212"/>
                        </a:lnTo>
                        <a:lnTo>
                          <a:pt x="39" y="210"/>
                        </a:lnTo>
                        <a:lnTo>
                          <a:pt x="37" y="209"/>
                        </a:lnTo>
                        <a:lnTo>
                          <a:pt x="35" y="207"/>
                        </a:lnTo>
                        <a:lnTo>
                          <a:pt x="34" y="206"/>
                        </a:lnTo>
                        <a:lnTo>
                          <a:pt x="34" y="204"/>
                        </a:lnTo>
                        <a:lnTo>
                          <a:pt x="34" y="203"/>
                        </a:lnTo>
                        <a:lnTo>
                          <a:pt x="34" y="201"/>
                        </a:lnTo>
                        <a:lnTo>
                          <a:pt x="34" y="200"/>
                        </a:lnTo>
                        <a:lnTo>
                          <a:pt x="35" y="200"/>
                        </a:lnTo>
                        <a:lnTo>
                          <a:pt x="35" y="198"/>
                        </a:lnTo>
                        <a:lnTo>
                          <a:pt x="39" y="200"/>
                        </a:lnTo>
                        <a:lnTo>
                          <a:pt x="42" y="200"/>
                        </a:lnTo>
                        <a:lnTo>
                          <a:pt x="43" y="200"/>
                        </a:lnTo>
                        <a:lnTo>
                          <a:pt x="46" y="200"/>
                        </a:lnTo>
                        <a:lnTo>
                          <a:pt x="48" y="200"/>
                        </a:lnTo>
                        <a:lnTo>
                          <a:pt x="51" y="200"/>
                        </a:lnTo>
                        <a:lnTo>
                          <a:pt x="54" y="200"/>
                        </a:lnTo>
                        <a:lnTo>
                          <a:pt x="56" y="200"/>
                        </a:lnTo>
                        <a:lnTo>
                          <a:pt x="57" y="200"/>
                        </a:lnTo>
                        <a:lnTo>
                          <a:pt x="59" y="198"/>
                        </a:lnTo>
                        <a:lnTo>
                          <a:pt x="60" y="198"/>
                        </a:lnTo>
                        <a:lnTo>
                          <a:pt x="64" y="198"/>
                        </a:lnTo>
                        <a:lnTo>
                          <a:pt x="65" y="196"/>
                        </a:lnTo>
                        <a:lnTo>
                          <a:pt x="67" y="196"/>
                        </a:lnTo>
                        <a:lnTo>
                          <a:pt x="68" y="196"/>
                        </a:lnTo>
                        <a:lnTo>
                          <a:pt x="71" y="195"/>
                        </a:lnTo>
                        <a:lnTo>
                          <a:pt x="73" y="195"/>
                        </a:lnTo>
                        <a:lnTo>
                          <a:pt x="74" y="195"/>
                        </a:lnTo>
                        <a:lnTo>
                          <a:pt x="76" y="193"/>
                        </a:lnTo>
                        <a:lnTo>
                          <a:pt x="78" y="193"/>
                        </a:lnTo>
                        <a:lnTo>
                          <a:pt x="81" y="193"/>
                        </a:lnTo>
                        <a:lnTo>
                          <a:pt x="82" y="192"/>
                        </a:lnTo>
                        <a:lnTo>
                          <a:pt x="84" y="192"/>
                        </a:lnTo>
                        <a:lnTo>
                          <a:pt x="85" y="192"/>
                        </a:lnTo>
                        <a:lnTo>
                          <a:pt x="87" y="190"/>
                        </a:lnTo>
                        <a:lnTo>
                          <a:pt x="89" y="190"/>
                        </a:lnTo>
                        <a:lnTo>
                          <a:pt x="92" y="189"/>
                        </a:lnTo>
                        <a:lnTo>
                          <a:pt x="92" y="185"/>
                        </a:lnTo>
                        <a:lnTo>
                          <a:pt x="90" y="182"/>
                        </a:lnTo>
                        <a:lnTo>
                          <a:pt x="90" y="179"/>
                        </a:lnTo>
                        <a:lnTo>
                          <a:pt x="89" y="176"/>
                        </a:lnTo>
                        <a:lnTo>
                          <a:pt x="85" y="178"/>
                        </a:lnTo>
                        <a:lnTo>
                          <a:pt x="81" y="178"/>
                        </a:lnTo>
                        <a:lnTo>
                          <a:pt x="78" y="179"/>
                        </a:lnTo>
                        <a:lnTo>
                          <a:pt x="73" y="181"/>
                        </a:lnTo>
                        <a:lnTo>
                          <a:pt x="68" y="182"/>
                        </a:lnTo>
                        <a:lnTo>
                          <a:pt x="65" y="182"/>
                        </a:lnTo>
                        <a:lnTo>
                          <a:pt x="60" y="184"/>
                        </a:lnTo>
                        <a:lnTo>
                          <a:pt x="57" y="185"/>
                        </a:lnTo>
                        <a:lnTo>
                          <a:pt x="53" y="187"/>
                        </a:lnTo>
                        <a:lnTo>
                          <a:pt x="50" y="187"/>
                        </a:lnTo>
                        <a:lnTo>
                          <a:pt x="45" y="189"/>
                        </a:lnTo>
                        <a:lnTo>
                          <a:pt x="42" y="189"/>
                        </a:lnTo>
                        <a:lnTo>
                          <a:pt x="37" y="190"/>
                        </a:lnTo>
                        <a:lnTo>
                          <a:pt x="32" y="190"/>
                        </a:lnTo>
                        <a:lnTo>
                          <a:pt x="29" y="190"/>
                        </a:lnTo>
                        <a:lnTo>
                          <a:pt x="25" y="190"/>
                        </a:lnTo>
                        <a:lnTo>
                          <a:pt x="25" y="189"/>
                        </a:lnTo>
                        <a:lnTo>
                          <a:pt x="23" y="189"/>
                        </a:lnTo>
                        <a:lnTo>
                          <a:pt x="21" y="189"/>
                        </a:lnTo>
                        <a:lnTo>
                          <a:pt x="21" y="187"/>
                        </a:lnTo>
                        <a:lnTo>
                          <a:pt x="20" y="187"/>
                        </a:lnTo>
                        <a:lnTo>
                          <a:pt x="20" y="185"/>
                        </a:lnTo>
                        <a:lnTo>
                          <a:pt x="18" y="184"/>
                        </a:lnTo>
                        <a:lnTo>
                          <a:pt x="17" y="184"/>
                        </a:lnTo>
                        <a:lnTo>
                          <a:pt x="17" y="182"/>
                        </a:lnTo>
                        <a:lnTo>
                          <a:pt x="17" y="181"/>
                        </a:lnTo>
                        <a:lnTo>
                          <a:pt x="17" y="178"/>
                        </a:lnTo>
                        <a:lnTo>
                          <a:pt x="20" y="178"/>
                        </a:lnTo>
                        <a:lnTo>
                          <a:pt x="21" y="176"/>
                        </a:lnTo>
                        <a:lnTo>
                          <a:pt x="25" y="176"/>
                        </a:lnTo>
                        <a:lnTo>
                          <a:pt x="28" y="176"/>
                        </a:lnTo>
                        <a:lnTo>
                          <a:pt x="31" y="176"/>
                        </a:lnTo>
                        <a:lnTo>
                          <a:pt x="34" y="176"/>
                        </a:lnTo>
                        <a:lnTo>
                          <a:pt x="39" y="176"/>
                        </a:lnTo>
                        <a:lnTo>
                          <a:pt x="42" y="176"/>
                        </a:lnTo>
                        <a:lnTo>
                          <a:pt x="45" y="176"/>
                        </a:lnTo>
                        <a:lnTo>
                          <a:pt x="48" y="176"/>
                        </a:lnTo>
                        <a:lnTo>
                          <a:pt x="51" y="175"/>
                        </a:lnTo>
                        <a:lnTo>
                          <a:pt x="54" y="175"/>
                        </a:lnTo>
                        <a:lnTo>
                          <a:pt x="57" y="173"/>
                        </a:lnTo>
                        <a:lnTo>
                          <a:pt x="60" y="173"/>
                        </a:lnTo>
                        <a:lnTo>
                          <a:pt x="64" y="171"/>
                        </a:lnTo>
                        <a:lnTo>
                          <a:pt x="67" y="170"/>
                        </a:lnTo>
                        <a:lnTo>
                          <a:pt x="67" y="168"/>
                        </a:lnTo>
                        <a:lnTo>
                          <a:pt x="65" y="167"/>
                        </a:lnTo>
                        <a:lnTo>
                          <a:pt x="62" y="167"/>
                        </a:lnTo>
                        <a:lnTo>
                          <a:pt x="60" y="165"/>
                        </a:lnTo>
                        <a:lnTo>
                          <a:pt x="59" y="165"/>
                        </a:lnTo>
                        <a:lnTo>
                          <a:pt x="56" y="164"/>
                        </a:lnTo>
                        <a:lnTo>
                          <a:pt x="54" y="164"/>
                        </a:lnTo>
                        <a:lnTo>
                          <a:pt x="51" y="162"/>
                        </a:lnTo>
                        <a:lnTo>
                          <a:pt x="50" y="162"/>
                        </a:lnTo>
                        <a:lnTo>
                          <a:pt x="48" y="161"/>
                        </a:lnTo>
                        <a:lnTo>
                          <a:pt x="45" y="161"/>
                        </a:lnTo>
                        <a:lnTo>
                          <a:pt x="43" y="159"/>
                        </a:lnTo>
                        <a:lnTo>
                          <a:pt x="42" y="159"/>
                        </a:lnTo>
                        <a:lnTo>
                          <a:pt x="40" y="157"/>
                        </a:lnTo>
                        <a:lnTo>
                          <a:pt x="37" y="156"/>
                        </a:lnTo>
                        <a:lnTo>
                          <a:pt x="35" y="154"/>
                        </a:lnTo>
                        <a:lnTo>
                          <a:pt x="34" y="153"/>
                        </a:lnTo>
                        <a:lnTo>
                          <a:pt x="34" y="151"/>
                        </a:lnTo>
                        <a:lnTo>
                          <a:pt x="32" y="146"/>
                        </a:lnTo>
                        <a:lnTo>
                          <a:pt x="31" y="143"/>
                        </a:lnTo>
                        <a:lnTo>
                          <a:pt x="31" y="139"/>
                        </a:lnTo>
                        <a:lnTo>
                          <a:pt x="29" y="136"/>
                        </a:lnTo>
                        <a:lnTo>
                          <a:pt x="29" y="131"/>
                        </a:lnTo>
                        <a:lnTo>
                          <a:pt x="29" y="126"/>
                        </a:lnTo>
                        <a:lnTo>
                          <a:pt x="31" y="123"/>
                        </a:lnTo>
                        <a:lnTo>
                          <a:pt x="32" y="118"/>
                        </a:lnTo>
                        <a:lnTo>
                          <a:pt x="34" y="115"/>
                        </a:lnTo>
                        <a:lnTo>
                          <a:pt x="35" y="112"/>
                        </a:lnTo>
                        <a:lnTo>
                          <a:pt x="39" y="109"/>
                        </a:lnTo>
                        <a:lnTo>
                          <a:pt x="42" y="106"/>
                        </a:lnTo>
                        <a:lnTo>
                          <a:pt x="45" y="103"/>
                        </a:lnTo>
                        <a:lnTo>
                          <a:pt x="48" y="101"/>
                        </a:lnTo>
                        <a:lnTo>
                          <a:pt x="51" y="98"/>
                        </a:lnTo>
                        <a:lnTo>
                          <a:pt x="54" y="95"/>
                        </a:lnTo>
                        <a:lnTo>
                          <a:pt x="54" y="93"/>
                        </a:lnTo>
                        <a:lnTo>
                          <a:pt x="56" y="92"/>
                        </a:lnTo>
                        <a:lnTo>
                          <a:pt x="56" y="90"/>
                        </a:lnTo>
                        <a:lnTo>
                          <a:pt x="56" y="89"/>
                        </a:lnTo>
                        <a:lnTo>
                          <a:pt x="57" y="86"/>
                        </a:lnTo>
                        <a:lnTo>
                          <a:pt x="57" y="84"/>
                        </a:lnTo>
                        <a:lnTo>
                          <a:pt x="59" y="81"/>
                        </a:lnTo>
                        <a:lnTo>
                          <a:pt x="59" y="78"/>
                        </a:lnTo>
                        <a:lnTo>
                          <a:pt x="60" y="76"/>
                        </a:lnTo>
                        <a:lnTo>
                          <a:pt x="60" y="73"/>
                        </a:lnTo>
                        <a:lnTo>
                          <a:pt x="62" y="72"/>
                        </a:lnTo>
                        <a:lnTo>
                          <a:pt x="62" y="70"/>
                        </a:lnTo>
                        <a:lnTo>
                          <a:pt x="64" y="67"/>
                        </a:lnTo>
                        <a:lnTo>
                          <a:pt x="67" y="65"/>
                        </a:lnTo>
                        <a:lnTo>
                          <a:pt x="68" y="64"/>
                        </a:lnTo>
                        <a:lnTo>
                          <a:pt x="70" y="62"/>
                        </a:lnTo>
                        <a:lnTo>
                          <a:pt x="73" y="61"/>
                        </a:lnTo>
                        <a:lnTo>
                          <a:pt x="74" y="59"/>
                        </a:lnTo>
                        <a:lnTo>
                          <a:pt x="78" y="58"/>
                        </a:lnTo>
                        <a:lnTo>
                          <a:pt x="79" y="58"/>
                        </a:lnTo>
                        <a:lnTo>
                          <a:pt x="82" y="56"/>
                        </a:lnTo>
                        <a:lnTo>
                          <a:pt x="85" y="54"/>
                        </a:lnTo>
                        <a:lnTo>
                          <a:pt x="89" y="54"/>
                        </a:lnTo>
                        <a:lnTo>
                          <a:pt x="90" y="53"/>
                        </a:lnTo>
                        <a:lnTo>
                          <a:pt x="93" y="53"/>
                        </a:lnTo>
                        <a:lnTo>
                          <a:pt x="96" y="51"/>
                        </a:lnTo>
                        <a:lnTo>
                          <a:pt x="99" y="50"/>
                        </a:lnTo>
                        <a:lnTo>
                          <a:pt x="101" y="50"/>
                        </a:lnTo>
                        <a:lnTo>
                          <a:pt x="101" y="42"/>
                        </a:lnTo>
                        <a:lnTo>
                          <a:pt x="103" y="36"/>
                        </a:lnTo>
                        <a:lnTo>
                          <a:pt x="101" y="28"/>
                        </a:lnTo>
                        <a:lnTo>
                          <a:pt x="101" y="22"/>
                        </a:lnTo>
                        <a:lnTo>
                          <a:pt x="101" y="20"/>
                        </a:lnTo>
                        <a:lnTo>
                          <a:pt x="99" y="19"/>
                        </a:lnTo>
                        <a:lnTo>
                          <a:pt x="99" y="17"/>
                        </a:lnTo>
                        <a:lnTo>
                          <a:pt x="93" y="17"/>
                        </a:lnTo>
                        <a:lnTo>
                          <a:pt x="87" y="17"/>
                        </a:lnTo>
                        <a:lnTo>
                          <a:pt x="81" y="17"/>
                        </a:lnTo>
                        <a:lnTo>
                          <a:pt x="74" y="15"/>
                        </a:lnTo>
                        <a:lnTo>
                          <a:pt x="70" y="15"/>
                        </a:lnTo>
                        <a:lnTo>
                          <a:pt x="64" y="15"/>
                        </a:lnTo>
                        <a:lnTo>
                          <a:pt x="57" y="15"/>
                        </a:lnTo>
                        <a:lnTo>
                          <a:pt x="51" y="15"/>
                        </a:lnTo>
                        <a:lnTo>
                          <a:pt x="45" y="14"/>
                        </a:lnTo>
                        <a:lnTo>
                          <a:pt x="39" y="14"/>
                        </a:lnTo>
                        <a:lnTo>
                          <a:pt x="32" y="14"/>
                        </a:lnTo>
                        <a:lnTo>
                          <a:pt x="26" y="14"/>
                        </a:lnTo>
                        <a:lnTo>
                          <a:pt x="21" y="14"/>
                        </a:lnTo>
                        <a:lnTo>
                          <a:pt x="15" y="14"/>
                        </a:lnTo>
                        <a:lnTo>
                          <a:pt x="9" y="12"/>
                        </a:lnTo>
                        <a:lnTo>
                          <a:pt x="3" y="12"/>
                        </a:lnTo>
                        <a:lnTo>
                          <a:pt x="3" y="11"/>
                        </a:lnTo>
                        <a:lnTo>
                          <a:pt x="1" y="9"/>
                        </a:lnTo>
                        <a:lnTo>
                          <a:pt x="0" y="8"/>
                        </a:lnTo>
                        <a:lnTo>
                          <a:pt x="0" y="6"/>
                        </a:lnTo>
                        <a:lnTo>
                          <a:pt x="0" y="4"/>
                        </a:lnTo>
                        <a:lnTo>
                          <a:pt x="0" y="3"/>
                        </a:lnTo>
                        <a:lnTo>
                          <a:pt x="0" y="1"/>
                        </a:lnTo>
                        <a:lnTo>
                          <a:pt x="0" y="0"/>
                        </a:lnTo>
                        <a:lnTo>
                          <a:pt x="6" y="0"/>
                        </a:lnTo>
                        <a:lnTo>
                          <a:pt x="12" y="0"/>
                        </a:lnTo>
                        <a:lnTo>
                          <a:pt x="18" y="0"/>
                        </a:lnTo>
                        <a:lnTo>
                          <a:pt x="25" y="0"/>
                        </a:lnTo>
                        <a:lnTo>
                          <a:pt x="31" y="1"/>
                        </a:lnTo>
                        <a:lnTo>
                          <a:pt x="37" y="1"/>
                        </a:lnTo>
                        <a:lnTo>
                          <a:pt x="43" y="3"/>
                        </a:lnTo>
                        <a:lnTo>
                          <a:pt x="50" y="3"/>
                        </a:lnTo>
                        <a:lnTo>
                          <a:pt x="56" y="4"/>
                        </a:lnTo>
                        <a:lnTo>
                          <a:pt x="62" y="6"/>
                        </a:lnTo>
                        <a:lnTo>
                          <a:pt x="68" y="6"/>
                        </a:lnTo>
                        <a:lnTo>
                          <a:pt x="74" y="8"/>
                        </a:lnTo>
                        <a:lnTo>
                          <a:pt x="81" y="9"/>
                        </a:lnTo>
                        <a:lnTo>
                          <a:pt x="87" y="9"/>
                        </a:lnTo>
                        <a:lnTo>
                          <a:pt x="93" y="11"/>
                        </a:lnTo>
                        <a:lnTo>
                          <a:pt x="99" y="11"/>
                        </a:lnTo>
                        <a:lnTo>
                          <a:pt x="101" y="9"/>
                        </a:lnTo>
                        <a:lnTo>
                          <a:pt x="103" y="8"/>
                        </a:lnTo>
                        <a:lnTo>
                          <a:pt x="104" y="8"/>
                        </a:lnTo>
                        <a:lnTo>
                          <a:pt x="107" y="8"/>
                        </a:lnTo>
                        <a:lnTo>
                          <a:pt x="109" y="8"/>
                        </a:lnTo>
                        <a:lnTo>
                          <a:pt x="109" y="9"/>
                        </a:lnTo>
                        <a:lnTo>
                          <a:pt x="110" y="11"/>
                        </a:lnTo>
                        <a:lnTo>
                          <a:pt x="112" y="11"/>
                        </a:lnTo>
                        <a:lnTo>
                          <a:pt x="115" y="11"/>
                        </a:lnTo>
                        <a:lnTo>
                          <a:pt x="118" y="11"/>
                        </a:lnTo>
                        <a:lnTo>
                          <a:pt x="121" y="11"/>
                        </a:lnTo>
                        <a:lnTo>
                          <a:pt x="124" y="11"/>
                        </a:lnTo>
                        <a:lnTo>
                          <a:pt x="127" y="11"/>
                        </a:lnTo>
                        <a:lnTo>
                          <a:pt x="131" y="11"/>
                        </a:lnTo>
                        <a:lnTo>
                          <a:pt x="134" y="11"/>
                        </a:lnTo>
                        <a:lnTo>
                          <a:pt x="137" y="11"/>
                        </a:lnTo>
                        <a:lnTo>
                          <a:pt x="140" y="11"/>
                        </a:lnTo>
                        <a:lnTo>
                          <a:pt x="145" y="11"/>
                        </a:lnTo>
                        <a:lnTo>
                          <a:pt x="148" y="11"/>
                        </a:lnTo>
                        <a:lnTo>
                          <a:pt x="151" y="11"/>
                        </a:lnTo>
                        <a:lnTo>
                          <a:pt x="154" y="11"/>
                        </a:lnTo>
                        <a:lnTo>
                          <a:pt x="157" y="11"/>
                        </a:lnTo>
                        <a:lnTo>
                          <a:pt x="160" y="11"/>
                        </a:lnTo>
                        <a:lnTo>
                          <a:pt x="163" y="11"/>
                        </a:lnTo>
                        <a:lnTo>
                          <a:pt x="166" y="11"/>
                        </a:lnTo>
                        <a:lnTo>
                          <a:pt x="170" y="11"/>
                        </a:lnTo>
                        <a:lnTo>
                          <a:pt x="173" y="11"/>
                        </a:lnTo>
                        <a:lnTo>
                          <a:pt x="174" y="11"/>
                        </a:lnTo>
                        <a:lnTo>
                          <a:pt x="179" y="11"/>
                        </a:lnTo>
                        <a:lnTo>
                          <a:pt x="182" y="11"/>
                        </a:lnTo>
                        <a:lnTo>
                          <a:pt x="184" y="11"/>
                        </a:lnTo>
                        <a:lnTo>
                          <a:pt x="187" y="11"/>
                        </a:lnTo>
                        <a:lnTo>
                          <a:pt x="190" y="11"/>
                        </a:lnTo>
                        <a:lnTo>
                          <a:pt x="193" y="11"/>
                        </a:lnTo>
                        <a:lnTo>
                          <a:pt x="196" y="11"/>
                        </a:lnTo>
                        <a:lnTo>
                          <a:pt x="199" y="9"/>
                        </a:lnTo>
                        <a:lnTo>
                          <a:pt x="202" y="9"/>
                        </a:lnTo>
                        <a:lnTo>
                          <a:pt x="205" y="9"/>
                        </a:lnTo>
                        <a:lnTo>
                          <a:pt x="209" y="9"/>
                        </a:lnTo>
                        <a:lnTo>
                          <a:pt x="212" y="9"/>
                        </a:lnTo>
                        <a:lnTo>
                          <a:pt x="215" y="9"/>
                        </a:lnTo>
                        <a:lnTo>
                          <a:pt x="216" y="11"/>
                        </a:lnTo>
                        <a:lnTo>
                          <a:pt x="216" y="12"/>
                        </a:lnTo>
                        <a:lnTo>
                          <a:pt x="216" y="14"/>
                        </a:lnTo>
                        <a:lnTo>
                          <a:pt x="218" y="14"/>
                        </a:lnTo>
                        <a:lnTo>
                          <a:pt x="218" y="15"/>
                        </a:lnTo>
                        <a:lnTo>
                          <a:pt x="218" y="17"/>
                        </a:lnTo>
                        <a:lnTo>
                          <a:pt x="216" y="19"/>
                        </a:lnTo>
                        <a:lnTo>
                          <a:pt x="216" y="20"/>
                        </a:lnTo>
                        <a:lnTo>
                          <a:pt x="213" y="20"/>
                        </a:lnTo>
                        <a:lnTo>
                          <a:pt x="210" y="20"/>
                        </a:lnTo>
                        <a:lnTo>
                          <a:pt x="207" y="20"/>
                        </a:lnTo>
                        <a:lnTo>
                          <a:pt x="204" y="20"/>
                        </a:lnTo>
                        <a:lnTo>
                          <a:pt x="199" y="20"/>
                        </a:lnTo>
                        <a:lnTo>
                          <a:pt x="196" y="20"/>
                        </a:lnTo>
                        <a:lnTo>
                          <a:pt x="193" y="20"/>
                        </a:lnTo>
                        <a:lnTo>
                          <a:pt x="190" y="20"/>
                        </a:lnTo>
                        <a:lnTo>
                          <a:pt x="187" y="20"/>
                        </a:lnTo>
                        <a:lnTo>
                          <a:pt x="184" y="20"/>
                        </a:lnTo>
                        <a:lnTo>
                          <a:pt x="181" y="20"/>
                        </a:lnTo>
                        <a:lnTo>
                          <a:pt x="177" y="20"/>
                        </a:lnTo>
                        <a:lnTo>
                          <a:pt x="173" y="20"/>
                        </a:lnTo>
                        <a:lnTo>
                          <a:pt x="170" y="20"/>
                        </a:lnTo>
                        <a:lnTo>
                          <a:pt x="166" y="19"/>
                        </a:lnTo>
                        <a:lnTo>
                          <a:pt x="163" y="19"/>
                        </a:lnTo>
                        <a:lnTo>
                          <a:pt x="160" y="19"/>
                        </a:lnTo>
                        <a:lnTo>
                          <a:pt x="157" y="19"/>
                        </a:lnTo>
                        <a:lnTo>
                          <a:pt x="154" y="19"/>
                        </a:lnTo>
                        <a:lnTo>
                          <a:pt x="151" y="19"/>
                        </a:lnTo>
                        <a:lnTo>
                          <a:pt x="146" y="19"/>
                        </a:lnTo>
                        <a:lnTo>
                          <a:pt x="143" y="19"/>
                        </a:lnTo>
                        <a:lnTo>
                          <a:pt x="140" y="19"/>
                        </a:lnTo>
                        <a:lnTo>
                          <a:pt x="137" y="19"/>
                        </a:lnTo>
                        <a:lnTo>
                          <a:pt x="134" y="19"/>
                        </a:lnTo>
                        <a:lnTo>
                          <a:pt x="131" y="19"/>
                        </a:lnTo>
                        <a:lnTo>
                          <a:pt x="127" y="19"/>
                        </a:lnTo>
                        <a:lnTo>
                          <a:pt x="124" y="19"/>
                        </a:lnTo>
                        <a:lnTo>
                          <a:pt x="120" y="19"/>
                        </a:lnTo>
                        <a:lnTo>
                          <a:pt x="117" y="19"/>
                        </a:lnTo>
                        <a:lnTo>
                          <a:pt x="113" y="19"/>
                        </a:lnTo>
                        <a:lnTo>
                          <a:pt x="110" y="19"/>
                        </a:lnTo>
                        <a:lnTo>
                          <a:pt x="110" y="22"/>
                        </a:lnTo>
                        <a:lnTo>
                          <a:pt x="112" y="28"/>
                        </a:lnTo>
                        <a:lnTo>
                          <a:pt x="112" y="33"/>
                        </a:lnTo>
                        <a:lnTo>
                          <a:pt x="113" y="39"/>
                        </a:lnTo>
                        <a:lnTo>
                          <a:pt x="115" y="45"/>
                        </a:lnTo>
                        <a:lnTo>
                          <a:pt x="118" y="45"/>
                        </a:lnTo>
                        <a:lnTo>
                          <a:pt x="121" y="45"/>
                        </a:lnTo>
                        <a:lnTo>
                          <a:pt x="124" y="43"/>
                        </a:lnTo>
                        <a:lnTo>
                          <a:pt x="129" y="43"/>
                        </a:lnTo>
                        <a:lnTo>
                          <a:pt x="132" y="43"/>
                        </a:lnTo>
                        <a:lnTo>
                          <a:pt x="135" y="45"/>
                        </a:lnTo>
                        <a:lnTo>
                          <a:pt x="138" y="45"/>
                        </a:lnTo>
                        <a:lnTo>
                          <a:pt x="143" y="45"/>
                        </a:lnTo>
                        <a:lnTo>
                          <a:pt x="146" y="47"/>
                        </a:lnTo>
                        <a:lnTo>
                          <a:pt x="149" y="48"/>
                        </a:lnTo>
                        <a:lnTo>
                          <a:pt x="152" y="50"/>
                        </a:lnTo>
                        <a:lnTo>
                          <a:pt x="156" y="51"/>
                        </a:lnTo>
                        <a:lnTo>
                          <a:pt x="157" y="53"/>
                        </a:lnTo>
                        <a:lnTo>
                          <a:pt x="160" y="56"/>
                        </a:lnTo>
                        <a:lnTo>
                          <a:pt x="163" y="59"/>
                        </a:lnTo>
                        <a:lnTo>
                          <a:pt x="165" y="62"/>
                        </a:lnTo>
                        <a:lnTo>
                          <a:pt x="166" y="64"/>
                        </a:lnTo>
                        <a:lnTo>
                          <a:pt x="166" y="65"/>
                        </a:lnTo>
                        <a:lnTo>
                          <a:pt x="168" y="67"/>
                        </a:lnTo>
                        <a:lnTo>
                          <a:pt x="170" y="68"/>
                        </a:lnTo>
                        <a:lnTo>
                          <a:pt x="170" y="70"/>
                        </a:lnTo>
                        <a:lnTo>
                          <a:pt x="171" y="72"/>
                        </a:lnTo>
                        <a:lnTo>
                          <a:pt x="171" y="73"/>
                        </a:lnTo>
                        <a:lnTo>
                          <a:pt x="173" y="75"/>
                        </a:lnTo>
                        <a:lnTo>
                          <a:pt x="174" y="75"/>
                        </a:lnTo>
                        <a:lnTo>
                          <a:pt x="176" y="73"/>
                        </a:lnTo>
                        <a:lnTo>
                          <a:pt x="177" y="73"/>
                        </a:lnTo>
                        <a:lnTo>
                          <a:pt x="179" y="73"/>
                        </a:lnTo>
                        <a:lnTo>
                          <a:pt x="181" y="73"/>
                        </a:lnTo>
                        <a:lnTo>
                          <a:pt x="182" y="72"/>
                        </a:lnTo>
                        <a:lnTo>
                          <a:pt x="184" y="72"/>
                        </a:lnTo>
                        <a:lnTo>
                          <a:pt x="187" y="72"/>
                        </a:lnTo>
                        <a:lnTo>
                          <a:pt x="191" y="70"/>
                        </a:lnTo>
                        <a:lnTo>
                          <a:pt x="196" y="70"/>
                        </a:lnTo>
                        <a:lnTo>
                          <a:pt x="201" y="68"/>
                        </a:lnTo>
                        <a:lnTo>
                          <a:pt x="205" y="67"/>
                        </a:lnTo>
                        <a:lnTo>
                          <a:pt x="210" y="65"/>
                        </a:lnTo>
                        <a:lnTo>
                          <a:pt x="215" y="65"/>
                        </a:lnTo>
                        <a:lnTo>
                          <a:pt x="218" y="64"/>
                        </a:lnTo>
                        <a:lnTo>
                          <a:pt x="223" y="62"/>
                        </a:lnTo>
                        <a:lnTo>
                          <a:pt x="227" y="61"/>
                        </a:lnTo>
                        <a:lnTo>
                          <a:pt x="232" y="61"/>
                        </a:lnTo>
                        <a:lnTo>
                          <a:pt x="237" y="59"/>
                        </a:lnTo>
                        <a:lnTo>
                          <a:pt x="241" y="59"/>
                        </a:lnTo>
                        <a:lnTo>
                          <a:pt x="246" y="58"/>
                        </a:lnTo>
                        <a:lnTo>
                          <a:pt x="251" y="58"/>
                        </a:lnTo>
                        <a:lnTo>
                          <a:pt x="255" y="56"/>
                        </a:lnTo>
                        <a:lnTo>
                          <a:pt x="260" y="56"/>
                        </a:lnTo>
                        <a:lnTo>
                          <a:pt x="262" y="56"/>
                        </a:lnTo>
                        <a:lnTo>
                          <a:pt x="262" y="58"/>
                        </a:lnTo>
                        <a:lnTo>
                          <a:pt x="263" y="58"/>
                        </a:lnTo>
                        <a:lnTo>
                          <a:pt x="263" y="59"/>
                        </a:lnTo>
                        <a:lnTo>
                          <a:pt x="265" y="61"/>
                        </a:lnTo>
                        <a:lnTo>
                          <a:pt x="265" y="62"/>
                        </a:lnTo>
                        <a:lnTo>
                          <a:pt x="265" y="64"/>
                        </a:lnTo>
                        <a:lnTo>
                          <a:pt x="263" y="65"/>
                        </a:lnTo>
                        <a:lnTo>
                          <a:pt x="262" y="67"/>
                        </a:lnTo>
                        <a:lnTo>
                          <a:pt x="262" y="68"/>
                        </a:lnTo>
                        <a:lnTo>
                          <a:pt x="260" y="68"/>
                        </a:lnTo>
                        <a:lnTo>
                          <a:pt x="258" y="70"/>
                        </a:lnTo>
                        <a:lnTo>
                          <a:pt x="255" y="70"/>
                        </a:lnTo>
                        <a:lnTo>
                          <a:pt x="254" y="72"/>
                        </a:lnTo>
                        <a:lnTo>
                          <a:pt x="252" y="72"/>
                        </a:lnTo>
                        <a:lnTo>
                          <a:pt x="251" y="73"/>
                        </a:lnTo>
                        <a:lnTo>
                          <a:pt x="249" y="73"/>
                        </a:lnTo>
                        <a:lnTo>
                          <a:pt x="248" y="75"/>
                        </a:lnTo>
                        <a:lnTo>
                          <a:pt x="246" y="75"/>
                        </a:lnTo>
                        <a:lnTo>
                          <a:pt x="244" y="76"/>
                        </a:lnTo>
                        <a:lnTo>
                          <a:pt x="241" y="76"/>
                        </a:lnTo>
                        <a:lnTo>
                          <a:pt x="240" y="76"/>
                        </a:lnTo>
                        <a:lnTo>
                          <a:pt x="238" y="78"/>
                        </a:lnTo>
                        <a:lnTo>
                          <a:pt x="237" y="78"/>
                        </a:lnTo>
                        <a:lnTo>
                          <a:pt x="234" y="79"/>
                        </a:lnTo>
                        <a:lnTo>
                          <a:pt x="229" y="81"/>
                        </a:lnTo>
                        <a:lnTo>
                          <a:pt x="226" y="83"/>
                        </a:lnTo>
                        <a:lnTo>
                          <a:pt x="223" y="83"/>
                        </a:lnTo>
                        <a:lnTo>
                          <a:pt x="219" y="84"/>
                        </a:lnTo>
                        <a:lnTo>
                          <a:pt x="215" y="86"/>
                        </a:lnTo>
                        <a:lnTo>
                          <a:pt x="212" y="87"/>
                        </a:lnTo>
                        <a:lnTo>
                          <a:pt x="209" y="89"/>
                        </a:lnTo>
                        <a:lnTo>
                          <a:pt x="204" y="90"/>
                        </a:lnTo>
                        <a:lnTo>
                          <a:pt x="201" y="90"/>
                        </a:lnTo>
                        <a:lnTo>
                          <a:pt x="198" y="92"/>
                        </a:lnTo>
                        <a:lnTo>
                          <a:pt x="193" y="93"/>
                        </a:lnTo>
                        <a:lnTo>
                          <a:pt x="190" y="95"/>
                        </a:lnTo>
                        <a:lnTo>
                          <a:pt x="187" y="97"/>
                        </a:lnTo>
                        <a:lnTo>
                          <a:pt x="184" y="98"/>
                        </a:lnTo>
                        <a:lnTo>
                          <a:pt x="181" y="100"/>
                        </a:lnTo>
                        <a:lnTo>
                          <a:pt x="179" y="103"/>
                        </a:lnTo>
                        <a:lnTo>
                          <a:pt x="177" y="106"/>
                        </a:lnTo>
                        <a:lnTo>
                          <a:pt x="176" y="109"/>
                        </a:lnTo>
                        <a:lnTo>
                          <a:pt x="174" y="111"/>
                        </a:lnTo>
                        <a:lnTo>
                          <a:pt x="173" y="114"/>
                        </a:lnTo>
                        <a:lnTo>
                          <a:pt x="171" y="117"/>
                        </a:lnTo>
                        <a:lnTo>
                          <a:pt x="170" y="120"/>
                        </a:lnTo>
                        <a:lnTo>
                          <a:pt x="168" y="122"/>
                        </a:lnTo>
                        <a:lnTo>
                          <a:pt x="166" y="125"/>
                        </a:lnTo>
                        <a:lnTo>
                          <a:pt x="165" y="128"/>
                        </a:lnTo>
                        <a:lnTo>
                          <a:pt x="163" y="129"/>
                        </a:lnTo>
                        <a:lnTo>
                          <a:pt x="162" y="132"/>
                        </a:lnTo>
                        <a:lnTo>
                          <a:pt x="159" y="136"/>
                        </a:lnTo>
                        <a:lnTo>
                          <a:pt x="157" y="137"/>
                        </a:lnTo>
                        <a:lnTo>
                          <a:pt x="156" y="140"/>
                        </a:lnTo>
                        <a:lnTo>
                          <a:pt x="152" y="142"/>
                        </a:lnTo>
                        <a:lnTo>
                          <a:pt x="151" y="143"/>
                        </a:lnTo>
                        <a:lnTo>
                          <a:pt x="149" y="145"/>
                        </a:lnTo>
                        <a:lnTo>
                          <a:pt x="148" y="145"/>
                        </a:lnTo>
                        <a:lnTo>
                          <a:pt x="149" y="146"/>
                        </a:lnTo>
                        <a:lnTo>
                          <a:pt x="151" y="146"/>
                        </a:lnTo>
                        <a:lnTo>
                          <a:pt x="151" y="148"/>
                        </a:lnTo>
                        <a:lnTo>
                          <a:pt x="152" y="148"/>
                        </a:lnTo>
                        <a:lnTo>
                          <a:pt x="154" y="150"/>
                        </a:lnTo>
                        <a:lnTo>
                          <a:pt x="156" y="150"/>
                        </a:lnTo>
                        <a:lnTo>
                          <a:pt x="157" y="150"/>
                        </a:lnTo>
                        <a:lnTo>
                          <a:pt x="157" y="153"/>
                        </a:lnTo>
                        <a:lnTo>
                          <a:pt x="157" y="154"/>
                        </a:lnTo>
                        <a:lnTo>
                          <a:pt x="156" y="154"/>
                        </a:lnTo>
                        <a:lnTo>
                          <a:pt x="154" y="154"/>
                        </a:lnTo>
                        <a:lnTo>
                          <a:pt x="154" y="156"/>
                        </a:lnTo>
                        <a:lnTo>
                          <a:pt x="152" y="156"/>
                        </a:lnTo>
                        <a:lnTo>
                          <a:pt x="151" y="156"/>
                        </a:lnTo>
                        <a:lnTo>
                          <a:pt x="149" y="156"/>
                        </a:lnTo>
                        <a:lnTo>
                          <a:pt x="148" y="157"/>
                        </a:lnTo>
                        <a:lnTo>
                          <a:pt x="148" y="159"/>
                        </a:lnTo>
                        <a:lnTo>
                          <a:pt x="148" y="161"/>
                        </a:lnTo>
                        <a:lnTo>
                          <a:pt x="148" y="162"/>
                        </a:lnTo>
                        <a:lnTo>
                          <a:pt x="148" y="165"/>
                        </a:lnTo>
                        <a:lnTo>
                          <a:pt x="148" y="1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6" name="Google Shape;2056;p9"/>
                  <p:cNvSpPr/>
                  <p:nvPr/>
                </p:nvSpPr>
                <p:spPr>
                  <a:xfrm>
                    <a:off x="3902" y="2757"/>
                    <a:ext cx="147" cy="43"/>
                  </a:xfrm>
                  <a:custGeom>
                    <a:rect b="b" l="l" r="r" t="t"/>
                    <a:pathLst>
                      <a:path extrusionOk="0" h="43" w="147">
                        <a:moveTo>
                          <a:pt x="13" y="43"/>
                        </a:moveTo>
                        <a:lnTo>
                          <a:pt x="13" y="43"/>
                        </a:lnTo>
                        <a:lnTo>
                          <a:pt x="11" y="43"/>
                        </a:lnTo>
                        <a:lnTo>
                          <a:pt x="10" y="43"/>
                        </a:lnTo>
                        <a:lnTo>
                          <a:pt x="8" y="43"/>
                        </a:lnTo>
                        <a:lnTo>
                          <a:pt x="8" y="42"/>
                        </a:lnTo>
                        <a:lnTo>
                          <a:pt x="7" y="42"/>
                        </a:lnTo>
                        <a:lnTo>
                          <a:pt x="5" y="42"/>
                        </a:lnTo>
                        <a:lnTo>
                          <a:pt x="5" y="40"/>
                        </a:lnTo>
                        <a:lnTo>
                          <a:pt x="4" y="40"/>
                        </a:lnTo>
                        <a:lnTo>
                          <a:pt x="4" y="39"/>
                        </a:lnTo>
                        <a:lnTo>
                          <a:pt x="2" y="39"/>
                        </a:lnTo>
                        <a:lnTo>
                          <a:pt x="2" y="37"/>
                        </a:lnTo>
                        <a:lnTo>
                          <a:pt x="0" y="37"/>
                        </a:lnTo>
                        <a:lnTo>
                          <a:pt x="2" y="34"/>
                        </a:lnTo>
                        <a:lnTo>
                          <a:pt x="5" y="34"/>
                        </a:lnTo>
                        <a:lnTo>
                          <a:pt x="8" y="36"/>
                        </a:lnTo>
                        <a:lnTo>
                          <a:pt x="11" y="36"/>
                        </a:lnTo>
                        <a:lnTo>
                          <a:pt x="15" y="36"/>
                        </a:lnTo>
                        <a:lnTo>
                          <a:pt x="19" y="36"/>
                        </a:lnTo>
                        <a:lnTo>
                          <a:pt x="22" y="34"/>
                        </a:lnTo>
                        <a:lnTo>
                          <a:pt x="25" y="34"/>
                        </a:lnTo>
                        <a:lnTo>
                          <a:pt x="29" y="33"/>
                        </a:lnTo>
                        <a:lnTo>
                          <a:pt x="32" y="33"/>
                        </a:lnTo>
                        <a:lnTo>
                          <a:pt x="36" y="31"/>
                        </a:lnTo>
                        <a:lnTo>
                          <a:pt x="39" y="29"/>
                        </a:lnTo>
                        <a:lnTo>
                          <a:pt x="43" y="29"/>
                        </a:lnTo>
                        <a:lnTo>
                          <a:pt x="46" y="28"/>
                        </a:lnTo>
                        <a:lnTo>
                          <a:pt x="50" y="26"/>
                        </a:lnTo>
                        <a:lnTo>
                          <a:pt x="54" y="25"/>
                        </a:lnTo>
                        <a:lnTo>
                          <a:pt x="57" y="25"/>
                        </a:lnTo>
                        <a:lnTo>
                          <a:pt x="58" y="26"/>
                        </a:lnTo>
                        <a:lnTo>
                          <a:pt x="58" y="28"/>
                        </a:lnTo>
                        <a:lnTo>
                          <a:pt x="60" y="28"/>
                        </a:lnTo>
                        <a:lnTo>
                          <a:pt x="61" y="29"/>
                        </a:lnTo>
                        <a:lnTo>
                          <a:pt x="66" y="29"/>
                        </a:lnTo>
                        <a:lnTo>
                          <a:pt x="68" y="28"/>
                        </a:lnTo>
                        <a:lnTo>
                          <a:pt x="69" y="26"/>
                        </a:lnTo>
                        <a:lnTo>
                          <a:pt x="71" y="25"/>
                        </a:lnTo>
                        <a:lnTo>
                          <a:pt x="71" y="22"/>
                        </a:lnTo>
                        <a:lnTo>
                          <a:pt x="72" y="22"/>
                        </a:lnTo>
                        <a:lnTo>
                          <a:pt x="74" y="20"/>
                        </a:lnTo>
                        <a:lnTo>
                          <a:pt x="77" y="20"/>
                        </a:lnTo>
                        <a:lnTo>
                          <a:pt x="78" y="18"/>
                        </a:lnTo>
                        <a:lnTo>
                          <a:pt x="80" y="18"/>
                        </a:lnTo>
                        <a:lnTo>
                          <a:pt x="82" y="18"/>
                        </a:lnTo>
                        <a:lnTo>
                          <a:pt x="85" y="17"/>
                        </a:lnTo>
                        <a:lnTo>
                          <a:pt x="86" y="17"/>
                        </a:lnTo>
                        <a:lnTo>
                          <a:pt x="88" y="15"/>
                        </a:lnTo>
                        <a:lnTo>
                          <a:pt x="89" y="15"/>
                        </a:lnTo>
                        <a:lnTo>
                          <a:pt x="91" y="14"/>
                        </a:lnTo>
                        <a:lnTo>
                          <a:pt x="94" y="14"/>
                        </a:lnTo>
                        <a:lnTo>
                          <a:pt x="96" y="12"/>
                        </a:lnTo>
                        <a:lnTo>
                          <a:pt x="97" y="12"/>
                        </a:lnTo>
                        <a:lnTo>
                          <a:pt x="100" y="11"/>
                        </a:lnTo>
                        <a:lnTo>
                          <a:pt x="102" y="11"/>
                        </a:lnTo>
                        <a:lnTo>
                          <a:pt x="103" y="11"/>
                        </a:lnTo>
                        <a:lnTo>
                          <a:pt x="103" y="12"/>
                        </a:lnTo>
                        <a:lnTo>
                          <a:pt x="105" y="14"/>
                        </a:lnTo>
                        <a:lnTo>
                          <a:pt x="107" y="14"/>
                        </a:lnTo>
                        <a:lnTo>
                          <a:pt x="108" y="14"/>
                        </a:lnTo>
                        <a:lnTo>
                          <a:pt x="110" y="14"/>
                        </a:lnTo>
                        <a:lnTo>
                          <a:pt x="111" y="14"/>
                        </a:lnTo>
                        <a:lnTo>
                          <a:pt x="113" y="14"/>
                        </a:lnTo>
                        <a:lnTo>
                          <a:pt x="114" y="12"/>
                        </a:lnTo>
                        <a:lnTo>
                          <a:pt x="114" y="11"/>
                        </a:lnTo>
                        <a:lnTo>
                          <a:pt x="116" y="9"/>
                        </a:lnTo>
                        <a:lnTo>
                          <a:pt x="116" y="6"/>
                        </a:lnTo>
                        <a:lnTo>
                          <a:pt x="119" y="6"/>
                        </a:lnTo>
                        <a:lnTo>
                          <a:pt x="121" y="4"/>
                        </a:lnTo>
                        <a:lnTo>
                          <a:pt x="124" y="4"/>
                        </a:lnTo>
                        <a:lnTo>
                          <a:pt x="127" y="3"/>
                        </a:lnTo>
                        <a:lnTo>
                          <a:pt x="128" y="3"/>
                        </a:lnTo>
                        <a:lnTo>
                          <a:pt x="131" y="1"/>
                        </a:lnTo>
                        <a:lnTo>
                          <a:pt x="135" y="0"/>
                        </a:lnTo>
                        <a:lnTo>
                          <a:pt x="138" y="0"/>
                        </a:lnTo>
                        <a:lnTo>
                          <a:pt x="139" y="0"/>
                        </a:lnTo>
                        <a:lnTo>
                          <a:pt x="141" y="1"/>
                        </a:lnTo>
                        <a:lnTo>
                          <a:pt x="142" y="1"/>
                        </a:lnTo>
                        <a:lnTo>
                          <a:pt x="144" y="3"/>
                        </a:lnTo>
                        <a:lnTo>
                          <a:pt x="146" y="4"/>
                        </a:lnTo>
                        <a:lnTo>
                          <a:pt x="147" y="4"/>
                        </a:lnTo>
                        <a:lnTo>
                          <a:pt x="147" y="6"/>
                        </a:lnTo>
                        <a:lnTo>
                          <a:pt x="144" y="8"/>
                        </a:lnTo>
                        <a:lnTo>
                          <a:pt x="139" y="8"/>
                        </a:lnTo>
                        <a:lnTo>
                          <a:pt x="135" y="9"/>
                        </a:lnTo>
                        <a:lnTo>
                          <a:pt x="131" y="11"/>
                        </a:lnTo>
                        <a:lnTo>
                          <a:pt x="127" y="12"/>
                        </a:lnTo>
                        <a:lnTo>
                          <a:pt x="122" y="14"/>
                        </a:lnTo>
                        <a:lnTo>
                          <a:pt x="119" y="15"/>
                        </a:lnTo>
                        <a:lnTo>
                          <a:pt x="114" y="15"/>
                        </a:lnTo>
                        <a:lnTo>
                          <a:pt x="110" y="17"/>
                        </a:lnTo>
                        <a:lnTo>
                          <a:pt x="107" y="18"/>
                        </a:lnTo>
                        <a:lnTo>
                          <a:pt x="102" y="20"/>
                        </a:lnTo>
                        <a:lnTo>
                          <a:pt x="97" y="22"/>
                        </a:lnTo>
                        <a:lnTo>
                          <a:pt x="94" y="23"/>
                        </a:lnTo>
                        <a:lnTo>
                          <a:pt x="89" y="25"/>
                        </a:lnTo>
                        <a:lnTo>
                          <a:pt x="85" y="26"/>
                        </a:lnTo>
                        <a:lnTo>
                          <a:pt x="80" y="26"/>
                        </a:lnTo>
                        <a:lnTo>
                          <a:pt x="77" y="28"/>
                        </a:lnTo>
                        <a:lnTo>
                          <a:pt x="72" y="29"/>
                        </a:lnTo>
                        <a:lnTo>
                          <a:pt x="68" y="31"/>
                        </a:lnTo>
                        <a:lnTo>
                          <a:pt x="64" y="33"/>
                        </a:lnTo>
                        <a:lnTo>
                          <a:pt x="60" y="34"/>
                        </a:lnTo>
                        <a:lnTo>
                          <a:pt x="55" y="34"/>
                        </a:lnTo>
                        <a:lnTo>
                          <a:pt x="50" y="36"/>
                        </a:lnTo>
                        <a:lnTo>
                          <a:pt x="47" y="37"/>
                        </a:lnTo>
                        <a:lnTo>
                          <a:pt x="43" y="37"/>
                        </a:lnTo>
                        <a:lnTo>
                          <a:pt x="38" y="39"/>
                        </a:lnTo>
                        <a:lnTo>
                          <a:pt x="35" y="40"/>
                        </a:lnTo>
                        <a:lnTo>
                          <a:pt x="30" y="40"/>
                        </a:lnTo>
                        <a:lnTo>
                          <a:pt x="25" y="42"/>
                        </a:lnTo>
                        <a:lnTo>
                          <a:pt x="21" y="42"/>
                        </a:lnTo>
                        <a:lnTo>
                          <a:pt x="18" y="43"/>
                        </a:lnTo>
                        <a:lnTo>
                          <a:pt x="13" y="43"/>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7" name="Google Shape;2057;p9"/>
                  <p:cNvSpPr/>
                  <p:nvPr/>
                </p:nvSpPr>
                <p:spPr>
                  <a:xfrm>
                    <a:off x="3957" y="2755"/>
                    <a:ext cx="13" cy="28"/>
                  </a:xfrm>
                  <a:custGeom>
                    <a:rect b="b" l="l" r="r" t="t"/>
                    <a:pathLst>
                      <a:path extrusionOk="0" h="28" w="13">
                        <a:moveTo>
                          <a:pt x="6" y="28"/>
                        </a:moveTo>
                        <a:lnTo>
                          <a:pt x="6" y="28"/>
                        </a:lnTo>
                        <a:lnTo>
                          <a:pt x="5" y="25"/>
                        </a:lnTo>
                        <a:lnTo>
                          <a:pt x="5" y="24"/>
                        </a:lnTo>
                        <a:lnTo>
                          <a:pt x="3" y="20"/>
                        </a:lnTo>
                        <a:lnTo>
                          <a:pt x="3" y="19"/>
                        </a:lnTo>
                        <a:lnTo>
                          <a:pt x="3" y="16"/>
                        </a:lnTo>
                        <a:lnTo>
                          <a:pt x="2" y="14"/>
                        </a:lnTo>
                        <a:lnTo>
                          <a:pt x="2" y="11"/>
                        </a:lnTo>
                        <a:lnTo>
                          <a:pt x="0" y="10"/>
                        </a:lnTo>
                        <a:lnTo>
                          <a:pt x="0" y="6"/>
                        </a:lnTo>
                        <a:lnTo>
                          <a:pt x="0" y="5"/>
                        </a:lnTo>
                        <a:lnTo>
                          <a:pt x="0" y="3"/>
                        </a:lnTo>
                        <a:lnTo>
                          <a:pt x="0" y="2"/>
                        </a:lnTo>
                        <a:lnTo>
                          <a:pt x="2" y="2"/>
                        </a:lnTo>
                        <a:lnTo>
                          <a:pt x="3" y="2"/>
                        </a:lnTo>
                        <a:lnTo>
                          <a:pt x="3" y="0"/>
                        </a:lnTo>
                        <a:lnTo>
                          <a:pt x="5" y="0"/>
                        </a:lnTo>
                        <a:lnTo>
                          <a:pt x="6" y="0"/>
                        </a:lnTo>
                        <a:lnTo>
                          <a:pt x="8" y="0"/>
                        </a:lnTo>
                        <a:lnTo>
                          <a:pt x="8" y="2"/>
                        </a:lnTo>
                        <a:lnTo>
                          <a:pt x="8" y="3"/>
                        </a:lnTo>
                        <a:lnTo>
                          <a:pt x="8" y="5"/>
                        </a:lnTo>
                        <a:lnTo>
                          <a:pt x="8" y="6"/>
                        </a:lnTo>
                        <a:lnTo>
                          <a:pt x="9" y="8"/>
                        </a:lnTo>
                        <a:lnTo>
                          <a:pt x="9" y="11"/>
                        </a:lnTo>
                        <a:lnTo>
                          <a:pt x="11" y="13"/>
                        </a:lnTo>
                        <a:lnTo>
                          <a:pt x="11" y="14"/>
                        </a:lnTo>
                        <a:lnTo>
                          <a:pt x="11" y="17"/>
                        </a:lnTo>
                        <a:lnTo>
                          <a:pt x="11" y="20"/>
                        </a:lnTo>
                        <a:lnTo>
                          <a:pt x="13" y="22"/>
                        </a:lnTo>
                        <a:lnTo>
                          <a:pt x="13" y="25"/>
                        </a:lnTo>
                        <a:lnTo>
                          <a:pt x="13" y="27"/>
                        </a:lnTo>
                        <a:lnTo>
                          <a:pt x="11" y="27"/>
                        </a:lnTo>
                        <a:lnTo>
                          <a:pt x="11" y="28"/>
                        </a:lnTo>
                        <a:lnTo>
                          <a:pt x="9" y="28"/>
                        </a:lnTo>
                        <a:lnTo>
                          <a:pt x="6" y="28"/>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8" name="Google Shape;2058;p9"/>
                  <p:cNvSpPr/>
                  <p:nvPr/>
                </p:nvSpPr>
                <p:spPr>
                  <a:xfrm>
                    <a:off x="3885" y="2757"/>
                    <a:ext cx="69" cy="20"/>
                  </a:xfrm>
                  <a:custGeom>
                    <a:rect b="b" l="l" r="r" t="t"/>
                    <a:pathLst>
                      <a:path extrusionOk="0" h="20" w="69">
                        <a:moveTo>
                          <a:pt x="11" y="20"/>
                        </a:moveTo>
                        <a:lnTo>
                          <a:pt x="8" y="20"/>
                        </a:lnTo>
                        <a:lnTo>
                          <a:pt x="7" y="20"/>
                        </a:lnTo>
                        <a:lnTo>
                          <a:pt x="7" y="18"/>
                        </a:lnTo>
                        <a:lnTo>
                          <a:pt x="5" y="18"/>
                        </a:lnTo>
                        <a:lnTo>
                          <a:pt x="3" y="18"/>
                        </a:lnTo>
                        <a:lnTo>
                          <a:pt x="3" y="17"/>
                        </a:lnTo>
                        <a:lnTo>
                          <a:pt x="2" y="17"/>
                        </a:lnTo>
                        <a:lnTo>
                          <a:pt x="2" y="15"/>
                        </a:lnTo>
                        <a:lnTo>
                          <a:pt x="0" y="14"/>
                        </a:lnTo>
                        <a:lnTo>
                          <a:pt x="0" y="12"/>
                        </a:lnTo>
                        <a:lnTo>
                          <a:pt x="2" y="11"/>
                        </a:lnTo>
                        <a:lnTo>
                          <a:pt x="7" y="12"/>
                        </a:lnTo>
                        <a:lnTo>
                          <a:pt x="10" y="12"/>
                        </a:lnTo>
                        <a:lnTo>
                          <a:pt x="14" y="12"/>
                        </a:lnTo>
                        <a:lnTo>
                          <a:pt x="17" y="12"/>
                        </a:lnTo>
                        <a:lnTo>
                          <a:pt x="22" y="12"/>
                        </a:lnTo>
                        <a:lnTo>
                          <a:pt x="27" y="12"/>
                        </a:lnTo>
                        <a:lnTo>
                          <a:pt x="30" y="11"/>
                        </a:lnTo>
                        <a:lnTo>
                          <a:pt x="35" y="11"/>
                        </a:lnTo>
                        <a:lnTo>
                          <a:pt x="39" y="9"/>
                        </a:lnTo>
                        <a:lnTo>
                          <a:pt x="42" y="8"/>
                        </a:lnTo>
                        <a:lnTo>
                          <a:pt x="47" y="8"/>
                        </a:lnTo>
                        <a:lnTo>
                          <a:pt x="52" y="6"/>
                        </a:lnTo>
                        <a:lnTo>
                          <a:pt x="55" y="4"/>
                        </a:lnTo>
                        <a:lnTo>
                          <a:pt x="60" y="3"/>
                        </a:lnTo>
                        <a:lnTo>
                          <a:pt x="63" y="1"/>
                        </a:lnTo>
                        <a:lnTo>
                          <a:pt x="67" y="0"/>
                        </a:lnTo>
                        <a:lnTo>
                          <a:pt x="69" y="1"/>
                        </a:lnTo>
                        <a:lnTo>
                          <a:pt x="69" y="3"/>
                        </a:lnTo>
                        <a:lnTo>
                          <a:pt x="69" y="4"/>
                        </a:lnTo>
                        <a:lnTo>
                          <a:pt x="69" y="6"/>
                        </a:lnTo>
                        <a:lnTo>
                          <a:pt x="64" y="8"/>
                        </a:lnTo>
                        <a:lnTo>
                          <a:pt x="61" y="9"/>
                        </a:lnTo>
                        <a:lnTo>
                          <a:pt x="58" y="11"/>
                        </a:lnTo>
                        <a:lnTo>
                          <a:pt x="53" y="11"/>
                        </a:lnTo>
                        <a:lnTo>
                          <a:pt x="50" y="12"/>
                        </a:lnTo>
                        <a:lnTo>
                          <a:pt x="47" y="14"/>
                        </a:lnTo>
                        <a:lnTo>
                          <a:pt x="44" y="14"/>
                        </a:lnTo>
                        <a:lnTo>
                          <a:pt x="39" y="15"/>
                        </a:lnTo>
                        <a:lnTo>
                          <a:pt x="36" y="17"/>
                        </a:lnTo>
                        <a:lnTo>
                          <a:pt x="33" y="17"/>
                        </a:lnTo>
                        <a:lnTo>
                          <a:pt x="30" y="18"/>
                        </a:lnTo>
                        <a:lnTo>
                          <a:pt x="25" y="18"/>
                        </a:lnTo>
                        <a:lnTo>
                          <a:pt x="22" y="20"/>
                        </a:lnTo>
                        <a:lnTo>
                          <a:pt x="19" y="20"/>
                        </a:lnTo>
                        <a:lnTo>
                          <a:pt x="14" y="20"/>
                        </a:lnTo>
                        <a:lnTo>
                          <a:pt x="11" y="2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9" name="Google Shape;2059;p9"/>
                  <p:cNvSpPr/>
                  <p:nvPr/>
                </p:nvSpPr>
                <p:spPr>
                  <a:xfrm>
                    <a:off x="4004" y="2738"/>
                    <a:ext cx="11" cy="31"/>
                  </a:xfrm>
                  <a:custGeom>
                    <a:rect b="b" l="l" r="r" t="t"/>
                    <a:pathLst>
                      <a:path extrusionOk="0" h="31" w="11">
                        <a:moveTo>
                          <a:pt x="5" y="31"/>
                        </a:moveTo>
                        <a:lnTo>
                          <a:pt x="5" y="30"/>
                        </a:lnTo>
                        <a:lnTo>
                          <a:pt x="3" y="27"/>
                        </a:lnTo>
                        <a:lnTo>
                          <a:pt x="3" y="23"/>
                        </a:lnTo>
                        <a:lnTo>
                          <a:pt x="1" y="20"/>
                        </a:lnTo>
                        <a:lnTo>
                          <a:pt x="1" y="17"/>
                        </a:lnTo>
                        <a:lnTo>
                          <a:pt x="1" y="13"/>
                        </a:lnTo>
                        <a:lnTo>
                          <a:pt x="1" y="9"/>
                        </a:lnTo>
                        <a:lnTo>
                          <a:pt x="0" y="6"/>
                        </a:lnTo>
                        <a:lnTo>
                          <a:pt x="0" y="3"/>
                        </a:lnTo>
                        <a:lnTo>
                          <a:pt x="1" y="3"/>
                        </a:lnTo>
                        <a:lnTo>
                          <a:pt x="1" y="2"/>
                        </a:lnTo>
                        <a:lnTo>
                          <a:pt x="3" y="2"/>
                        </a:lnTo>
                        <a:lnTo>
                          <a:pt x="5" y="0"/>
                        </a:lnTo>
                        <a:lnTo>
                          <a:pt x="6" y="2"/>
                        </a:lnTo>
                        <a:lnTo>
                          <a:pt x="6" y="5"/>
                        </a:lnTo>
                        <a:lnTo>
                          <a:pt x="8" y="8"/>
                        </a:lnTo>
                        <a:lnTo>
                          <a:pt x="8" y="13"/>
                        </a:lnTo>
                        <a:lnTo>
                          <a:pt x="9" y="16"/>
                        </a:lnTo>
                        <a:lnTo>
                          <a:pt x="9" y="19"/>
                        </a:lnTo>
                        <a:lnTo>
                          <a:pt x="11" y="23"/>
                        </a:lnTo>
                        <a:lnTo>
                          <a:pt x="11" y="27"/>
                        </a:lnTo>
                        <a:lnTo>
                          <a:pt x="9" y="30"/>
                        </a:lnTo>
                        <a:lnTo>
                          <a:pt x="9" y="31"/>
                        </a:lnTo>
                        <a:lnTo>
                          <a:pt x="8" y="31"/>
                        </a:lnTo>
                        <a:lnTo>
                          <a:pt x="6" y="31"/>
                        </a:lnTo>
                        <a:lnTo>
                          <a:pt x="5" y="31"/>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0" name="Google Shape;2060;p9"/>
                  <p:cNvSpPr/>
                  <p:nvPr/>
                </p:nvSpPr>
                <p:spPr>
                  <a:xfrm>
                    <a:off x="3935" y="2758"/>
                    <a:ext cx="5" cy="2"/>
                  </a:xfrm>
                  <a:custGeom>
                    <a:rect b="b" l="l" r="r" t="t"/>
                    <a:pathLst>
                      <a:path extrusionOk="0" h="2" w="5">
                        <a:moveTo>
                          <a:pt x="0" y="2"/>
                        </a:moveTo>
                        <a:lnTo>
                          <a:pt x="0" y="0"/>
                        </a:lnTo>
                        <a:lnTo>
                          <a:pt x="2" y="0"/>
                        </a:lnTo>
                        <a:lnTo>
                          <a:pt x="3" y="0"/>
                        </a:lnTo>
                        <a:lnTo>
                          <a:pt x="5" y="0"/>
                        </a:lnTo>
                        <a:lnTo>
                          <a:pt x="3" y="0"/>
                        </a:lnTo>
                        <a:lnTo>
                          <a:pt x="2" y="2"/>
                        </a:lnTo>
                        <a:lnTo>
                          <a:pt x="0" y="2"/>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9"/>
                  <p:cNvSpPr/>
                  <p:nvPr/>
                </p:nvSpPr>
                <p:spPr>
                  <a:xfrm>
                    <a:off x="3966" y="2743"/>
                    <a:ext cx="36" cy="17"/>
                  </a:xfrm>
                  <a:custGeom>
                    <a:rect b="b" l="l" r="r" t="t"/>
                    <a:pathLst>
                      <a:path extrusionOk="0" h="17" w="36">
                        <a:moveTo>
                          <a:pt x="2" y="17"/>
                        </a:moveTo>
                        <a:lnTo>
                          <a:pt x="2" y="15"/>
                        </a:lnTo>
                        <a:lnTo>
                          <a:pt x="2" y="14"/>
                        </a:lnTo>
                        <a:lnTo>
                          <a:pt x="0" y="12"/>
                        </a:lnTo>
                        <a:lnTo>
                          <a:pt x="2" y="11"/>
                        </a:lnTo>
                        <a:lnTo>
                          <a:pt x="4" y="11"/>
                        </a:lnTo>
                        <a:lnTo>
                          <a:pt x="5" y="11"/>
                        </a:lnTo>
                        <a:lnTo>
                          <a:pt x="8" y="9"/>
                        </a:lnTo>
                        <a:lnTo>
                          <a:pt x="10" y="9"/>
                        </a:lnTo>
                        <a:lnTo>
                          <a:pt x="11" y="8"/>
                        </a:lnTo>
                        <a:lnTo>
                          <a:pt x="14" y="8"/>
                        </a:lnTo>
                        <a:lnTo>
                          <a:pt x="16" y="6"/>
                        </a:lnTo>
                        <a:lnTo>
                          <a:pt x="18" y="6"/>
                        </a:lnTo>
                        <a:lnTo>
                          <a:pt x="21" y="6"/>
                        </a:lnTo>
                        <a:lnTo>
                          <a:pt x="22" y="4"/>
                        </a:lnTo>
                        <a:lnTo>
                          <a:pt x="24" y="4"/>
                        </a:lnTo>
                        <a:lnTo>
                          <a:pt x="25" y="3"/>
                        </a:lnTo>
                        <a:lnTo>
                          <a:pt x="28" y="3"/>
                        </a:lnTo>
                        <a:lnTo>
                          <a:pt x="30" y="1"/>
                        </a:lnTo>
                        <a:lnTo>
                          <a:pt x="32" y="0"/>
                        </a:lnTo>
                        <a:lnTo>
                          <a:pt x="35" y="0"/>
                        </a:lnTo>
                        <a:lnTo>
                          <a:pt x="35" y="1"/>
                        </a:lnTo>
                        <a:lnTo>
                          <a:pt x="35" y="3"/>
                        </a:lnTo>
                        <a:lnTo>
                          <a:pt x="36" y="4"/>
                        </a:lnTo>
                        <a:lnTo>
                          <a:pt x="33" y="6"/>
                        </a:lnTo>
                        <a:lnTo>
                          <a:pt x="32" y="6"/>
                        </a:lnTo>
                        <a:lnTo>
                          <a:pt x="30" y="8"/>
                        </a:lnTo>
                        <a:lnTo>
                          <a:pt x="27" y="8"/>
                        </a:lnTo>
                        <a:lnTo>
                          <a:pt x="25" y="9"/>
                        </a:lnTo>
                        <a:lnTo>
                          <a:pt x="24" y="9"/>
                        </a:lnTo>
                        <a:lnTo>
                          <a:pt x="21" y="11"/>
                        </a:lnTo>
                        <a:lnTo>
                          <a:pt x="19" y="11"/>
                        </a:lnTo>
                        <a:lnTo>
                          <a:pt x="18" y="12"/>
                        </a:lnTo>
                        <a:lnTo>
                          <a:pt x="14" y="12"/>
                        </a:lnTo>
                        <a:lnTo>
                          <a:pt x="13" y="12"/>
                        </a:lnTo>
                        <a:lnTo>
                          <a:pt x="11" y="14"/>
                        </a:lnTo>
                        <a:lnTo>
                          <a:pt x="8" y="14"/>
                        </a:lnTo>
                        <a:lnTo>
                          <a:pt x="7" y="15"/>
                        </a:lnTo>
                        <a:lnTo>
                          <a:pt x="4" y="15"/>
                        </a:lnTo>
                        <a:lnTo>
                          <a:pt x="2" y="17"/>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2" name="Google Shape;2062;p9"/>
                  <p:cNvSpPr/>
                  <p:nvPr/>
                </p:nvSpPr>
                <p:spPr>
                  <a:xfrm>
                    <a:off x="3899" y="2637"/>
                    <a:ext cx="231" cy="118"/>
                  </a:xfrm>
                  <a:custGeom>
                    <a:rect b="b" l="l" r="r" t="t"/>
                    <a:pathLst>
                      <a:path extrusionOk="0" h="118" w="231">
                        <a:moveTo>
                          <a:pt x="46" y="118"/>
                        </a:moveTo>
                        <a:lnTo>
                          <a:pt x="42" y="118"/>
                        </a:lnTo>
                        <a:lnTo>
                          <a:pt x="39" y="118"/>
                        </a:lnTo>
                        <a:lnTo>
                          <a:pt x="38" y="118"/>
                        </a:lnTo>
                        <a:lnTo>
                          <a:pt x="35" y="118"/>
                        </a:lnTo>
                        <a:lnTo>
                          <a:pt x="32" y="117"/>
                        </a:lnTo>
                        <a:lnTo>
                          <a:pt x="28" y="117"/>
                        </a:lnTo>
                        <a:lnTo>
                          <a:pt x="25" y="115"/>
                        </a:lnTo>
                        <a:lnTo>
                          <a:pt x="24" y="115"/>
                        </a:lnTo>
                        <a:lnTo>
                          <a:pt x="21" y="114"/>
                        </a:lnTo>
                        <a:lnTo>
                          <a:pt x="18" y="114"/>
                        </a:lnTo>
                        <a:lnTo>
                          <a:pt x="16" y="112"/>
                        </a:lnTo>
                        <a:lnTo>
                          <a:pt x="13" y="110"/>
                        </a:lnTo>
                        <a:lnTo>
                          <a:pt x="10" y="109"/>
                        </a:lnTo>
                        <a:lnTo>
                          <a:pt x="8" y="107"/>
                        </a:lnTo>
                        <a:lnTo>
                          <a:pt x="5" y="106"/>
                        </a:lnTo>
                        <a:lnTo>
                          <a:pt x="3" y="103"/>
                        </a:lnTo>
                        <a:lnTo>
                          <a:pt x="3" y="101"/>
                        </a:lnTo>
                        <a:lnTo>
                          <a:pt x="2" y="99"/>
                        </a:lnTo>
                        <a:lnTo>
                          <a:pt x="2" y="98"/>
                        </a:lnTo>
                        <a:lnTo>
                          <a:pt x="0" y="96"/>
                        </a:lnTo>
                        <a:lnTo>
                          <a:pt x="2" y="96"/>
                        </a:lnTo>
                        <a:lnTo>
                          <a:pt x="5" y="96"/>
                        </a:lnTo>
                        <a:lnTo>
                          <a:pt x="7" y="98"/>
                        </a:lnTo>
                        <a:lnTo>
                          <a:pt x="10" y="99"/>
                        </a:lnTo>
                        <a:lnTo>
                          <a:pt x="13" y="101"/>
                        </a:lnTo>
                        <a:lnTo>
                          <a:pt x="16" y="101"/>
                        </a:lnTo>
                        <a:lnTo>
                          <a:pt x="19" y="103"/>
                        </a:lnTo>
                        <a:lnTo>
                          <a:pt x="21" y="103"/>
                        </a:lnTo>
                        <a:lnTo>
                          <a:pt x="24" y="104"/>
                        </a:lnTo>
                        <a:lnTo>
                          <a:pt x="27" y="104"/>
                        </a:lnTo>
                        <a:lnTo>
                          <a:pt x="30" y="104"/>
                        </a:lnTo>
                        <a:lnTo>
                          <a:pt x="33" y="104"/>
                        </a:lnTo>
                        <a:lnTo>
                          <a:pt x="36" y="104"/>
                        </a:lnTo>
                        <a:lnTo>
                          <a:pt x="39" y="104"/>
                        </a:lnTo>
                        <a:lnTo>
                          <a:pt x="42" y="103"/>
                        </a:lnTo>
                        <a:lnTo>
                          <a:pt x="46" y="103"/>
                        </a:lnTo>
                        <a:lnTo>
                          <a:pt x="47" y="101"/>
                        </a:lnTo>
                        <a:lnTo>
                          <a:pt x="52" y="99"/>
                        </a:lnTo>
                        <a:lnTo>
                          <a:pt x="55" y="98"/>
                        </a:lnTo>
                        <a:lnTo>
                          <a:pt x="60" y="96"/>
                        </a:lnTo>
                        <a:lnTo>
                          <a:pt x="63" y="95"/>
                        </a:lnTo>
                        <a:lnTo>
                          <a:pt x="67" y="93"/>
                        </a:lnTo>
                        <a:lnTo>
                          <a:pt x="71" y="92"/>
                        </a:lnTo>
                        <a:lnTo>
                          <a:pt x="75" y="90"/>
                        </a:lnTo>
                        <a:lnTo>
                          <a:pt x="78" y="89"/>
                        </a:lnTo>
                        <a:lnTo>
                          <a:pt x="81" y="87"/>
                        </a:lnTo>
                        <a:lnTo>
                          <a:pt x="86" y="85"/>
                        </a:lnTo>
                        <a:lnTo>
                          <a:pt x="89" y="84"/>
                        </a:lnTo>
                        <a:lnTo>
                          <a:pt x="94" y="82"/>
                        </a:lnTo>
                        <a:lnTo>
                          <a:pt x="97" y="81"/>
                        </a:lnTo>
                        <a:lnTo>
                          <a:pt x="102" y="79"/>
                        </a:lnTo>
                        <a:lnTo>
                          <a:pt x="105" y="78"/>
                        </a:lnTo>
                        <a:lnTo>
                          <a:pt x="108" y="76"/>
                        </a:lnTo>
                        <a:lnTo>
                          <a:pt x="110" y="76"/>
                        </a:lnTo>
                        <a:lnTo>
                          <a:pt x="110" y="75"/>
                        </a:lnTo>
                        <a:lnTo>
                          <a:pt x="111" y="75"/>
                        </a:lnTo>
                        <a:lnTo>
                          <a:pt x="110" y="73"/>
                        </a:lnTo>
                        <a:lnTo>
                          <a:pt x="106" y="73"/>
                        </a:lnTo>
                        <a:lnTo>
                          <a:pt x="103" y="73"/>
                        </a:lnTo>
                        <a:lnTo>
                          <a:pt x="100" y="75"/>
                        </a:lnTo>
                        <a:lnTo>
                          <a:pt x="97" y="75"/>
                        </a:lnTo>
                        <a:lnTo>
                          <a:pt x="94" y="76"/>
                        </a:lnTo>
                        <a:lnTo>
                          <a:pt x="91" y="76"/>
                        </a:lnTo>
                        <a:lnTo>
                          <a:pt x="86" y="78"/>
                        </a:lnTo>
                        <a:lnTo>
                          <a:pt x="83" y="79"/>
                        </a:lnTo>
                        <a:lnTo>
                          <a:pt x="80" y="81"/>
                        </a:lnTo>
                        <a:lnTo>
                          <a:pt x="77" y="81"/>
                        </a:lnTo>
                        <a:lnTo>
                          <a:pt x="74" y="82"/>
                        </a:lnTo>
                        <a:lnTo>
                          <a:pt x="71" y="84"/>
                        </a:lnTo>
                        <a:lnTo>
                          <a:pt x="67" y="85"/>
                        </a:lnTo>
                        <a:lnTo>
                          <a:pt x="64" y="85"/>
                        </a:lnTo>
                        <a:lnTo>
                          <a:pt x="60" y="87"/>
                        </a:lnTo>
                        <a:lnTo>
                          <a:pt x="57" y="89"/>
                        </a:lnTo>
                        <a:lnTo>
                          <a:pt x="53" y="89"/>
                        </a:lnTo>
                        <a:lnTo>
                          <a:pt x="50" y="90"/>
                        </a:lnTo>
                        <a:lnTo>
                          <a:pt x="47" y="90"/>
                        </a:lnTo>
                        <a:lnTo>
                          <a:pt x="44" y="92"/>
                        </a:lnTo>
                        <a:lnTo>
                          <a:pt x="41" y="92"/>
                        </a:lnTo>
                        <a:lnTo>
                          <a:pt x="36" y="93"/>
                        </a:lnTo>
                        <a:lnTo>
                          <a:pt x="33" y="93"/>
                        </a:lnTo>
                        <a:lnTo>
                          <a:pt x="30" y="93"/>
                        </a:lnTo>
                        <a:lnTo>
                          <a:pt x="27" y="93"/>
                        </a:lnTo>
                        <a:lnTo>
                          <a:pt x="24" y="92"/>
                        </a:lnTo>
                        <a:lnTo>
                          <a:pt x="21" y="92"/>
                        </a:lnTo>
                        <a:lnTo>
                          <a:pt x="18" y="92"/>
                        </a:lnTo>
                        <a:lnTo>
                          <a:pt x="14" y="90"/>
                        </a:lnTo>
                        <a:lnTo>
                          <a:pt x="11" y="89"/>
                        </a:lnTo>
                        <a:lnTo>
                          <a:pt x="8" y="87"/>
                        </a:lnTo>
                        <a:lnTo>
                          <a:pt x="5" y="85"/>
                        </a:lnTo>
                        <a:lnTo>
                          <a:pt x="3" y="85"/>
                        </a:lnTo>
                        <a:lnTo>
                          <a:pt x="3" y="84"/>
                        </a:lnTo>
                        <a:lnTo>
                          <a:pt x="2" y="84"/>
                        </a:lnTo>
                        <a:lnTo>
                          <a:pt x="2" y="82"/>
                        </a:lnTo>
                        <a:lnTo>
                          <a:pt x="0" y="82"/>
                        </a:lnTo>
                        <a:lnTo>
                          <a:pt x="0" y="81"/>
                        </a:lnTo>
                        <a:lnTo>
                          <a:pt x="0" y="79"/>
                        </a:lnTo>
                        <a:lnTo>
                          <a:pt x="0" y="78"/>
                        </a:lnTo>
                        <a:lnTo>
                          <a:pt x="0" y="75"/>
                        </a:lnTo>
                        <a:lnTo>
                          <a:pt x="2" y="73"/>
                        </a:lnTo>
                        <a:lnTo>
                          <a:pt x="3" y="70"/>
                        </a:lnTo>
                        <a:lnTo>
                          <a:pt x="5" y="67"/>
                        </a:lnTo>
                        <a:lnTo>
                          <a:pt x="8" y="65"/>
                        </a:lnTo>
                        <a:lnTo>
                          <a:pt x="11" y="62"/>
                        </a:lnTo>
                        <a:lnTo>
                          <a:pt x="13" y="59"/>
                        </a:lnTo>
                        <a:lnTo>
                          <a:pt x="16" y="56"/>
                        </a:lnTo>
                        <a:lnTo>
                          <a:pt x="19" y="54"/>
                        </a:lnTo>
                        <a:lnTo>
                          <a:pt x="22" y="51"/>
                        </a:lnTo>
                        <a:lnTo>
                          <a:pt x="25" y="50"/>
                        </a:lnTo>
                        <a:lnTo>
                          <a:pt x="25" y="48"/>
                        </a:lnTo>
                        <a:lnTo>
                          <a:pt x="25" y="46"/>
                        </a:lnTo>
                        <a:lnTo>
                          <a:pt x="25" y="45"/>
                        </a:lnTo>
                        <a:lnTo>
                          <a:pt x="27" y="43"/>
                        </a:lnTo>
                        <a:lnTo>
                          <a:pt x="27" y="40"/>
                        </a:lnTo>
                        <a:lnTo>
                          <a:pt x="28" y="39"/>
                        </a:lnTo>
                        <a:lnTo>
                          <a:pt x="28" y="36"/>
                        </a:lnTo>
                        <a:lnTo>
                          <a:pt x="28" y="34"/>
                        </a:lnTo>
                        <a:lnTo>
                          <a:pt x="30" y="31"/>
                        </a:lnTo>
                        <a:lnTo>
                          <a:pt x="30" y="29"/>
                        </a:lnTo>
                        <a:lnTo>
                          <a:pt x="32" y="28"/>
                        </a:lnTo>
                        <a:lnTo>
                          <a:pt x="32" y="25"/>
                        </a:lnTo>
                        <a:lnTo>
                          <a:pt x="33" y="25"/>
                        </a:lnTo>
                        <a:lnTo>
                          <a:pt x="33" y="23"/>
                        </a:lnTo>
                        <a:lnTo>
                          <a:pt x="35" y="21"/>
                        </a:lnTo>
                        <a:lnTo>
                          <a:pt x="36" y="20"/>
                        </a:lnTo>
                        <a:lnTo>
                          <a:pt x="38" y="18"/>
                        </a:lnTo>
                        <a:lnTo>
                          <a:pt x="39" y="17"/>
                        </a:lnTo>
                        <a:lnTo>
                          <a:pt x="41" y="15"/>
                        </a:lnTo>
                        <a:lnTo>
                          <a:pt x="44" y="14"/>
                        </a:lnTo>
                        <a:lnTo>
                          <a:pt x="46" y="14"/>
                        </a:lnTo>
                        <a:lnTo>
                          <a:pt x="49" y="12"/>
                        </a:lnTo>
                        <a:lnTo>
                          <a:pt x="50" y="11"/>
                        </a:lnTo>
                        <a:lnTo>
                          <a:pt x="53" y="11"/>
                        </a:lnTo>
                        <a:lnTo>
                          <a:pt x="55" y="9"/>
                        </a:lnTo>
                        <a:lnTo>
                          <a:pt x="58" y="9"/>
                        </a:lnTo>
                        <a:lnTo>
                          <a:pt x="60" y="7"/>
                        </a:lnTo>
                        <a:lnTo>
                          <a:pt x="63" y="7"/>
                        </a:lnTo>
                        <a:lnTo>
                          <a:pt x="64" y="7"/>
                        </a:lnTo>
                        <a:lnTo>
                          <a:pt x="67" y="6"/>
                        </a:lnTo>
                        <a:lnTo>
                          <a:pt x="69" y="6"/>
                        </a:lnTo>
                        <a:lnTo>
                          <a:pt x="71" y="6"/>
                        </a:lnTo>
                        <a:lnTo>
                          <a:pt x="71" y="7"/>
                        </a:lnTo>
                        <a:lnTo>
                          <a:pt x="71" y="9"/>
                        </a:lnTo>
                        <a:lnTo>
                          <a:pt x="72" y="11"/>
                        </a:lnTo>
                        <a:lnTo>
                          <a:pt x="74" y="11"/>
                        </a:lnTo>
                        <a:lnTo>
                          <a:pt x="74" y="12"/>
                        </a:lnTo>
                        <a:lnTo>
                          <a:pt x="75" y="12"/>
                        </a:lnTo>
                        <a:lnTo>
                          <a:pt x="77" y="12"/>
                        </a:lnTo>
                        <a:lnTo>
                          <a:pt x="78" y="12"/>
                        </a:lnTo>
                        <a:lnTo>
                          <a:pt x="80" y="11"/>
                        </a:lnTo>
                        <a:lnTo>
                          <a:pt x="81" y="11"/>
                        </a:lnTo>
                        <a:lnTo>
                          <a:pt x="81" y="9"/>
                        </a:lnTo>
                        <a:lnTo>
                          <a:pt x="83" y="9"/>
                        </a:lnTo>
                        <a:lnTo>
                          <a:pt x="83" y="7"/>
                        </a:lnTo>
                        <a:lnTo>
                          <a:pt x="83" y="6"/>
                        </a:lnTo>
                        <a:lnTo>
                          <a:pt x="85" y="6"/>
                        </a:lnTo>
                        <a:lnTo>
                          <a:pt x="83" y="1"/>
                        </a:lnTo>
                        <a:lnTo>
                          <a:pt x="86" y="1"/>
                        </a:lnTo>
                        <a:lnTo>
                          <a:pt x="89" y="1"/>
                        </a:lnTo>
                        <a:lnTo>
                          <a:pt x="92" y="0"/>
                        </a:lnTo>
                        <a:lnTo>
                          <a:pt x="95" y="0"/>
                        </a:lnTo>
                        <a:lnTo>
                          <a:pt x="97" y="0"/>
                        </a:lnTo>
                        <a:lnTo>
                          <a:pt x="100" y="0"/>
                        </a:lnTo>
                        <a:lnTo>
                          <a:pt x="103" y="0"/>
                        </a:lnTo>
                        <a:lnTo>
                          <a:pt x="106" y="0"/>
                        </a:lnTo>
                        <a:lnTo>
                          <a:pt x="108" y="1"/>
                        </a:lnTo>
                        <a:lnTo>
                          <a:pt x="111" y="1"/>
                        </a:lnTo>
                        <a:lnTo>
                          <a:pt x="114" y="3"/>
                        </a:lnTo>
                        <a:lnTo>
                          <a:pt x="116" y="3"/>
                        </a:lnTo>
                        <a:lnTo>
                          <a:pt x="119" y="4"/>
                        </a:lnTo>
                        <a:lnTo>
                          <a:pt x="120" y="6"/>
                        </a:lnTo>
                        <a:lnTo>
                          <a:pt x="122" y="7"/>
                        </a:lnTo>
                        <a:lnTo>
                          <a:pt x="125" y="9"/>
                        </a:lnTo>
                        <a:lnTo>
                          <a:pt x="127" y="11"/>
                        </a:lnTo>
                        <a:lnTo>
                          <a:pt x="128" y="14"/>
                        </a:lnTo>
                        <a:lnTo>
                          <a:pt x="131" y="15"/>
                        </a:lnTo>
                        <a:lnTo>
                          <a:pt x="133" y="18"/>
                        </a:lnTo>
                        <a:lnTo>
                          <a:pt x="134" y="20"/>
                        </a:lnTo>
                        <a:lnTo>
                          <a:pt x="136" y="23"/>
                        </a:lnTo>
                        <a:lnTo>
                          <a:pt x="138" y="25"/>
                        </a:lnTo>
                        <a:lnTo>
                          <a:pt x="139" y="28"/>
                        </a:lnTo>
                        <a:lnTo>
                          <a:pt x="141" y="29"/>
                        </a:lnTo>
                        <a:lnTo>
                          <a:pt x="142" y="29"/>
                        </a:lnTo>
                        <a:lnTo>
                          <a:pt x="144" y="29"/>
                        </a:lnTo>
                        <a:lnTo>
                          <a:pt x="145" y="29"/>
                        </a:lnTo>
                        <a:lnTo>
                          <a:pt x="147" y="28"/>
                        </a:lnTo>
                        <a:lnTo>
                          <a:pt x="149" y="28"/>
                        </a:lnTo>
                        <a:lnTo>
                          <a:pt x="153" y="28"/>
                        </a:lnTo>
                        <a:lnTo>
                          <a:pt x="158" y="26"/>
                        </a:lnTo>
                        <a:lnTo>
                          <a:pt x="163" y="25"/>
                        </a:lnTo>
                        <a:lnTo>
                          <a:pt x="169" y="23"/>
                        </a:lnTo>
                        <a:lnTo>
                          <a:pt x="173" y="23"/>
                        </a:lnTo>
                        <a:lnTo>
                          <a:pt x="178" y="21"/>
                        </a:lnTo>
                        <a:lnTo>
                          <a:pt x="183" y="20"/>
                        </a:lnTo>
                        <a:lnTo>
                          <a:pt x="187" y="18"/>
                        </a:lnTo>
                        <a:lnTo>
                          <a:pt x="194" y="18"/>
                        </a:lnTo>
                        <a:lnTo>
                          <a:pt x="198" y="17"/>
                        </a:lnTo>
                        <a:lnTo>
                          <a:pt x="203" y="15"/>
                        </a:lnTo>
                        <a:lnTo>
                          <a:pt x="208" y="14"/>
                        </a:lnTo>
                        <a:lnTo>
                          <a:pt x="214" y="14"/>
                        </a:lnTo>
                        <a:lnTo>
                          <a:pt x="219" y="12"/>
                        </a:lnTo>
                        <a:lnTo>
                          <a:pt x="223" y="12"/>
                        </a:lnTo>
                        <a:lnTo>
                          <a:pt x="228" y="11"/>
                        </a:lnTo>
                        <a:lnTo>
                          <a:pt x="230" y="12"/>
                        </a:lnTo>
                        <a:lnTo>
                          <a:pt x="230" y="14"/>
                        </a:lnTo>
                        <a:lnTo>
                          <a:pt x="231" y="15"/>
                        </a:lnTo>
                        <a:lnTo>
                          <a:pt x="230" y="17"/>
                        </a:lnTo>
                        <a:lnTo>
                          <a:pt x="228" y="18"/>
                        </a:lnTo>
                        <a:lnTo>
                          <a:pt x="223" y="20"/>
                        </a:lnTo>
                        <a:lnTo>
                          <a:pt x="219" y="23"/>
                        </a:lnTo>
                        <a:lnTo>
                          <a:pt x="214" y="25"/>
                        </a:lnTo>
                        <a:lnTo>
                          <a:pt x="209" y="26"/>
                        </a:lnTo>
                        <a:lnTo>
                          <a:pt x="205" y="29"/>
                        </a:lnTo>
                        <a:lnTo>
                          <a:pt x="198" y="31"/>
                        </a:lnTo>
                        <a:lnTo>
                          <a:pt x="194" y="32"/>
                        </a:lnTo>
                        <a:lnTo>
                          <a:pt x="189" y="34"/>
                        </a:lnTo>
                        <a:lnTo>
                          <a:pt x="183" y="36"/>
                        </a:lnTo>
                        <a:lnTo>
                          <a:pt x="178" y="37"/>
                        </a:lnTo>
                        <a:lnTo>
                          <a:pt x="173" y="40"/>
                        </a:lnTo>
                        <a:lnTo>
                          <a:pt x="169" y="42"/>
                        </a:lnTo>
                        <a:lnTo>
                          <a:pt x="164" y="43"/>
                        </a:lnTo>
                        <a:lnTo>
                          <a:pt x="158" y="45"/>
                        </a:lnTo>
                        <a:lnTo>
                          <a:pt x="153" y="48"/>
                        </a:lnTo>
                        <a:lnTo>
                          <a:pt x="149" y="50"/>
                        </a:lnTo>
                        <a:lnTo>
                          <a:pt x="145" y="51"/>
                        </a:lnTo>
                        <a:lnTo>
                          <a:pt x="145" y="54"/>
                        </a:lnTo>
                        <a:lnTo>
                          <a:pt x="144" y="57"/>
                        </a:lnTo>
                        <a:lnTo>
                          <a:pt x="142" y="60"/>
                        </a:lnTo>
                        <a:lnTo>
                          <a:pt x="141" y="62"/>
                        </a:lnTo>
                        <a:lnTo>
                          <a:pt x="139" y="65"/>
                        </a:lnTo>
                        <a:lnTo>
                          <a:pt x="138" y="68"/>
                        </a:lnTo>
                        <a:lnTo>
                          <a:pt x="136" y="71"/>
                        </a:lnTo>
                        <a:lnTo>
                          <a:pt x="134" y="75"/>
                        </a:lnTo>
                        <a:lnTo>
                          <a:pt x="133" y="76"/>
                        </a:lnTo>
                        <a:lnTo>
                          <a:pt x="131" y="79"/>
                        </a:lnTo>
                        <a:lnTo>
                          <a:pt x="130" y="82"/>
                        </a:lnTo>
                        <a:lnTo>
                          <a:pt x="127" y="84"/>
                        </a:lnTo>
                        <a:lnTo>
                          <a:pt x="125" y="87"/>
                        </a:lnTo>
                        <a:lnTo>
                          <a:pt x="124" y="89"/>
                        </a:lnTo>
                        <a:lnTo>
                          <a:pt x="120" y="92"/>
                        </a:lnTo>
                        <a:lnTo>
                          <a:pt x="117" y="95"/>
                        </a:lnTo>
                        <a:lnTo>
                          <a:pt x="114" y="96"/>
                        </a:lnTo>
                        <a:lnTo>
                          <a:pt x="110" y="98"/>
                        </a:lnTo>
                        <a:lnTo>
                          <a:pt x="106" y="99"/>
                        </a:lnTo>
                        <a:lnTo>
                          <a:pt x="102" y="103"/>
                        </a:lnTo>
                        <a:lnTo>
                          <a:pt x="97" y="104"/>
                        </a:lnTo>
                        <a:lnTo>
                          <a:pt x="92" y="106"/>
                        </a:lnTo>
                        <a:lnTo>
                          <a:pt x="89" y="107"/>
                        </a:lnTo>
                        <a:lnTo>
                          <a:pt x="85" y="109"/>
                        </a:lnTo>
                        <a:lnTo>
                          <a:pt x="80" y="110"/>
                        </a:lnTo>
                        <a:lnTo>
                          <a:pt x="75" y="112"/>
                        </a:lnTo>
                        <a:lnTo>
                          <a:pt x="71" y="114"/>
                        </a:lnTo>
                        <a:lnTo>
                          <a:pt x="66" y="115"/>
                        </a:lnTo>
                        <a:lnTo>
                          <a:pt x="61" y="117"/>
                        </a:lnTo>
                        <a:lnTo>
                          <a:pt x="57" y="117"/>
                        </a:lnTo>
                        <a:lnTo>
                          <a:pt x="52" y="118"/>
                        </a:lnTo>
                        <a:lnTo>
                          <a:pt x="47" y="118"/>
                        </a:lnTo>
                        <a:lnTo>
                          <a:pt x="46" y="118"/>
                        </a:lnTo>
                        <a:close/>
                      </a:path>
                    </a:pathLst>
                  </a:custGeom>
                  <a:solidFill>
                    <a:srgbClr val="003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3" name="Google Shape;2063;p9"/>
                  <p:cNvSpPr/>
                  <p:nvPr/>
                </p:nvSpPr>
                <p:spPr>
                  <a:xfrm>
                    <a:off x="4013" y="2738"/>
                    <a:ext cx="8" cy="6"/>
                  </a:xfrm>
                  <a:custGeom>
                    <a:rect b="b" l="l" r="r" t="t"/>
                    <a:pathLst>
                      <a:path extrusionOk="0" h="6" w="8">
                        <a:moveTo>
                          <a:pt x="0" y="6"/>
                        </a:moveTo>
                        <a:lnTo>
                          <a:pt x="0" y="5"/>
                        </a:lnTo>
                        <a:lnTo>
                          <a:pt x="0" y="3"/>
                        </a:lnTo>
                        <a:lnTo>
                          <a:pt x="0" y="2"/>
                        </a:lnTo>
                        <a:lnTo>
                          <a:pt x="0" y="0"/>
                        </a:lnTo>
                        <a:lnTo>
                          <a:pt x="2" y="0"/>
                        </a:lnTo>
                        <a:lnTo>
                          <a:pt x="3" y="2"/>
                        </a:lnTo>
                        <a:lnTo>
                          <a:pt x="5" y="2"/>
                        </a:lnTo>
                        <a:lnTo>
                          <a:pt x="6" y="3"/>
                        </a:lnTo>
                        <a:lnTo>
                          <a:pt x="8" y="3"/>
                        </a:lnTo>
                        <a:lnTo>
                          <a:pt x="8" y="5"/>
                        </a:lnTo>
                        <a:lnTo>
                          <a:pt x="6" y="5"/>
                        </a:lnTo>
                        <a:lnTo>
                          <a:pt x="5" y="5"/>
                        </a:lnTo>
                        <a:lnTo>
                          <a:pt x="3" y="5"/>
                        </a:lnTo>
                        <a:lnTo>
                          <a:pt x="2" y="6"/>
                        </a:lnTo>
                        <a:lnTo>
                          <a:pt x="0" y="6"/>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4" name="Google Shape;2064;p9"/>
                  <p:cNvSpPr/>
                  <p:nvPr/>
                </p:nvSpPr>
                <p:spPr>
                  <a:xfrm>
                    <a:off x="3899" y="2713"/>
                    <a:ext cx="103" cy="25"/>
                  </a:xfrm>
                  <a:custGeom>
                    <a:rect b="b" l="l" r="r" t="t"/>
                    <a:pathLst>
                      <a:path extrusionOk="0" h="25" w="103">
                        <a:moveTo>
                          <a:pt x="25" y="25"/>
                        </a:moveTo>
                        <a:lnTo>
                          <a:pt x="24" y="25"/>
                        </a:lnTo>
                        <a:lnTo>
                          <a:pt x="22" y="25"/>
                        </a:lnTo>
                        <a:lnTo>
                          <a:pt x="21" y="23"/>
                        </a:lnTo>
                        <a:lnTo>
                          <a:pt x="19" y="23"/>
                        </a:lnTo>
                        <a:lnTo>
                          <a:pt x="18" y="23"/>
                        </a:lnTo>
                        <a:lnTo>
                          <a:pt x="16" y="22"/>
                        </a:lnTo>
                        <a:lnTo>
                          <a:pt x="14" y="22"/>
                        </a:lnTo>
                        <a:lnTo>
                          <a:pt x="13" y="22"/>
                        </a:lnTo>
                        <a:lnTo>
                          <a:pt x="11" y="20"/>
                        </a:lnTo>
                        <a:lnTo>
                          <a:pt x="8" y="20"/>
                        </a:lnTo>
                        <a:lnTo>
                          <a:pt x="7" y="19"/>
                        </a:lnTo>
                        <a:lnTo>
                          <a:pt x="5" y="17"/>
                        </a:lnTo>
                        <a:lnTo>
                          <a:pt x="3" y="17"/>
                        </a:lnTo>
                        <a:lnTo>
                          <a:pt x="2" y="16"/>
                        </a:lnTo>
                        <a:lnTo>
                          <a:pt x="0" y="14"/>
                        </a:lnTo>
                        <a:lnTo>
                          <a:pt x="0" y="13"/>
                        </a:lnTo>
                        <a:lnTo>
                          <a:pt x="0" y="11"/>
                        </a:lnTo>
                        <a:lnTo>
                          <a:pt x="0" y="9"/>
                        </a:lnTo>
                        <a:lnTo>
                          <a:pt x="2" y="11"/>
                        </a:lnTo>
                        <a:lnTo>
                          <a:pt x="5" y="13"/>
                        </a:lnTo>
                        <a:lnTo>
                          <a:pt x="8" y="14"/>
                        </a:lnTo>
                        <a:lnTo>
                          <a:pt x="11" y="16"/>
                        </a:lnTo>
                        <a:lnTo>
                          <a:pt x="14" y="17"/>
                        </a:lnTo>
                        <a:lnTo>
                          <a:pt x="18" y="17"/>
                        </a:lnTo>
                        <a:lnTo>
                          <a:pt x="21" y="19"/>
                        </a:lnTo>
                        <a:lnTo>
                          <a:pt x="24" y="19"/>
                        </a:lnTo>
                        <a:lnTo>
                          <a:pt x="27" y="19"/>
                        </a:lnTo>
                        <a:lnTo>
                          <a:pt x="30" y="19"/>
                        </a:lnTo>
                        <a:lnTo>
                          <a:pt x="33" y="19"/>
                        </a:lnTo>
                        <a:lnTo>
                          <a:pt x="36" y="19"/>
                        </a:lnTo>
                        <a:lnTo>
                          <a:pt x="41" y="19"/>
                        </a:lnTo>
                        <a:lnTo>
                          <a:pt x="44" y="19"/>
                        </a:lnTo>
                        <a:lnTo>
                          <a:pt x="47" y="17"/>
                        </a:lnTo>
                        <a:lnTo>
                          <a:pt x="50" y="17"/>
                        </a:lnTo>
                        <a:lnTo>
                          <a:pt x="53" y="16"/>
                        </a:lnTo>
                        <a:lnTo>
                          <a:pt x="57" y="16"/>
                        </a:lnTo>
                        <a:lnTo>
                          <a:pt x="60" y="14"/>
                        </a:lnTo>
                        <a:lnTo>
                          <a:pt x="63" y="13"/>
                        </a:lnTo>
                        <a:lnTo>
                          <a:pt x="66" y="13"/>
                        </a:lnTo>
                        <a:lnTo>
                          <a:pt x="69" y="11"/>
                        </a:lnTo>
                        <a:lnTo>
                          <a:pt x="72" y="9"/>
                        </a:lnTo>
                        <a:lnTo>
                          <a:pt x="75" y="9"/>
                        </a:lnTo>
                        <a:lnTo>
                          <a:pt x="78" y="8"/>
                        </a:lnTo>
                        <a:lnTo>
                          <a:pt x="81" y="6"/>
                        </a:lnTo>
                        <a:lnTo>
                          <a:pt x="85" y="5"/>
                        </a:lnTo>
                        <a:lnTo>
                          <a:pt x="88" y="5"/>
                        </a:lnTo>
                        <a:lnTo>
                          <a:pt x="91" y="3"/>
                        </a:lnTo>
                        <a:lnTo>
                          <a:pt x="94" y="2"/>
                        </a:lnTo>
                        <a:lnTo>
                          <a:pt x="99" y="2"/>
                        </a:lnTo>
                        <a:lnTo>
                          <a:pt x="102" y="0"/>
                        </a:lnTo>
                        <a:lnTo>
                          <a:pt x="103" y="0"/>
                        </a:lnTo>
                        <a:lnTo>
                          <a:pt x="99" y="2"/>
                        </a:lnTo>
                        <a:lnTo>
                          <a:pt x="94" y="3"/>
                        </a:lnTo>
                        <a:lnTo>
                          <a:pt x="89" y="5"/>
                        </a:lnTo>
                        <a:lnTo>
                          <a:pt x="85" y="6"/>
                        </a:lnTo>
                        <a:lnTo>
                          <a:pt x="80" y="9"/>
                        </a:lnTo>
                        <a:lnTo>
                          <a:pt x="75" y="11"/>
                        </a:lnTo>
                        <a:lnTo>
                          <a:pt x="71" y="13"/>
                        </a:lnTo>
                        <a:lnTo>
                          <a:pt x="66" y="16"/>
                        </a:lnTo>
                        <a:lnTo>
                          <a:pt x="61" y="17"/>
                        </a:lnTo>
                        <a:lnTo>
                          <a:pt x="55" y="19"/>
                        </a:lnTo>
                        <a:lnTo>
                          <a:pt x="50" y="20"/>
                        </a:lnTo>
                        <a:lnTo>
                          <a:pt x="46" y="22"/>
                        </a:lnTo>
                        <a:lnTo>
                          <a:pt x="41" y="23"/>
                        </a:lnTo>
                        <a:lnTo>
                          <a:pt x="35" y="25"/>
                        </a:lnTo>
                        <a:lnTo>
                          <a:pt x="30" y="25"/>
                        </a:lnTo>
                        <a:lnTo>
                          <a:pt x="25" y="25"/>
                        </a:lnTo>
                        <a:close/>
                      </a:path>
                    </a:pathLst>
                  </a:custGeom>
                  <a:solidFill>
                    <a:srgbClr val="D819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5" name="Google Shape;2065;p9"/>
                  <p:cNvSpPr/>
                  <p:nvPr/>
                </p:nvSpPr>
                <p:spPr>
                  <a:xfrm>
                    <a:off x="4101" y="2662"/>
                    <a:ext cx="24" cy="37"/>
                  </a:xfrm>
                  <a:custGeom>
                    <a:rect b="b" l="l" r="r" t="t"/>
                    <a:pathLst>
                      <a:path extrusionOk="0" h="37" w="24">
                        <a:moveTo>
                          <a:pt x="7" y="37"/>
                        </a:moveTo>
                        <a:lnTo>
                          <a:pt x="6" y="37"/>
                        </a:lnTo>
                        <a:lnTo>
                          <a:pt x="6" y="35"/>
                        </a:lnTo>
                        <a:lnTo>
                          <a:pt x="4" y="35"/>
                        </a:lnTo>
                        <a:lnTo>
                          <a:pt x="3" y="35"/>
                        </a:lnTo>
                        <a:lnTo>
                          <a:pt x="1" y="35"/>
                        </a:lnTo>
                        <a:lnTo>
                          <a:pt x="1" y="34"/>
                        </a:lnTo>
                        <a:lnTo>
                          <a:pt x="0" y="34"/>
                        </a:lnTo>
                        <a:lnTo>
                          <a:pt x="0" y="31"/>
                        </a:lnTo>
                        <a:lnTo>
                          <a:pt x="1" y="28"/>
                        </a:lnTo>
                        <a:lnTo>
                          <a:pt x="4" y="25"/>
                        </a:lnTo>
                        <a:lnTo>
                          <a:pt x="6" y="21"/>
                        </a:lnTo>
                        <a:lnTo>
                          <a:pt x="9" y="17"/>
                        </a:lnTo>
                        <a:lnTo>
                          <a:pt x="12" y="14"/>
                        </a:lnTo>
                        <a:lnTo>
                          <a:pt x="14" y="11"/>
                        </a:lnTo>
                        <a:lnTo>
                          <a:pt x="17" y="7"/>
                        </a:lnTo>
                        <a:lnTo>
                          <a:pt x="18" y="3"/>
                        </a:lnTo>
                        <a:lnTo>
                          <a:pt x="20" y="3"/>
                        </a:lnTo>
                        <a:lnTo>
                          <a:pt x="21" y="3"/>
                        </a:lnTo>
                        <a:lnTo>
                          <a:pt x="21" y="1"/>
                        </a:lnTo>
                        <a:lnTo>
                          <a:pt x="23" y="1"/>
                        </a:lnTo>
                        <a:lnTo>
                          <a:pt x="24" y="0"/>
                        </a:lnTo>
                        <a:lnTo>
                          <a:pt x="24" y="1"/>
                        </a:lnTo>
                        <a:lnTo>
                          <a:pt x="24" y="6"/>
                        </a:lnTo>
                        <a:lnTo>
                          <a:pt x="21" y="11"/>
                        </a:lnTo>
                        <a:lnTo>
                          <a:pt x="20" y="14"/>
                        </a:lnTo>
                        <a:lnTo>
                          <a:pt x="18" y="18"/>
                        </a:lnTo>
                        <a:lnTo>
                          <a:pt x="17" y="23"/>
                        </a:lnTo>
                        <a:lnTo>
                          <a:pt x="14" y="28"/>
                        </a:lnTo>
                        <a:lnTo>
                          <a:pt x="12" y="31"/>
                        </a:lnTo>
                        <a:lnTo>
                          <a:pt x="10" y="35"/>
                        </a:lnTo>
                        <a:lnTo>
                          <a:pt x="7" y="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6" name="Google Shape;2066;p9"/>
                  <p:cNvSpPr/>
                  <p:nvPr/>
                </p:nvSpPr>
                <p:spPr>
                  <a:xfrm>
                    <a:off x="3966" y="2665"/>
                    <a:ext cx="36" cy="32"/>
                  </a:xfrm>
                  <a:custGeom>
                    <a:rect b="b" l="l" r="r" t="t"/>
                    <a:pathLst>
                      <a:path extrusionOk="0" h="32" w="36">
                        <a:moveTo>
                          <a:pt x="4" y="32"/>
                        </a:moveTo>
                        <a:lnTo>
                          <a:pt x="2" y="31"/>
                        </a:lnTo>
                        <a:lnTo>
                          <a:pt x="0" y="31"/>
                        </a:lnTo>
                        <a:lnTo>
                          <a:pt x="0" y="29"/>
                        </a:lnTo>
                        <a:lnTo>
                          <a:pt x="0" y="28"/>
                        </a:lnTo>
                        <a:lnTo>
                          <a:pt x="0" y="25"/>
                        </a:lnTo>
                        <a:lnTo>
                          <a:pt x="2" y="22"/>
                        </a:lnTo>
                        <a:lnTo>
                          <a:pt x="2" y="18"/>
                        </a:lnTo>
                        <a:lnTo>
                          <a:pt x="4" y="15"/>
                        </a:lnTo>
                        <a:lnTo>
                          <a:pt x="4" y="14"/>
                        </a:lnTo>
                        <a:lnTo>
                          <a:pt x="5" y="11"/>
                        </a:lnTo>
                        <a:lnTo>
                          <a:pt x="5" y="8"/>
                        </a:lnTo>
                        <a:lnTo>
                          <a:pt x="8" y="6"/>
                        </a:lnTo>
                        <a:lnTo>
                          <a:pt x="11" y="6"/>
                        </a:lnTo>
                        <a:lnTo>
                          <a:pt x="14" y="4"/>
                        </a:lnTo>
                        <a:lnTo>
                          <a:pt x="18" y="4"/>
                        </a:lnTo>
                        <a:lnTo>
                          <a:pt x="21" y="3"/>
                        </a:lnTo>
                        <a:lnTo>
                          <a:pt x="24" y="1"/>
                        </a:lnTo>
                        <a:lnTo>
                          <a:pt x="27" y="1"/>
                        </a:lnTo>
                        <a:lnTo>
                          <a:pt x="30" y="0"/>
                        </a:lnTo>
                        <a:lnTo>
                          <a:pt x="32" y="0"/>
                        </a:lnTo>
                        <a:lnTo>
                          <a:pt x="33" y="1"/>
                        </a:lnTo>
                        <a:lnTo>
                          <a:pt x="35" y="3"/>
                        </a:lnTo>
                        <a:lnTo>
                          <a:pt x="36" y="6"/>
                        </a:lnTo>
                        <a:lnTo>
                          <a:pt x="36" y="9"/>
                        </a:lnTo>
                        <a:lnTo>
                          <a:pt x="36" y="11"/>
                        </a:lnTo>
                        <a:lnTo>
                          <a:pt x="36" y="14"/>
                        </a:lnTo>
                        <a:lnTo>
                          <a:pt x="36" y="17"/>
                        </a:lnTo>
                        <a:lnTo>
                          <a:pt x="36" y="20"/>
                        </a:lnTo>
                        <a:lnTo>
                          <a:pt x="35" y="22"/>
                        </a:lnTo>
                        <a:lnTo>
                          <a:pt x="33" y="23"/>
                        </a:lnTo>
                        <a:lnTo>
                          <a:pt x="32" y="23"/>
                        </a:lnTo>
                        <a:lnTo>
                          <a:pt x="30" y="25"/>
                        </a:lnTo>
                        <a:lnTo>
                          <a:pt x="28" y="26"/>
                        </a:lnTo>
                        <a:lnTo>
                          <a:pt x="25" y="26"/>
                        </a:lnTo>
                        <a:lnTo>
                          <a:pt x="24" y="28"/>
                        </a:lnTo>
                        <a:lnTo>
                          <a:pt x="22" y="28"/>
                        </a:lnTo>
                        <a:lnTo>
                          <a:pt x="19" y="29"/>
                        </a:lnTo>
                        <a:lnTo>
                          <a:pt x="18" y="29"/>
                        </a:lnTo>
                        <a:lnTo>
                          <a:pt x="14" y="29"/>
                        </a:lnTo>
                        <a:lnTo>
                          <a:pt x="13" y="31"/>
                        </a:lnTo>
                        <a:lnTo>
                          <a:pt x="10" y="31"/>
                        </a:lnTo>
                        <a:lnTo>
                          <a:pt x="8" y="31"/>
                        </a:lnTo>
                        <a:lnTo>
                          <a:pt x="5" y="31"/>
                        </a:lnTo>
                        <a:lnTo>
                          <a:pt x="4" y="3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7" name="Google Shape;2067;p9"/>
                  <p:cNvSpPr/>
                  <p:nvPr/>
                </p:nvSpPr>
                <p:spPr>
                  <a:xfrm>
                    <a:off x="4102" y="2666"/>
                    <a:ext cx="20" cy="30"/>
                  </a:xfrm>
                  <a:custGeom>
                    <a:rect b="b" l="l" r="r" t="t"/>
                    <a:pathLst>
                      <a:path extrusionOk="0" h="30" w="20">
                        <a:moveTo>
                          <a:pt x="5" y="30"/>
                        </a:moveTo>
                        <a:lnTo>
                          <a:pt x="3" y="30"/>
                        </a:lnTo>
                        <a:lnTo>
                          <a:pt x="2" y="28"/>
                        </a:lnTo>
                        <a:lnTo>
                          <a:pt x="0" y="27"/>
                        </a:lnTo>
                        <a:lnTo>
                          <a:pt x="3" y="24"/>
                        </a:lnTo>
                        <a:lnTo>
                          <a:pt x="5" y="22"/>
                        </a:lnTo>
                        <a:lnTo>
                          <a:pt x="6" y="19"/>
                        </a:lnTo>
                        <a:lnTo>
                          <a:pt x="9" y="16"/>
                        </a:lnTo>
                        <a:lnTo>
                          <a:pt x="11" y="13"/>
                        </a:lnTo>
                        <a:lnTo>
                          <a:pt x="13" y="10"/>
                        </a:lnTo>
                        <a:lnTo>
                          <a:pt x="16" y="7"/>
                        </a:lnTo>
                        <a:lnTo>
                          <a:pt x="17" y="3"/>
                        </a:lnTo>
                        <a:lnTo>
                          <a:pt x="19" y="2"/>
                        </a:lnTo>
                        <a:lnTo>
                          <a:pt x="20" y="0"/>
                        </a:lnTo>
                        <a:lnTo>
                          <a:pt x="20" y="2"/>
                        </a:lnTo>
                        <a:lnTo>
                          <a:pt x="19" y="5"/>
                        </a:lnTo>
                        <a:lnTo>
                          <a:pt x="17" y="8"/>
                        </a:lnTo>
                        <a:lnTo>
                          <a:pt x="16" y="13"/>
                        </a:lnTo>
                        <a:lnTo>
                          <a:pt x="14" y="16"/>
                        </a:lnTo>
                        <a:lnTo>
                          <a:pt x="13" y="19"/>
                        </a:lnTo>
                        <a:lnTo>
                          <a:pt x="11" y="22"/>
                        </a:lnTo>
                        <a:lnTo>
                          <a:pt x="9" y="27"/>
                        </a:lnTo>
                        <a:lnTo>
                          <a:pt x="8" y="30"/>
                        </a:lnTo>
                        <a:lnTo>
                          <a:pt x="5" y="3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8" name="Google Shape;2068;p9"/>
                  <p:cNvSpPr/>
                  <p:nvPr/>
                </p:nvSpPr>
                <p:spPr>
                  <a:xfrm>
                    <a:off x="3929" y="2660"/>
                    <a:ext cx="33" cy="34"/>
                  </a:xfrm>
                  <a:custGeom>
                    <a:rect b="b" l="l" r="r" t="t"/>
                    <a:pathLst>
                      <a:path extrusionOk="0" h="34" w="33">
                        <a:moveTo>
                          <a:pt x="23" y="34"/>
                        </a:moveTo>
                        <a:lnTo>
                          <a:pt x="20" y="34"/>
                        </a:lnTo>
                        <a:lnTo>
                          <a:pt x="17" y="33"/>
                        </a:lnTo>
                        <a:lnTo>
                          <a:pt x="14" y="31"/>
                        </a:lnTo>
                        <a:lnTo>
                          <a:pt x="11" y="31"/>
                        </a:lnTo>
                        <a:lnTo>
                          <a:pt x="8" y="30"/>
                        </a:lnTo>
                        <a:lnTo>
                          <a:pt x="5" y="28"/>
                        </a:lnTo>
                        <a:lnTo>
                          <a:pt x="2" y="27"/>
                        </a:lnTo>
                        <a:lnTo>
                          <a:pt x="0" y="25"/>
                        </a:lnTo>
                        <a:lnTo>
                          <a:pt x="0" y="22"/>
                        </a:lnTo>
                        <a:lnTo>
                          <a:pt x="0" y="20"/>
                        </a:lnTo>
                        <a:lnTo>
                          <a:pt x="0" y="17"/>
                        </a:lnTo>
                        <a:lnTo>
                          <a:pt x="0" y="16"/>
                        </a:lnTo>
                        <a:lnTo>
                          <a:pt x="2" y="13"/>
                        </a:lnTo>
                        <a:lnTo>
                          <a:pt x="2" y="11"/>
                        </a:lnTo>
                        <a:lnTo>
                          <a:pt x="3" y="8"/>
                        </a:lnTo>
                        <a:lnTo>
                          <a:pt x="3" y="6"/>
                        </a:lnTo>
                        <a:lnTo>
                          <a:pt x="3" y="5"/>
                        </a:lnTo>
                        <a:lnTo>
                          <a:pt x="5" y="3"/>
                        </a:lnTo>
                        <a:lnTo>
                          <a:pt x="5" y="2"/>
                        </a:lnTo>
                        <a:lnTo>
                          <a:pt x="6" y="0"/>
                        </a:lnTo>
                        <a:lnTo>
                          <a:pt x="8" y="0"/>
                        </a:lnTo>
                        <a:lnTo>
                          <a:pt x="9" y="2"/>
                        </a:lnTo>
                        <a:lnTo>
                          <a:pt x="11" y="2"/>
                        </a:lnTo>
                        <a:lnTo>
                          <a:pt x="12" y="2"/>
                        </a:lnTo>
                        <a:lnTo>
                          <a:pt x="14" y="3"/>
                        </a:lnTo>
                        <a:lnTo>
                          <a:pt x="16" y="3"/>
                        </a:lnTo>
                        <a:lnTo>
                          <a:pt x="17" y="5"/>
                        </a:lnTo>
                        <a:lnTo>
                          <a:pt x="20" y="5"/>
                        </a:lnTo>
                        <a:lnTo>
                          <a:pt x="22" y="5"/>
                        </a:lnTo>
                        <a:lnTo>
                          <a:pt x="23" y="6"/>
                        </a:lnTo>
                        <a:lnTo>
                          <a:pt x="25" y="6"/>
                        </a:lnTo>
                        <a:lnTo>
                          <a:pt x="27" y="8"/>
                        </a:lnTo>
                        <a:lnTo>
                          <a:pt x="28" y="8"/>
                        </a:lnTo>
                        <a:lnTo>
                          <a:pt x="30" y="9"/>
                        </a:lnTo>
                        <a:lnTo>
                          <a:pt x="31" y="9"/>
                        </a:lnTo>
                        <a:lnTo>
                          <a:pt x="33" y="11"/>
                        </a:lnTo>
                        <a:lnTo>
                          <a:pt x="33" y="13"/>
                        </a:lnTo>
                        <a:lnTo>
                          <a:pt x="33" y="16"/>
                        </a:lnTo>
                        <a:lnTo>
                          <a:pt x="33" y="19"/>
                        </a:lnTo>
                        <a:lnTo>
                          <a:pt x="33" y="22"/>
                        </a:lnTo>
                        <a:lnTo>
                          <a:pt x="31" y="25"/>
                        </a:lnTo>
                        <a:lnTo>
                          <a:pt x="31" y="28"/>
                        </a:lnTo>
                        <a:lnTo>
                          <a:pt x="30" y="31"/>
                        </a:lnTo>
                        <a:lnTo>
                          <a:pt x="28" y="34"/>
                        </a:lnTo>
                        <a:lnTo>
                          <a:pt x="27" y="34"/>
                        </a:lnTo>
                        <a:lnTo>
                          <a:pt x="23" y="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9" name="Google Shape;2069;p9"/>
                  <p:cNvSpPr/>
                  <p:nvPr/>
                </p:nvSpPr>
                <p:spPr>
                  <a:xfrm>
                    <a:off x="3970" y="2668"/>
                    <a:ext cx="31" cy="26"/>
                  </a:xfrm>
                  <a:custGeom>
                    <a:rect b="b" l="l" r="r" t="t"/>
                    <a:pathLst>
                      <a:path extrusionOk="0" h="26" w="31">
                        <a:moveTo>
                          <a:pt x="0" y="26"/>
                        </a:moveTo>
                        <a:lnTo>
                          <a:pt x="0" y="26"/>
                        </a:lnTo>
                        <a:lnTo>
                          <a:pt x="0" y="22"/>
                        </a:lnTo>
                        <a:lnTo>
                          <a:pt x="1" y="17"/>
                        </a:lnTo>
                        <a:lnTo>
                          <a:pt x="3" y="12"/>
                        </a:lnTo>
                        <a:lnTo>
                          <a:pt x="3" y="8"/>
                        </a:lnTo>
                        <a:lnTo>
                          <a:pt x="4" y="6"/>
                        </a:lnTo>
                        <a:lnTo>
                          <a:pt x="6" y="6"/>
                        </a:lnTo>
                        <a:lnTo>
                          <a:pt x="9" y="5"/>
                        </a:lnTo>
                        <a:lnTo>
                          <a:pt x="12" y="3"/>
                        </a:lnTo>
                        <a:lnTo>
                          <a:pt x="15" y="3"/>
                        </a:lnTo>
                        <a:lnTo>
                          <a:pt x="18" y="1"/>
                        </a:lnTo>
                        <a:lnTo>
                          <a:pt x="21" y="1"/>
                        </a:lnTo>
                        <a:lnTo>
                          <a:pt x="24" y="0"/>
                        </a:lnTo>
                        <a:lnTo>
                          <a:pt x="26" y="0"/>
                        </a:lnTo>
                        <a:lnTo>
                          <a:pt x="28" y="0"/>
                        </a:lnTo>
                        <a:lnTo>
                          <a:pt x="29" y="1"/>
                        </a:lnTo>
                        <a:lnTo>
                          <a:pt x="29" y="3"/>
                        </a:lnTo>
                        <a:lnTo>
                          <a:pt x="29" y="5"/>
                        </a:lnTo>
                        <a:lnTo>
                          <a:pt x="31" y="6"/>
                        </a:lnTo>
                        <a:lnTo>
                          <a:pt x="31" y="9"/>
                        </a:lnTo>
                        <a:lnTo>
                          <a:pt x="31" y="12"/>
                        </a:lnTo>
                        <a:lnTo>
                          <a:pt x="31" y="14"/>
                        </a:lnTo>
                        <a:lnTo>
                          <a:pt x="29" y="17"/>
                        </a:lnTo>
                        <a:lnTo>
                          <a:pt x="28" y="19"/>
                        </a:lnTo>
                        <a:lnTo>
                          <a:pt x="26" y="19"/>
                        </a:lnTo>
                        <a:lnTo>
                          <a:pt x="24" y="20"/>
                        </a:lnTo>
                        <a:lnTo>
                          <a:pt x="23" y="20"/>
                        </a:lnTo>
                        <a:lnTo>
                          <a:pt x="21" y="22"/>
                        </a:lnTo>
                        <a:lnTo>
                          <a:pt x="20" y="22"/>
                        </a:lnTo>
                        <a:lnTo>
                          <a:pt x="17" y="23"/>
                        </a:lnTo>
                        <a:lnTo>
                          <a:pt x="15" y="23"/>
                        </a:lnTo>
                        <a:lnTo>
                          <a:pt x="14" y="25"/>
                        </a:lnTo>
                        <a:lnTo>
                          <a:pt x="12" y="25"/>
                        </a:lnTo>
                        <a:lnTo>
                          <a:pt x="9" y="25"/>
                        </a:lnTo>
                        <a:lnTo>
                          <a:pt x="7" y="25"/>
                        </a:lnTo>
                        <a:lnTo>
                          <a:pt x="6" y="26"/>
                        </a:lnTo>
                        <a:lnTo>
                          <a:pt x="4" y="26"/>
                        </a:lnTo>
                        <a:lnTo>
                          <a:pt x="1" y="26"/>
                        </a:lnTo>
                        <a:lnTo>
                          <a:pt x="0" y="26"/>
                        </a:lnTo>
                        <a:close/>
                      </a:path>
                    </a:pathLst>
                  </a:custGeom>
                  <a:solidFill>
                    <a:srgbClr val="9BC9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0" name="Google Shape;2070;p9"/>
                  <p:cNvSpPr/>
                  <p:nvPr/>
                </p:nvSpPr>
                <p:spPr>
                  <a:xfrm>
                    <a:off x="3931" y="2663"/>
                    <a:ext cx="29" cy="30"/>
                  </a:xfrm>
                  <a:custGeom>
                    <a:rect b="b" l="l" r="r" t="t"/>
                    <a:pathLst>
                      <a:path extrusionOk="0" h="30" w="29">
                        <a:moveTo>
                          <a:pt x="21" y="30"/>
                        </a:moveTo>
                        <a:lnTo>
                          <a:pt x="20" y="28"/>
                        </a:lnTo>
                        <a:lnTo>
                          <a:pt x="17" y="28"/>
                        </a:lnTo>
                        <a:lnTo>
                          <a:pt x="14" y="27"/>
                        </a:lnTo>
                        <a:lnTo>
                          <a:pt x="10" y="27"/>
                        </a:lnTo>
                        <a:lnTo>
                          <a:pt x="7" y="25"/>
                        </a:lnTo>
                        <a:lnTo>
                          <a:pt x="4" y="24"/>
                        </a:lnTo>
                        <a:lnTo>
                          <a:pt x="1" y="22"/>
                        </a:lnTo>
                        <a:lnTo>
                          <a:pt x="0" y="20"/>
                        </a:lnTo>
                        <a:lnTo>
                          <a:pt x="0" y="17"/>
                        </a:lnTo>
                        <a:lnTo>
                          <a:pt x="0" y="14"/>
                        </a:lnTo>
                        <a:lnTo>
                          <a:pt x="1" y="11"/>
                        </a:lnTo>
                        <a:lnTo>
                          <a:pt x="3" y="10"/>
                        </a:lnTo>
                        <a:lnTo>
                          <a:pt x="3" y="6"/>
                        </a:lnTo>
                        <a:lnTo>
                          <a:pt x="3" y="5"/>
                        </a:lnTo>
                        <a:lnTo>
                          <a:pt x="4" y="2"/>
                        </a:lnTo>
                        <a:lnTo>
                          <a:pt x="4" y="0"/>
                        </a:lnTo>
                        <a:lnTo>
                          <a:pt x="7" y="0"/>
                        </a:lnTo>
                        <a:lnTo>
                          <a:pt x="9" y="2"/>
                        </a:lnTo>
                        <a:lnTo>
                          <a:pt x="12" y="2"/>
                        </a:lnTo>
                        <a:lnTo>
                          <a:pt x="15" y="3"/>
                        </a:lnTo>
                        <a:lnTo>
                          <a:pt x="17" y="5"/>
                        </a:lnTo>
                        <a:lnTo>
                          <a:pt x="20" y="5"/>
                        </a:lnTo>
                        <a:lnTo>
                          <a:pt x="23" y="6"/>
                        </a:lnTo>
                        <a:lnTo>
                          <a:pt x="26" y="8"/>
                        </a:lnTo>
                        <a:lnTo>
                          <a:pt x="28" y="8"/>
                        </a:lnTo>
                        <a:lnTo>
                          <a:pt x="29" y="11"/>
                        </a:lnTo>
                        <a:lnTo>
                          <a:pt x="29" y="14"/>
                        </a:lnTo>
                        <a:lnTo>
                          <a:pt x="28" y="19"/>
                        </a:lnTo>
                        <a:lnTo>
                          <a:pt x="26" y="24"/>
                        </a:lnTo>
                        <a:lnTo>
                          <a:pt x="25" y="28"/>
                        </a:lnTo>
                        <a:lnTo>
                          <a:pt x="25" y="30"/>
                        </a:lnTo>
                        <a:lnTo>
                          <a:pt x="23" y="30"/>
                        </a:lnTo>
                        <a:lnTo>
                          <a:pt x="21" y="30"/>
                        </a:lnTo>
                        <a:close/>
                      </a:path>
                    </a:pathLst>
                  </a:custGeom>
                  <a:solidFill>
                    <a:srgbClr val="9BC9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1" name="Google Shape;2071;p9"/>
                  <p:cNvSpPr/>
                  <p:nvPr/>
                </p:nvSpPr>
                <p:spPr>
                  <a:xfrm>
                    <a:off x="4118" y="2688"/>
                    <a:ext cx="9" cy="3"/>
                  </a:xfrm>
                  <a:custGeom>
                    <a:rect b="b" l="l" r="r" t="t"/>
                    <a:pathLst>
                      <a:path extrusionOk="0" h="3" w="9">
                        <a:moveTo>
                          <a:pt x="4" y="3"/>
                        </a:moveTo>
                        <a:lnTo>
                          <a:pt x="4" y="3"/>
                        </a:lnTo>
                        <a:lnTo>
                          <a:pt x="3" y="3"/>
                        </a:lnTo>
                        <a:lnTo>
                          <a:pt x="1" y="3"/>
                        </a:lnTo>
                        <a:lnTo>
                          <a:pt x="0" y="2"/>
                        </a:lnTo>
                        <a:lnTo>
                          <a:pt x="1" y="0"/>
                        </a:lnTo>
                        <a:lnTo>
                          <a:pt x="3" y="2"/>
                        </a:lnTo>
                        <a:lnTo>
                          <a:pt x="4" y="2"/>
                        </a:lnTo>
                        <a:lnTo>
                          <a:pt x="6" y="2"/>
                        </a:lnTo>
                        <a:lnTo>
                          <a:pt x="7" y="2"/>
                        </a:lnTo>
                        <a:lnTo>
                          <a:pt x="9" y="3"/>
                        </a:lnTo>
                        <a:lnTo>
                          <a:pt x="7" y="3"/>
                        </a:lnTo>
                        <a:lnTo>
                          <a:pt x="6" y="3"/>
                        </a:lnTo>
                        <a:lnTo>
                          <a:pt x="4"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2" name="Google Shape;2072;p9"/>
                  <p:cNvSpPr/>
                  <p:nvPr/>
                </p:nvSpPr>
                <p:spPr>
                  <a:xfrm>
                    <a:off x="4130" y="2616"/>
                    <a:ext cx="34" cy="74"/>
                  </a:xfrm>
                  <a:custGeom>
                    <a:rect b="b" l="l" r="r" t="t"/>
                    <a:pathLst>
                      <a:path extrusionOk="0" h="74" w="34">
                        <a:moveTo>
                          <a:pt x="2" y="74"/>
                        </a:moveTo>
                        <a:lnTo>
                          <a:pt x="0" y="74"/>
                        </a:lnTo>
                        <a:lnTo>
                          <a:pt x="2" y="72"/>
                        </a:lnTo>
                        <a:lnTo>
                          <a:pt x="3" y="72"/>
                        </a:lnTo>
                        <a:lnTo>
                          <a:pt x="6" y="71"/>
                        </a:lnTo>
                        <a:lnTo>
                          <a:pt x="8" y="69"/>
                        </a:lnTo>
                        <a:lnTo>
                          <a:pt x="10" y="67"/>
                        </a:lnTo>
                        <a:lnTo>
                          <a:pt x="13" y="67"/>
                        </a:lnTo>
                        <a:lnTo>
                          <a:pt x="14" y="66"/>
                        </a:lnTo>
                        <a:lnTo>
                          <a:pt x="16" y="63"/>
                        </a:lnTo>
                        <a:lnTo>
                          <a:pt x="17" y="61"/>
                        </a:lnTo>
                        <a:lnTo>
                          <a:pt x="19" y="60"/>
                        </a:lnTo>
                        <a:lnTo>
                          <a:pt x="20" y="58"/>
                        </a:lnTo>
                        <a:lnTo>
                          <a:pt x="22" y="57"/>
                        </a:lnTo>
                        <a:lnTo>
                          <a:pt x="24" y="53"/>
                        </a:lnTo>
                        <a:lnTo>
                          <a:pt x="25" y="52"/>
                        </a:lnTo>
                        <a:lnTo>
                          <a:pt x="25" y="50"/>
                        </a:lnTo>
                        <a:lnTo>
                          <a:pt x="27" y="47"/>
                        </a:lnTo>
                        <a:lnTo>
                          <a:pt x="28" y="46"/>
                        </a:lnTo>
                        <a:lnTo>
                          <a:pt x="30" y="42"/>
                        </a:lnTo>
                        <a:lnTo>
                          <a:pt x="31" y="38"/>
                        </a:lnTo>
                        <a:lnTo>
                          <a:pt x="33" y="33"/>
                        </a:lnTo>
                        <a:lnTo>
                          <a:pt x="33" y="30"/>
                        </a:lnTo>
                        <a:lnTo>
                          <a:pt x="33" y="25"/>
                        </a:lnTo>
                        <a:lnTo>
                          <a:pt x="33" y="21"/>
                        </a:lnTo>
                        <a:lnTo>
                          <a:pt x="33" y="16"/>
                        </a:lnTo>
                        <a:lnTo>
                          <a:pt x="33" y="11"/>
                        </a:lnTo>
                        <a:lnTo>
                          <a:pt x="31" y="10"/>
                        </a:lnTo>
                        <a:lnTo>
                          <a:pt x="30" y="7"/>
                        </a:lnTo>
                        <a:lnTo>
                          <a:pt x="30" y="3"/>
                        </a:lnTo>
                        <a:lnTo>
                          <a:pt x="28" y="2"/>
                        </a:lnTo>
                        <a:lnTo>
                          <a:pt x="30" y="0"/>
                        </a:lnTo>
                        <a:lnTo>
                          <a:pt x="30" y="2"/>
                        </a:lnTo>
                        <a:lnTo>
                          <a:pt x="31" y="3"/>
                        </a:lnTo>
                        <a:lnTo>
                          <a:pt x="31" y="5"/>
                        </a:lnTo>
                        <a:lnTo>
                          <a:pt x="33" y="7"/>
                        </a:lnTo>
                        <a:lnTo>
                          <a:pt x="33" y="8"/>
                        </a:lnTo>
                        <a:lnTo>
                          <a:pt x="34" y="11"/>
                        </a:lnTo>
                        <a:lnTo>
                          <a:pt x="34" y="13"/>
                        </a:lnTo>
                        <a:lnTo>
                          <a:pt x="34" y="14"/>
                        </a:lnTo>
                        <a:lnTo>
                          <a:pt x="34" y="24"/>
                        </a:lnTo>
                        <a:lnTo>
                          <a:pt x="34" y="32"/>
                        </a:lnTo>
                        <a:lnTo>
                          <a:pt x="33" y="38"/>
                        </a:lnTo>
                        <a:lnTo>
                          <a:pt x="30" y="44"/>
                        </a:lnTo>
                        <a:lnTo>
                          <a:pt x="27" y="50"/>
                        </a:lnTo>
                        <a:lnTo>
                          <a:pt x="24" y="57"/>
                        </a:lnTo>
                        <a:lnTo>
                          <a:pt x="19" y="63"/>
                        </a:lnTo>
                        <a:lnTo>
                          <a:pt x="14" y="69"/>
                        </a:lnTo>
                        <a:lnTo>
                          <a:pt x="13" y="69"/>
                        </a:lnTo>
                        <a:lnTo>
                          <a:pt x="11" y="71"/>
                        </a:lnTo>
                        <a:lnTo>
                          <a:pt x="10" y="71"/>
                        </a:lnTo>
                        <a:lnTo>
                          <a:pt x="8" y="72"/>
                        </a:lnTo>
                        <a:lnTo>
                          <a:pt x="6" y="72"/>
                        </a:lnTo>
                        <a:lnTo>
                          <a:pt x="5" y="74"/>
                        </a:lnTo>
                        <a:lnTo>
                          <a:pt x="3" y="74"/>
                        </a:lnTo>
                        <a:lnTo>
                          <a:pt x="2" y="7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9"/>
                  <p:cNvSpPr/>
                  <p:nvPr/>
                </p:nvSpPr>
                <p:spPr>
                  <a:xfrm>
                    <a:off x="4002" y="2658"/>
                    <a:ext cx="27" cy="25"/>
                  </a:xfrm>
                  <a:custGeom>
                    <a:rect b="b" l="l" r="r" t="t"/>
                    <a:pathLst>
                      <a:path extrusionOk="0" h="25" w="27">
                        <a:moveTo>
                          <a:pt x="5" y="25"/>
                        </a:moveTo>
                        <a:lnTo>
                          <a:pt x="5" y="24"/>
                        </a:lnTo>
                        <a:lnTo>
                          <a:pt x="5" y="22"/>
                        </a:lnTo>
                        <a:lnTo>
                          <a:pt x="5" y="19"/>
                        </a:lnTo>
                        <a:lnTo>
                          <a:pt x="5" y="18"/>
                        </a:lnTo>
                        <a:lnTo>
                          <a:pt x="3" y="15"/>
                        </a:lnTo>
                        <a:lnTo>
                          <a:pt x="3" y="13"/>
                        </a:lnTo>
                        <a:lnTo>
                          <a:pt x="2" y="10"/>
                        </a:lnTo>
                        <a:lnTo>
                          <a:pt x="2" y="8"/>
                        </a:lnTo>
                        <a:lnTo>
                          <a:pt x="0" y="7"/>
                        </a:lnTo>
                        <a:lnTo>
                          <a:pt x="0" y="5"/>
                        </a:lnTo>
                        <a:lnTo>
                          <a:pt x="2" y="4"/>
                        </a:lnTo>
                        <a:lnTo>
                          <a:pt x="3" y="4"/>
                        </a:lnTo>
                        <a:lnTo>
                          <a:pt x="7" y="2"/>
                        </a:lnTo>
                        <a:lnTo>
                          <a:pt x="8" y="2"/>
                        </a:lnTo>
                        <a:lnTo>
                          <a:pt x="11" y="0"/>
                        </a:lnTo>
                        <a:lnTo>
                          <a:pt x="13" y="0"/>
                        </a:lnTo>
                        <a:lnTo>
                          <a:pt x="14" y="0"/>
                        </a:lnTo>
                        <a:lnTo>
                          <a:pt x="17" y="0"/>
                        </a:lnTo>
                        <a:lnTo>
                          <a:pt x="19" y="0"/>
                        </a:lnTo>
                        <a:lnTo>
                          <a:pt x="21" y="2"/>
                        </a:lnTo>
                        <a:lnTo>
                          <a:pt x="22" y="4"/>
                        </a:lnTo>
                        <a:lnTo>
                          <a:pt x="22" y="5"/>
                        </a:lnTo>
                        <a:lnTo>
                          <a:pt x="24" y="7"/>
                        </a:lnTo>
                        <a:lnTo>
                          <a:pt x="25" y="8"/>
                        </a:lnTo>
                        <a:lnTo>
                          <a:pt x="25" y="10"/>
                        </a:lnTo>
                        <a:lnTo>
                          <a:pt x="27" y="13"/>
                        </a:lnTo>
                        <a:lnTo>
                          <a:pt x="27" y="15"/>
                        </a:lnTo>
                        <a:lnTo>
                          <a:pt x="25" y="16"/>
                        </a:lnTo>
                        <a:lnTo>
                          <a:pt x="24" y="18"/>
                        </a:lnTo>
                        <a:lnTo>
                          <a:pt x="22" y="19"/>
                        </a:lnTo>
                        <a:lnTo>
                          <a:pt x="21" y="19"/>
                        </a:lnTo>
                        <a:lnTo>
                          <a:pt x="17" y="21"/>
                        </a:lnTo>
                        <a:lnTo>
                          <a:pt x="16" y="22"/>
                        </a:lnTo>
                        <a:lnTo>
                          <a:pt x="14" y="22"/>
                        </a:lnTo>
                        <a:lnTo>
                          <a:pt x="11" y="24"/>
                        </a:lnTo>
                        <a:lnTo>
                          <a:pt x="10" y="24"/>
                        </a:lnTo>
                        <a:lnTo>
                          <a:pt x="5" y="2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4" name="Google Shape;2074;p9"/>
                  <p:cNvSpPr/>
                  <p:nvPr/>
                </p:nvSpPr>
                <p:spPr>
                  <a:xfrm>
                    <a:off x="4099" y="2674"/>
                    <a:ext cx="3" cy="8"/>
                  </a:xfrm>
                  <a:custGeom>
                    <a:rect b="b" l="l" r="r" t="t"/>
                    <a:pathLst>
                      <a:path extrusionOk="0" h="8" w="3">
                        <a:moveTo>
                          <a:pt x="3" y="8"/>
                        </a:moveTo>
                        <a:lnTo>
                          <a:pt x="2" y="6"/>
                        </a:lnTo>
                        <a:lnTo>
                          <a:pt x="2" y="5"/>
                        </a:lnTo>
                        <a:lnTo>
                          <a:pt x="0" y="3"/>
                        </a:lnTo>
                        <a:lnTo>
                          <a:pt x="0" y="0"/>
                        </a:lnTo>
                        <a:lnTo>
                          <a:pt x="2" y="0"/>
                        </a:lnTo>
                        <a:lnTo>
                          <a:pt x="2" y="2"/>
                        </a:lnTo>
                        <a:lnTo>
                          <a:pt x="3" y="3"/>
                        </a:lnTo>
                        <a:lnTo>
                          <a:pt x="3" y="5"/>
                        </a:lnTo>
                        <a:lnTo>
                          <a:pt x="3" y="6"/>
                        </a:lnTo>
                        <a:lnTo>
                          <a:pt x="3"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5" name="Google Shape;2075;p9"/>
                  <p:cNvSpPr/>
                  <p:nvPr/>
                </p:nvSpPr>
                <p:spPr>
                  <a:xfrm>
                    <a:off x="4005" y="2660"/>
                    <a:ext cx="21" cy="20"/>
                  </a:xfrm>
                  <a:custGeom>
                    <a:rect b="b" l="l" r="r" t="t"/>
                    <a:pathLst>
                      <a:path extrusionOk="0" h="20" w="21">
                        <a:moveTo>
                          <a:pt x="4" y="20"/>
                        </a:moveTo>
                        <a:lnTo>
                          <a:pt x="4" y="17"/>
                        </a:lnTo>
                        <a:lnTo>
                          <a:pt x="4" y="16"/>
                        </a:lnTo>
                        <a:lnTo>
                          <a:pt x="4" y="13"/>
                        </a:lnTo>
                        <a:lnTo>
                          <a:pt x="4" y="11"/>
                        </a:lnTo>
                        <a:lnTo>
                          <a:pt x="2" y="9"/>
                        </a:lnTo>
                        <a:lnTo>
                          <a:pt x="2" y="8"/>
                        </a:lnTo>
                        <a:lnTo>
                          <a:pt x="2" y="6"/>
                        </a:lnTo>
                        <a:lnTo>
                          <a:pt x="0" y="5"/>
                        </a:lnTo>
                        <a:lnTo>
                          <a:pt x="0" y="3"/>
                        </a:lnTo>
                        <a:lnTo>
                          <a:pt x="2" y="3"/>
                        </a:lnTo>
                        <a:lnTo>
                          <a:pt x="4" y="3"/>
                        </a:lnTo>
                        <a:lnTo>
                          <a:pt x="5" y="2"/>
                        </a:lnTo>
                        <a:lnTo>
                          <a:pt x="7" y="2"/>
                        </a:lnTo>
                        <a:lnTo>
                          <a:pt x="8" y="2"/>
                        </a:lnTo>
                        <a:lnTo>
                          <a:pt x="8" y="0"/>
                        </a:lnTo>
                        <a:lnTo>
                          <a:pt x="10" y="0"/>
                        </a:lnTo>
                        <a:lnTo>
                          <a:pt x="11" y="0"/>
                        </a:lnTo>
                        <a:lnTo>
                          <a:pt x="13" y="0"/>
                        </a:lnTo>
                        <a:lnTo>
                          <a:pt x="14" y="0"/>
                        </a:lnTo>
                        <a:lnTo>
                          <a:pt x="14" y="2"/>
                        </a:lnTo>
                        <a:lnTo>
                          <a:pt x="16" y="2"/>
                        </a:lnTo>
                        <a:lnTo>
                          <a:pt x="18" y="3"/>
                        </a:lnTo>
                        <a:lnTo>
                          <a:pt x="18" y="5"/>
                        </a:lnTo>
                        <a:lnTo>
                          <a:pt x="19" y="6"/>
                        </a:lnTo>
                        <a:lnTo>
                          <a:pt x="19" y="8"/>
                        </a:lnTo>
                        <a:lnTo>
                          <a:pt x="21" y="9"/>
                        </a:lnTo>
                        <a:lnTo>
                          <a:pt x="21" y="11"/>
                        </a:lnTo>
                        <a:lnTo>
                          <a:pt x="21" y="13"/>
                        </a:lnTo>
                        <a:lnTo>
                          <a:pt x="19" y="14"/>
                        </a:lnTo>
                        <a:lnTo>
                          <a:pt x="18" y="14"/>
                        </a:lnTo>
                        <a:lnTo>
                          <a:pt x="14" y="16"/>
                        </a:lnTo>
                        <a:lnTo>
                          <a:pt x="13" y="17"/>
                        </a:lnTo>
                        <a:lnTo>
                          <a:pt x="11" y="17"/>
                        </a:lnTo>
                        <a:lnTo>
                          <a:pt x="8" y="19"/>
                        </a:lnTo>
                        <a:lnTo>
                          <a:pt x="7" y="19"/>
                        </a:lnTo>
                        <a:lnTo>
                          <a:pt x="4" y="20"/>
                        </a:lnTo>
                        <a:close/>
                      </a:path>
                    </a:pathLst>
                  </a:custGeom>
                  <a:solidFill>
                    <a:srgbClr val="9BC9C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9"/>
                  <p:cNvSpPr/>
                  <p:nvPr/>
                </p:nvSpPr>
                <p:spPr>
                  <a:xfrm>
                    <a:off x="4130" y="2671"/>
                    <a:ext cx="6" cy="5"/>
                  </a:xfrm>
                  <a:custGeom>
                    <a:rect b="b" l="l" r="r" t="t"/>
                    <a:pathLst>
                      <a:path extrusionOk="0" h="5" w="6">
                        <a:moveTo>
                          <a:pt x="0" y="5"/>
                        </a:moveTo>
                        <a:lnTo>
                          <a:pt x="2" y="3"/>
                        </a:lnTo>
                        <a:lnTo>
                          <a:pt x="2" y="2"/>
                        </a:lnTo>
                        <a:lnTo>
                          <a:pt x="3" y="2"/>
                        </a:lnTo>
                        <a:lnTo>
                          <a:pt x="5" y="0"/>
                        </a:lnTo>
                        <a:lnTo>
                          <a:pt x="6" y="0"/>
                        </a:lnTo>
                        <a:lnTo>
                          <a:pt x="5" y="2"/>
                        </a:lnTo>
                        <a:lnTo>
                          <a:pt x="5" y="3"/>
                        </a:lnTo>
                        <a:lnTo>
                          <a:pt x="3" y="3"/>
                        </a:lnTo>
                        <a:lnTo>
                          <a:pt x="2" y="5"/>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7" name="Google Shape;2077;p9"/>
                  <p:cNvSpPr/>
                  <p:nvPr/>
                </p:nvSpPr>
                <p:spPr>
                  <a:xfrm>
                    <a:off x="4138" y="2630"/>
                    <a:ext cx="12" cy="36"/>
                  </a:xfrm>
                  <a:custGeom>
                    <a:rect b="b" l="l" r="r" t="t"/>
                    <a:pathLst>
                      <a:path extrusionOk="0" h="36" w="12">
                        <a:moveTo>
                          <a:pt x="2" y="36"/>
                        </a:moveTo>
                        <a:lnTo>
                          <a:pt x="0" y="36"/>
                        </a:lnTo>
                        <a:lnTo>
                          <a:pt x="2" y="35"/>
                        </a:lnTo>
                        <a:lnTo>
                          <a:pt x="3" y="33"/>
                        </a:lnTo>
                        <a:lnTo>
                          <a:pt x="3" y="32"/>
                        </a:lnTo>
                        <a:lnTo>
                          <a:pt x="5" y="28"/>
                        </a:lnTo>
                        <a:lnTo>
                          <a:pt x="6" y="27"/>
                        </a:lnTo>
                        <a:lnTo>
                          <a:pt x="6" y="25"/>
                        </a:lnTo>
                        <a:lnTo>
                          <a:pt x="8" y="24"/>
                        </a:lnTo>
                        <a:lnTo>
                          <a:pt x="8" y="22"/>
                        </a:lnTo>
                        <a:lnTo>
                          <a:pt x="9" y="16"/>
                        </a:lnTo>
                        <a:lnTo>
                          <a:pt x="9" y="11"/>
                        </a:lnTo>
                        <a:lnTo>
                          <a:pt x="11" y="7"/>
                        </a:lnTo>
                        <a:lnTo>
                          <a:pt x="11" y="0"/>
                        </a:lnTo>
                        <a:lnTo>
                          <a:pt x="12" y="2"/>
                        </a:lnTo>
                        <a:lnTo>
                          <a:pt x="12" y="5"/>
                        </a:lnTo>
                        <a:lnTo>
                          <a:pt x="12" y="10"/>
                        </a:lnTo>
                        <a:lnTo>
                          <a:pt x="12" y="13"/>
                        </a:lnTo>
                        <a:lnTo>
                          <a:pt x="11" y="16"/>
                        </a:lnTo>
                        <a:lnTo>
                          <a:pt x="11" y="19"/>
                        </a:lnTo>
                        <a:lnTo>
                          <a:pt x="9" y="22"/>
                        </a:lnTo>
                        <a:lnTo>
                          <a:pt x="9" y="25"/>
                        </a:lnTo>
                        <a:lnTo>
                          <a:pt x="8" y="28"/>
                        </a:lnTo>
                        <a:lnTo>
                          <a:pt x="6" y="30"/>
                        </a:lnTo>
                        <a:lnTo>
                          <a:pt x="6" y="32"/>
                        </a:lnTo>
                        <a:lnTo>
                          <a:pt x="5" y="33"/>
                        </a:lnTo>
                        <a:lnTo>
                          <a:pt x="3" y="35"/>
                        </a:lnTo>
                        <a:lnTo>
                          <a:pt x="3" y="36"/>
                        </a:lnTo>
                        <a:lnTo>
                          <a:pt x="2"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8" name="Google Shape;2078;p9"/>
                  <p:cNvSpPr/>
                  <p:nvPr/>
                </p:nvSpPr>
                <p:spPr>
                  <a:xfrm>
                    <a:off x="3971" y="2612"/>
                    <a:ext cx="9" cy="34"/>
                  </a:xfrm>
                  <a:custGeom>
                    <a:rect b="b" l="l" r="r" t="t"/>
                    <a:pathLst>
                      <a:path extrusionOk="0" h="34" w="9">
                        <a:moveTo>
                          <a:pt x="5" y="34"/>
                        </a:moveTo>
                        <a:lnTo>
                          <a:pt x="3" y="34"/>
                        </a:lnTo>
                        <a:lnTo>
                          <a:pt x="2" y="32"/>
                        </a:lnTo>
                        <a:lnTo>
                          <a:pt x="0" y="26"/>
                        </a:lnTo>
                        <a:lnTo>
                          <a:pt x="0" y="18"/>
                        </a:lnTo>
                        <a:lnTo>
                          <a:pt x="0" y="9"/>
                        </a:lnTo>
                        <a:lnTo>
                          <a:pt x="0" y="1"/>
                        </a:lnTo>
                        <a:lnTo>
                          <a:pt x="2" y="1"/>
                        </a:lnTo>
                        <a:lnTo>
                          <a:pt x="3" y="0"/>
                        </a:lnTo>
                        <a:lnTo>
                          <a:pt x="5" y="1"/>
                        </a:lnTo>
                        <a:lnTo>
                          <a:pt x="5" y="3"/>
                        </a:lnTo>
                        <a:lnTo>
                          <a:pt x="6" y="6"/>
                        </a:lnTo>
                        <a:lnTo>
                          <a:pt x="6" y="9"/>
                        </a:lnTo>
                        <a:lnTo>
                          <a:pt x="6" y="11"/>
                        </a:lnTo>
                        <a:lnTo>
                          <a:pt x="6" y="12"/>
                        </a:lnTo>
                        <a:lnTo>
                          <a:pt x="8" y="14"/>
                        </a:lnTo>
                        <a:lnTo>
                          <a:pt x="8" y="18"/>
                        </a:lnTo>
                        <a:lnTo>
                          <a:pt x="8" y="23"/>
                        </a:lnTo>
                        <a:lnTo>
                          <a:pt x="9" y="26"/>
                        </a:lnTo>
                        <a:lnTo>
                          <a:pt x="9" y="31"/>
                        </a:lnTo>
                        <a:lnTo>
                          <a:pt x="8" y="32"/>
                        </a:lnTo>
                        <a:lnTo>
                          <a:pt x="6" y="32"/>
                        </a:lnTo>
                        <a:lnTo>
                          <a:pt x="6" y="34"/>
                        </a:lnTo>
                        <a:lnTo>
                          <a:pt x="5" y="34"/>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9" name="Google Shape;2079;p9"/>
                  <p:cNvSpPr/>
                  <p:nvPr/>
                </p:nvSpPr>
                <p:spPr>
                  <a:xfrm>
                    <a:off x="4129" y="2599"/>
                    <a:ext cx="25" cy="45"/>
                  </a:xfrm>
                  <a:custGeom>
                    <a:rect b="b" l="l" r="r" t="t"/>
                    <a:pathLst>
                      <a:path extrusionOk="0" h="45" w="25">
                        <a:moveTo>
                          <a:pt x="3" y="45"/>
                        </a:moveTo>
                        <a:lnTo>
                          <a:pt x="1" y="45"/>
                        </a:lnTo>
                        <a:lnTo>
                          <a:pt x="1" y="44"/>
                        </a:lnTo>
                        <a:lnTo>
                          <a:pt x="0" y="42"/>
                        </a:lnTo>
                        <a:lnTo>
                          <a:pt x="1" y="38"/>
                        </a:lnTo>
                        <a:lnTo>
                          <a:pt x="1" y="31"/>
                        </a:lnTo>
                        <a:lnTo>
                          <a:pt x="3" y="27"/>
                        </a:lnTo>
                        <a:lnTo>
                          <a:pt x="4" y="22"/>
                        </a:lnTo>
                        <a:lnTo>
                          <a:pt x="6" y="17"/>
                        </a:lnTo>
                        <a:lnTo>
                          <a:pt x="9" y="13"/>
                        </a:lnTo>
                        <a:lnTo>
                          <a:pt x="11" y="6"/>
                        </a:lnTo>
                        <a:lnTo>
                          <a:pt x="12" y="2"/>
                        </a:lnTo>
                        <a:lnTo>
                          <a:pt x="14" y="0"/>
                        </a:lnTo>
                        <a:lnTo>
                          <a:pt x="15" y="2"/>
                        </a:lnTo>
                        <a:lnTo>
                          <a:pt x="17" y="2"/>
                        </a:lnTo>
                        <a:lnTo>
                          <a:pt x="18" y="2"/>
                        </a:lnTo>
                        <a:lnTo>
                          <a:pt x="20" y="2"/>
                        </a:lnTo>
                        <a:lnTo>
                          <a:pt x="21" y="3"/>
                        </a:lnTo>
                        <a:lnTo>
                          <a:pt x="23" y="5"/>
                        </a:lnTo>
                        <a:lnTo>
                          <a:pt x="25" y="6"/>
                        </a:lnTo>
                        <a:lnTo>
                          <a:pt x="21" y="11"/>
                        </a:lnTo>
                        <a:lnTo>
                          <a:pt x="20" y="17"/>
                        </a:lnTo>
                        <a:lnTo>
                          <a:pt x="17" y="22"/>
                        </a:lnTo>
                        <a:lnTo>
                          <a:pt x="15" y="27"/>
                        </a:lnTo>
                        <a:lnTo>
                          <a:pt x="12" y="31"/>
                        </a:lnTo>
                        <a:lnTo>
                          <a:pt x="9" y="36"/>
                        </a:lnTo>
                        <a:lnTo>
                          <a:pt x="6" y="41"/>
                        </a:lnTo>
                        <a:lnTo>
                          <a:pt x="3" y="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0" name="Google Shape;2080;p9"/>
                  <p:cNvSpPr/>
                  <p:nvPr/>
                </p:nvSpPr>
                <p:spPr>
                  <a:xfrm>
                    <a:off x="3896" y="2630"/>
                    <a:ext cx="49" cy="14"/>
                  </a:xfrm>
                  <a:custGeom>
                    <a:rect b="b" l="l" r="r" t="t"/>
                    <a:pathLst>
                      <a:path extrusionOk="0" h="14" w="49">
                        <a:moveTo>
                          <a:pt x="38" y="14"/>
                        </a:moveTo>
                        <a:lnTo>
                          <a:pt x="35" y="14"/>
                        </a:lnTo>
                        <a:lnTo>
                          <a:pt x="31" y="14"/>
                        </a:lnTo>
                        <a:lnTo>
                          <a:pt x="30" y="13"/>
                        </a:lnTo>
                        <a:lnTo>
                          <a:pt x="27" y="13"/>
                        </a:lnTo>
                        <a:lnTo>
                          <a:pt x="25" y="13"/>
                        </a:lnTo>
                        <a:lnTo>
                          <a:pt x="22" y="11"/>
                        </a:lnTo>
                        <a:lnTo>
                          <a:pt x="21" y="11"/>
                        </a:lnTo>
                        <a:lnTo>
                          <a:pt x="17" y="10"/>
                        </a:lnTo>
                        <a:lnTo>
                          <a:pt x="16" y="10"/>
                        </a:lnTo>
                        <a:lnTo>
                          <a:pt x="13" y="8"/>
                        </a:lnTo>
                        <a:lnTo>
                          <a:pt x="11" y="8"/>
                        </a:lnTo>
                        <a:lnTo>
                          <a:pt x="8" y="7"/>
                        </a:lnTo>
                        <a:lnTo>
                          <a:pt x="6" y="5"/>
                        </a:lnTo>
                        <a:lnTo>
                          <a:pt x="3" y="3"/>
                        </a:lnTo>
                        <a:lnTo>
                          <a:pt x="2" y="3"/>
                        </a:lnTo>
                        <a:lnTo>
                          <a:pt x="0" y="2"/>
                        </a:lnTo>
                        <a:lnTo>
                          <a:pt x="0" y="0"/>
                        </a:lnTo>
                        <a:lnTo>
                          <a:pt x="3" y="2"/>
                        </a:lnTo>
                        <a:lnTo>
                          <a:pt x="6" y="3"/>
                        </a:lnTo>
                        <a:lnTo>
                          <a:pt x="10" y="5"/>
                        </a:lnTo>
                        <a:lnTo>
                          <a:pt x="13" y="5"/>
                        </a:lnTo>
                        <a:lnTo>
                          <a:pt x="14" y="7"/>
                        </a:lnTo>
                        <a:lnTo>
                          <a:pt x="17" y="8"/>
                        </a:lnTo>
                        <a:lnTo>
                          <a:pt x="21" y="8"/>
                        </a:lnTo>
                        <a:lnTo>
                          <a:pt x="24" y="10"/>
                        </a:lnTo>
                        <a:lnTo>
                          <a:pt x="27" y="10"/>
                        </a:lnTo>
                        <a:lnTo>
                          <a:pt x="30" y="11"/>
                        </a:lnTo>
                        <a:lnTo>
                          <a:pt x="33" y="11"/>
                        </a:lnTo>
                        <a:lnTo>
                          <a:pt x="36" y="11"/>
                        </a:lnTo>
                        <a:lnTo>
                          <a:pt x="39" y="13"/>
                        </a:lnTo>
                        <a:lnTo>
                          <a:pt x="42" y="13"/>
                        </a:lnTo>
                        <a:lnTo>
                          <a:pt x="45" y="13"/>
                        </a:lnTo>
                        <a:lnTo>
                          <a:pt x="49" y="13"/>
                        </a:lnTo>
                        <a:lnTo>
                          <a:pt x="49" y="14"/>
                        </a:lnTo>
                        <a:lnTo>
                          <a:pt x="47" y="14"/>
                        </a:lnTo>
                        <a:lnTo>
                          <a:pt x="45" y="14"/>
                        </a:lnTo>
                        <a:lnTo>
                          <a:pt x="44" y="14"/>
                        </a:lnTo>
                        <a:lnTo>
                          <a:pt x="42" y="14"/>
                        </a:lnTo>
                        <a:lnTo>
                          <a:pt x="41" y="14"/>
                        </a:lnTo>
                        <a:lnTo>
                          <a:pt x="39" y="14"/>
                        </a:lnTo>
                        <a:lnTo>
                          <a:pt x="38"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1" name="Google Shape;2081;p9"/>
                  <p:cNvSpPr/>
                  <p:nvPr/>
                </p:nvSpPr>
                <p:spPr>
                  <a:xfrm>
                    <a:off x="4033" y="2641"/>
                    <a:ext cx="7" cy="3"/>
                  </a:xfrm>
                  <a:custGeom>
                    <a:rect b="b" l="l" r="r" t="t"/>
                    <a:pathLst>
                      <a:path extrusionOk="0" h="3" w="7">
                        <a:moveTo>
                          <a:pt x="0" y="3"/>
                        </a:moveTo>
                        <a:lnTo>
                          <a:pt x="0" y="2"/>
                        </a:lnTo>
                        <a:lnTo>
                          <a:pt x="2" y="0"/>
                        </a:lnTo>
                        <a:lnTo>
                          <a:pt x="4" y="0"/>
                        </a:lnTo>
                        <a:lnTo>
                          <a:pt x="5" y="0"/>
                        </a:lnTo>
                        <a:lnTo>
                          <a:pt x="7" y="0"/>
                        </a:lnTo>
                        <a:lnTo>
                          <a:pt x="5" y="2"/>
                        </a:lnTo>
                        <a:lnTo>
                          <a:pt x="4" y="2"/>
                        </a:lnTo>
                        <a:lnTo>
                          <a:pt x="2" y="2"/>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9"/>
                  <p:cNvSpPr/>
                  <p:nvPr/>
                </p:nvSpPr>
                <p:spPr>
                  <a:xfrm>
                    <a:off x="4132" y="2602"/>
                    <a:ext cx="18" cy="41"/>
                  </a:xfrm>
                  <a:custGeom>
                    <a:rect b="b" l="l" r="r" t="t"/>
                    <a:pathLst>
                      <a:path extrusionOk="0" h="41" w="18">
                        <a:moveTo>
                          <a:pt x="0" y="41"/>
                        </a:moveTo>
                        <a:lnTo>
                          <a:pt x="0" y="36"/>
                        </a:lnTo>
                        <a:lnTo>
                          <a:pt x="1" y="30"/>
                        </a:lnTo>
                        <a:lnTo>
                          <a:pt x="1" y="25"/>
                        </a:lnTo>
                        <a:lnTo>
                          <a:pt x="3" y="21"/>
                        </a:lnTo>
                        <a:lnTo>
                          <a:pt x="4" y="16"/>
                        </a:lnTo>
                        <a:lnTo>
                          <a:pt x="8" y="11"/>
                        </a:lnTo>
                        <a:lnTo>
                          <a:pt x="9" y="5"/>
                        </a:lnTo>
                        <a:lnTo>
                          <a:pt x="11" y="0"/>
                        </a:lnTo>
                        <a:lnTo>
                          <a:pt x="12" y="0"/>
                        </a:lnTo>
                        <a:lnTo>
                          <a:pt x="14" y="0"/>
                        </a:lnTo>
                        <a:lnTo>
                          <a:pt x="14" y="2"/>
                        </a:lnTo>
                        <a:lnTo>
                          <a:pt x="15" y="2"/>
                        </a:lnTo>
                        <a:lnTo>
                          <a:pt x="17" y="2"/>
                        </a:lnTo>
                        <a:lnTo>
                          <a:pt x="18" y="3"/>
                        </a:lnTo>
                        <a:lnTo>
                          <a:pt x="18" y="5"/>
                        </a:lnTo>
                        <a:lnTo>
                          <a:pt x="17" y="10"/>
                        </a:lnTo>
                        <a:lnTo>
                          <a:pt x="14" y="14"/>
                        </a:lnTo>
                        <a:lnTo>
                          <a:pt x="12" y="17"/>
                        </a:lnTo>
                        <a:lnTo>
                          <a:pt x="11" y="22"/>
                        </a:lnTo>
                        <a:lnTo>
                          <a:pt x="8" y="27"/>
                        </a:lnTo>
                        <a:lnTo>
                          <a:pt x="6" y="31"/>
                        </a:lnTo>
                        <a:lnTo>
                          <a:pt x="3" y="35"/>
                        </a:lnTo>
                        <a:lnTo>
                          <a:pt x="1" y="39"/>
                        </a:lnTo>
                        <a:lnTo>
                          <a:pt x="0" y="41"/>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3" name="Google Shape;2083;p9"/>
                  <p:cNvSpPr/>
                  <p:nvPr/>
                </p:nvSpPr>
                <p:spPr>
                  <a:xfrm>
                    <a:off x="4101" y="2604"/>
                    <a:ext cx="32" cy="36"/>
                  </a:xfrm>
                  <a:custGeom>
                    <a:rect b="b" l="l" r="r" t="t"/>
                    <a:pathLst>
                      <a:path extrusionOk="0" h="36" w="32">
                        <a:moveTo>
                          <a:pt x="0" y="36"/>
                        </a:moveTo>
                        <a:lnTo>
                          <a:pt x="0" y="36"/>
                        </a:lnTo>
                        <a:lnTo>
                          <a:pt x="1" y="31"/>
                        </a:lnTo>
                        <a:lnTo>
                          <a:pt x="3" y="26"/>
                        </a:lnTo>
                        <a:lnTo>
                          <a:pt x="4" y="22"/>
                        </a:lnTo>
                        <a:lnTo>
                          <a:pt x="7" y="17"/>
                        </a:lnTo>
                        <a:lnTo>
                          <a:pt x="10" y="14"/>
                        </a:lnTo>
                        <a:lnTo>
                          <a:pt x="14" y="9"/>
                        </a:lnTo>
                        <a:lnTo>
                          <a:pt x="18" y="8"/>
                        </a:lnTo>
                        <a:lnTo>
                          <a:pt x="21" y="5"/>
                        </a:lnTo>
                        <a:lnTo>
                          <a:pt x="23" y="5"/>
                        </a:lnTo>
                        <a:lnTo>
                          <a:pt x="24" y="3"/>
                        </a:lnTo>
                        <a:lnTo>
                          <a:pt x="26" y="3"/>
                        </a:lnTo>
                        <a:lnTo>
                          <a:pt x="26" y="1"/>
                        </a:lnTo>
                        <a:lnTo>
                          <a:pt x="28" y="1"/>
                        </a:lnTo>
                        <a:lnTo>
                          <a:pt x="29" y="1"/>
                        </a:lnTo>
                        <a:lnTo>
                          <a:pt x="31" y="0"/>
                        </a:lnTo>
                        <a:lnTo>
                          <a:pt x="32" y="0"/>
                        </a:lnTo>
                        <a:lnTo>
                          <a:pt x="32" y="1"/>
                        </a:lnTo>
                        <a:lnTo>
                          <a:pt x="31" y="3"/>
                        </a:lnTo>
                        <a:lnTo>
                          <a:pt x="28" y="3"/>
                        </a:lnTo>
                        <a:lnTo>
                          <a:pt x="24" y="5"/>
                        </a:lnTo>
                        <a:lnTo>
                          <a:pt x="23" y="6"/>
                        </a:lnTo>
                        <a:lnTo>
                          <a:pt x="21" y="8"/>
                        </a:lnTo>
                        <a:lnTo>
                          <a:pt x="18" y="9"/>
                        </a:lnTo>
                        <a:lnTo>
                          <a:pt x="17" y="11"/>
                        </a:lnTo>
                        <a:lnTo>
                          <a:pt x="15" y="12"/>
                        </a:lnTo>
                        <a:lnTo>
                          <a:pt x="12" y="14"/>
                        </a:lnTo>
                        <a:lnTo>
                          <a:pt x="10" y="15"/>
                        </a:lnTo>
                        <a:lnTo>
                          <a:pt x="9" y="19"/>
                        </a:lnTo>
                        <a:lnTo>
                          <a:pt x="7" y="20"/>
                        </a:lnTo>
                        <a:lnTo>
                          <a:pt x="6" y="23"/>
                        </a:lnTo>
                        <a:lnTo>
                          <a:pt x="4" y="25"/>
                        </a:lnTo>
                        <a:lnTo>
                          <a:pt x="4" y="28"/>
                        </a:lnTo>
                        <a:lnTo>
                          <a:pt x="3" y="29"/>
                        </a:lnTo>
                        <a:lnTo>
                          <a:pt x="3" y="31"/>
                        </a:lnTo>
                        <a:lnTo>
                          <a:pt x="1" y="33"/>
                        </a:lnTo>
                        <a:lnTo>
                          <a:pt x="1" y="34"/>
                        </a:lnTo>
                        <a:lnTo>
                          <a:pt x="1" y="36"/>
                        </a:lnTo>
                        <a:lnTo>
                          <a:pt x="0"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4" name="Google Shape;2084;p9"/>
                  <p:cNvSpPr/>
                  <p:nvPr/>
                </p:nvSpPr>
                <p:spPr>
                  <a:xfrm>
                    <a:off x="4111" y="2619"/>
                    <a:ext cx="18" cy="21"/>
                  </a:xfrm>
                  <a:custGeom>
                    <a:rect b="b" l="l" r="r" t="t"/>
                    <a:pathLst>
                      <a:path extrusionOk="0" h="21" w="18">
                        <a:moveTo>
                          <a:pt x="0" y="21"/>
                        </a:moveTo>
                        <a:lnTo>
                          <a:pt x="0" y="19"/>
                        </a:lnTo>
                        <a:lnTo>
                          <a:pt x="0" y="18"/>
                        </a:lnTo>
                        <a:lnTo>
                          <a:pt x="2" y="18"/>
                        </a:lnTo>
                        <a:lnTo>
                          <a:pt x="2" y="16"/>
                        </a:lnTo>
                        <a:lnTo>
                          <a:pt x="4" y="14"/>
                        </a:lnTo>
                        <a:lnTo>
                          <a:pt x="4" y="13"/>
                        </a:lnTo>
                        <a:lnTo>
                          <a:pt x="5" y="10"/>
                        </a:lnTo>
                        <a:lnTo>
                          <a:pt x="7" y="8"/>
                        </a:lnTo>
                        <a:lnTo>
                          <a:pt x="8" y="7"/>
                        </a:lnTo>
                        <a:lnTo>
                          <a:pt x="10" y="4"/>
                        </a:lnTo>
                        <a:lnTo>
                          <a:pt x="13" y="2"/>
                        </a:lnTo>
                        <a:lnTo>
                          <a:pt x="14" y="2"/>
                        </a:lnTo>
                        <a:lnTo>
                          <a:pt x="16" y="0"/>
                        </a:lnTo>
                        <a:lnTo>
                          <a:pt x="18" y="2"/>
                        </a:lnTo>
                        <a:lnTo>
                          <a:pt x="16" y="2"/>
                        </a:lnTo>
                        <a:lnTo>
                          <a:pt x="16" y="4"/>
                        </a:lnTo>
                        <a:lnTo>
                          <a:pt x="14" y="4"/>
                        </a:lnTo>
                        <a:lnTo>
                          <a:pt x="13" y="5"/>
                        </a:lnTo>
                        <a:lnTo>
                          <a:pt x="11" y="7"/>
                        </a:lnTo>
                        <a:lnTo>
                          <a:pt x="10" y="8"/>
                        </a:lnTo>
                        <a:lnTo>
                          <a:pt x="8" y="10"/>
                        </a:lnTo>
                        <a:lnTo>
                          <a:pt x="7" y="11"/>
                        </a:lnTo>
                        <a:lnTo>
                          <a:pt x="7" y="13"/>
                        </a:lnTo>
                        <a:lnTo>
                          <a:pt x="5" y="14"/>
                        </a:lnTo>
                        <a:lnTo>
                          <a:pt x="4" y="16"/>
                        </a:lnTo>
                        <a:lnTo>
                          <a:pt x="4" y="18"/>
                        </a:lnTo>
                        <a:lnTo>
                          <a:pt x="4" y="19"/>
                        </a:lnTo>
                        <a:lnTo>
                          <a:pt x="2" y="21"/>
                        </a:lnTo>
                        <a:lnTo>
                          <a:pt x="0"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9"/>
                  <p:cNvSpPr/>
                  <p:nvPr/>
                </p:nvSpPr>
                <p:spPr>
                  <a:xfrm>
                    <a:off x="4044" y="2618"/>
                    <a:ext cx="28" cy="22"/>
                  </a:xfrm>
                  <a:custGeom>
                    <a:rect b="b" l="l" r="r" t="t"/>
                    <a:pathLst>
                      <a:path extrusionOk="0" h="22" w="28">
                        <a:moveTo>
                          <a:pt x="0" y="22"/>
                        </a:moveTo>
                        <a:lnTo>
                          <a:pt x="0" y="20"/>
                        </a:lnTo>
                        <a:lnTo>
                          <a:pt x="2" y="19"/>
                        </a:lnTo>
                        <a:lnTo>
                          <a:pt x="5" y="17"/>
                        </a:lnTo>
                        <a:lnTo>
                          <a:pt x="7" y="17"/>
                        </a:lnTo>
                        <a:lnTo>
                          <a:pt x="8" y="15"/>
                        </a:lnTo>
                        <a:lnTo>
                          <a:pt x="10" y="14"/>
                        </a:lnTo>
                        <a:lnTo>
                          <a:pt x="11" y="14"/>
                        </a:lnTo>
                        <a:lnTo>
                          <a:pt x="13" y="12"/>
                        </a:lnTo>
                        <a:lnTo>
                          <a:pt x="14" y="11"/>
                        </a:lnTo>
                        <a:lnTo>
                          <a:pt x="16" y="11"/>
                        </a:lnTo>
                        <a:lnTo>
                          <a:pt x="18" y="9"/>
                        </a:lnTo>
                        <a:lnTo>
                          <a:pt x="19" y="8"/>
                        </a:lnTo>
                        <a:lnTo>
                          <a:pt x="21" y="6"/>
                        </a:lnTo>
                        <a:lnTo>
                          <a:pt x="22" y="5"/>
                        </a:lnTo>
                        <a:lnTo>
                          <a:pt x="24" y="3"/>
                        </a:lnTo>
                        <a:lnTo>
                          <a:pt x="25" y="1"/>
                        </a:lnTo>
                        <a:lnTo>
                          <a:pt x="27" y="0"/>
                        </a:lnTo>
                        <a:lnTo>
                          <a:pt x="28" y="1"/>
                        </a:lnTo>
                        <a:lnTo>
                          <a:pt x="28" y="3"/>
                        </a:lnTo>
                        <a:lnTo>
                          <a:pt x="27" y="5"/>
                        </a:lnTo>
                        <a:lnTo>
                          <a:pt x="25" y="6"/>
                        </a:lnTo>
                        <a:lnTo>
                          <a:pt x="24" y="8"/>
                        </a:lnTo>
                        <a:lnTo>
                          <a:pt x="22" y="8"/>
                        </a:lnTo>
                        <a:lnTo>
                          <a:pt x="21" y="9"/>
                        </a:lnTo>
                        <a:lnTo>
                          <a:pt x="19" y="11"/>
                        </a:lnTo>
                        <a:lnTo>
                          <a:pt x="18" y="12"/>
                        </a:lnTo>
                        <a:lnTo>
                          <a:pt x="16" y="12"/>
                        </a:lnTo>
                        <a:lnTo>
                          <a:pt x="14" y="14"/>
                        </a:lnTo>
                        <a:lnTo>
                          <a:pt x="13" y="15"/>
                        </a:lnTo>
                        <a:lnTo>
                          <a:pt x="11" y="17"/>
                        </a:lnTo>
                        <a:lnTo>
                          <a:pt x="8" y="17"/>
                        </a:lnTo>
                        <a:lnTo>
                          <a:pt x="7" y="19"/>
                        </a:lnTo>
                        <a:lnTo>
                          <a:pt x="5" y="20"/>
                        </a:lnTo>
                        <a:lnTo>
                          <a:pt x="4" y="20"/>
                        </a:lnTo>
                        <a:lnTo>
                          <a:pt x="0"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9"/>
                  <p:cNvSpPr/>
                  <p:nvPr/>
                </p:nvSpPr>
                <p:spPr>
                  <a:xfrm>
                    <a:off x="4026" y="2615"/>
                    <a:ext cx="36" cy="22"/>
                  </a:xfrm>
                  <a:custGeom>
                    <a:rect b="b" l="l" r="r" t="t"/>
                    <a:pathLst>
                      <a:path extrusionOk="0" h="22" w="36">
                        <a:moveTo>
                          <a:pt x="1" y="22"/>
                        </a:moveTo>
                        <a:lnTo>
                          <a:pt x="0" y="20"/>
                        </a:lnTo>
                        <a:lnTo>
                          <a:pt x="1" y="18"/>
                        </a:lnTo>
                        <a:lnTo>
                          <a:pt x="4" y="18"/>
                        </a:lnTo>
                        <a:lnTo>
                          <a:pt x="6" y="17"/>
                        </a:lnTo>
                        <a:lnTo>
                          <a:pt x="9" y="17"/>
                        </a:lnTo>
                        <a:lnTo>
                          <a:pt x="11" y="15"/>
                        </a:lnTo>
                        <a:lnTo>
                          <a:pt x="12" y="15"/>
                        </a:lnTo>
                        <a:lnTo>
                          <a:pt x="15" y="14"/>
                        </a:lnTo>
                        <a:lnTo>
                          <a:pt x="17" y="12"/>
                        </a:lnTo>
                        <a:lnTo>
                          <a:pt x="18" y="11"/>
                        </a:lnTo>
                        <a:lnTo>
                          <a:pt x="22" y="11"/>
                        </a:lnTo>
                        <a:lnTo>
                          <a:pt x="23" y="9"/>
                        </a:lnTo>
                        <a:lnTo>
                          <a:pt x="25" y="8"/>
                        </a:lnTo>
                        <a:lnTo>
                          <a:pt x="26" y="6"/>
                        </a:lnTo>
                        <a:lnTo>
                          <a:pt x="29" y="4"/>
                        </a:lnTo>
                        <a:lnTo>
                          <a:pt x="31" y="3"/>
                        </a:lnTo>
                        <a:lnTo>
                          <a:pt x="32" y="1"/>
                        </a:lnTo>
                        <a:lnTo>
                          <a:pt x="34" y="0"/>
                        </a:lnTo>
                        <a:lnTo>
                          <a:pt x="36" y="1"/>
                        </a:lnTo>
                        <a:lnTo>
                          <a:pt x="34" y="3"/>
                        </a:lnTo>
                        <a:lnTo>
                          <a:pt x="32" y="4"/>
                        </a:lnTo>
                        <a:lnTo>
                          <a:pt x="31" y="6"/>
                        </a:lnTo>
                        <a:lnTo>
                          <a:pt x="29" y="8"/>
                        </a:lnTo>
                        <a:lnTo>
                          <a:pt x="26" y="9"/>
                        </a:lnTo>
                        <a:lnTo>
                          <a:pt x="25" y="9"/>
                        </a:lnTo>
                        <a:lnTo>
                          <a:pt x="23" y="11"/>
                        </a:lnTo>
                        <a:lnTo>
                          <a:pt x="22" y="12"/>
                        </a:lnTo>
                        <a:lnTo>
                          <a:pt x="20" y="14"/>
                        </a:lnTo>
                        <a:lnTo>
                          <a:pt x="18" y="14"/>
                        </a:lnTo>
                        <a:lnTo>
                          <a:pt x="15" y="15"/>
                        </a:lnTo>
                        <a:lnTo>
                          <a:pt x="14" y="17"/>
                        </a:lnTo>
                        <a:lnTo>
                          <a:pt x="12" y="17"/>
                        </a:lnTo>
                        <a:lnTo>
                          <a:pt x="9" y="18"/>
                        </a:lnTo>
                        <a:lnTo>
                          <a:pt x="7" y="18"/>
                        </a:lnTo>
                        <a:lnTo>
                          <a:pt x="6" y="20"/>
                        </a:lnTo>
                        <a:lnTo>
                          <a:pt x="3" y="20"/>
                        </a:lnTo>
                        <a:lnTo>
                          <a:pt x="1"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9"/>
                  <p:cNvSpPr/>
                  <p:nvPr/>
                </p:nvSpPr>
                <p:spPr>
                  <a:xfrm>
                    <a:off x="3898" y="2618"/>
                    <a:ext cx="61" cy="14"/>
                  </a:xfrm>
                  <a:custGeom>
                    <a:rect b="b" l="l" r="r" t="t"/>
                    <a:pathLst>
                      <a:path extrusionOk="0" h="14" w="61">
                        <a:moveTo>
                          <a:pt x="47" y="14"/>
                        </a:moveTo>
                        <a:lnTo>
                          <a:pt x="45" y="14"/>
                        </a:lnTo>
                        <a:lnTo>
                          <a:pt x="43" y="14"/>
                        </a:lnTo>
                        <a:lnTo>
                          <a:pt x="42" y="14"/>
                        </a:lnTo>
                        <a:lnTo>
                          <a:pt x="39" y="14"/>
                        </a:lnTo>
                        <a:lnTo>
                          <a:pt x="37" y="14"/>
                        </a:lnTo>
                        <a:lnTo>
                          <a:pt x="36" y="12"/>
                        </a:lnTo>
                        <a:lnTo>
                          <a:pt x="33" y="12"/>
                        </a:lnTo>
                        <a:lnTo>
                          <a:pt x="31" y="12"/>
                        </a:lnTo>
                        <a:lnTo>
                          <a:pt x="29" y="12"/>
                        </a:lnTo>
                        <a:lnTo>
                          <a:pt x="26" y="11"/>
                        </a:lnTo>
                        <a:lnTo>
                          <a:pt x="25" y="11"/>
                        </a:lnTo>
                        <a:lnTo>
                          <a:pt x="23" y="11"/>
                        </a:lnTo>
                        <a:lnTo>
                          <a:pt x="20" y="9"/>
                        </a:lnTo>
                        <a:lnTo>
                          <a:pt x="19" y="9"/>
                        </a:lnTo>
                        <a:lnTo>
                          <a:pt x="17" y="9"/>
                        </a:lnTo>
                        <a:lnTo>
                          <a:pt x="15" y="8"/>
                        </a:lnTo>
                        <a:lnTo>
                          <a:pt x="12" y="8"/>
                        </a:lnTo>
                        <a:lnTo>
                          <a:pt x="11" y="6"/>
                        </a:lnTo>
                        <a:lnTo>
                          <a:pt x="9" y="6"/>
                        </a:lnTo>
                        <a:lnTo>
                          <a:pt x="6" y="5"/>
                        </a:lnTo>
                        <a:lnTo>
                          <a:pt x="4" y="5"/>
                        </a:lnTo>
                        <a:lnTo>
                          <a:pt x="3" y="3"/>
                        </a:lnTo>
                        <a:lnTo>
                          <a:pt x="1" y="3"/>
                        </a:lnTo>
                        <a:lnTo>
                          <a:pt x="0" y="1"/>
                        </a:lnTo>
                        <a:lnTo>
                          <a:pt x="0" y="0"/>
                        </a:lnTo>
                        <a:lnTo>
                          <a:pt x="4" y="1"/>
                        </a:lnTo>
                        <a:lnTo>
                          <a:pt x="8" y="3"/>
                        </a:lnTo>
                        <a:lnTo>
                          <a:pt x="11" y="5"/>
                        </a:lnTo>
                        <a:lnTo>
                          <a:pt x="15" y="6"/>
                        </a:lnTo>
                        <a:lnTo>
                          <a:pt x="19" y="8"/>
                        </a:lnTo>
                        <a:lnTo>
                          <a:pt x="22" y="8"/>
                        </a:lnTo>
                        <a:lnTo>
                          <a:pt x="26" y="9"/>
                        </a:lnTo>
                        <a:lnTo>
                          <a:pt x="29" y="9"/>
                        </a:lnTo>
                        <a:lnTo>
                          <a:pt x="34" y="11"/>
                        </a:lnTo>
                        <a:lnTo>
                          <a:pt x="37" y="11"/>
                        </a:lnTo>
                        <a:lnTo>
                          <a:pt x="42" y="11"/>
                        </a:lnTo>
                        <a:lnTo>
                          <a:pt x="45" y="12"/>
                        </a:lnTo>
                        <a:lnTo>
                          <a:pt x="48" y="12"/>
                        </a:lnTo>
                        <a:lnTo>
                          <a:pt x="53" y="12"/>
                        </a:lnTo>
                        <a:lnTo>
                          <a:pt x="56" y="12"/>
                        </a:lnTo>
                        <a:lnTo>
                          <a:pt x="61" y="12"/>
                        </a:lnTo>
                        <a:lnTo>
                          <a:pt x="59" y="14"/>
                        </a:lnTo>
                        <a:lnTo>
                          <a:pt x="58" y="14"/>
                        </a:lnTo>
                        <a:lnTo>
                          <a:pt x="56" y="14"/>
                        </a:lnTo>
                        <a:lnTo>
                          <a:pt x="54" y="14"/>
                        </a:lnTo>
                        <a:lnTo>
                          <a:pt x="53" y="14"/>
                        </a:lnTo>
                        <a:lnTo>
                          <a:pt x="51" y="14"/>
                        </a:lnTo>
                        <a:lnTo>
                          <a:pt x="48" y="14"/>
                        </a:lnTo>
                        <a:lnTo>
                          <a:pt x="47"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9"/>
                  <p:cNvSpPr/>
                  <p:nvPr/>
                </p:nvSpPr>
                <p:spPr>
                  <a:xfrm>
                    <a:off x="3881" y="2613"/>
                    <a:ext cx="6" cy="8"/>
                  </a:xfrm>
                  <a:custGeom>
                    <a:rect b="b" l="l" r="r" t="t"/>
                    <a:pathLst>
                      <a:path extrusionOk="0" h="8" w="6">
                        <a:moveTo>
                          <a:pt x="4" y="8"/>
                        </a:moveTo>
                        <a:lnTo>
                          <a:pt x="4" y="8"/>
                        </a:lnTo>
                        <a:lnTo>
                          <a:pt x="4" y="6"/>
                        </a:lnTo>
                        <a:lnTo>
                          <a:pt x="3" y="6"/>
                        </a:lnTo>
                        <a:lnTo>
                          <a:pt x="1" y="5"/>
                        </a:lnTo>
                        <a:lnTo>
                          <a:pt x="1" y="3"/>
                        </a:lnTo>
                        <a:lnTo>
                          <a:pt x="0" y="3"/>
                        </a:lnTo>
                        <a:lnTo>
                          <a:pt x="0" y="2"/>
                        </a:lnTo>
                        <a:lnTo>
                          <a:pt x="0" y="0"/>
                        </a:lnTo>
                        <a:lnTo>
                          <a:pt x="1" y="2"/>
                        </a:lnTo>
                        <a:lnTo>
                          <a:pt x="3" y="3"/>
                        </a:lnTo>
                        <a:lnTo>
                          <a:pt x="4" y="3"/>
                        </a:lnTo>
                        <a:lnTo>
                          <a:pt x="4" y="5"/>
                        </a:lnTo>
                        <a:lnTo>
                          <a:pt x="6" y="6"/>
                        </a:lnTo>
                        <a:lnTo>
                          <a:pt x="4"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9" name="Google Shape;2089;p9"/>
                  <p:cNvSpPr/>
                  <p:nvPr/>
                </p:nvSpPr>
                <p:spPr>
                  <a:xfrm>
                    <a:off x="3968" y="2599"/>
                    <a:ext cx="8" cy="11"/>
                  </a:xfrm>
                  <a:custGeom>
                    <a:rect b="b" l="l" r="r" t="t"/>
                    <a:pathLst>
                      <a:path extrusionOk="0" h="11" w="8">
                        <a:moveTo>
                          <a:pt x="3" y="11"/>
                        </a:moveTo>
                        <a:lnTo>
                          <a:pt x="2" y="10"/>
                        </a:lnTo>
                        <a:lnTo>
                          <a:pt x="0" y="8"/>
                        </a:lnTo>
                        <a:lnTo>
                          <a:pt x="0" y="5"/>
                        </a:lnTo>
                        <a:lnTo>
                          <a:pt x="0" y="3"/>
                        </a:lnTo>
                        <a:lnTo>
                          <a:pt x="2" y="2"/>
                        </a:lnTo>
                        <a:lnTo>
                          <a:pt x="3" y="0"/>
                        </a:lnTo>
                        <a:lnTo>
                          <a:pt x="5" y="0"/>
                        </a:lnTo>
                        <a:lnTo>
                          <a:pt x="5" y="2"/>
                        </a:lnTo>
                        <a:lnTo>
                          <a:pt x="6" y="2"/>
                        </a:lnTo>
                        <a:lnTo>
                          <a:pt x="8" y="3"/>
                        </a:lnTo>
                        <a:lnTo>
                          <a:pt x="8" y="5"/>
                        </a:lnTo>
                        <a:lnTo>
                          <a:pt x="8" y="6"/>
                        </a:lnTo>
                        <a:lnTo>
                          <a:pt x="6" y="8"/>
                        </a:lnTo>
                        <a:lnTo>
                          <a:pt x="6" y="10"/>
                        </a:lnTo>
                        <a:lnTo>
                          <a:pt x="5" y="10"/>
                        </a:lnTo>
                        <a:lnTo>
                          <a:pt x="3" y="11"/>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9"/>
                  <p:cNvSpPr/>
                  <p:nvPr/>
                </p:nvSpPr>
                <p:spPr>
                  <a:xfrm>
                    <a:off x="3979" y="2602"/>
                    <a:ext cx="104" cy="7"/>
                  </a:xfrm>
                  <a:custGeom>
                    <a:rect b="b" l="l" r="r" t="t"/>
                    <a:pathLst>
                      <a:path extrusionOk="0" h="7" w="104">
                        <a:moveTo>
                          <a:pt x="101" y="7"/>
                        </a:moveTo>
                        <a:lnTo>
                          <a:pt x="98" y="7"/>
                        </a:lnTo>
                        <a:lnTo>
                          <a:pt x="95" y="7"/>
                        </a:lnTo>
                        <a:lnTo>
                          <a:pt x="92" y="7"/>
                        </a:lnTo>
                        <a:lnTo>
                          <a:pt x="89" y="7"/>
                        </a:lnTo>
                        <a:lnTo>
                          <a:pt x="86" y="7"/>
                        </a:lnTo>
                        <a:lnTo>
                          <a:pt x="83" y="7"/>
                        </a:lnTo>
                        <a:lnTo>
                          <a:pt x="79" y="7"/>
                        </a:lnTo>
                        <a:lnTo>
                          <a:pt x="76" y="7"/>
                        </a:lnTo>
                        <a:lnTo>
                          <a:pt x="73" y="7"/>
                        </a:lnTo>
                        <a:lnTo>
                          <a:pt x="70" y="5"/>
                        </a:lnTo>
                        <a:lnTo>
                          <a:pt x="67" y="5"/>
                        </a:lnTo>
                        <a:lnTo>
                          <a:pt x="62" y="5"/>
                        </a:lnTo>
                        <a:lnTo>
                          <a:pt x="59" y="5"/>
                        </a:lnTo>
                        <a:lnTo>
                          <a:pt x="56" y="5"/>
                        </a:lnTo>
                        <a:lnTo>
                          <a:pt x="53" y="5"/>
                        </a:lnTo>
                        <a:lnTo>
                          <a:pt x="50" y="5"/>
                        </a:lnTo>
                        <a:lnTo>
                          <a:pt x="47" y="5"/>
                        </a:lnTo>
                        <a:lnTo>
                          <a:pt x="44" y="5"/>
                        </a:lnTo>
                        <a:lnTo>
                          <a:pt x="40" y="5"/>
                        </a:lnTo>
                        <a:lnTo>
                          <a:pt x="37" y="3"/>
                        </a:lnTo>
                        <a:lnTo>
                          <a:pt x="34" y="3"/>
                        </a:lnTo>
                        <a:lnTo>
                          <a:pt x="31" y="3"/>
                        </a:lnTo>
                        <a:lnTo>
                          <a:pt x="28" y="3"/>
                        </a:lnTo>
                        <a:lnTo>
                          <a:pt x="25" y="3"/>
                        </a:lnTo>
                        <a:lnTo>
                          <a:pt x="22" y="3"/>
                        </a:lnTo>
                        <a:lnTo>
                          <a:pt x="19" y="3"/>
                        </a:lnTo>
                        <a:lnTo>
                          <a:pt x="15" y="3"/>
                        </a:lnTo>
                        <a:lnTo>
                          <a:pt x="12" y="3"/>
                        </a:lnTo>
                        <a:lnTo>
                          <a:pt x="9" y="3"/>
                        </a:lnTo>
                        <a:lnTo>
                          <a:pt x="6" y="3"/>
                        </a:lnTo>
                        <a:lnTo>
                          <a:pt x="3" y="3"/>
                        </a:lnTo>
                        <a:lnTo>
                          <a:pt x="0" y="3"/>
                        </a:lnTo>
                        <a:lnTo>
                          <a:pt x="0" y="2"/>
                        </a:lnTo>
                        <a:lnTo>
                          <a:pt x="3" y="2"/>
                        </a:lnTo>
                        <a:lnTo>
                          <a:pt x="6" y="2"/>
                        </a:lnTo>
                        <a:lnTo>
                          <a:pt x="9" y="2"/>
                        </a:lnTo>
                        <a:lnTo>
                          <a:pt x="12" y="2"/>
                        </a:lnTo>
                        <a:lnTo>
                          <a:pt x="15" y="2"/>
                        </a:lnTo>
                        <a:lnTo>
                          <a:pt x="19" y="2"/>
                        </a:lnTo>
                        <a:lnTo>
                          <a:pt x="22" y="2"/>
                        </a:lnTo>
                        <a:lnTo>
                          <a:pt x="25" y="2"/>
                        </a:lnTo>
                        <a:lnTo>
                          <a:pt x="28" y="2"/>
                        </a:lnTo>
                        <a:lnTo>
                          <a:pt x="31" y="2"/>
                        </a:lnTo>
                        <a:lnTo>
                          <a:pt x="36" y="2"/>
                        </a:lnTo>
                        <a:lnTo>
                          <a:pt x="39" y="2"/>
                        </a:lnTo>
                        <a:lnTo>
                          <a:pt x="42" y="2"/>
                        </a:lnTo>
                        <a:lnTo>
                          <a:pt x="45" y="0"/>
                        </a:lnTo>
                        <a:lnTo>
                          <a:pt x="48" y="0"/>
                        </a:lnTo>
                        <a:lnTo>
                          <a:pt x="51" y="0"/>
                        </a:lnTo>
                        <a:lnTo>
                          <a:pt x="54" y="0"/>
                        </a:lnTo>
                        <a:lnTo>
                          <a:pt x="58" y="0"/>
                        </a:lnTo>
                        <a:lnTo>
                          <a:pt x="61" y="0"/>
                        </a:lnTo>
                        <a:lnTo>
                          <a:pt x="64" y="0"/>
                        </a:lnTo>
                        <a:lnTo>
                          <a:pt x="67" y="0"/>
                        </a:lnTo>
                        <a:lnTo>
                          <a:pt x="70" y="0"/>
                        </a:lnTo>
                        <a:lnTo>
                          <a:pt x="73" y="0"/>
                        </a:lnTo>
                        <a:lnTo>
                          <a:pt x="76" y="0"/>
                        </a:lnTo>
                        <a:lnTo>
                          <a:pt x="79" y="0"/>
                        </a:lnTo>
                        <a:lnTo>
                          <a:pt x="83" y="0"/>
                        </a:lnTo>
                        <a:lnTo>
                          <a:pt x="86" y="0"/>
                        </a:lnTo>
                        <a:lnTo>
                          <a:pt x="89" y="0"/>
                        </a:lnTo>
                        <a:lnTo>
                          <a:pt x="92" y="0"/>
                        </a:lnTo>
                        <a:lnTo>
                          <a:pt x="95" y="0"/>
                        </a:lnTo>
                        <a:lnTo>
                          <a:pt x="98" y="0"/>
                        </a:lnTo>
                        <a:lnTo>
                          <a:pt x="101" y="0"/>
                        </a:lnTo>
                        <a:lnTo>
                          <a:pt x="103" y="2"/>
                        </a:lnTo>
                        <a:lnTo>
                          <a:pt x="103" y="3"/>
                        </a:lnTo>
                        <a:lnTo>
                          <a:pt x="104" y="5"/>
                        </a:lnTo>
                        <a:lnTo>
                          <a:pt x="103" y="5"/>
                        </a:lnTo>
                        <a:lnTo>
                          <a:pt x="103" y="7"/>
                        </a:lnTo>
                        <a:lnTo>
                          <a:pt x="101" y="7"/>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1" name="Google Shape;2091;p9"/>
                  <p:cNvSpPr/>
                  <p:nvPr/>
                </p:nvSpPr>
                <p:spPr>
                  <a:xfrm>
                    <a:off x="3868" y="2591"/>
                    <a:ext cx="97" cy="13"/>
                  </a:xfrm>
                  <a:custGeom>
                    <a:rect b="b" l="l" r="r" t="t"/>
                    <a:pathLst>
                      <a:path extrusionOk="0" h="13" w="97">
                        <a:moveTo>
                          <a:pt x="95" y="13"/>
                        </a:moveTo>
                        <a:lnTo>
                          <a:pt x="89" y="13"/>
                        </a:lnTo>
                        <a:lnTo>
                          <a:pt x="83" y="13"/>
                        </a:lnTo>
                        <a:lnTo>
                          <a:pt x="78" y="13"/>
                        </a:lnTo>
                        <a:lnTo>
                          <a:pt x="72" y="13"/>
                        </a:lnTo>
                        <a:lnTo>
                          <a:pt x="66" y="11"/>
                        </a:lnTo>
                        <a:lnTo>
                          <a:pt x="61" y="11"/>
                        </a:lnTo>
                        <a:lnTo>
                          <a:pt x="55" y="11"/>
                        </a:lnTo>
                        <a:lnTo>
                          <a:pt x="49" y="11"/>
                        </a:lnTo>
                        <a:lnTo>
                          <a:pt x="42" y="11"/>
                        </a:lnTo>
                        <a:lnTo>
                          <a:pt x="38" y="11"/>
                        </a:lnTo>
                        <a:lnTo>
                          <a:pt x="31" y="10"/>
                        </a:lnTo>
                        <a:lnTo>
                          <a:pt x="25" y="10"/>
                        </a:lnTo>
                        <a:lnTo>
                          <a:pt x="20" y="10"/>
                        </a:lnTo>
                        <a:lnTo>
                          <a:pt x="14" y="10"/>
                        </a:lnTo>
                        <a:lnTo>
                          <a:pt x="8" y="10"/>
                        </a:lnTo>
                        <a:lnTo>
                          <a:pt x="3" y="8"/>
                        </a:lnTo>
                        <a:lnTo>
                          <a:pt x="2" y="8"/>
                        </a:lnTo>
                        <a:lnTo>
                          <a:pt x="2" y="7"/>
                        </a:lnTo>
                        <a:lnTo>
                          <a:pt x="0" y="5"/>
                        </a:lnTo>
                        <a:lnTo>
                          <a:pt x="0" y="3"/>
                        </a:lnTo>
                        <a:lnTo>
                          <a:pt x="0" y="0"/>
                        </a:lnTo>
                        <a:lnTo>
                          <a:pt x="6" y="0"/>
                        </a:lnTo>
                        <a:lnTo>
                          <a:pt x="13" y="0"/>
                        </a:lnTo>
                        <a:lnTo>
                          <a:pt x="17" y="0"/>
                        </a:lnTo>
                        <a:lnTo>
                          <a:pt x="24" y="2"/>
                        </a:lnTo>
                        <a:lnTo>
                          <a:pt x="30" y="2"/>
                        </a:lnTo>
                        <a:lnTo>
                          <a:pt x="36" y="3"/>
                        </a:lnTo>
                        <a:lnTo>
                          <a:pt x="42" y="3"/>
                        </a:lnTo>
                        <a:lnTo>
                          <a:pt x="49" y="5"/>
                        </a:lnTo>
                        <a:lnTo>
                          <a:pt x="55" y="7"/>
                        </a:lnTo>
                        <a:lnTo>
                          <a:pt x="61" y="7"/>
                        </a:lnTo>
                        <a:lnTo>
                          <a:pt x="67" y="8"/>
                        </a:lnTo>
                        <a:lnTo>
                          <a:pt x="73" y="10"/>
                        </a:lnTo>
                        <a:lnTo>
                          <a:pt x="80" y="10"/>
                        </a:lnTo>
                        <a:lnTo>
                          <a:pt x="84" y="11"/>
                        </a:lnTo>
                        <a:lnTo>
                          <a:pt x="91" y="11"/>
                        </a:lnTo>
                        <a:lnTo>
                          <a:pt x="97" y="13"/>
                        </a:lnTo>
                        <a:lnTo>
                          <a:pt x="95" y="13"/>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2" name="Google Shape;2092;p9"/>
                  <p:cNvSpPr/>
                  <p:nvPr/>
                </p:nvSpPr>
                <p:spPr>
                  <a:xfrm>
                    <a:off x="3893" y="2566"/>
                    <a:ext cx="164" cy="30"/>
                  </a:xfrm>
                  <a:custGeom>
                    <a:rect b="b" l="l" r="r" t="t"/>
                    <a:pathLst>
                      <a:path extrusionOk="0" h="30" w="164">
                        <a:moveTo>
                          <a:pt x="164" y="30"/>
                        </a:moveTo>
                        <a:lnTo>
                          <a:pt x="162" y="28"/>
                        </a:lnTo>
                        <a:lnTo>
                          <a:pt x="161" y="28"/>
                        </a:lnTo>
                        <a:lnTo>
                          <a:pt x="161" y="27"/>
                        </a:lnTo>
                        <a:lnTo>
                          <a:pt x="159" y="25"/>
                        </a:lnTo>
                        <a:lnTo>
                          <a:pt x="158" y="24"/>
                        </a:lnTo>
                        <a:lnTo>
                          <a:pt x="156" y="22"/>
                        </a:lnTo>
                        <a:lnTo>
                          <a:pt x="155" y="22"/>
                        </a:lnTo>
                        <a:lnTo>
                          <a:pt x="153" y="21"/>
                        </a:lnTo>
                        <a:lnTo>
                          <a:pt x="151" y="19"/>
                        </a:lnTo>
                        <a:lnTo>
                          <a:pt x="150" y="19"/>
                        </a:lnTo>
                        <a:lnTo>
                          <a:pt x="148" y="18"/>
                        </a:lnTo>
                        <a:lnTo>
                          <a:pt x="147" y="18"/>
                        </a:lnTo>
                        <a:lnTo>
                          <a:pt x="147" y="16"/>
                        </a:lnTo>
                        <a:lnTo>
                          <a:pt x="142" y="14"/>
                        </a:lnTo>
                        <a:lnTo>
                          <a:pt x="137" y="13"/>
                        </a:lnTo>
                        <a:lnTo>
                          <a:pt x="133" y="13"/>
                        </a:lnTo>
                        <a:lnTo>
                          <a:pt x="130" y="11"/>
                        </a:lnTo>
                        <a:lnTo>
                          <a:pt x="125" y="10"/>
                        </a:lnTo>
                        <a:lnTo>
                          <a:pt x="120" y="8"/>
                        </a:lnTo>
                        <a:lnTo>
                          <a:pt x="116" y="8"/>
                        </a:lnTo>
                        <a:lnTo>
                          <a:pt x="111" y="7"/>
                        </a:lnTo>
                        <a:lnTo>
                          <a:pt x="108" y="7"/>
                        </a:lnTo>
                        <a:lnTo>
                          <a:pt x="103" y="5"/>
                        </a:lnTo>
                        <a:lnTo>
                          <a:pt x="98" y="5"/>
                        </a:lnTo>
                        <a:lnTo>
                          <a:pt x="94" y="4"/>
                        </a:lnTo>
                        <a:lnTo>
                          <a:pt x="89" y="4"/>
                        </a:lnTo>
                        <a:lnTo>
                          <a:pt x="84" y="4"/>
                        </a:lnTo>
                        <a:lnTo>
                          <a:pt x="80" y="2"/>
                        </a:lnTo>
                        <a:lnTo>
                          <a:pt x="75" y="2"/>
                        </a:lnTo>
                        <a:lnTo>
                          <a:pt x="70" y="2"/>
                        </a:lnTo>
                        <a:lnTo>
                          <a:pt x="67" y="2"/>
                        </a:lnTo>
                        <a:lnTo>
                          <a:pt x="63" y="2"/>
                        </a:lnTo>
                        <a:lnTo>
                          <a:pt x="58" y="2"/>
                        </a:lnTo>
                        <a:lnTo>
                          <a:pt x="53" y="2"/>
                        </a:lnTo>
                        <a:lnTo>
                          <a:pt x="48" y="4"/>
                        </a:lnTo>
                        <a:lnTo>
                          <a:pt x="44" y="4"/>
                        </a:lnTo>
                        <a:lnTo>
                          <a:pt x="39" y="4"/>
                        </a:lnTo>
                        <a:lnTo>
                          <a:pt x="36" y="5"/>
                        </a:lnTo>
                        <a:lnTo>
                          <a:pt x="31" y="5"/>
                        </a:lnTo>
                        <a:lnTo>
                          <a:pt x="27" y="7"/>
                        </a:lnTo>
                        <a:lnTo>
                          <a:pt x="22" y="7"/>
                        </a:lnTo>
                        <a:lnTo>
                          <a:pt x="17" y="8"/>
                        </a:lnTo>
                        <a:lnTo>
                          <a:pt x="14" y="10"/>
                        </a:lnTo>
                        <a:lnTo>
                          <a:pt x="9" y="11"/>
                        </a:lnTo>
                        <a:lnTo>
                          <a:pt x="5" y="13"/>
                        </a:lnTo>
                        <a:lnTo>
                          <a:pt x="3" y="14"/>
                        </a:lnTo>
                        <a:lnTo>
                          <a:pt x="2" y="14"/>
                        </a:lnTo>
                        <a:lnTo>
                          <a:pt x="2" y="16"/>
                        </a:lnTo>
                        <a:lnTo>
                          <a:pt x="0" y="16"/>
                        </a:lnTo>
                        <a:lnTo>
                          <a:pt x="0" y="13"/>
                        </a:lnTo>
                        <a:lnTo>
                          <a:pt x="2" y="13"/>
                        </a:lnTo>
                        <a:lnTo>
                          <a:pt x="3" y="13"/>
                        </a:lnTo>
                        <a:lnTo>
                          <a:pt x="3" y="11"/>
                        </a:lnTo>
                        <a:lnTo>
                          <a:pt x="5" y="11"/>
                        </a:lnTo>
                        <a:lnTo>
                          <a:pt x="6" y="10"/>
                        </a:lnTo>
                        <a:lnTo>
                          <a:pt x="8" y="8"/>
                        </a:lnTo>
                        <a:lnTo>
                          <a:pt x="9" y="8"/>
                        </a:lnTo>
                        <a:lnTo>
                          <a:pt x="14" y="7"/>
                        </a:lnTo>
                        <a:lnTo>
                          <a:pt x="17" y="7"/>
                        </a:lnTo>
                        <a:lnTo>
                          <a:pt x="22" y="5"/>
                        </a:lnTo>
                        <a:lnTo>
                          <a:pt x="27" y="5"/>
                        </a:lnTo>
                        <a:lnTo>
                          <a:pt x="30" y="4"/>
                        </a:lnTo>
                        <a:lnTo>
                          <a:pt x="34" y="4"/>
                        </a:lnTo>
                        <a:lnTo>
                          <a:pt x="39" y="2"/>
                        </a:lnTo>
                        <a:lnTo>
                          <a:pt x="42" y="2"/>
                        </a:lnTo>
                        <a:lnTo>
                          <a:pt x="47" y="2"/>
                        </a:lnTo>
                        <a:lnTo>
                          <a:pt x="52" y="0"/>
                        </a:lnTo>
                        <a:lnTo>
                          <a:pt x="55" y="0"/>
                        </a:lnTo>
                        <a:lnTo>
                          <a:pt x="59" y="0"/>
                        </a:lnTo>
                        <a:lnTo>
                          <a:pt x="64" y="0"/>
                        </a:lnTo>
                        <a:lnTo>
                          <a:pt x="69" y="0"/>
                        </a:lnTo>
                        <a:lnTo>
                          <a:pt x="72" y="0"/>
                        </a:lnTo>
                        <a:lnTo>
                          <a:pt x="77" y="0"/>
                        </a:lnTo>
                        <a:lnTo>
                          <a:pt x="81" y="0"/>
                        </a:lnTo>
                        <a:lnTo>
                          <a:pt x="84" y="2"/>
                        </a:lnTo>
                        <a:lnTo>
                          <a:pt x="89" y="2"/>
                        </a:lnTo>
                        <a:lnTo>
                          <a:pt x="94" y="2"/>
                        </a:lnTo>
                        <a:lnTo>
                          <a:pt x="98" y="2"/>
                        </a:lnTo>
                        <a:lnTo>
                          <a:pt x="101" y="4"/>
                        </a:lnTo>
                        <a:lnTo>
                          <a:pt x="106" y="4"/>
                        </a:lnTo>
                        <a:lnTo>
                          <a:pt x="111" y="5"/>
                        </a:lnTo>
                        <a:lnTo>
                          <a:pt x="114" y="5"/>
                        </a:lnTo>
                        <a:lnTo>
                          <a:pt x="119" y="7"/>
                        </a:lnTo>
                        <a:lnTo>
                          <a:pt x="123" y="7"/>
                        </a:lnTo>
                        <a:lnTo>
                          <a:pt x="126" y="8"/>
                        </a:lnTo>
                        <a:lnTo>
                          <a:pt x="131" y="10"/>
                        </a:lnTo>
                        <a:lnTo>
                          <a:pt x="136" y="11"/>
                        </a:lnTo>
                        <a:lnTo>
                          <a:pt x="140" y="11"/>
                        </a:lnTo>
                        <a:lnTo>
                          <a:pt x="144" y="13"/>
                        </a:lnTo>
                        <a:lnTo>
                          <a:pt x="145" y="14"/>
                        </a:lnTo>
                        <a:lnTo>
                          <a:pt x="147" y="14"/>
                        </a:lnTo>
                        <a:lnTo>
                          <a:pt x="148" y="16"/>
                        </a:lnTo>
                        <a:lnTo>
                          <a:pt x="150" y="16"/>
                        </a:lnTo>
                        <a:lnTo>
                          <a:pt x="151" y="16"/>
                        </a:lnTo>
                        <a:lnTo>
                          <a:pt x="151" y="18"/>
                        </a:lnTo>
                        <a:lnTo>
                          <a:pt x="153" y="18"/>
                        </a:lnTo>
                        <a:lnTo>
                          <a:pt x="155" y="19"/>
                        </a:lnTo>
                        <a:lnTo>
                          <a:pt x="156" y="19"/>
                        </a:lnTo>
                        <a:lnTo>
                          <a:pt x="156" y="21"/>
                        </a:lnTo>
                        <a:lnTo>
                          <a:pt x="158" y="22"/>
                        </a:lnTo>
                        <a:lnTo>
                          <a:pt x="159" y="24"/>
                        </a:lnTo>
                        <a:lnTo>
                          <a:pt x="161" y="24"/>
                        </a:lnTo>
                        <a:lnTo>
                          <a:pt x="162" y="25"/>
                        </a:lnTo>
                        <a:lnTo>
                          <a:pt x="164" y="27"/>
                        </a:lnTo>
                        <a:lnTo>
                          <a:pt x="164" y="28"/>
                        </a:lnTo>
                        <a:lnTo>
                          <a:pt x="164"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3" name="Google Shape;2093;p9"/>
                  <p:cNvSpPr/>
                  <p:nvPr/>
                </p:nvSpPr>
                <p:spPr>
                  <a:xfrm>
                    <a:off x="4023" y="2588"/>
                    <a:ext cx="9" cy="5"/>
                  </a:xfrm>
                  <a:custGeom>
                    <a:rect b="b" l="l" r="r" t="t"/>
                    <a:pathLst>
                      <a:path extrusionOk="0" h="5" w="9">
                        <a:moveTo>
                          <a:pt x="7" y="5"/>
                        </a:moveTo>
                        <a:lnTo>
                          <a:pt x="7" y="5"/>
                        </a:lnTo>
                        <a:lnTo>
                          <a:pt x="6" y="5"/>
                        </a:lnTo>
                        <a:lnTo>
                          <a:pt x="6" y="3"/>
                        </a:lnTo>
                        <a:lnTo>
                          <a:pt x="4" y="3"/>
                        </a:lnTo>
                        <a:lnTo>
                          <a:pt x="3" y="3"/>
                        </a:lnTo>
                        <a:lnTo>
                          <a:pt x="1" y="2"/>
                        </a:lnTo>
                        <a:lnTo>
                          <a:pt x="0" y="2"/>
                        </a:lnTo>
                        <a:lnTo>
                          <a:pt x="0" y="0"/>
                        </a:lnTo>
                        <a:lnTo>
                          <a:pt x="1" y="0"/>
                        </a:lnTo>
                        <a:lnTo>
                          <a:pt x="3" y="2"/>
                        </a:lnTo>
                        <a:lnTo>
                          <a:pt x="4" y="2"/>
                        </a:lnTo>
                        <a:lnTo>
                          <a:pt x="6" y="2"/>
                        </a:lnTo>
                        <a:lnTo>
                          <a:pt x="7" y="2"/>
                        </a:lnTo>
                        <a:lnTo>
                          <a:pt x="7" y="3"/>
                        </a:lnTo>
                        <a:lnTo>
                          <a:pt x="9" y="3"/>
                        </a:lnTo>
                        <a:lnTo>
                          <a:pt x="9" y="5"/>
                        </a:lnTo>
                        <a:lnTo>
                          <a:pt x="7"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4" name="Google Shape;2094;p9"/>
                  <p:cNvSpPr/>
                  <p:nvPr/>
                </p:nvSpPr>
                <p:spPr>
                  <a:xfrm>
                    <a:off x="3943" y="2577"/>
                    <a:ext cx="64" cy="10"/>
                  </a:xfrm>
                  <a:custGeom>
                    <a:rect b="b" l="l" r="r" t="t"/>
                    <a:pathLst>
                      <a:path extrusionOk="0" h="10" w="64">
                        <a:moveTo>
                          <a:pt x="64" y="10"/>
                        </a:moveTo>
                        <a:lnTo>
                          <a:pt x="59" y="8"/>
                        </a:lnTo>
                        <a:lnTo>
                          <a:pt x="56" y="8"/>
                        </a:lnTo>
                        <a:lnTo>
                          <a:pt x="51" y="7"/>
                        </a:lnTo>
                        <a:lnTo>
                          <a:pt x="48" y="5"/>
                        </a:lnTo>
                        <a:lnTo>
                          <a:pt x="44" y="5"/>
                        </a:lnTo>
                        <a:lnTo>
                          <a:pt x="39" y="5"/>
                        </a:lnTo>
                        <a:lnTo>
                          <a:pt x="36" y="3"/>
                        </a:lnTo>
                        <a:lnTo>
                          <a:pt x="31" y="3"/>
                        </a:lnTo>
                        <a:lnTo>
                          <a:pt x="28" y="3"/>
                        </a:lnTo>
                        <a:lnTo>
                          <a:pt x="23" y="2"/>
                        </a:lnTo>
                        <a:lnTo>
                          <a:pt x="20" y="2"/>
                        </a:lnTo>
                        <a:lnTo>
                          <a:pt x="16" y="2"/>
                        </a:lnTo>
                        <a:lnTo>
                          <a:pt x="11" y="2"/>
                        </a:lnTo>
                        <a:lnTo>
                          <a:pt x="8" y="2"/>
                        </a:lnTo>
                        <a:lnTo>
                          <a:pt x="3" y="2"/>
                        </a:lnTo>
                        <a:lnTo>
                          <a:pt x="0" y="2"/>
                        </a:lnTo>
                        <a:lnTo>
                          <a:pt x="0" y="0"/>
                        </a:lnTo>
                        <a:lnTo>
                          <a:pt x="2" y="0"/>
                        </a:lnTo>
                        <a:lnTo>
                          <a:pt x="5" y="0"/>
                        </a:lnTo>
                        <a:lnTo>
                          <a:pt x="9" y="0"/>
                        </a:lnTo>
                        <a:lnTo>
                          <a:pt x="13" y="0"/>
                        </a:lnTo>
                        <a:lnTo>
                          <a:pt x="16" y="0"/>
                        </a:lnTo>
                        <a:lnTo>
                          <a:pt x="19" y="0"/>
                        </a:lnTo>
                        <a:lnTo>
                          <a:pt x="22" y="0"/>
                        </a:lnTo>
                        <a:lnTo>
                          <a:pt x="25" y="0"/>
                        </a:lnTo>
                        <a:lnTo>
                          <a:pt x="28" y="0"/>
                        </a:lnTo>
                        <a:lnTo>
                          <a:pt x="31" y="0"/>
                        </a:lnTo>
                        <a:lnTo>
                          <a:pt x="34" y="2"/>
                        </a:lnTo>
                        <a:lnTo>
                          <a:pt x="39" y="2"/>
                        </a:lnTo>
                        <a:lnTo>
                          <a:pt x="42" y="2"/>
                        </a:lnTo>
                        <a:lnTo>
                          <a:pt x="45" y="3"/>
                        </a:lnTo>
                        <a:lnTo>
                          <a:pt x="48" y="3"/>
                        </a:lnTo>
                        <a:lnTo>
                          <a:pt x="51" y="3"/>
                        </a:lnTo>
                        <a:lnTo>
                          <a:pt x="55" y="5"/>
                        </a:lnTo>
                        <a:lnTo>
                          <a:pt x="56" y="5"/>
                        </a:lnTo>
                        <a:lnTo>
                          <a:pt x="58" y="5"/>
                        </a:lnTo>
                        <a:lnTo>
                          <a:pt x="58" y="7"/>
                        </a:lnTo>
                        <a:lnTo>
                          <a:pt x="59" y="7"/>
                        </a:lnTo>
                        <a:lnTo>
                          <a:pt x="61" y="7"/>
                        </a:lnTo>
                        <a:lnTo>
                          <a:pt x="62" y="7"/>
                        </a:lnTo>
                        <a:lnTo>
                          <a:pt x="64" y="8"/>
                        </a:lnTo>
                        <a:lnTo>
                          <a:pt x="64"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5" name="Google Shape;2095;p9"/>
                  <p:cNvSpPr/>
                  <p:nvPr/>
                </p:nvSpPr>
                <p:spPr>
                  <a:xfrm>
                    <a:off x="3915" y="2582"/>
                    <a:ext cx="14" cy="5"/>
                  </a:xfrm>
                  <a:custGeom>
                    <a:rect b="b" l="l" r="r" t="t"/>
                    <a:pathLst>
                      <a:path extrusionOk="0" h="5" w="14">
                        <a:moveTo>
                          <a:pt x="2" y="5"/>
                        </a:moveTo>
                        <a:lnTo>
                          <a:pt x="0" y="3"/>
                        </a:lnTo>
                        <a:lnTo>
                          <a:pt x="2" y="2"/>
                        </a:lnTo>
                        <a:lnTo>
                          <a:pt x="3" y="2"/>
                        </a:lnTo>
                        <a:lnTo>
                          <a:pt x="5" y="0"/>
                        </a:lnTo>
                        <a:lnTo>
                          <a:pt x="8" y="0"/>
                        </a:lnTo>
                        <a:lnTo>
                          <a:pt x="9" y="0"/>
                        </a:lnTo>
                        <a:lnTo>
                          <a:pt x="11" y="0"/>
                        </a:lnTo>
                        <a:lnTo>
                          <a:pt x="12" y="0"/>
                        </a:lnTo>
                        <a:lnTo>
                          <a:pt x="14" y="0"/>
                        </a:lnTo>
                        <a:lnTo>
                          <a:pt x="12" y="0"/>
                        </a:lnTo>
                        <a:lnTo>
                          <a:pt x="11" y="2"/>
                        </a:lnTo>
                        <a:lnTo>
                          <a:pt x="9" y="2"/>
                        </a:lnTo>
                        <a:lnTo>
                          <a:pt x="8" y="2"/>
                        </a:lnTo>
                        <a:lnTo>
                          <a:pt x="6" y="2"/>
                        </a:lnTo>
                        <a:lnTo>
                          <a:pt x="5" y="3"/>
                        </a:lnTo>
                        <a:lnTo>
                          <a:pt x="3" y="3"/>
                        </a:lnTo>
                        <a:lnTo>
                          <a:pt x="2"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6" name="Google Shape;2096;p9"/>
                <p:cNvGrpSpPr/>
                <p:nvPr/>
              </p:nvGrpSpPr>
              <p:grpSpPr>
                <a:xfrm>
                  <a:off x="5591175" y="2533650"/>
                  <a:ext cx="455613" cy="449263"/>
                  <a:chOff x="3201" y="1335"/>
                  <a:chExt cx="287" cy="283"/>
                </a:xfrm>
              </p:grpSpPr>
              <p:sp>
                <p:nvSpPr>
                  <p:cNvPr id="2097" name="Google Shape;2097;p9"/>
                  <p:cNvSpPr/>
                  <p:nvPr/>
                </p:nvSpPr>
                <p:spPr>
                  <a:xfrm>
                    <a:off x="3272" y="1560"/>
                    <a:ext cx="53" cy="17"/>
                  </a:xfrm>
                  <a:custGeom>
                    <a:rect b="b" l="l" r="r" t="t"/>
                    <a:pathLst>
                      <a:path extrusionOk="0" h="17" w="53">
                        <a:moveTo>
                          <a:pt x="0" y="16"/>
                        </a:moveTo>
                        <a:lnTo>
                          <a:pt x="11" y="2"/>
                        </a:lnTo>
                        <a:lnTo>
                          <a:pt x="13" y="2"/>
                        </a:lnTo>
                        <a:lnTo>
                          <a:pt x="15" y="2"/>
                        </a:lnTo>
                        <a:lnTo>
                          <a:pt x="16" y="2"/>
                        </a:lnTo>
                        <a:lnTo>
                          <a:pt x="18" y="2"/>
                        </a:lnTo>
                        <a:lnTo>
                          <a:pt x="19" y="0"/>
                        </a:lnTo>
                        <a:lnTo>
                          <a:pt x="22" y="0"/>
                        </a:lnTo>
                        <a:lnTo>
                          <a:pt x="24" y="0"/>
                        </a:lnTo>
                        <a:lnTo>
                          <a:pt x="27" y="0"/>
                        </a:lnTo>
                        <a:lnTo>
                          <a:pt x="30" y="0"/>
                        </a:lnTo>
                        <a:lnTo>
                          <a:pt x="32" y="0"/>
                        </a:lnTo>
                        <a:lnTo>
                          <a:pt x="35" y="0"/>
                        </a:lnTo>
                        <a:lnTo>
                          <a:pt x="36" y="0"/>
                        </a:lnTo>
                        <a:lnTo>
                          <a:pt x="39" y="0"/>
                        </a:lnTo>
                        <a:lnTo>
                          <a:pt x="41" y="0"/>
                        </a:lnTo>
                        <a:lnTo>
                          <a:pt x="46" y="0"/>
                        </a:lnTo>
                        <a:lnTo>
                          <a:pt x="47" y="2"/>
                        </a:lnTo>
                        <a:lnTo>
                          <a:pt x="50" y="2"/>
                        </a:lnTo>
                        <a:lnTo>
                          <a:pt x="52" y="2"/>
                        </a:lnTo>
                        <a:lnTo>
                          <a:pt x="52" y="3"/>
                        </a:lnTo>
                        <a:lnTo>
                          <a:pt x="53" y="3"/>
                        </a:lnTo>
                        <a:lnTo>
                          <a:pt x="53" y="8"/>
                        </a:lnTo>
                        <a:lnTo>
                          <a:pt x="52" y="9"/>
                        </a:lnTo>
                        <a:lnTo>
                          <a:pt x="50" y="9"/>
                        </a:lnTo>
                        <a:lnTo>
                          <a:pt x="47" y="11"/>
                        </a:lnTo>
                        <a:lnTo>
                          <a:pt x="44" y="13"/>
                        </a:lnTo>
                        <a:lnTo>
                          <a:pt x="39" y="13"/>
                        </a:lnTo>
                        <a:lnTo>
                          <a:pt x="33" y="14"/>
                        </a:lnTo>
                        <a:lnTo>
                          <a:pt x="29" y="16"/>
                        </a:lnTo>
                        <a:lnTo>
                          <a:pt x="24" y="17"/>
                        </a:lnTo>
                        <a:lnTo>
                          <a:pt x="19" y="17"/>
                        </a:lnTo>
                        <a:lnTo>
                          <a:pt x="15" y="17"/>
                        </a:lnTo>
                        <a:lnTo>
                          <a:pt x="11" y="17"/>
                        </a:lnTo>
                        <a:lnTo>
                          <a:pt x="7" y="17"/>
                        </a:lnTo>
                        <a:lnTo>
                          <a:pt x="5" y="17"/>
                        </a:lnTo>
                        <a:lnTo>
                          <a:pt x="2" y="16"/>
                        </a:lnTo>
                        <a:lnTo>
                          <a:pt x="0" y="16"/>
                        </a:lnTo>
                        <a:close/>
                      </a:path>
                    </a:pathLst>
                  </a:custGeom>
                  <a:solidFill>
                    <a:srgbClr val="D1A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8" name="Google Shape;2098;p9"/>
                  <p:cNvSpPr/>
                  <p:nvPr/>
                </p:nvSpPr>
                <p:spPr>
                  <a:xfrm>
                    <a:off x="3240" y="1579"/>
                    <a:ext cx="107" cy="25"/>
                  </a:xfrm>
                  <a:custGeom>
                    <a:rect b="b" l="l" r="r" t="t"/>
                    <a:pathLst>
                      <a:path extrusionOk="0" h="25" w="107">
                        <a:moveTo>
                          <a:pt x="11" y="9"/>
                        </a:moveTo>
                        <a:lnTo>
                          <a:pt x="11" y="9"/>
                        </a:lnTo>
                        <a:lnTo>
                          <a:pt x="12" y="9"/>
                        </a:lnTo>
                        <a:lnTo>
                          <a:pt x="14" y="9"/>
                        </a:lnTo>
                        <a:lnTo>
                          <a:pt x="15" y="9"/>
                        </a:lnTo>
                        <a:lnTo>
                          <a:pt x="18" y="9"/>
                        </a:lnTo>
                        <a:lnTo>
                          <a:pt x="22" y="9"/>
                        </a:lnTo>
                        <a:lnTo>
                          <a:pt x="25" y="9"/>
                        </a:lnTo>
                        <a:lnTo>
                          <a:pt x="29" y="9"/>
                        </a:lnTo>
                        <a:lnTo>
                          <a:pt x="32" y="9"/>
                        </a:lnTo>
                        <a:lnTo>
                          <a:pt x="37" y="9"/>
                        </a:lnTo>
                        <a:lnTo>
                          <a:pt x="42" y="9"/>
                        </a:lnTo>
                        <a:lnTo>
                          <a:pt x="47" y="9"/>
                        </a:lnTo>
                        <a:lnTo>
                          <a:pt x="51" y="9"/>
                        </a:lnTo>
                        <a:lnTo>
                          <a:pt x="56" y="8"/>
                        </a:lnTo>
                        <a:lnTo>
                          <a:pt x="62" y="8"/>
                        </a:lnTo>
                        <a:lnTo>
                          <a:pt x="67" y="8"/>
                        </a:lnTo>
                        <a:lnTo>
                          <a:pt x="71" y="6"/>
                        </a:lnTo>
                        <a:lnTo>
                          <a:pt x="76" y="6"/>
                        </a:lnTo>
                        <a:lnTo>
                          <a:pt x="79" y="5"/>
                        </a:lnTo>
                        <a:lnTo>
                          <a:pt x="84" y="5"/>
                        </a:lnTo>
                        <a:lnTo>
                          <a:pt x="87" y="5"/>
                        </a:lnTo>
                        <a:lnTo>
                          <a:pt x="90" y="3"/>
                        </a:lnTo>
                        <a:lnTo>
                          <a:pt x="93" y="3"/>
                        </a:lnTo>
                        <a:lnTo>
                          <a:pt x="96" y="3"/>
                        </a:lnTo>
                        <a:lnTo>
                          <a:pt x="98" y="1"/>
                        </a:lnTo>
                        <a:lnTo>
                          <a:pt x="101" y="1"/>
                        </a:lnTo>
                        <a:lnTo>
                          <a:pt x="103" y="1"/>
                        </a:lnTo>
                        <a:lnTo>
                          <a:pt x="104" y="1"/>
                        </a:lnTo>
                        <a:lnTo>
                          <a:pt x="104" y="0"/>
                        </a:lnTo>
                        <a:lnTo>
                          <a:pt x="106" y="0"/>
                        </a:lnTo>
                        <a:lnTo>
                          <a:pt x="106" y="1"/>
                        </a:lnTo>
                        <a:lnTo>
                          <a:pt x="106" y="5"/>
                        </a:lnTo>
                        <a:lnTo>
                          <a:pt x="107" y="6"/>
                        </a:lnTo>
                        <a:lnTo>
                          <a:pt x="107" y="8"/>
                        </a:lnTo>
                        <a:lnTo>
                          <a:pt x="107" y="11"/>
                        </a:lnTo>
                        <a:lnTo>
                          <a:pt x="107" y="12"/>
                        </a:lnTo>
                        <a:lnTo>
                          <a:pt x="106" y="14"/>
                        </a:lnTo>
                        <a:lnTo>
                          <a:pt x="104" y="14"/>
                        </a:lnTo>
                        <a:lnTo>
                          <a:pt x="101" y="15"/>
                        </a:lnTo>
                        <a:lnTo>
                          <a:pt x="98" y="15"/>
                        </a:lnTo>
                        <a:lnTo>
                          <a:pt x="95" y="17"/>
                        </a:lnTo>
                        <a:lnTo>
                          <a:pt x="92" y="19"/>
                        </a:lnTo>
                        <a:lnTo>
                          <a:pt x="87" y="19"/>
                        </a:lnTo>
                        <a:lnTo>
                          <a:pt x="82" y="20"/>
                        </a:lnTo>
                        <a:lnTo>
                          <a:pt x="76" y="22"/>
                        </a:lnTo>
                        <a:lnTo>
                          <a:pt x="70" y="22"/>
                        </a:lnTo>
                        <a:lnTo>
                          <a:pt x="64" y="23"/>
                        </a:lnTo>
                        <a:lnTo>
                          <a:pt x="57" y="23"/>
                        </a:lnTo>
                        <a:lnTo>
                          <a:pt x="50" y="23"/>
                        </a:lnTo>
                        <a:lnTo>
                          <a:pt x="40" y="25"/>
                        </a:lnTo>
                        <a:lnTo>
                          <a:pt x="34" y="25"/>
                        </a:lnTo>
                        <a:lnTo>
                          <a:pt x="26" y="25"/>
                        </a:lnTo>
                        <a:lnTo>
                          <a:pt x="20" y="25"/>
                        </a:lnTo>
                        <a:lnTo>
                          <a:pt x="15" y="25"/>
                        </a:lnTo>
                        <a:lnTo>
                          <a:pt x="12" y="25"/>
                        </a:lnTo>
                        <a:lnTo>
                          <a:pt x="9" y="25"/>
                        </a:lnTo>
                        <a:lnTo>
                          <a:pt x="6" y="25"/>
                        </a:lnTo>
                        <a:lnTo>
                          <a:pt x="4" y="25"/>
                        </a:lnTo>
                        <a:lnTo>
                          <a:pt x="3" y="25"/>
                        </a:lnTo>
                        <a:lnTo>
                          <a:pt x="1" y="25"/>
                        </a:lnTo>
                        <a:lnTo>
                          <a:pt x="0" y="25"/>
                        </a:lnTo>
                        <a:lnTo>
                          <a:pt x="1" y="25"/>
                        </a:lnTo>
                        <a:lnTo>
                          <a:pt x="11" y="9"/>
                        </a:lnTo>
                        <a:close/>
                      </a:path>
                    </a:pathLst>
                  </a:custGeom>
                  <a:solidFill>
                    <a:srgbClr val="D1A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9" name="Google Shape;2099;p9"/>
                  <p:cNvSpPr/>
                  <p:nvPr/>
                </p:nvSpPr>
                <p:spPr>
                  <a:xfrm>
                    <a:off x="3265" y="1534"/>
                    <a:ext cx="60" cy="31"/>
                  </a:xfrm>
                  <a:custGeom>
                    <a:rect b="b" l="l" r="r" t="t"/>
                    <a:pathLst>
                      <a:path extrusionOk="0" h="31" w="60">
                        <a:moveTo>
                          <a:pt x="57" y="23"/>
                        </a:moveTo>
                        <a:lnTo>
                          <a:pt x="57" y="23"/>
                        </a:lnTo>
                        <a:lnTo>
                          <a:pt x="57" y="21"/>
                        </a:lnTo>
                        <a:lnTo>
                          <a:pt x="57" y="20"/>
                        </a:lnTo>
                        <a:lnTo>
                          <a:pt x="56" y="17"/>
                        </a:lnTo>
                        <a:lnTo>
                          <a:pt x="53" y="15"/>
                        </a:lnTo>
                        <a:lnTo>
                          <a:pt x="50" y="12"/>
                        </a:lnTo>
                        <a:lnTo>
                          <a:pt x="45" y="11"/>
                        </a:lnTo>
                        <a:lnTo>
                          <a:pt x="42" y="9"/>
                        </a:lnTo>
                        <a:lnTo>
                          <a:pt x="39" y="9"/>
                        </a:lnTo>
                        <a:lnTo>
                          <a:pt x="34" y="7"/>
                        </a:lnTo>
                        <a:lnTo>
                          <a:pt x="31" y="6"/>
                        </a:lnTo>
                        <a:lnTo>
                          <a:pt x="28" y="6"/>
                        </a:lnTo>
                        <a:lnTo>
                          <a:pt x="23" y="4"/>
                        </a:lnTo>
                        <a:lnTo>
                          <a:pt x="20" y="4"/>
                        </a:lnTo>
                        <a:lnTo>
                          <a:pt x="17" y="3"/>
                        </a:lnTo>
                        <a:lnTo>
                          <a:pt x="14" y="3"/>
                        </a:lnTo>
                        <a:lnTo>
                          <a:pt x="11" y="1"/>
                        </a:lnTo>
                        <a:lnTo>
                          <a:pt x="7" y="1"/>
                        </a:lnTo>
                        <a:lnTo>
                          <a:pt x="4" y="1"/>
                        </a:lnTo>
                        <a:lnTo>
                          <a:pt x="3" y="0"/>
                        </a:lnTo>
                        <a:lnTo>
                          <a:pt x="1" y="0"/>
                        </a:lnTo>
                        <a:lnTo>
                          <a:pt x="0" y="0"/>
                        </a:lnTo>
                        <a:lnTo>
                          <a:pt x="0" y="3"/>
                        </a:lnTo>
                        <a:lnTo>
                          <a:pt x="1" y="4"/>
                        </a:lnTo>
                        <a:lnTo>
                          <a:pt x="3" y="7"/>
                        </a:lnTo>
                        <a:lnTo>
                          <a:pt x="3" y="11"/>
                        </a:lnTo>
                        <a:lnTo>
                          <a:pt x="4" y="14"/>
                        </a:lnTo>
                        <a:lnTo>
                          <a:pt x="7" y="17"/>
                        </a:lnTo>
                        <a:lnTo>
                          <a:pt x="9" y="20"/>
                        </a:lnTo>
                        <a:lnTo>
                          <a:pt x="11" y="21"/>
                        </a:lnTo>
                        <a:lnTo>
                          <a:pt x="14" y="23"/>
                        </a:lnTo>
                        <a:lnTo>
                          <a:pt x="15" y="25"/>
                        </a:lnTo>
                        <a:lnTo>
                          <a:pt x="17" y="26"/>
                        </a:lnTo>
                        <a:lnTo>
                          <a:pt x="18" y="28"/>
                        </a:lnTo>
                        <a:lnTo>
                          <a:pt x="18" y="29"/>
                        </a:lnTo>
                        <a:lnTo>
                          <a:pt x="20" y="29"/>
                        </a:lnTo>
                        <a:lnTo>
                          <a:pt x="22" y="28"/>
                        </a:lnTo>
                        <a:lnTo>
                          <a:pt x="25" y="28"/>
                        </a:lnTo>
                        <a:lnTo>
                          <a:pt x="28" y="26"/>
                        </a:lnTo>
                        <a:lnTo>
                          <a:pt x="32" y="25"/>
                        </a:lnTo>
                        <a:lnTo>
                          <a:pt x="37" y="25"/>
                        </a:lnTo>
                        <a:lnTo>
                          <a:pt x="40" y="25"/>
                        </a:lnTo>
                        <a:lnTo>
                          <a:pt x="45" y="26"/>
                        </a:lnTo>
                        <a:lnTo>
                          <a:pt x="48" y="26"/>
                        </a:lnTo>
                        <a:lnTo>
                          <a:pt x="51" y="28"/>
                        </a:lnTo>
                        <a:lnTo>
                          <a:pt x="54" y="29"/>
                        </a:lnTo>
                        <a:lnTo>
                          <a:pt x="56" y="29"/>
                        </a:lnTo>
                        <a:lnTo>
                          <a:pt x="59" y="31"/>
                        </a:lnTo>
                        <a:lnTo>
                          <a:pt x="60" y="31"/>
                        </a:lnTo>
                        <a:lnTo>
                          <a:pt x="57" y="23"/>
                        </a:lnTo>
                        <a:close/>
                      </a:path>
                    </a:pathLst>
                  </a:custGeom>
                  <a:solidFill>
                    <a:srgbClr val="8ED1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0" name="Google Shape;2100;p9"/>
                  <p:cNvSpPr/>
                  <p:nvPr/>
                </p:nvSpPr>
                <p:spPr>
                  <a:xfrm>
                    <a:off x="3219" y="1541"/>
                    <a:ext cx="127" cy="49"/>
                  </a:xfrm>
                  <a:custGeom>
                    <a:rect b="b" l="l" r="r" t="t"/>
                    <a:pathLst>
                      <a:path extrusionOk="0" h="49" w="127">
                        <a:moveTo>
                          <a:pt x="125" y="43"/>
                        </a:moveTo>
                        <a:lnTo>
                          <a:pt x="124" y="43"/>
                        </a:lnTo>
                        <a:lnTo>
                          <a:pt x="122" y="43"/>
                        </a:lnTo>
                        <a:lnTo>
                          <a:pt x="119" y="43"/>
                        </a:lnTo>
                        <a:lnTo>
                          <a:pt x="116" y="43"/>
                        </a:lnTo>
                        <a:lnTo>
                          <a:pt x="111" y="44"/>
                        </a:lnTo>
                        <a:lnTo>
                          <a:pt x="106" y="44"/>
                        </a:lnTo>
                        <a:lnTo>
                          <a:pt x="102" y="46"/>
                        </a:lnTo>
                        <a:lnTo>
                          <a:pt x="96" y="46"/>
                        </a:lnTo>
                        <a:lnTo>
                          <a:pt x="89" y="46"/>
                        </a:lnTo>
                        <a:lnTo>
                          <a:pt x="83" y="47"/>
                        </a:lnTo>
                        <a:lnTo>
                          <a:pt x="78" y="47"/>
                        </a:lnTo>
                        <a:lnTo>
                          <a:pt x="72" y="47"/>
                        </a:lnTo>
                        <a:lnTo>
                          <a:pt x="68" y="47"/>
                        </a:lnTo>
                        <a:lnTo>
                          <a:pt x="61" y="49"/>
                        </a:lnTo>
                        <a:lnTo>
                          <a:pt x="57" y="47"/>
                        </a:lnTo>
                        <a:lnTo>
                          <a:pt x="53" y="47"/>
                        </a:lnTo>
                        <a:lnTo>
                          <a:pt x="47" y="47"/>
                        </a:lnTo>
                        <a:lnTo>
                          <a:pt x="43" y="46"/>
                        </a:lnTo>
                        <a:lnTo>
                          <a:pt x="39" y="46"/>
                        </a:lnTo>
                        <a:lnTo>
                          <a:pt x="36" y="44"/>
                        </a:lnTo>
                        <a:lnTo>
                          <a:pt x="33" y="44"/>
                        </a:lnTo>
                        <a:lnTo>
                          <a:pt x="32" y="44"/>
                        </a:lnTo>
                        <a:lnTo>
                          <a:pt x="0" y="4"/>
                        </a:lnTo>
                        <a:lnTo>
                          <a:pt x="30" y="0"/>
                        </a:lnTo>
                        <a:lnTo>
                          <a:pt x="32" y="0"/>
                        </a:lnTo>
                        <a:lnTo>
                          <a:pt x="32" y="2"/>
                        </a:lnTo>
                        <a:lnTo>
                          <a:pt x="32" y="5"/>
                        </a:lnTo>
                        <a:lnTo>
                          <a:pt x="33" y="8"/>
                        </a:lnTo>
                        <a:lnTo>
                          <a:pt x="35" y="11"/>
                        </a:lnTo>
                        <a:lnTo>
                          <a:pt x="36" y="14"/>
                        </a:lnTo>
                        <a:lnTo>
                          <a:pt x="38" y="18"/>
                        </a:lnTo>
                        <a:lnTo>
                          <a:pt x="39" y="21"/>
                        </a:lnTo>
                        <a:lnTo>
                          <a:pt x="43" y="24"/>
                        </a:lnTo>
                        <a:lnTo>
                          <a:pt x="44" y="27"/>
                        </a:lnTo>
                        <a:lnTo>
                          <a:pt x="46" y="28"/>
                        </a:lnTo>
                        <a:lnTo>
                          <a:pt x="49" y="32"/>
                        </a:lnTo>
                        <a:lnTo>
                          <a:pt x="50" y="33"/>
                        </a:lnTo>
                        <a:lnTo>
                          <a:pt x="52" y="35"/>
                        </a:lnTo>
                        <a:lnTo>
                          <a:pt x="53" y="35"/>
                        </a:lnTo>
                        <a:lnTo>
                          <a:pt x="55" y="36"/>
                        </a:lnTo>
                        <a:lnTo>
                          <a:pt x="57" y="36"/>
                        </a:lnTo>
                        <a:lnTo>
                          <a:pt x="58" y="36"/>
                        </a:lnTo>
                        <a:lnTo>
                          <a:pt x="60" y="36"/>
                        </a:lnTo>
                        <a:lnTo>
                          <a:pt x="61" y="36"/>
                        </a:lnTo>
                        <a:lnTo>
                          <a:pt x="64" y="36"/>
                        </a:lnTo>
                        <a:lnTo>
                          <a:pt x="68" y="36"/>
                        </a:lnTo>
                        <a:lnTo>
                          <a:pt x="69" y="35"/>
                        </a:lnTo>
                        <a:lnTo>
                          <a:pt x="72" y="35"/>
                        </a:lnTo>
                        <a:lnTo>
                          <a:pt x="75" y="35"/>
                        </a:lnTo>
                        <a:lnTo>
                          <a:pt x="80" y="35"/>
                        </a:lnTo>
                        <a:lnTo>
                          <a:pt x="83" y="35"/>
                        </a:lnTo>
                        <a:lnTo>
                          <a:pt x="86" y="33"/>
                        </a:lnTo>
                        <a:lnTo>
                          <a:pt x="89" y="33"/>
                        </a:lnTo>
                        <a:lnTo>
                          <a:pt x="96" y="32"/>
                        </a:lnTo>
                        <a:lnTo>
                          <a:pt x="100" y="30"/>
                        </a:lnTo>
                        <a:lnTo>
                          <a:pt x="103" y="28"/>
                        </a:lnTo>
                        <a:lnTo>
                          <a:pt x="105" y="28"/>
                        </a:lnTo>
                        <a:lnTo>
                          <a:pt x="106" y="27"/>
                        </a:lnTo>
                        <a:lnTo>
                          <a:pt x="108" y="27"/>
                        </a:lnTo>
                        <a:lnTo>
                          <a:pt x="127" y="38"/>
                        </a:lnTo>
                        <a:lnTo>
                          <a:pt x="125" y="43"/>
                        </a:lnTo>
                        <a:close/>
                      </a:path>
                    </a:pathLst>
                  </a:custGeom>
                  <a:solidFill>
                    <a:srgbClr val="8ED1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1" name="Google Shape;2101;p9"/>
                  <p:cNvSpPr/>
                  <p:nvPr/>
                </p:nvSpPr>
                <p:spPr>
                  <a:xfrm>
                    <a:off x="3251" y="1535"/>
                    <a:ext cx="32" cy="42"/>
                  </a:xfrm>
                  <a:custGeom>
                    <a:rect b="b" l="l" r="r" t="t"/>
                    <a:pathLst>
                      <a:path extrusionOk="0" h="42" w="32">
                        <a:moveTo>
                          <a:pt x="14" y="0"/>
                        </a:moveTo>
                        <a:lnTo>
                          <a:pt x="14" y="0"/>
                        </a:lnTo>
                        <a:lnTo>
                          <a:pt x="14" y="2"/>
                        </a:lnTo>
                        <a:lnTo>
                          <a:pt x="15" y="5"/>
                        </a:lnTo>
                        <a:lnTo>
                          <a:pt x="15" y="6"/>
                        </a:lnTo>
                        <a:lnTo>
                          <a:pt x="17" y="10"/>
                        </a:lnTo>
                        <a:lnTo>
                          <a:pt x="20" y="13"/>
                        </a:lnTo>
                        <a:lnTo>
                          <a:pt x="21" y="16"/>
                        </a:lnTo>
                        <a:lnTo>
                          <a:pt x="25" y="19"/>
                        </a:lnTo>
                        <a:lnTo>
                          <a:pt x="26" y="22"/>
                        </a:lnTo>
                        <a:lnTo>
                          <a:pt x="29" y="24"/>
                        </a:lnTo>
                        <a:lnTo>
                          <a:pt x="29" y="25"/>
                        </a:lnTo>
                        <a:lnTo>
                          <a:pt x="31" y="27"/>
                        </a:lnTo>
                        <a:lnTo>
                          <a:pt x="32" y="28"/>
                        </a:lnTo>
                        <a:lnTo>
                          <a:pt x="21" y="42"/>
                        </a:lnTo>
                        <a:lnTo>
                          <a:pt x="20" y="41"/>
                        </a:lnTo>
                        <a:lnTo>
                          <a:pt x="17" y="39"/>
                        </a:lnTo>
                        <a:lnTo>
                          <a:pt x="15" y="36"/>
                        </a:lnTo>
                        <a:lnTo>
                          <a:pt x="12" y="34"/>
                        </a:lnTo>
                        <a:lnTo>
                          <a:pt x="9" y="31"/>
                        </a:lnTo>
                        <a:lnTo>
                          <a:pt x="7" y="28"/>
                        </a:lnTo>
                        <a:lnTo>
                          <a:pt x="4" y="25"/>
                        </a:lnTo>
                        <a:lnTo>
                          <a:pt x="3" y="20"/>
                        </a:lnTo>
                        <a:lnTo>
                          <a:pt x="1" y="16"/>
                        </a:lnTo>
                        <a:lnTo>
                          <a:pt x="0" y="13"/>
                        </a:lnTo>
                        <a:lnTo>
                          <a:pt x="0" y="11"/>
                        </a:lnTo>
                        <a:lnTo>
                          <a:pt x="14" y="0"/>
                        </a:lnTo>
                        <a:close/>
                      </a:path>
                    </a:pathLst>
                  </a:custGeom>
                  <a:solidFill>
                    <a:srgbClr val="33A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2" name="Google Shape;2102;p9"/>
                  <p:cNvSpPr/>
                  <p:nvPr/>
                </p:nvSpPr>
                <p:spPr>
                  <a:xfrm>
                    <a:off x="3205" y="1545"/>
                    <a:ext cx="47" cy="59"/>
                  </a:xfrm>
                  <a:custGeom>
                    <a:rect b="b" l="l" r="r" t="t"/>
                    <a:pathLst>
                      <a:path extrusionOk="0" h="59" w="47">
                        <a:moveTo>
                          <a:pt x="11" y="0"/>
                        </a:moveTo>
                        <a:lnTo>
                          <a:pt x="47" y="40"/>
                        </a:lnTo>
                        <a:lnTo>
                          <a:pt x="35" y="59"/>
                        </a:lnTo>
                        <a:lnTo>
                          <a:pt x="33" y="59"/>
                        </a:lnTo>
                        <a:lnTo>
                          <a:pt x="32" y="57"/>
                        </a:lnTo>
                        <a:lnTo>
                          <a:pt x="28" y="54"/>
                        </a:lnTo>
                        <a:lnTo>
                          <a:pt x="25" y="53"/>
                        </a:lnTo>
                        <a:lnTo>
                          <a:pt x="21" y="48"/>
                        </a:lnTo>
                        <a:lnTo>
                          <a:pt x="16" y="45"/>
                        </a:lnTo>
                        <a:lnTo>
                          <a:pt x="13" y="42"/>
                        </a:lnTo>
                        <a:lnTo>
                          <a:pt x="10" y="39"/>
                        </a:lnTo>
                        <a:lnTo>
                          <a:pt x="7" y="35"/>
                        </a:lnTo>
                        <a:lnTo>
                          <a:pt x="5" y="32"/>
                        </a:lnTo>
                        <a:lnTo>
                          <a:pt x="4" y="31"/>
                        </a:lnTo>
                        <a:lnTo>
                          <a:pt x="2" y="28"/>
                        </a:lnTo>
                        <a:lnTo>
                          <a:pt x="2" y="26"/>
                        </a:lnTo>
                        <a:lnTo>
                          <a:pt x="0" y="24"/>
                        </a:lnTo>
                        <a:lnTo>
                          <a:pt x="11" y="0"/>
                        </a:lnTo>
                        <a:close/>
                      </a:path>
                    </a:pathLst>
                  </a:custGeom>
                  <a:solidFill>
                    <a:srgbClr val="33A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3" name="Google Shape;2103;p9"/>
                  <p:cNvSpPr/>
                  <p:nvPr/>
                </p:nvSpPr>
                <p:spPr>
                  <a:xfrm>
                    <a:off x="3396" y="1346"/>
                    <a:ext cx="37" cy="64"/>
                  </a:xfrm>
                  <a:custGeom>
                    <a:rect b="b" l="l" r="r" t="t"/>
                    <a:pathLst>
                      <a:path extrusionOk="0" h="64" w="37">
                        <a:moveTo>
                          <a:pt x="0" y="60"/>
                        </a:moveTo>
                        <a:lnTo>
                          <a:pt x="29" y="0"/>
                        </a:lnTo>
                        <a:lnTo>
                          <a:pt x="37" y="4"/>
                        </a:lnTo>
                        <a:lnTo>
                          <a:pt x="11" y="64"/>
                        </a:lnTo>
                        <a:lnTo>
                          <a:pt x="0" y="60"/>
                        </a:lnTo>
                        <a:close/>
                      </a:path>
                    </a:pathLst>
                  </a:custGeom>
                  <a:solidFill>
                    <a:srgbClr val="8ED1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4" name="Google Shape;2104;p9"/>
                  <p:cNvSpPr/>
                  <p:nvPr/>
                </p:nvSpPr>
                <p:spPr>
                  <a:xfrm>
                    <a:off x="3307" y="1398"/>
                    <a:ext cx="120" cy="176"/>
                  </a:xfrm>
                  <a:custGeom>
                    <a:rect b="b" l="l" r="r" t="t"/>
                    <a:pathLst>
                      <a:path extrusionOk="0" h="176" w="120">
                        <a:moveTo>
                          <a:pt x="67" y="0"/>
                        </a:moveTo>
                        <a:lnTo>
                          <a:pt x="67" y="0"/>
                        </a:lnTo>
                        <a:lnTo>
                          <a:pt x="67" y="1"/>
                        </a:lnTo>
                        <a:lnTo>
                          <a:pt x="67" y="3"/>
                        </a:lnTo>
                        <a:lnTo>
                          <a:pt x="65" y="6"/>
                        </a:lnTo>
                        <a:lnTo>
                          <a:pt x="64" y="8"/>
                        </a:lnTo>
                        <a:lnTo>
                          <a:pt x="62" y="11"/>
                        </a:lnTo>
                        <a:lnTo>
                          <a:pt x="61" y="15"/>
                        </a:lnTo>
                        <a:lnTo>
                          <a:pt x="57" y="19"/>
                        </a:lnTo>
                        <a:lnTo>
                          <a:pt x="54" y="23"/>
                        </a:lnTo>
                        <a:lnTo>
                          <a:pt x="53" y="28"/>
                        </a:lnTo>
                        <a:lnTo>
                          <a:pt x="50" y="34"/>
                        </a:lnTo>
                        <a:lnTo>
                          <a:pt x="47" y="39"/>
                        </a:lnTo>
                        <a:lnTo>
                          <a:pt x="42" y="44"/>
                        </a:lnTo>
                        <a:lnTo>
                          <a:pt x="39" y="50"/>
                        </a:lnTo>
                        <a:lnTo>
                          <a:pt x="34" y="54"/>
                        </a:lnTo>
                        <a:lnTo>
                          <a:pt x="31" y="61"/>
                        </a:lnTo>
                        <a:lnTo>
                          <a:pt x="26" y="65"/>
                        </a:lnTo>
                        <a:lnTo>
                          <a:pt x="23" y="72"/>
                        </a:lnTo>
                        <a:lnTo>
                          <a:pt x="20" y="76"/>
                        </a:lnTo>
                        <a:lnTo>
                          <a:pt x="17" y="81"/>
                        </a:lnTo>
                        <a:lnTo>
                          <a:pt x="14" y="86"/>
                        </a:lnTo>
                        <a:lnTo>
                          <a:pt x="11" y="90"/>
                        </a:lnTo>
                        <a:lnTo>
                          <a:pt x="9" y="95"/>
                        </a:lnTo>
                        <a:lnTo>
                          <a:pt x="6" y="98"/>
                        </a:lnTo>
                        <a:lnTo>
                          <a:pt x="6" y="103"/>
                        </a:lnTo>
                        <a:lnTo>
                          <a:pt x="4" y="106"/>
                        </a:lnTo>
                        <a:lnTo>
                          <a:pt x="3" y="111"/>
                        </a:lnTo>
                        <a:lnTo>
                          <a:pt x="1" y="114"/>
                        </a:lnTo>
                        <a:lnTo>
                          <a:pt x="1" y="117"/>
                        </a:lnTo>
                        <a:lnTo>
                          <a:pt x="0" y="120"/>
                        </a:lnTo>
                        <a:lnTo>
                          <a:pt x="0" y="123"/>
                        </a:lnTo>
                        <a:lnTo>
                          <a:pt x="0" y="125"/>
                        </a:lnTo>
                        <a:lnTo>
                          <a:pt x="0" y="134"/>
                        </a:lnTo>
                        <a:lnTo>
                          <a:pt x="1" y="140"/>
                        </a:lnTo>
                        <a:lnTo>
                          <a:pt x="1" y="143"/>
                        </a:lnTo>
                        <a:lnTo>
                          <a:pt x="3" y="145"/>
                        </a:lnTo>
                        <a:lnTo>
                          <a:pt x="4" y="145"/>
                        </a:lnTo>
                        <a:lnTo>
                          <a:pt x="6" y="147"/>
                        </a:lnTo>
                        <a:lnTo>
                          <a:pt x="8" y="148"/>
                        </a:lnTo>
                        <a:lnTo>
                          <a:pt x="11" y="150"/>
                        </a:lnTo>
                        <a:lnTo>
                          <a:pt x="12" y="153"/>
                        </a:lnTo>
                        <a:lnTo>
                          <a:pt x="14" y="156"/>
                        </a:lnTo>
                        <a:lnTo>
                          <a:pt x="15" y="161"/>
                        </a:lnTo>
                        <a:lnTo>
                          <a:pt x="17" y="164"/>
                        </a:lnTo>
                        <a:lnTo>
                          <a:pt x="18" y="167"/>
                        </a:lnTo>
                        <a:lnTo>
                          <a:pt x="34" y="176"/>
                        </a:lnTo>
                        <a:lnTo>
                          <a:pt x="36" y="176"/>
                        </a:lnTo>
                        <a:lnTo>
                          <a:pt x="37" y="175"/>
                        </a:lnTo>
                        <a:lnTo>
                          <a:pt x="39" y="175"/>
                        </a:lnTo>
                        <a:lnTo>
                          <a:pt x="42" y="173"/>
                        </a:lnTo>
                        <a:lnTo>
                          <a:pt x="45" y="171"/>
                        </a:lnTo>
                        <a:lnTo>
                          <a:pt x="50" y="170"/>
                        </a:lnTo>
                        <a:lnTo>
                          <a:pt x="53" y="168"/>
                        </a:lnTo>
                        <a:lnTo>
                          <a:pt x="57" y="167"/>
                        </a:lnTo>
                        <a:lnTo>
                          <a:pt x="62" y="164"/>
                        </a:lnTo>
                        <a:lnTo>
                          <a:pt x="65" y="161"/>
                        </a:lnTo>
                        <a:lnTo>
                          <a:pt x="70" y="156"/>
                        </a:lnTo>
                        <a:lnTo>
                          <a:pt x="75" y="151"/>
                        </a:lnTo>
                        <a:lnTo>
                          <a:pt x="78" y="147"/>
                        </a:lnTo>
                        <a:lnTo>
                          <a:pt x="82" y="142"/>
                        </a:lnTo>
                        <a:lnTo>
                          <a:pt x="86" y="136"/>
                        </a:lnTo>
                        <a:lnTo>
                          <a:pt x="92" y="123"/>
                        </a:lnTo>
                        <a:lnTo>
                          <a:pt x="95" y="112"/>
                        </a:lnTo>
                        <a:lnTo>
                          <a:pt x="98" y="103"/>
                        </a:lnTo>
                        <a:lnTo>
                          <a:pt x="101" y="95"/>
                        </a:lnTo>
                        <a:lnTo>
                          <a:pt x="103" y="87"/>
                        </a:lnTo>
                        <a:lnTo>
                          <a:pt x="104" y="79"/>
                        </a:lnTo>
                        <a:lnTo>
                          <a:pt x="106" y="73"/>
                        </a:lnTo>
                        <a:lnTo>
                          <a:pt x="109" y="64"/>
                        </a:lnTo>
                        <a:lnTo>
                          <a:pt x="112" y="56"/>
                        </a:lnTo>
                        <a:lnTo>
                          <a:pt x="114" y="50"/>
                        </a:lnTo>
                        <a:lnTo>
                          <a:pt x="115" y="44"/>
                        </a:lnTo>
                        <a:lnTo>
                          <a:pt x="117" y="39"/>
                        </a:lnTo>
                        <a:lnTo>
                          <a:pt x="118" y="34"/>
                        </a:lnTo>
                        <a:lnTo>
                          <a:pt x="120" y="33"/>
                        </a:lnTo>
                        <a:lnTo>
                          <a:pt x="120" y="31"/>
                        </a:lnTo>
                        <a:lnTo>
                          <a:pt x="120" y="30"/>
                        </a:lnTo>
                        <a:lnTo>
                          <a:pt x="118" y="30"/>
                        </a:lnTo>
                        <a:lnTo>
                          <a:pt x="117" y="30"/>
                        </a:lnTo>
                        <a:lnTo>
                          <a:pt x="115" y="28"/>
                        </a:lnTo>
                        <a:lnTo>
                          <a:pt x="114" y="26"/>
                        </a:lnTo>
                        <a:lnTo>
                          <a:pt x="112" y="25"/>
                        </a:lnTo>
                        <a:lnTo>
                          <a:pt x="109" y="23"/>
                        </a:lnTo>
                        <a:lnTo>
                          <a:pt x="106" y="22"/>
                        </a:lnTo>
                        <a:lnTo>
                          <a:pt x="103" y="20"/>
                        </a:lnTo>
                        <a:lnTo>
                          <a:pt x="101" y="19"/>
                        </a:lnTo>
                        <a:lnTo>
                          <a:pt x="98" y="17"/>
                        </a:lnTo>
                        <a:lnTo>
                          <a:pt x="95" y="15"/>
                        </a:lnTo>
                        <a:lnTo>
                          <a:pt x="93" y="14"/>
                        </a:lnTo>
                        <a:lnTo>
                          <a:pt x="92" y="14"/>
                        </a:lnTo>
                        <a:lnTo>
                          <a:pt x="89" y="12"/>
                        </a:lnTo>
                        <a:lnTo>
                          <a:pt x="86" y="11"/>
                        </a:lnTo>
                        <a:lnTo>
                          <a:pt x="82" y="9"/>
                        </a:lnTo>
                        <a:lnTo>
                          <a:pt x="79" y="6"/>
                        </a:lnTo>
                        <a:lnTo>
                          <a:pt x="76" y="5"/>
                        </a:lnTo>
                        <a:lnTo>
                          <a:pt x="73" y="3"/>
                        </a:lnTo>
                        <a:lnTo>
                          <a:pt x="70" y="1"/>
                        </a:lnTo>
                        <a:lnTo>
                          <a:pt x="68" y="1"/>
                        </a:lnTo>
                        <a:lnTo>
                          <a:pt x="67" y="0"/>
                        </a:lnTo>
                        <a:close/>
                      </a:path>
                    </a:pathLst>
                  </a:custGeom>
                  <a:solidFill>
                    <a:srgbClr val="FF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5" name="Google Shape;2105;p9"/>
                  <p:cNvSpPr/>
                  <p:nvPr/>
                </p:nvSpPr>
                <p:spPr>
                  <a:xfrm>
                    <a:off x="3368" y="1390"/>
                    <a:ext cx="65" cy="38"/>
                  </a:xfrm>
                  <a:custGeom>
                    <a:rect b="b" l="l" r="r" t="t"/>
                    <a:pathLst>
                      <a:path extrusionOk="0" h="38" w="65">
                        <a:moveTo>
                          <a:pt x="4" y="0"/>
                        </a:moveTo>
                        <a:lnTo>
                          <a:pt x="0" y="6"/>
                        </a:lnTo>
                        <a:lnTo>
                          <a:pt x="1" y="9"/>
                        </a:lnTo>
                        <a:lnTo>
                          <a:pt x="60" y="38"/>
                        </a:lnTo>
                        <a:lnTo>
                          <a:pt x="65" y="30"/>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6" name="Google Shape;2106;p9"/>
                  <p:cNvSpPr/>
                  <p:nvPr/>
                </p:nvSpPr>
                <p:spPr>
                  <a:xfrm>
                    <a:off x="3397" y="1335"/>
                    <a:ext cx="91" cy="75"/>
                  </a:xfrm>
                  <a:custGeom>
                    <a:rect b="b" l="l" r="r" t="t"/>
                    <a:pathLst>
                      <a:path extrusionOk="0" h="75" w="91">
                        <a:moveTo>
                          <a:pt x="0" y="66"/>
                        </a:moveTo>
                        <a:lnTo>
                          <a:pt x="0" y="64"/>
                        </a:lnTo>
                        <a:lnTo>
                          <a:pt x="2" y="63"/>
                        </a:lnTo>
                        <a:lnTo>
                          <a:pt x="3" y="58"/>
                        </a:lnTo>
                        <a:lnTo>
                          <a:pt x="6" y="52"/>
                        </a:lnTo>
                        <a:lnTo>
                          <a:pt x="10" y="46"/>
                        </a:lnTo>
                        <a:lnTo>
                          <a:pt x="13" y="39"/>
                        </a:lnTo>
                        <a:lnTo>
                          <a:pt x="16" y="33"/>
                        </a:lnTo>
                        <a:lnTo>
                          <a:pt x="19" y="27"/>
                        </a:lnTo>
                        <a:lnTo>
                          <a:pt x="22" y="21"/>
                        </a:lnTo>
                        <a:lnTo>
                          <a:pt x="24" y="18"/>
                        </a:lnTo>
                        <a:lnTo>
                          <a:pt x="27" y="13"/>
                        </a:lnTo>
                        <a:lnTo>
                          <a:pt x="28" y="11"/>
                        </a:lnTo>
                        <a:lnTo>
                          <a:pt x="31" y="8"/>
                        </a:lnTo>
                        <a:lnTo>
                          <a:pt x="33" y="8"/>
                        </a:lnTo>
                        <a:lnTo>
                          <a:pt x="33" y="7"/>
                        </a:lnTo>
                        <a:lnTo>
                          <a:pt x="84" y="0"/>
                        </a:lnTo>
                        <a:lnTo>
                          <a:pt x="86" y="2"/>
                        </a:lnTo>
                        <a:lnTo>
                          <a:pt x="86" y="4"/>
                        </a:lnTo>
                        <a:lnTo>
                          <a:pt x="88" y="5"/>
                        </a:lnTo>
                        <a:lnTo>
                          <a:pt x="89" y="7"/>
                        </a:lnTo>
                        <a:lnTo>
                          <a:pt x="91" y="8"/>
                        </a:lnTo>
                        <a:lnTo>
                          <a:pt x="91" y="10"/>
                        </a:lnTo>
                        <a:lnTo>
                          <a:pt x="91" y="11"/>
                        </a:lnTo>
                        <a:lnTo>
                          <a:pt x="91" y="13"/>
                        </a:lnTo>
                        <a:lnTo>
                          <a:pt x="89" y="15"/>
                        </a:lnTo>
                        <a:lnTo>
                          <a:pt x="88" y="16"/>
                        </a:lnTo>
                        <a:lnTo>
                          <a:pt x="86" y="16"/>
                        </a:lnTo>
                        <a:lnTo>
                          <a:pt x="84" y="16"/>
                        </a:lnTo>
                        <a:lnTo>
                          <a:pt x="83" y="16"/>
                        </a:lnTo>
                        <a:lnTo>
                          <a:pt x="81" y="18"/>
                        </a:lnTo>
                        <a:lnTo>
                          <a:pt x="80" y="18"/>
                        </a:lnTo>
                        <a:lnTo>
                          <a:pt x="78" y="18"/>
                        </a:lnTo>
                        <a:lnTo>
                          <a:pt x="77" y="16"/>
                        </a:lnTo>
                        <a:lnTo>
                          <a:pt x="75" y="16"/>
                        </a:lnTo>
                        <a:lnTo>
                          <a:pt x="74" y="16"/>
                        </a:lnTo>
                        <a:lnTo>
                          <a:pt x="72" y="16"/>
                        </a:lnTo>
                        <a:lnTo>
                          <a:pt x="72" y="18"/>
                        </a:lnTo>
                        <a:lnTo>
                          <a:pt x="70" y="18"/>
                        </a:lnTo>
                        <a:lnTo>
                          <a:pt x="69" y="18"/>
                        </a:lnTo>
                        <a:lnTo>
                          <a:pt x="67" y="18"/>
                        </a:lnTo>
                        <a:lnTo>
                          <a:pt x="66" y="18"/>
                        </a:lnTo>
                        <a:lnTo>
                          <a:pt x="64" y="18"/>
                        </a:lnTo>
                        <a:lnTo>
                          <a:pt x="63" y="18"/>
                        </a:lnTo>
                        <a:lnTo>
                          <a:pt x="63" y="16"/>
                        </a:lnTo>
                        <a:lnTo>
                          <a:pt x="61" y="16"/>
                        </a:lnTo>
                        <a:lnTo>
                          <a:pt x="59" y="16"/>
                        </a:lnTo>
                        <a:lnTo>
                          <a:pt x="58" y="16"/>
                        </a:lnTo>
                        <a:lnTo>
                          <a:pt x="56" y="18"/>
                        </a:lnTo>
                        <a:lnTo>
                          <a:pt x="55" y="19"/>
                        </a:lnTo>
                        <a:lnTo>
                          <a:pt x="55" y="21"/>
                        </a:lnTo>
                        <a:lnTo>
                          <a:pt x="53" y="21"/>
                        </a:lnTo>
                        <a:lnTo>
                          <a:pt x="52" y="21"/>
                        </a:lnTo>
                        <a:lnTo>
                          <a:pt x="50" y="19"/>
                        </a:lnTo>
                        <a:lnTo>
                          <a:pt x="49" y="19"/>
                        </a:lnTo>
                        <a:lnTo>
                          <a:pt x="47" y="19"/>
                        </a:lnTo>
                        <a:lnTo>
                          <a:pt x="45" y="19"/>
                        </a:lnTo>
                        <a:lnTo>
                          <a:pt x="44" y="19"/>
                        </a:lnTo>
                        <a:lnTo>
                          <a:pt x="41" y="21"/>
                        </a:lnTo>
                        <a:lnTo>
                          <a:pt x="38" y="19"/>
                        </a:lnTo>
                        <a:lnTo>
                          <a:pt x="14" y="75"/>
                        </a:lnTo>
                        <a:lnTo>
                          <a:pt x="33" y="19"/>
                        </a:lnTo>
                        <a:lnTo>
                          <a:pt x="33" y="18"/>
                        </a:lnTo>
                        <a:lnTo>
                          <a:pt x="35" y="18"/>
                        </a:lnTo>
                        <a:lnTo>
                          <a:pt x="35" y="16"/>
                        </a:lnTo>
                        <a:lnTo>
                          <a:pt x="33" y="15"/>
                        </a:lnTo>
                        <a:lnTo>
                          <a:pt x="31" y="15"/>
                        </a:lnTo>
                        <a:lnTo>
                          <a:pt x="30" y="15"/>
                        </a:lnTo>
                        <a:lnTo>
                          <a:pt x="28" y="16"/>
                        </a:lnTo>
                        <a:lnTo>
                          <a:pt x="28" y="18"/>
                        </a:lnTo>
                        <a:lnTo>
                          <a:pt x="25" y="22"/>
                        </a:lnTo>
                        <a:lnTo>
                          <a:pt x="24" y="27"/>
                        </a:lnTo>
                        <a:lnTo>
                          <a:pt x="21" y="32"/>
                        </a:lnTo>
                        <a:lnTo>
                          <a:pt x="17" y="36"/>
                        </a:lnTo>
                        <a:lnTo>
                          <a:pt x="14" y="43"/>
                        </a:lnTo>
                        <a:lnTo>
                          <a:pt x="13" y="47"/>
                        </a:lnTo>
                        <a:lnTo>
                          <a:pt x="10" y="52"/>
                        </a:lnTo>
                        <a:lnTo>
                          <a:pt x="8" y="57"/>
                        </a:lnTo>
                        <a:lnTo>
                          <a:pt x="6" y="60"/>
                        </a:lnTo>
                        <a:lnTo>
                          <a:pt x="5" y="64"/>
                        </a:lnTo>
                        <a:lnTo>
                          <a:pt x="3" y="68"/>
                        </a:lnTo>
                        <a:lnTo>
                          <a:pt x="3" y="69"/>
                        </a:lnTo>
                        <a:lnTo>
                          <a:pt x="2" y="71"/>
                        </a:lnTo>
                        <a:lnTo>
                          <a:pt x="0" y="6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7" name="Google Shape;2107;p9"/>
                  <p:cNvSpPr/>
                  <p:nvPr/>
                </p:nvSpPr>
                <p:spPr>
                  <a:xfrm>
                    <a:off x="3305" y="1403"/>
                    <a:ext cx="67" cy="135"/>
                  </a:xfrm>
                  <a:custGeom>
                    <a:rect b="b" l="l" r="r" t="t"/>
                    <a:pathLst>
                      <a:path extrusionOk="0" h="135" w="67">
                        <a:moveTo>
                          <a:pt x="67" y="0"/>
                        </a:moveTo>
                        <a:lnTo>
                          <a:pt x="67" y="0"/>
                        </a:lnTo>
                        <a:lnTo>
                          <a:pt x="67" y="1"/>
                        </a:lnTo>
                        <a:lnTo>
                          <a:pt x="66" y="3"/>
                        </a:lnTo>
                        <a:lnTo>
                          <a:pt x="64" y="4"/>
                        </a:lnTo>
                        <a:lnTo>
                          <a:pt x="63" y="7"/>
                        </a:lnTo>
                        <a:lnTo>
                          <a:pt x="61" y="10"/>
                        </a:lnTo>
                        <a:lnTo>
                          <a:pt x="59" y="14"/>
                        </a:lnTo>
                        <a:lnTo>
                          <a:pt x="56" y="17"/>
                        </a:lnTo>
                        <a:lnTo>
                          <a:pt x="55" y="21"/>
                        </a:lnTo>
                        <a:lnTo>
                          <a:pt x="52" y="25"/>
                        </a:lnTo>
                        <a:lnTo>
                          <a:pt x="49" y="29"/>
                        </a:lnTo>
                        <a:lnTo>
                          <a:pt x="45" y="34"/>
                        </a:lnTo>
                        <a:lnTo>
                          <a:pt x="42" y="39"/>
                        </a:lnTo>
                        <a:lnTo>
                          <a:pt x="38" y="43"/>
                        </a:lnTo>
                        <a:lnTo>
                          <a:pt x="35" y="48"/>
                        </a:lnTo>
                        <a:lnTo>
                          <a:pt x="31" y="53"/>
                        </a:lnTo>
                        <a:lnTo>
                          <a:pt x="24" y="60"/>
                        </a:lnTo>
                        <a:lnTo>
                          <a:pt x="19" y="68"/>
                        </a:lnTo>
                        <a:lnTo>
                          <a:pt x="14" y="74"/>
                        </a:lnTo>
                        <a:lnTo>
                          <a:pt x="11" y="81"/>
                        </a:lnTo>
                        <a:lnTo>
                          <a:pt x="8" y="85"/>
                        </a:lnTo>
                        <a:lnTo>
                          <a:pt x="6" y="92"/>
                        </a:lnTo>
                        <a:lnTo>
                          <a:pt x="3" y="99"/>
                        </a:lnTo>
                        <a:lnTo>
                          <a:pt x="2" y="107"/>
                        </a:lnTo>
                        <a:lnTo>
                          <a:pt x="0" y="121"/>
                        </a:lnTo>
                        <a:lnTo>
                          <a:pt x="0" y="129"/>
                        </a:lnTo>
                        <a:lnTo>
                          <a:pt x="0" y="134"/>
                        </a:lnTo>
                        <a:lnTo>
                          <a:pt x="2" y="135"/>
                        </a:lnTo>
                        <a:lnTo>
                          <a:pt x="2" y="134"/>
                        </a:lnTo>
                        <a:lnTo>
                          <a:pt x="2" y="131"/>
                        </a:lnTo>
                        <a:lnTo>
                          <a:pt x="2" y="124"/>
                        </a:lnTo>
                        <a:lnTo>
                          <a:pt x="3" y="118"/>
                        </a:lnTo>
                        <a:lnTo>
                          <a:pt x="5" y="109"/>
                        </a:lnTo>
                        <a:lnTo>
                          <a:pt x="8" y="99"/>
                        </a:lnTo>
                        <a:lnTo>
                          <a:pt x="13" y="90"/>
                        </a:lnTo>
                        <a:lnTo>
                          <a:pt x="19" y="79"/>
                        </a:lnTo>
                        <a:lnTo>
                          <a:pt x="22" y="74"/>
                        </a:lnTo>
                        <a:lnTo>
                          <a:pt x="25" y="70"/>
                        </a:lnTo>
                        <a:lnTo>
                          <a:pt x="28" y="65"/>
                        </a:lnTo>
                        <a:lnTo>
                          <a:pt x="31" y="62"/>
                        </a:lnTo>
                        <a:lnTo>
                          <a:pt x="33" y="57"/>
                        </a:lnTo>
                        <a:lnTo>
                          <a:pt x="36" y="54"/>
                        </a:lnTo>
                        <a:lnTo>
                          <a:pt x="38" y="51"/>
                        </a:lnTo>
                        <a:lnTo>
                          <a:pt x="39" y="49"/>
                        </a:lnTo>
                        <a:lnTo>
                          <a:pt x="41" y="46"/>
                        </a:lnTo>
                        <a:lnTo>
                          <a:pt x="44" y="43"/>
                        </a:lnTo>
                        <a:lnTo>
                          <a:pt x="45" y="40"/>
                        </a:lnTo>
                        <a:lnTo>
                          <a:pt x="47" y="39"/>
                        </a:lnTo>
                        <a:lnTo>
                          <a:pt x="49" y="35"/>
                        </a:lnTo>
                        <a:lnTo>
                          <a:pt x="52" y="32"/>
                        </a:lnTo>
                        <a:lnTo>
                          <a:pt x="53" y="29"/>
                        </a:lnTo>
                        <a:lnTo>
                          <a:pt x="56" y="26"/>
                        </a:lnTo>
                        <a:lnTo>
                          <a:pt x="59" y="18"/>
                        </a:lnTo>
                        <a:lnTo>
                          <a:pt x="63" y="14"/>
                        </a:lnTo>
                        <a:lnTo>
                          <a:pt x="64" y="9"/>
                        </a:lnTo>
                        <a:lnTo>
                          <a:pt x="66" y="4"/>
                        </a:lnTo>
                        <a:lnTo>
                          <a:pt x="67" y="3"/>
                        </a:lnTo>
                        <a:lnTo>
                          <a:pt x="67" y="1"/>
                        </a:lnTo>
                        <a:lnTo>
                          <a:pt x="6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8" name="Google Shape;2108;p9"/>
                  <p:cNvSpPr/>
                  <p:nvPr/>
                </p:nvSpPr>
                <p:spPr>
                  <a:xfrm>
                    <a:off x="3346" y="1429"/>
                    <a:ext cx="78" cy="139"/>
                  </a:xfrm>
                  <a:custGeom>
                    <a:rect b="b" l="l" r="r" t="t"/>
                    <a:pathLst>
                      <a:path extrusionOk="0" h="139" w="78">
                        <a:moveTo>
                          <a:pt x="78" y="0"/>
                        </a:moveTo>
                        <a:lnTo>
                          <a:pt x="78" y="2"/>
                        </a:lnTo>
                        <a:lnTo>
                          <a:pt x="76" y="6"/>
                        </a:lnTo>
                        <a:lnTo>
                          <a:pt x="75" y="13"/>
                        </a:lnTo>
                        <a:lnTo>
                          <a:pt x="72" y="20"/>
                        </a:lnTo>
                        <a:lnTo>
                          <a:pt x="68" y="28"/>
                        </a:lnTo>
                        <a:lnTo>
                          <a:pt x="65" y="38"/>
                        </a:lnTo>
                        <a:lnTo>
                          <a:pt x="62" y="47"/>
                        </a:lnTo>
                        <a:lnTo>
                          <a:pt x="61" y="56"/>
                        </a:lnTo>
                        <a:lnTo>
                          <a:pt x="57" y="64"/>
                        </a:lnTo>
                        <a:lnTo>
                          <a:pt x="56" y="70"/>
                        </a:lnTo>
                        <a:lnTo>
                          <a:pt x="54" y="77"/>
                        </a:lnTo>
                        <a:lnTo>
                          <a:pt x="53" y="83"/>
                        </a:lnTo>
                        <a:lnTo>
                          <a:pt x="51" y="89"/>
                        </a:lnTo>
                        <a:lnTo>
                          <a:pt x="47" y="95"/>
                        </a:lnTo>
                        <a:lnTo>
                          <a:pt x="42" y="101"/>
                        </a:lnTo>
                        <a:lnTo>
                          <a:pt x="34" y="108"/>
                        </a:lnTo>
                        <a:lnTo>
                          <a:pt x="31" y="111"/>
                        </a:lnTo>
                        <a:lnTo>
                          <a:pt x="26" y="114"/>
                        </a:lnTo>
                        <a:lnTo>
                          <a:pt x="23" y="117"/>
                        </a:lnTo>
                        <a:lnTo>
                          <a:pt x="20" y="120"/>
                        </a:lnTo>
                        <a:lnTo>
                          <a:pt x="17" y="122"/>
                        </a:lnTo>
                        <a:lnTo>
                          <a:pt x="14" y="125"/>
                        </a:lnTo>
                        <a:lnTo>
                          <a:pt x="11" y="126"/>
                        </a:lnTo>
                        <a:lnTo>
                          <a:pt x="9" y="128"/>
                        </a:lnTo>
                        <a:lnTo>
                          <a:pt x="8" y="131"/>
                        </a:lnTo>
                        <a:lnTo>
                          <a:pt x="4" y="133"/>
                        </a:lnTo>
                        <a:lnTo>
                          <a:pt x="3" y="134"/>
                        </a:lnTo>
                        <a:lnTo>
                          <a:pt x="1" y="136"/>
                        </a:lnTo>
                        <a:lnTo>
                          <a:pt x="0" y="137"/>
                        </a:lnTo>
                        <a:lnTo>
                          <a:pt x="1" y="139"/>
                        </a:lnTo>
                        <a:lnTo>
                          <a:pt x="3" y="139"/>
                        </a:lnTo>
                        <a:lnTo>
                          <a:pt x="4" y="139"/>
                        </a:lnTo>
                        <a:lnTo>
                          <a:pt x="8" y="137"/>
                        </a:lnTo>
                        <a:lnTo>
                          <a:pt x="11" y="136"/>
                        </a:lnTo>
                        <a:lnTo>
                          <a:pt x="14" y="134"/>
                        </a:lnTo>
                        <a:lnTo>
                          <a:pt x="18" y="133"/>
                        </a:lnTo>
                        <a:lnTo>
                          <a:pt x="22" y="131"/>
                        </a:lnTo>
                        <a:lnTo>
                          <a:pt x="26" y="128"/>
                        </a:lnTo>
                        <a:lnTo>
                          <a:pt x="31" y="125"/>
                        </a:lnTo>
                        <a:lnTo>
                          <a:pt x="36" y="122"/>
                        </a:lnTo>
                        <a:lnTo>
                          <a:pt x="39" y="117"/>
                        </a:lnTo>
                        <a:lnTo>
                          <a:pt x="43" y="112"/>
                        </a:lnTo>
                        <a:lnTo>
                          <a:pt x="47" y="108"/>
                        </a:lnTo>
                        <a:lnTo>
                          <a:pt x="50" y="103"/>
                        </a:lnTo>
                        <a:lnTo>
                          <a:pt x="53" y="97"/>
                        </a:lnTo>
                        <a:lnTo>
                          <a:pt x="57" y="86"/>
                        </a:lnTo>
                        <a:lnTo>
                          <a:pt x="61" y="77"/>
                        </a:lnTo>
                        <a:lnTo>
                          <a:pt x="62" y="70"/>
                        </a:lnTo>
                        <a:lnTo>
                          <a:pt x="64" y="66"/>
                        </a:lnTo>
                        <a:lnTo>
                          <a:pt x="65" y="59"/>
                        </a:lnTo>
                        <a:lnTo>
                          <a:pt x="67" y="55"/>
                        </a:lnTo>
                        <a:lnTo>
                          <a:pt x="68" y="48"/>
                        </a:lnTo>
                        <a:lnTo>
                          <a:pt x="70" y="41"/>
                        </a:lnTo>
                        <a:lnTo>
                          <a:pt x="73" y="31"/>
                        </a:lnTo>
                        <a:lnTo>
                          <a:pt x="75" y="23"/>
                        </a:lnTo>
                        <a:lnTo>
                          <a:pt x="76" y="17"/>
                        </a:lnTo>
                        <a:lnTo>
                          <a:pt x="78" y="11"/>
                        </a:lnTo>
                        <a:lnTo>
                          <a:pt x="78" y="6"/>
                        </a:lnTo>
                        <a:lnTo>
                          <a:pt x="78" y="3"/>
                        </a:lnTo>
                        <a:lnTo>
                          <a:pt x="78" y="2"/>
                        </a:lnTo>
                        <a:lnTo>
                          <a:pt x="7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9" name="Google Shape;2109;p9"/>
                  <p:cNvSpPr/>
                  <p:nvPr/>
                </p:nvSpPr>
                <p:spPr>
                  <a:xfrm>
                    <a:off x="3391" y="1509"/>
                    <a:ext cx="25" cy="39"/>
                  </a:xfrm>
                  <a:custGeom>
                    <a:rect b="b" l="l" r="r" t="t"/>
                    <a:pathLst>
                      <a:path extrusionOk="0" h="39" w="25">
                        <a:moveTo>
                          <a:pt x="23" y="0"/>
                        </a:moveTo>
                        <a:lnTo>
                          <a:pt x="23" y="0"/>
                        </a:lnTo>
                        <a:lnTo>
                          <a:pt x="23" y="1"/>
                        </a:lnTo>
                        <a:lnTo>
                          <a:pt x="23" y="3"/>
                        </a:lnTo>
                        <a:lnTo>
                          <a:pt x="22" y="6"/>
                        </a:lnTo>
                        <a:lnTo>
                          <a:pt x="22" y="9"/>
                        </a:lnTo>
                        <a:lnTo>
                          <a:pt x="20" y="12"/>
                        </a:lnTo>
                        <a:lnTo>
                          <a:pt x="19" y="17"/>
                        </a:lnTo>
                        <a:lnTo>
                          <a:pt x="16" y="21"/>
                        </a:lnTo>
                        <a:lnTo>
                          <a:pt x="12" y="25"/>
                        </a:lnTo>
                        <a:lnTo>
                          <a:pt x="9" y="29"/>
                        </a:lnTo>
                        <a:lnTo>
                          <a:pt x="8" y="32"/>
                        </a:lnTo>
                        <a:lnTo>
                          <a:pt x="5" y="34"/>
                        </a:lnTo>
                        <a:lnTo>
                          <a:pt x="3" y="36"/>
                        </a:lnTo>
                        <a:lnTo>
                          <a:pt x="2" y="37"/>
                        </a:lnTo>
                        <a:lnTo>
                          <a:pt x="0" y="39"/>
                        </a:lnTo>
                        <a:lnTo>
                          <a:pt x="2" y="37"/>
                        </a:lnTo>
                        <a:lnTo>
                          <a:pt x="5" y="37"/>
                        </a:lnTo>
                        <a:lnTo>
                          <a:pt x="8" y="36"/>
                        </a:lnTo>
                        <a:lnTo>
                          <a:pt x="12" y="32"/>
                        </a:lnTo>
                        <a:lnTo>
                          <a:pt x="16" y="29"/>
                        </a:lnTo>
                        <a:lnTo>
                          <a:pt x="19" y="26"/>
                        </a:lnTo>
                        <a:lnTo>
                          <a:pt x="22" y="21"/>
                        </a:lnTo>
                        <a:lnTo>
                          <a:pt x="23" y="17"/>
                        </a:lnTo>
                        <a:lnTo>
                          <a:pt x="25" y="12"/>
                        </a:lnTo>
                        <a:lnTo>
                          <a:pt x="25" y="9"/>
                        </a:lnTo>
                        <a:lnTo>
                          <a:pt x="25" y="6"/>
                        </a:lnTo>
                        <a:lnTo>
                          <a:pt x="25" y="3"/>
                        </a:lnTo>
                        <a:lnTo>
                          <a:pt x="23" y="1"/>
                        </a:lnTo>
                        <a:lnTo>
                          <a:pt x="2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0" name="Google Shape;2110;p9"/>
                  <p:cNvSpPr/>
                  <p:nvPr/>
                </p:nvSpPr>
                <p:spPr>
                  <a:xfrm>
                    <a:off x="3297" y="1457"/>
                    <a:ext cx="24" cy="52"/>
                  </a:xfrm>
                  <a:custGeom>
                    <a:rect b="b" l="l" r="r" t="t"/>
                    <a:pathLst>
                      <a:path extrusionOk="0" h="52" w="24">
                        <a:moveTo>
                          <a:pt x="24" y="0"/>
                        </a:moveTo>
                        <a:lnTo>
                          <a:pt x="24" y="0"/>
                        </a:lnTo>
                        <a:lnTo>
                          <a:pt x="22" y="2"/>
                        </a:lnTo>
                        <a:lnTo>
                          <a:pt x="21" y="5"/>
                        </a:lnTo>
                        <a:lnTo>
                          <a:pt x="18" y="8"/>
                        </a:lnTo>
                        <a:lnTo>
                          <a:pt x="14" y="13"/>
                        </a:lnTo>
                        <a:lnTo>
                          <a:pt x="11" y="17"/>
                        </a:lnTo>
                        <a:lnTo>
                          <a:pt x="10" y="22"/>
                        </a:lnTo>
                        <a:lnTo>
                          <a:pt x="8" y="27"/>
                        </a:lnTo>
                        <a:lnTo>
                          <a:pt x="5" y="36"/>
                        </a:lnTo>
                        <a:lnTo>
                          <a:pt x="5" y="44"/>
                        </a:lnTo>
                        <a:lnTo>
                          <a:pt x="4" y="50"/>
                        </a:lnTo>
                        <a:lnTo>
                          <a:pt x="4" y="52"/>
                        </a:lnTo>
                        <a:lnTo>
                          <a:pt x="4" y="50"/>
                        </a:lnTo>
                        <a:lnTo>
                          <a:pt x="2" y="47"/>
                        </a:lnTo>
                        <a:lnTo>
                          <a:pt x="2" y="44"/>
                        </a:lnTo>
                        <a:lnTo>
                          <a:pt x="0" y="39"/>
                        </a:lnTo>
                        <a:lnTo>
                          <a:pt x="0" y="34"/>
                        </a:lnTo>
                        <a:lnTo>
                          <a:pt x="2" y="30"/>
                        </a:lnTo>
                        <a:lnTo>
                          <a:pt x="4" y="24"/>
                        </a:lnTo>
                        <a:lnTo>
                          <a:pt x="7" y="17"/>
                        </a:lnTo>
                        <a:lnTo>
                          <a:pt x="10" y="13"/>
                        </a:lnTo>
                        <a:lnTo>
                          <a:pt x="13" y="8"/>
                        </a:lnTo>
                        <a:lnTo>
                          <a:pt x="18" y="5"/>
                        </a:lnTo>
                        <a:lnTo>
                          <a:pt x="19" y="3"/>
                        </a:lnTo>
                        <a:lnTo>
                          <a:pt x="22" y="2"/>
                        </a:lnTo>
                        <a:lnTo>
                          <a:pt x="2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1" name="Google Shape;2111;p9"/>
                  <p:cNvSpPr/>
                  <p:nvPr/>
                </p:nvSpPr>
                <p:spPr>
                  <a:xfrm>
                    <a:off x="3293" y="1468"/>
                    <a:ext cx="9" cy="28"/>
                  </a:xfrm>
                  <a:custGeom>
                    <a:rect b="b" l="l" r="r" t="t"/>
                    <a:pathLst>
                      <a:path extrusionOk="0" h="28" w="9">
                        <a:moveTo>
                          <a:pt x="9" y="0"/>
                        </a:moveTo>
                        <a:lnTo>
                          <a:pt x="9" y="2"/>
                        </a:lnTo>
                        <a:lnTo>
                          <a:pt x="8" y="5"/>
                        </a:lnTo>
                        <a:lnTo>
                          <a:pt x="6" y="8"/>
                        </a:lnTo>
                        <a:lnTo>
                          <a:pt x="4" y="13"/>
                        </a:lnTo>
                        <a:lnTo>
                          <a:pt x="3" y="17"/>
                        </a:lnTo>
                        <a:lnTo>
                          <a:pt x="3" y="22"/>
                        </a:lnTo>
                        <a:lnTo>
                          <a:pt x="3" y="27"/>
                        </a:lnTo>
                        <a:lnTo>
                          <a:pt x="3" y="28"/>
                        </a:lnTo>
                        <a:lnTo>
                          <a:pt x="1" y="27"/>
                        </a:lnTo>
                        <a:lnTo>
                          <a:pt x="0" y="22"/>
                        </a:lnTo>
                        <a:lnTo>
                          <a:pt x="0" y="17"/>
                        </a:lnTo>
                        <a:lnTo>
                          <a:pt x="0" y="11"/>
                        </a:lnTo>
                        <a:lnTo>
                          <a:pt x="1" y="9"/>
                        </a:lnTo>
                        <a:lnTo>
                          <a:pt x="1" y="6"/>
                        </a:lnTo>
                        <a:lnTo>
                          <a:pt x="3" y="5"/>
                        </a:lnTo>
                        <a:lnTo>
                          <a:pt x="4" y="3"/>
                        </a:lnTo>
                        <a:lnTo>
                          <a:pt x="6" y="2"/>
                        </a:lnTo>
                        <a:lnTo>
                          <a:pt x="8" y="2"/>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2" name="Google Shape;2112;p9"/>
                  <p:cNvSpPr/>
                  <p:nvPr/>
                </p:nvSpPr>
                <p:spPr>
                  <a:xfrm>
                    <a:off x="3352" y="1571"/>
                    <a:ext cx="122" cy="33"/>
                  </a:xfrm>
                  <a:custGeom>
                    <a:rect b="b" l="l" r="r" t="t"/>
                    <a:pathLst>
                      <a:path extrusionOk="0" h="33" w="122">
                        <a:moveTo>
                          <a:pt x="3" y="5"/>
                        </a:moveTo>
                        <a:lnTo>
                          <a:pt x="8" y="3"/>
                        </a:lnTo>
                        <a:lnTo>
                          <a:pt x="12" y="3"/>
                        </a:lnTo>
                        <a:lnTo>
                          <a:pt x="17" y="3"/>
                        </a:lnTo>
                        <a:lnTo>
                          <a:pt x="22" y="2"/>
                        </a:lnTo>
                        <a:lnTo>
                          <a:pt x="28" y="2"/>
                        </a:lnTo>
                        <a:lnTo>
                          <a:pt x="33" y="2"/>
                        </a:lnTo>
                        <a:lnTo>
                          <a:pt x="37" y="2"/>
                        </a:lnTo>
                        <a:lnTo>
                          <a:pt x="44" y="0"/>
                        </a:lnTo>
                        <a:lnTo>
                          <a:pt x="48" y="2"/>
                        </a:lnTo>
                        <a:lnTo>
                          <a:pt x="53" y="2"/>
                        </a:lnTo>
                        <a:lnTo>
                          <a:pt x="58" y="2"/>
                        </a:lnTo>
                        <a:lnTo>
                          <a:pt x="62" y="3"/>
                        </a:lnTo>
                        <a:lnTo>
                          <a:pt x="67" y="5"/>
                        </a:lnTo>
                        <a:lnTo>
                          <a:pt x="72" y="6"/>
                        </a:lnTo>
                        <a:lnTo>
                          <a:pt x="76" y="8"/>
                        </a:lnTo>
                        <a:lnTo>
                          <a:pt x="81" y="11"/>
                        </a:lnTo>
                        <a:lnTo>
                          <a:pt x="81" y="13"/>
                        </a:lnTo>
                        <a:lnTo>
                          <a:pt x="80" y="14"/>
                        </a:lnTo>
                        <a:lnTo>
                          <a:pt x="80" y="16"/>
                        </a:lnTo>
                        <a:lnTo>
                          <a:pt x="78" y="17"/>
                        </a:lnTo>
                        <a:lnTo>
                          <a:pt x="78" y="19"/>
                        </a:lnTo>
                        <a:lnTo>
                          <a:pt x="78" y="20"/>
                        </a:lnTo>
                        <a:lnTo>
                          <a:pt x="80" y="22"/>
                        </a:lnTo>
                        <a:lnTo>
                          <a:pt x="81" y="22"/>
                        </a:lnTo>
                        <a:lnTo>
                          <a:pt x="83" y="22"/>
                        </a:lnTo>
                        <a:lnTo>
                          <a:pt x="84" y="22"/>
                        </a:lnTo>
                        <a:lnTo>
                          <a:pt x="87" y="22"/>
                        </a:lnTo>
                        <a:lnTo>
                          <a:pt x="89" y="22"/>
                        </a:lnTo>
                        <a:lnTo>
                          <a:pt x="92" y="22"/>
                        </a:lnTo>
                        <a:lnTo>
                          <a:pt x="95" y="22"/>
                        </a:lnTo>
                        <a:lnTo>
                          <a:pt x="97" y="22"/>
                        </a:lnTo>
                        <a:lnTo>
                          <a:pt x="100" y="22"/>
                        </a:lnTo>
                        <a:lnTo>
                          <a:pt x="103" y="22"/>
                        </a:lnTo>
                        <a:lnTo>
                          <a:pt x="104" y="22"/>
                        </a:lnTo>
                        <a:lnTo>
                          <a:pt x="108" y="23"/>
                        </a:lnTo>
                        <a:lnTo>
                          <a:pt x="109" y="23"/>
                        </a:lnTo>
                        <a:lnTo>
                          <a:pt x="112" y="25"/>
                        </a:lnTo>
                        <a:lnTo>
                          <a:pt x="114" y="25"/>
                        </a:lnTo>
                        <a:lnTo>
                          <a:pt x="115" y="27"/>
                        </a:lnTo>
                        <a:lnTo>
                          <a:pt x="119" y="28"/>
                        </a:lnTo>
                        <a:lnTo>
                          <a:pt x="120" y="30"/>
                        </a:lnTo>
                        <a:lnTo>
                          <a:pt x="122" y="31"/>
                        </a:lnTo>
                        <a:lnTo>
                          <a:pt x="119" y="33"/>
                        </a:lnTo>
                        <a:lnTo>
                          <a:pt x="117" y="31"/>
                        </a:lnTo>
                        <a:lnTo>
                          <a:pt x="114" y="30"/>
                        </a:lnTo>
                        <a:lnTo>
                          <a:pt x="112" y="28"/>
                        </a:lnTo>
                        <a:lnTo>
                          <a:pt x="111" y="27"/>
                        </a:lnTo>
                        <a:lnTo>
                          <a:pt x="109" y="27"/>
                        </a:lnTo>
                        <a:lnTo>
                          <a:pt x="106" y="25"/>
                        </a:lnTo>
                        <a:lnTo>
                          <a:pt x="104" y="25"/>
                        </a:lnTo>
                        <a:lnTo>
                          <a:pt x="101" y="23"/>
                        </a:lnTo>
                        <a:lnTo>
                          <a:pt x="100" y="23"/>
                        </a:lnTo>
                        <a:lnTo>
                          <a:pt x="97" y="23"/>
                        </a:lnTo>
                        <a:lnTo>
                          <a:pt x="94" y="23"/>
                        </a:lnTo>
                        <a:lnTo>
                          <a:pt x="92" y="23"/>
                        </a:lnTo>
                        <a:lnTo>
                          <a:pt x="89" y="23"/>
                        </a:lnTo>
                        <a:lnTo>
                          <a:pt x="86" y="23"/>
                        </a:lnTo>
                        <a:lnTo>
                          <a:pt x="84" y="23"/>
                        </a:lnTo>
                        <a:lnTo>
                          <a:pt x="81" y="23"/>
                        </a:lnTo>
                        <a:lnTo>
                          <a:pt x="80" y="23"/>
                        </a:lnTo>
                        <a:lnTo>
                          <a:pt x="78" y="23"/>
                        </a:lnTo>
                        <a:lnTo>
                          <a:pt x="76" y="23"/>
                        </a:lnTo>
                        <a:lnTo>
                          <a:pt x="75" y="23"/>
                        </a:lnTo>
                        <a:lnTo>
                          <a:pt x="75" y="22"/>
                        </a:lnTo>
                        <a:lnTo>
                          <a:pt x="75" y="19"/>
                        </a:lnTo>
                        <a:lnTo>
                          <a:pt x="76" y="17"/>
                        </a:lnTo>
                        <a:lnTo>
                          <a:pt x="76" y="16"/>
                        </a:lnTo>
                        <a:lnTo>
                          <a:pt x="78" y="13"/>
                        </a:lnTo>
                        <a:lnTo>
                          <a:pt x="76" y="13"/>
                        </a:lnTo>
                        <a:lnTo>
                          <a:pt x="76" y="11"/>
                        </a:lnTo>
                        <a:lnTo>
                          <a:pt x="73" y="9"/>
                        </a:lnTo>
                        <a:lnTo>
                          <a:pt x="69" y="6"/>
                        </a:lnTo>
                        <a:lnTo>
                          <a:pt x="64" y="5"/>
                        </a:lnTo>
                        <a:lnTo>
                          <a:pt x="59" y="5"/>
                        </a:lnTo>
                        <a:lnTo>
                          <a:pt x="55" y="3"/>
                        </a:lnTo>
                        <a:lnTo>
                          <a:pt x="48" y="3"/>
                        </a:lnTo>
                        <a:lnTo>
                          <a:pt x="44" y="2"/>
                        </a:lnTo>
                        <a:lnTo>
                          <a:pt x="39" y="2"/>
                        </a:lnTo>
                        <a:lnTo>
                          <a:pt x="34" y="3"/>
                        </a:lnTo>
                        <a:lnTo>
                          <a:pt x="30" y="3"/>
                        </a:lnTo>
                        <a:lnTo>
                          <a:pt x="23" y="3"/>
                        </a:lnTo>
                        <a:lnTo>
                          <a:pt x="19" y="3"/>
                        </a:lnTo>
                        <a:lnTo>
                          <a:pt x="14" y="5"/>
                        </a:lnTo>
                        <a:lnTo>
                          <a:pt x="9" y="5"/>
                        </a:lnTo>
                        <a:lnTo>
                          <a:pt x="5" y="5"/>
                        </a:lnTo>
                        <a:lnTo>
                          <a:pt x="0" y="6"/>
                        </a:lnTo>
                        <a:lnTo>
                          <a:pt x="3"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3" name="Google Shape;2113;p9"/>
                  <p:cNvSpPr/>
                  <p:nvPr/>
                </p:nvSpPr>
                <p:spPr>
                  <a:xfrm>
                    <a:off x="3202" y="1535"/>
                    <a:ext cx="145" cy="78"/>
                  </a:xfrm>
                  <a:custGeom>
                    <a:rect b="b" l="l" r="r" t="t"/>
                    <a:pathLst>
                      <a:path extrusionOk="0" h="78" w="145">
                        <a:moveTo>
                          <a:pt x="52" y="5"/>
                        </a:moveTo>
                        <a:lnTo>
                          <a:pt x="16" y="5"/>
                        </a:lnTo>
                        <a:lnTo>
                          <a:pt x="14" y="5"/>
                        </a:lnTo>
                        <a:lnTo>
                          <a:pt x="14" y="6"/>
                        </a:lnTo>
                        <a:lnTo>
                          <a:pt x="13" y="6"/>
                        </a:lnTo>
                        <a:lnTo>
                          <a:pt x="13" y="8"/>
                        </a:lnTo>
                        <a:lnTo>
                          <a:pt x="11" y="10"/>
                        </a:lnTo>
                        <a:lnTo>
                          <a:pt x="10" y="13"/>
                        </a:lnTo>
                        <a:lnTo>
                          <a:pt x="8" y="14"/>
                        </a:lnTo>
                        <a:lnTo>
                          <a:pt x="7" y="17"/>
                        </a:lnTo>
                        <a:lnTo>
                          <a:pt x="5" y="20"/>
                        </a:lnTo>
                        <a:lnTo>
                          <a:pt x="5" y="24"/>
                        </a:lnTo>
                        <a:lnTo>
                          <a:pt x="3" y="27"/>
                        </a:lnTo>
                        <a:lnTo>
                          <a:pt x="2" y="28"/>
                        </a:lnTo>
                        <a:lnTo>
                          <a:pt x="2" y="30"/>
                        </a:lnTo>
                        <a:lnTo>
                          <a:pt x="2" y="31"/>
                        </a:lnTo>
                        <a:lnTo>
                          <a:pt x="0" y="33"/>
                        </a:lnTo>
                        <a:lnTo>
                          <a:pt x="2" y="33"/>
                        </a:lnTo>
                        <a:lnTo>
                          <a:pt x="2" y="36"/>
                        </a:lnTo>
                        <a:lnTo>
                          <a:pt x="3" y="39"/>
                        </a:lnTo>
                        <a:lnTo>
                          <a:pt x="7" y="42"/>
                        </a:lnTo>
                        <a:lnTo>
                          <a:pt x="10" y="47"/>
                        </a:lnTo>
                        <a:lnTo>
                          <a:pt x="13" y="52"/>
                        </a:lnTo>
                        <a:lnTo>
                          <a:pt x="16" y="56"/>
                        </a:lnTo>
                        <a:lnTo>
                          <a:pt x="21" y="59"/>
                        </a:lnTo>
                        <a:lnTo>
                          <a:pt x="24" y="63"/>
                        </a:lnTo>
                        <a:lnTo>
                          <a:pt x="28" y="66"/>
                        </a:lnTo>
                        <a:lnTo>
                          <a:pt x="31" y="69"/>
                        </a:lnTo>
                        <a:lnTo>
                          <a:pt x="33" y="70"/>
                        </a:lnTo>
                        <a:lnTo>
                          <a:pt x="36" y="72"/>
                        </a:lnTo>
                        <a:lnTo>
                          <a:pt x="38" y="73"/>
                        </a:lnTo>
                        <a:lnTo>
                          <a:pt x="39" y="73"/>
                        </a:lnTo>
                        <a:lnTo>
                          <a:pt x="56" y="73"/>
                        </a:lnTo>
                        <a:lnTo>
                          <a:pt x="58" y="75"/>
                        </a:lnTo>
                        <a:lnTo>
                          <a:pt x="60" y="77"/>
                        </a:lnTo>
                        <a:lnTo>
                          <a:pt x="63" y="78"/>
                        </a:lnTo>
                        <a:lnTo>
                          <a:pt x="66" y="78"/>
                        </a:lnTo>
                        <a:lnTo>
                          <a:pt x="69" y="78"/>
                        </a:lnTo>
                        <a:lnTo>
                          <a:pt x="72" y="78"/>
                        </a:lnTo>
                        <a:lnTo>
                          <a:pt x="75" y="78"/>
                        </a:lnTo>
                        <a:lnTo>
                          <a:pt x="78" y="77"/>
                        </a:lnTo>
                        <a:lnTo>
                          <a:pt x="80" y="75"/>
                        </a:lnTo>
                        <a:lnTo>
                          <a:pt x="81" y="75"/>
                        </a:lnTo>
                        <a:lnTo>
                          <a:pt x="81" y="73"/>
                        </a:lnTo>
                        <a:lnTo>
                          <a:pt x="81" y="72"/>
                        </a:lnTo>
                        <a:lnTo>
                          <a:pt x="83" y="72"/>
                        </a:lnTo>
                        <a:lnTo>
                          <a:pt x="85" y="72"/>
                        </a:lnTo>
                        <a:lnTo>
                          <a:pt x="86" y="72"/>
                        </a:lnTo>
                        <a:lnTo>
                          <a:pt x="88" y="72"/>
                        </a:lnTo>
                        <a:lnTo>
                          <a:pt x="91" y="70"/>
                        </a:lnTo>
                        <a:lnTo>
                          <a:pt x="94" y="70"/>
                        </a:lnTo>
                        <a:lnTo>
                          <a:pt x="97" y="70"/>
                        </a:lnTo>
                        <a:lnTo>
                          <a:pt x="100" y="70"/>
                        </a:lnTo>
                        <a:lnTo>
                          <a:pt x="103" y="69"/>
                        </a:lnTo>
                        <a:lnTo>
                          <a:pt x="106" y="69"/>
                        </a:lnTo>
                        <a:lnTo>
                          <a:pt x="111" y="67"/>
                        </a:lnTo>
                        <a:lnTo>
                          <a:pt x="114" y="67"/>
                        </a:lnTo>
                        <a:lnTo>
                          <a:pt x="117" y="66"/>
                        </a:lnTo>
                        <a:lnTo>
                          <a:pt x="120" y="66"/>
                        </a:lnTo>
                        <a:lnTo>
                          <a:pt x="125" y="64"/>
                        </a:lnTo>
                        <a:lnTo>
                          <a:pt x="130" y="63"/>
                        </a:lnTo>
                        <a:lnTo>
                          <a:pt x="136" y="61"/>
                        </a:lnTo>
                        <a:lnTo>
                          <a:pt x="139" y="59"/>
                        </a:lnTo>
                        <a:lnTo>
                          <a:pt x="142" y="58"/>
                        </a:lnTo>
                        <a:lnTo>
                          <a:pt x="144" y="56"/>
                        </a:lnTo>
                        <a:lnTo>
                          <a:pt x="145" y="56"/>
                        </a:lnTo>
                        <a:lnTo>
                          <a:pt x="145" y="55"/>
                        </a:lnTo>
                        <a:lnTo>
                          <a:pt x="144" y="56"/>
                        </a:lnTo>
                        <a:lnTo>
                          <a:pt x="142" y="56"/>
                        </a:lnTo>
                        <a:lnTo>
                          <a:pt x="141" y="56"/>
                        </a:lnTo>
                        <a:lnTo>
                          <a:pt x="138" y="58"/>
                        </a:lnTo>
                        <a:lnTo>
                          <a:pt x="134" y="58"/>
                        </a:lnTo>
                        <a:lnTo>
                          <a:pt x="130" y="59"/>
                        </a:lnTo>
                        <a:lnTo>
                          <a:pt x="125" y="61"/>
                        </a:lnTo>
                        <a:lnTo>
                          <a:pt x="120" y="61"/>
                        </a:lnTo>
                        <a:lnTo>
                          <a:pt x="114" y="63"/>
                        </a:lnTo>
                        <a:lnTo>
                          <a:pt x="108" y="64"/>
                        </a:lnTo>
                        <a:lnTo>
                          <a:pt x="102" y="64"/>
                        </a:lnTo>
                        <a:lnTo>
                          <a:pt x="95" y="66"/>
                        </a:lnTo>
                        <a:lnTo>
                          <a:pt x="88" y="66"/>
                        </a:lnTo>
                        <a:lnTo>
                          <a:pt x="80" y="67"/>
                        </a:lnTo>
                        <a:lnTo>
                          <a:pt x="72" y="67"/>
                        </a:lnTo>
                        <a:lnTo>
                          <a:pt x="64" y="67"/>
                        </a:lnTo>
                        <a:lnTo>
                          <a:pt x="58" y="67"/>
                        </a:lnTo>
                        <a:lnTo>
                          <a:pt x="53" y="69"/>
                        </a:lnTo>
                        <a:lnTo>
                          <a:pt x="49" y="69"/>
                        </a:lnTo>
                        <a:lnTo>
                          <a:pt x="46" y="69"/>
                        </a:lnTo>
                        <a:lnTo>
                          <a:pt x="42" y="69"/>
                        </a:lnTo>
                        <a:lnTo>
                          <a:pt x="41" y="69"/>
                        </a:lnTo>
                        <a:lnTo>
                          <a:pt x="39" y="69"/>
                        </a:lnTo>
                        <a:lnTo>
                          <a:pt x="39" y="70"/>
                        </a:lnTo>
                        <a:lnTo>
                          <a:pt x="41" y="70"/>
                        </a:lnTo>
                        <a:lnTo>
                          <a:pt x="50" y="56"/>
                        </a:lnTo>
                        <a:lnTo>
                          <a:pt x="52" y="56"/>
                        </a:lnTo>
                        <a:lnTo>
                          <a:pt x="53" y="56"/>
                        </a:lnTo>
                        <a:lnTo>
                          <a:pt x="56" y="56"/>
                        </a:lnTo>
                        <a:lnTo>
                          <a:pt x="60" y="56"/>
                        </a:lnTo>
                        <a:lnTo>
                          <a:pt x="63" y="58"/>
                        </a:lnTo>
                        <a:lnTo>
                          <a:pt x="67" y="58"/>
                        </a:lnTo>
                        <a:lnTo>
                          <a:pt x="72" y="58"/>
                        </a:lnTo>
                        <a:lnTo>
                          <a:pt x="77" y="58"/>
                        </a:lnTo>
                        <a:lnTo>
                          <a:pt x="81" y="56"/>
                        </a:lnTo>
                        <a:lnTo>
                          <a:pt x="85" y="56"/>
                        </a:lnTo>
                        <a:lnTo>
                          <a:pt x="89" y="56"/>
                        </a:lnTo>
                        <a:lnTo>
                          <a:pt x="94" y="55"/>
                        </a:lnTo>
                        <a:lnTo>
                          <a:pt x="97" y="55"/>
                        </a:lnTo>
                        <a:lnTo>
                          <a:pt x="100" y="55"/>
                        </a:lnTo>
                        <a:lnTo>
                          <a:pt x="102" y="53"/>
                        </a:lnTo>
                        <a:lnTo>
                          <a:pt x="103" y="53"/>
                        </a:lnTo>
                        <a:lnTo>
                          <a:pt x="102" y="53"/>
                        </a:lnTo>
                        <a:lnTo>
                          <a:pt x="100" y="53"/>
                        </a:lnTo>
                        <a:lnTo>
                          <a:pt x="97" y="53"/>
                        </a:lnTo>
                        <a:lnTo>
                          <a:pt x="95" y="53"/>
                        </a:lnTo>
                        <a:lnTo>
                          <a:pt x="92" y="53"/>
                        </a:lnTo>
                        <a:lnTo>
                          <a:pt x="89" y="53"/>
                        </a:lnTo>
                        <a:lnTo>
                          <a:pt x="86" y="53"/>
                        </a:lnTo>
                        <a:lnTo>
                          <a:pt x="83" y="53"/>
                        </a:lnTo>
                        <a:lnTo>
                          <a:pt x="80" y="53"/>
                        </a:lnTo>
                        <a:lnTo>
                          <a:pt x="77" y="53"/>
                        </a:lnTo>
                        <a:lnTo>
                          <a:pt x="74" y="53"/>
                        </a:lnTo>
                        <a:lnTo>
                          <a:pt x="70" y="53"/>
                        </a:lnTo>
                        <a:lnTo>
                          <a:pt x="67" y="53"/>
                        </a:lnTo>
                        <a:lnTo>
                          <a:pt x="66" y="53"/>
                        </a:lnTo>
                        <a:lnTo>
                          <a:pt x="64" y="53"/>
                        </a:lnTo>
                        <a:lnTo>
                          <a:pt x="61" y="53"/>
                        </a:lnTo>
                        <a:lnTo>
                          <a:pt x="58" y="53"/>
                        </a:lnTo>
                        <a:lnTo>
                          <a:pt x="55" y="52"/>
                        </a:lnTo>
                        <a:lnTo>
                          <a:pt x="53" y="52"/>
                        </a:lnTo>
                        <a:lnTo>
                          <a:pt x="52" y="52"/>
                        </a:lnTo>
                        <a:lnTo>
                          <a:pt x="50" y="52"/>
                        </a:lnTo>
                        <a:lnTo>
                          <a:pt x="50" y="50"/>
                        </a:lnTo>
                        <a:lnTo>
                          <a:pt x="49" y="50"/>
                        </a:lnTo>
                        <a:lnTo>
                          <a:pt x="38" y="67"/>
                        </a:lnTo>
                        <a:lnTo>
                          <a:pt x="36" y="67"/>
                        </a:lnTo>
                        <a:lnTo>
                          <a:pt x="35" y="66"/>
                        </a:lnTo>
                        <a:lnTo>
                          <a:pt x="33" y="64"/>
                        </a:lnTo>
                        <a:lnTo>
                          <a:pt x="30" y="61"/>
                        </a:lnTo>
                        <a:lnTo>
                          <a:pt x="25" y="58"/>
                        </a:lnTo>
                        <a:lnTo>
                          <a:pt x="22" y="55"/>
                        </a:lnTo>
                        <a:lnTo>
                          <a:pt x="17" y="50"/>
                        </a:lnTo>
                        <a:lnTo>
                          <a:pt x="13" y="45"/>
                        </a:lnTo>
                        <a:lnTo>
                          <a:pt x="10" y="41"/>
                        </a:lnTo>
                        <a:lnTo>
                          <a:pt x="8" y="38"/>
                        </a:lnTo>
                        <a:lnTo>
                          <a:pt x="7" y="34"/>
                        </a:lnTo>
                        <a:lnTo>
                          <a:pt x="5" y="33"/>
                        </a:lnTo>
                        <a:lnTo>
                          <a:pt x="7" y="33"/>
                        </a:lnTo>
                        <a:lnTo>
                          <a:pt x="14" y="11"/>
                        </a:lnTo>
                        <a:lnTo>
                          <a:pt x="16" y="13"/>
                        </a:lnTo>
                        <a:lnTo>
                          <a:pt x="16" y="14"/>
                        </a:lnTo>
                        <a:lnTo>
                          <a:pt x="17" y="17"/>
                        </a:lnTo>
                        <a:lnTo>
                          <a:pt x="19" y="19"/>
                        </a:lnTo>
                        <a:lnTo>
                          <a:pt x="22" y="22"/>
                        </a:lnTo>
                        <a:lnTo>
                          <a:pt x="25" y="27"/>
                        </a:lnTo>
                        <a:lnTo>
                          <a:pt x="28" y="31"/>
                        </a:lnTo>
                        <a:lnTo>
                          <a:pt x="33" y="34"/>
                        </a:lnTo>
                        <a:lnTo>
                          <a:pt x="36" y="38"/>
                        </a:lnTo>
                        <a:lnTo>
                          <a:pt x="39" y="41"/>
                        </a:lnTo>
                        <a:lnTo>
                          <a:pt x="41" y="44"/>
                        </a:lnTo>
                        <a:lnTo>
                          <a:pt x="44" y="45"/>
                        </a:lnTo>
                        <a:lnTo>
                          <a:pt x="44" y="47"/>
                        </a:lnTo>
                        <a:lnTo>
                          <a:pt x="46" y="47"/>
                        </a:lnTo>
                        <a:lnTo>
                          <a:pt x="44" y="47"/>
                        </a:lnTo>
                        <a:lnTo>
                          <a:pt x="42" y="45"/>
                        </a:lnTo>
                        <a:lnTo>
                          <a:pt x="41" y="42"/>
                        </a:lnTo>
                        <a:lnTo>
                          <a:pt x="38" y="39"/>
                        </a:lnTo>
                        <a:lnTo>
                          <a:pt x="35" y="36"/>
                        </a:lnTo>
                        <a:lnTo>
                          <a:pt x="33" y="31"/>
                        </a:lnTo>
                        <a:lnTo>
                          <a:pt x="30" y="28"/>
                        </a:lnTo>
                        <a:lnTo>
                          <a:pt x="27" y="24"/>
                        </a:lnTo>
                        <a:lnTo>
                          <a:pt x="25" y="20"/>
                        </a:lnTo>
                        <a:lnTo>
                          <a:pt x="24" y="17"/>
                        </a:lnTo>
                        <a:lnTo>
                          <a:pt x="22" y="14"/>
                        </a:lnTo>
                        <a:lnTo>
                          <a:pt x="21" y="13"/>
                        </a:lnTo>
                        <a:lnTo>
                          <a:pt x="19" y="11"/>
                        </a:lnTo>
                        <a:lnTo>
                          <a:pt x="19" y="10"/>
                        </a:lnTo>
                        <a:lnTo>
                          <a:pt x="17" y="8"/>
                        </a:lnTo>
                        <a:lnTo>
                          <a:pt x="49" y="8"/>
                        </a:lnTo>
                        <a:lnTo>
                          <a:pt x="50" y="14"/>
                        </a:lnTo>
                        <a:lnTo>
                          <a:pt x="52" y="13"/>
                        </a:lnTo>
                        <a:lnTo>
                          <a:pt x="53" y="10"/>
                        </a:lnTo>
                        <a:lnTo>
                          <a:pt x="55" y="6"/>
                        </a:lnTo>
                        <a:lnTo>
                          <a:pt x="58" y="3"/>
                        </a:lnTo>
                        <a:lnTo>
                          <a:pt x="60" y="0"/>
                        </a:lnTo>
                        <a:lnTo>
                          <a:pt x="52"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4" name="Google Shape;2114;p9"/>
                  <p:cNvSpPr/>
                  <p:nvPr/>
                </p:nvSpPr>
                <p:spPr>
                  <a:xfrm>
                    <a:off x="3265" y="1537"/>
                    <a:ext cx="22" cy="36"/>
                  </a:xfrm>
                  <a:custGeom>
                    <a:rect b="b" l="l" r="r" t="t"/>
                    <a:pathLst>
                      <a:path extrusionOk="0" h="36" w="22">
                        <a:moveTo>
                          <a:pt x="0" y="0"/>
                        </a:moveTo>
                        <a:lnTo>
                          <a:pt x="0" y="0"/>
                        </a:lnTo>
                        <a:lnTo>
                          <a:pt x="0" y="1"/>
                        </a:lnTo>
                        <a:lnTo>
                          <a:pt x="0" y="3"/>
                        </a:lnTo>
                        <a:lnTo>
                          <a:pt x="1" y="4"/>
                        </a:lnTo>
                        <a:lnTo>
                          <a:pt x="1" y="6"/>
                        </a:lnTo>
                        <a:lnTo>
                          <a:pt x="3" y="9"/>
                        </a:lnTo>
                        <a:lnTo>
                          <a:pt x="6" y="12"/>
                        </a:lnTo>
                        <a:lnTo>
                          <a:pt x="9" y="15"/>
                        </a:lnTo>
                        <a:lnTo>
                          <a:pt x="11" y="18"/>
                        </a:lnTo>
                        <a:lnTo>
                          <a:pt x="14" y="20"/>
                        </a:lnTo>
                        <a:lnTo>
                          <a:pt x="17" y="23"/>
                        </a:lnTo>
                        <a:lnTo>
                          <a:pt x="18" y="23"/>
                        </a:lnTo>
                        <a:lnTo>
                          <a:pt x="20" y="25"/>
                        </a:lnTo>
                        <a:lnTo>
                          <a:pt x="20" y="26"/>
                        </a:lnTo>
                        <a:lnTo>
                          <a:pt x="22" y="26"/>
                        </a:lnTo>
                        <a:lnTo>
                          <a:pt x="12" y="36"/>
                        </a:lnTo>
                        <a:lnTo>
                          <a:pt x="14" y="26"/>
                        </a:lnTo>
                        <a:lnTo>
                          <a:pt x="12" y="25"/>
                        </a:lnTo>
                        <a:lnTo>
                          <a:pt x="11" y="23"/>
                        </a:lnTo>
                        <a:lnTo>
                          <a:pt x="9" y="22"/>
                        </a:lnTo>
                        <a:lnTo>
                          <a:pt x="7" y="20"/>
                        </a:lnTo>
                        <a:lnTo>
                          <a:pt x="6" y="17"/>
                        </a:lnTo>
                        <a:lnTo>
                          <a:pt x="4" y="15"/>
                        </a:lnTo>
                        <a:lnTo>
                          <a:pt x="3" y="12"/>
                        </a:lnTo>
                        <a:lnTo>
                          <a:pt x="0" y="8"/>
                        </a:lnTo>
                        <a:lnTo>
                          <a:pt x="0" y="3"/>
                        </a:lnTo>
                        <a:lnTo>
                          <a:pt x="0" y="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5" name="Google Shape;2115;p9"/>
                  <p:cNvSpPr/>
                  <p:nvPr/>
                </p:nvSpPr>
                <p:spPr>
                  <a:xfrm>
                    <a:off x="3266" y="1534"/>
                    <a:ext cx="63" cy="42"/>
                  </a:xfrm>
                  <a:custGeom>
                    <a:rect b="b" l="l" r="r" t="t"/>
                    <a:pathLst>
                      <a:path extrusionOk="0" h="42" w="63">
                        <a:moveTo>
                          <a:pt x="0" y="0"/>
                        </a:moveTo>
                        <a:lnTo>
                          <a:pt x="0" y="0"/>
                        </a:lnTo>
                        <a:lnTo>
                          <a:pt x="3" y="0"/>
                        </a:lnTo>
                        <a:lnTo>
                          <a:pt x="5" y="0"/>
                        </a:lnTo>
                        <a:lnTo>
                          <a:pt x="8" y="0"/>
                        </a:lnTo>
                        <a:lnTo>
                          <a:pt x="13" y="1"/>
                        </a:lnTo>
                        <a:lnTo>
                          <a:pt x="16" y="1"/>
                        </a:lnTo>
                        <a:lnTo>
                          <a:pt x="22" y="1"/>
                        </a:lnTo>
                        <a:lnTo>
                          <a:pt x="27" y="3"/>
                        </a:lnTo>
                        <a:lnTo>
                          <a:pt x="31" y="4"/>
                        </a:lnTo>
                        <a:lnTo>
                          <a:pt x="36" y="6"/>
                        </a:lnTo>
                        <a:lnTo>
                          <a:pt x="41" y="7"/>
                        </a:lnTo>
                        <a:lnTo>
                          <a:pt x="45" y="9"/>
                        </a:lnTo>
                        <a:lnTo>
                          <a:pt x="50" y="12"/>
                        </a:lnTo>
                        <a:lnTo>
                          <a:pt x="53" y="14"/>
                        </a:lnTo>
                        <a:lnTo>
                          <a:pt x="56" y="17"/>
                        </a:lnTo>
                        <a:lnTo>
                          <a:pt x="59" y="21"/>
                        </a:lnTo>
                        <a:lnTo>
                          <a:pt x="61" y="28"/>
                        </a:lnTo>
                        <a:lnTo>
                          <a:pt x="63" y="32"/>
                        </a:lnTo>
                        <a:lnTo>
                          <a:pt x="63" y="35"/>
                        </a:lnTo>
                        <a:lnTo>
                          <a:pt x="61" y="37"/>
                        </a:lnTo>
                        <a:lnTo>
                          <a:pt x="58" y="39"/>
                        </a:lnTo>
                        <a:lnTo>
                          <a:pt x="56" y="39"/>
                        </a:lnTo>
                        <a:lnTo>
                          <a:pt x="55" y="39"/>
                        </a:lnTo>
                        <a:lnTo>
                          <a:pt x="52" y="39"/>
                        </a:lnTo>
                        <a:lnTo>
                          <a:pt x="49" y="40"/>
                        </a:lnTo>
                        <a:lnTo>
                          <a:pt x="45" y="40"/>
                        </a:lnTo>
                        <a:lnTo>
                          <a:pt x="42" y="40"/>
                        </a:lnTo>
                        <a:lnTo>
                          <a:pt x="38" y="40"/>
                        </a:lnTo>
                        <a:lnTo>
                          <a:pt x="33" y="42"/>
                        </a:lnTo>
                        <a:lnTo>
                          <a:pt x="30" y="42"/>
                        </a:lnTo>
                        <a:lnTo>
                          <a:pt x="27" y="42"/>
                        </a:lnTo>
                        <a:lnTo>
                          <a:pt x="22" y="42"/>
                        </a:lnTo>
                        <a:lnTo>
                          <a:pt x="21" y="40"/>
                        </a:lnTo>
                        <a:lnTo>
                          <a:pt x="17" y="40"/>
                        </a:lnTo>
                        <a:lnTo>
                          <a:pt x="14" y="40"/>
                        </a:lnTo>
                        <a:lnTo>
                          <a:pt x="13" y="40"/>
                        </a:lnTo>
                        <a:lnTo>
                          <a:pt x="11" y="40"/>
                        </a:lnTo>
                        <a:lnTo>
                          <a:pt x="13" y="40"/>
                        </a:lnTo>
                        <a:lnTo>
                          <a:pt x="14" y="40"/>
                        </a:lnTo>
                        <a:lnTo>
                          <a:pt x="16" y="40"/>
                        </a:lnTo>
                        <a:lnTo>
                          <a:pt x="19" y="40"/>
                        </a:lnTo>
                        <a:lnTo>
                          <a:pt x="22" y="39"/>
                        </a:lnTo>
                        <a:lnTo>
                          <a:pt x="25" y="39"/>
                        </a:lnTo>
                        <a:lnTo>
                          <a:pt x="28" y="39"/>
                        </a:lnTo>
                        <a:lnTo>
                          <a:pt x="31" y="39"/>
                        </a:lnTo>
                        <a:lnTo>
                          <a:pt x="36" y="39"/>
                        </a:lnTo>
                        <a:lnTo>
                          <a:pt x="39" y="39"/>
                        </a:lnTo>
                        <a:lnTo>
                          <a:pt x="42" y="39"/>
                        </a:lnTo>
                        <a:lnTo>
                          <a:pt x="45" y="37"/>
                        </a:lnTo>
                        <a:lnTo>
                          <a:pt x="47" y="37"/>
                        </a:lnTo>
                        <a:lnTo>
                          <a:pt x="50" y="37"/>
                        </a:lnTo>
                        <a:lnTo>
                          <a:pt x="52" y="37"/>
                        </a:lnTo>
                        <a:lnTo>
                          <a:pt x="53" y="35"/>
                        </a:lnTo>
                        <a:lnTo>
                          <a:pt x="56" y="34"/>
                        </a:lnTo>
                        <a:lnTo>
                          <a:pt x="58" y="32"/>
                        </a:lnTo>
                        <a:lnTo>
                          <a:pt x="58" y="31"/>
                        </a:lnTo>
                        <a:lnTo>
                          <a:pt x="59" y="31"/>
                        </a:lnTo>
                        <a:lnTo>
                          <a:pt x="58" y="29"/>
                        </a:lnTo>
                        <a:lnTo>
                          <a:pt x="55" y="29"/>
                        </a:lnTo>
                        <a:lnTo>
                          <a:pt x="50" y="29"/>
                        </a:lnTo>
                        <a:lnTo>
                          <a:pt x="45" y="29"/>
                        </a:lnTo>
                        <a:lnTo>
                          <a:pt x="41" y="28"/>
                        </a:lnTo>
                        <a:lnTo>
                          <a:pt x="36" y="28"/>
                        </a:lnTo>
                        <a:lnTo>
                          <a:pt x="31" y="28"/>
                        </a:lnTo>
                        <a:lnTo>
                          <a:pt x="28" y="28"/>
                        </a:lnTo>
                        <a:lnTo>
                          <a:pt x="27" y="28"/>
                        </a:lnTo>
                        <a:lnTo>
                          <a:pt x="25" y="28"/>
                        </a:lnTo>
                        <a:lnTo>
                          <a:pt x="24" y="28"/>
                        </a:lnTo>
                        <a:lnTo>
                          <a:pt x="25" y="28"/>
                        </a:lnTo>
                        <a:lnTo>
                          <a:pt x="27" y="28"/>
                        </a:lnTo>
                        <a:lnTo>
                          <a:pt x="30" y="26"/>
                        </a:lnTo>
                        <a:lnTo>
                          <a:pt x="33" y="26"/>
                        </a:lnTo>
                        <a:lnTo>
                          <a:pt x="36" y="26"/>
                        </a:lnTo>
                        <a:lnTo>
                          <a:pt x="39" y="25"/>
                        </a:lnTo>
                        <a:lnTo>
                          <a:pt x="44" y="25"/>
                        </a:lnTo>
                        <a:lnTo>
                          <a:pt x="47" y="25"/>
                        </a:lnTo>
                        <a:lnTo>
                          <a:pt x="49" y="26"/>
                        </a:lnTo>
                        <a:lnTo>
                          <a:pt x="52" y="26"/>
                        </a:lnTo>
                        <a:lnTo>
                          <a:pt x="53" y="26"/>
                        </a:lnTo>
                        <a:lnTo>
                          <a:pt x="55" y="26"/>
                        </a:lnTo>
                        <a:lnTo>
                          <a:pt x="56" y="26"/>
                        </a:lnTo>
                        <a:lnTo>
                          <a:pt x="58" y="28"/>
                        </a:lnTo>
                        <a:lnTo>
                          <a:pt x="58" y="26"/>
                        </a:lnTo>
                        <a:lnTo>
                          <a:pt x="56" y="26"/>
                        </a:lnTo>
                        <a:lnTo>
                          <a:pt x="56" y="25"/>
                        </a:lnTo>
                        <a:lnTo>
                          <a:pt x="55" y="21"/>
                        </a:lnTo>
                        <a:lnTo>
                          <a:pt x="53" y="20"/>
                        </a:lnTo>
                        <a:lnTo>
                          <a:pt x="50" y="17"/>
                        </a:lnTo>
                        <a:lnTo>
                          <a:pt x="45" y="14"/>
                        </a:lnTo>
                        <a:lnTo>
                          <a:pt x="39" y="11"/>
                        </a:lnTo>
                        <a:lnTo>
                          <a:pt x="35" y="9"/>
                        </a:lnTo>
                        <a:lnTo>
                          <a:pt x="31" y="7"/>
                        </a:lnTo>
                        <a:lnTo>
                          <a:pt x="28" y="6"/>
                        </a:lnTo>
                        <a:lnTo>
                          <a:pt x="25" y="4"/>
                        </a:lnTo>
                        <a:lnTo>
                          <a:pt x="22" y="4"/>
                        </a:lnTo>
                        <a:lnTo>
                          <a:pt x="19" y="3"/>
                        </a:lnTo>
                        <a:lnTo>
                          <a:pt x="16" y="3"/>
                        </a:lnTo>
                        <a:lnTo>
                          <a:pt x="13" y="1"/>
                        </a:lnTo>
                        <a:lnTo>
                          <a:pt x="10" y="1"/>
                        </a:lnTo>
                        <a:lnTo>
                          <a:pt x="8" y="1"/>
                        </a:lnTo>
                        <a:lnTo>
                          <a:pt x="5" y="0"/>
                        </a:lnTo>
                        <a:lnTo>
                          <a:pt x="3" y="0"/>
                        </a:lnTo>
                        <a:lnTo>
                          <a:pt x="2"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6" name="Google Shape;2116;p9"/>
                  <p:cNvSpPr/>
                  <p:nvPr/>
                </p:nvSpPr>
                <p:spPr>
                  <a:xfrm>
                    <a:off x="3201" y="1532"/>
                    <a:ext cx="23" cy="14"/>
                  </a:xfrm>
                  <a:custGeom>
                    <a:rect b="b" l="l" r="r" t="t"/>
                    <a:pathLst>
                      <a:path extrusionOk="0" h="14" w="23">
                        <a:moveTo>
                          <a:pt x="23" y="2"/>
                        </a:moveTo>
                        <a:lnTo>
                          <a:pt x="23" y="0"/>
                        </a:lnTo>
                        <a:lnTo>
                          <a:pt x="22" y="0"/>
                        </a:lnTo>
                        <a:lnTo>
                          <a:pt x="20" y="0"/>
                        </a:lnTo>
                        <a:lnTo>
                          <a:pt x="17" y="0"/>
                        </a:lnTo>
                        <a:lnTo>
                          <a:pt x="14" y="0"/>
                        </a:lnTo>
                        <a:lnTo>
                          <a:pt x="12" y="0"/>
                        </a:lnTo>
                        <a:lnTo>
                          <a:pt x="9" y="0"/>
                        </a:lnTo>
                        <a:lnTo>
                          <a:pt x="8" y="2"/>
                        </a:lnTo>
                        <a:lnTo>
                          <a:pt x="6" y="3"/>
                        </a:lnTo>
                        <a:lnTo>
                          <a:pt x="4" y="5"/>
                        </a:lnTo>
                        <a:lnTo>
                          <a:pt x="3" y="6"/>
                        </a:lnTo>
                        <a:lnTo>
                          <a:pt x="1" y="9"/>
                        </a:lnTo>
                        <a:lnTo>
                          <a:pt x="1" y="11"/>
                        </a:lnTo>
                        <a:lnTo>
                          <a:pt x="0" y="13"/>
                        </a:lnTo>
                        <a:lnTo>
                          <a:pt x="0" y="14"/>
                        </a:lnTo>
                        <a:lnTo>
                          <a:pt x="0" y="13"/>
                        </a:lnTo>
                        <a:lnTo>
                          <a:pt x="1" y="11"/>
                        </a:lnTo>
                        <a:lnTo>
                          <a:pt x="3" y="9"/>
                        </a:lnTo>
                        <a:lnTo>
                          <a:pt x="4" y="8"/>
                        </a:lnTo>
                        <a:lnTo>
                          <a:pt x="4" y="6"/>
                        </a:lnTo>
                        <a:lnTo>
                          <a:pt x="8" y="5"/>
                        </a:lnTo>
                        <a:lnTo>
                          <a:pt x="9" y="3"/>
                        </a:lnTo>
                        <a:lnTo>
                          <a:pt x="12" y="3"/>
                        </a:lnTo>
                        <a:lnTo>
                          <a:pt x="15" y="2"/>
                        </a:lnTo>
                        <a:lnTo>
                          <a:pt x="17" y="2"/>
                        </a:lnTo>
                        <a:lnTo>
                          <a:pt x="18" y="2"/>
                        </a:lnTo>
                        <a:lnTo>
                          <a:pt x="20" y="2"/>
                        </a:lnTo>
                        <a:lnTo>
                          <a:pt x="22" y="2"/>
                        </a:lnTo>
                        <a:lnTo>
                          <a:pt x="2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7" name="Google Shape;2117;p9"/>
                  <p:cNvSpPr/>
                  <p:nvPr/>
                </p:nvSpPr>
                <p:spPr>
                  <a:xfrm>
                    <a:off x="3223" y="1605"/>
                    <a:ext cx="35" cy="13"/>
                  </a:xfrm>
                  <a:custGeom>
                    <a:rect b="b" l="l" r="r" t="t"/>
                    <a:pathLst>
                      <a:path extrusionOk="0" h="13" w="35">
                        <a:moveTo>
                          <a:pt x="0" y="0"/>
                        </a:moveTo>
                        <a:lnTo>
                          <a:pt x="1" y="0"/>
                        </a:lnTo>
                        <a:lnTo>
                          <a:pt x="1" y="2"/>
                        </a:lnTo>
                        <a:lnTo>
                          <a:pt x="3" y="3"/>
                        </a:lnTo>
                        <a:lnTo>
                          <a:pt x="4" y="5"/>
                        </a:lnTo>
                        <a:lnTo>
                          <a:pt x="7" y="7"/>
                        </a:lnTo>
                        <a:lnTo>
                          <a:pt x="10" y="8"/>
                        </a:lnTo>
                        <a:lnTo>
                          <a:pt x="14" y="10"/>
                        </a:lnTo>
                        <a:lnTo>
                          <a:pt x="18" y="10"/>
                        </a:lnTo>
                        <a:lnTo>
                          <a:pt x="21" y="10"/>
                        </a:lnTo>
                        <a:lnTo>
                          <a:pt x="26" y="11"/>
                        </a:lnTo>
                        <a:lnTo>
                          <a:pt x="29" y="11"/>
                        </a:lnTo>
                        <a:lnTo>
                          <a:pt x="31" y="11"/>
                        </a:lnTo>
                        <a:lnTo>
                          <a:pt x="34" y="11"/>
                        </a:lnTo>
                        <a:lnTo>
                          <a:pt x="35" y="11"/>
                        </a:lnTo>
                        <a:lnTo>
                          <a:pt x="34" y="11"/>
                        </a:lnTo>
                        <a:lnTo>
                          <a:pt x="31" y="11"/>
                        </a:lnTo>
                        <a:lnTo>
                          <a:pt x="29" y="13"/>
                        </a:lnTo>
                        <a:lnTo>
                          <a:pt x="26" y="13"/>
                        </a:lnTo>
                        <a:lnTo>
                          <a:pt x="21" y="13"/>
                        </a:lnTo>
                        <a:lnTo>
                          <a:pt x="17" y="13"/>
                        </a:lnTo>
                        <a:lnTo>
                          <a:pt x="12" y="13"/>
                        </a:lnTo>
                        <a:lnTo>
                          <a:pt x="7" y="11"/>
                        </a:lnTo>
                        <a:lnTo>
                          <a:pt x="4" y="10"/>
                        </a:lnTo>
                        <a:lnTo>
                          <a:pt x="3" y="8"/>
                        </a:lnTo>
                        <a:lnTo>
                          <a:pt x="1" y="5"/>
                        </a:lnTo>
                        <a:lnTo>
                          <a:pt x="1" y="3"/>
                        </a:lnTo>
                        <a:lnTo>
                          <a:pt x="0" y="2"/>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8" name="Google Shape;2118;p9"/>
                  <p:cNvSpPr/>
                  <p:nvPr/>
                </p:nvSpPr>
                <p:spPr>
                  <a:xfrm>
                    <a:off x="3385" y="1431"/>
                    <a:ext cx="28" cy="73"/>
                  </a:xfrm>
                  <a:custGeom>
                    <a:rect b="b" l="l" r="r" t="t"/>
                    <a:pathLst>
                      <a:path extrusionOk="0" h="73" w="28">
                        <a:moveTo>
                          <a:pt x="28" y="0"/>
                        </a:moveTo>
                        <a:lnTo>
                          <a:pt x="28" y="0"/>
                        </a:lnTo>
                        <a:lnTo>
                          <a:pt x="26" y="1"/>
                        </a:lnTo>
                        <a:lnTo>
                          <a:pt x="23" y="4"/>
                        </a:lnTo>
                        <a:lnTo>
                          <a:pt x="20" y="9"/>
                        </a:lnTo>
                        <a:lnTo>
                          <a:pt x="17" y="14"/>
                        </a:lnTo>
                        <a:lnTo>
                          <a:pt x="14" y="20"/>
                        </a:lnTo>
                        <a:lnTo>
                          <a:pt x="11" y="28"/>
                        </a:lnTo>
                        <a:lnTo>
                          <a:pt x="8" y="36"/>
                        </a:lnTo>
                        <a:lnTo>
                          <a:pt x="4" y="45"/>
                        </a:lnTo>
                        <a:lnTo>
                          <a:pt x="3" y="53"/>
                        </a:lnTo>
                        <a:lnTo>
                          <a:pt x="1" y="59"/>
                        </a:lnTo>
                        <a:lnTo>
                          <a:pt x="1" y="64"/>
                        </a:lnTo>
                        <a:lnTo>
                          <a:pt x="0" y="68"/>
                        </a:lnTo>
                        <a:lnTo>
                          <a:pt x="0" y="71"/>
                        </a:lnTo>
                        <a:lnTo>
                          <a:pt x="0" y="73"/>
                        </a:lnTo>
                        <a:lnTo>
                          <a:pt x="20" y="23"/>
                        </a:lnTo>
                        <a:lnTo>
                          <a:pt x="15" y="43"/>
                        </a:lnTo>
                        <a:lnTo>
                          <a:pt x="15" y="42"/>
                        </a:lnTo>
                        <a:lnTo>
                          <a:pt x="17" y="40"/>
                        </a:lnTo>
                        <a:lnTo>
                          <a:pt x="18" y="37"/>
                        </a:lnTo>
                        <a:lnTo>
                          <a:pt x="22" y="34"/>
                        </a:lnTo>
                        <a:lnTo>
                          <a:pt x="23" y="31"/>
                        </a:lnTo>
                        <a:lnTo>
                          <a:pt x="25" y="26"/>
                        </a:lnTo>
                        <a:lnTo>
                          <a:pt x="26" y="21"/>
                        </a:lnTo>
                        <a:lnTo>
                          <a:pt x="26" y="17"/>
                        </a:lnTo>
                        <a:lnTo>
                          <a:pt x="28" y="9"/>
                        </a:lnTo>
                        <a:lnTo>
                          <a:pt x="28" y="4"/>
                        </a:lnTo>
                        <a:lnTo>
                          <a:pt x="2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9" name="Google Shape;2119;p9"/>
                  <p:cNvSpPr/>
                  <p:nvPr/>
                </p:nvSpPr>
                <p:spPr>
                  <a:xfrm>
                    <a:off x="3344" y="1580"/>
                    <a:ext cx="20" cy="14"/>
                  </a:xfrm>
                  <a:custGeom>
                    <a:rect b="b" l="l" r="r" t="t"/>
                    <a:pathLst>
                      <a:path extrusionOk="0" h="14" w="20">
                        <a:moveTo>
                          <a:pt x="10" y="0"/>
                        </a:moveTo>
                        <a:lnTo>
                          <a:pt x="8" y="0"/>
                        </a:lnTo>
                        <a:lnTo>
                          <a:pt x="6" y="0"/>
                        </a:lnTo>
                        <a:lnTo>
                          <a:pt x="5" y="2"/>
                        </a:lnTo>
                        <a:lnTo>
                          <a:pt x="3" y="2"/>
                        </a:lnTo>
                        <a:lnTo>
                          <a:pt x="2" y="4"/>
                        </a:lnTo>
                        <a:lnTo>
                          <a:pt x="0" y="5"/>
                        </a:lnTo>
                        <a:lnTo>
                          <a:pt x="0" y="7"/>
                        </a:lnTo>
                        <a:lnTo>
                          <a:pt x="0" y="8"/>
                        </a:lnTo>
                        <a:lnTo>
                          <a:pt x="0" y="10"/>
                        </a:lnTo>
                        <a:lnTo>
                          <a:pt x="0" y="11"/>
                        </a:lnTo>
                        <a:lnTo>
                          <a:pt x="2" y="11"/>
                        </a:lnTo>
                        <a:lnTo>
                          <a:pt x="3" y="13"/>
                        </a:lnTo>
                        <a:lnTo>
                          <a:pt x="5" y="14"/>
                        </a:lnTo>
                        <a:lnTo>
                          <a:pt x="6" y="14"/>
                        </a:lnTo>
                        <a:lnTo>
                          <a:pt x="8" y="14"/>
                        </a:lnTo>
                        <a:lnTo>
                          <a:pt x="10" y="14"/>
                        </a:lnTo>
                        <a:lnTo>
                          <a:pt x="13" y="14"/>
                        </a:lnTo>
                        <a:lnTo>
                          <a:pt x="14" y="14"/>
                        </a:lnTo>
                        <a:lnTo>
                          <a:pt x="16" y="14"/>
                        </a:lnTo>
                        <a:lnTo>
                          <a:pt x="17" y="13"/>
                        </a:lnTo>
                        <a:lnTo>
                          <a:pt x="19" y="11"/>
                        </a:lnTo>
                        <a:lnTo>
                          <a:pt x="20" y="10"/>
                        </a:lnTo>
                        <a:lnTo>
                          <a:pt x="20" y="8"/>
                        </a:lnTo>
                        <a:lnTo>
                          <a:pt x="20" y="7"/>
                        </a:lnTo>
                        <a:lnTo>
                          <a:pt x="19" y="5"/>
                        </a:lnTo>
                        <a:lnTo>
                          <a:pt x="19" y="4"/>
                        </a:lnTo>
                        <a:lnTo>
                          <a:pt x="17" y="2"/>
                        </a:lnTo>
                        <a:lnTo>
                          <a:pt x="16" y="2"/>
                        </a:lnTo>
                        <a:lnTo>
                          <a:pt x="14" y="0"/>
                        </a:lnTo>
                        <a:lnTo>
                          <a:pt x="13" y="0"/>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0" name="Google Shape;2120;p9"/>
                  <p:cNvSpPr/>
                  <p:nvPr/>
                </p:nvSpPr>
                <p:spPr>
                  <a:xfrm>
                    <a:off x="3347" y="1584"/>
                    <a:ext cx="13" cy="9"/>
                  </a:xfrm>
                  <a:custGeom>
                    <a:rect b="b" l="l" r="r" t="t"/>
                    <a:pathLst>
                      <a:path extrusionOk="0" h="9" w="13">
                        <a:moveTo>
                          <a:pt x="7" y="0"/>
                        </a:moveTo>
                        <a:lnTo>
                          <a:pt x="5" y="0"/>
                        </a:lnTo>
                        <a:lnTo>
                          <a:pt x="3" y="0"/>
                        </a:lnTo>
                        <a:lnTo>
                          <a:pt x="2" y="1"/>
                        </a:lnTo>
                        <a:lnTo>
                          <a:pt x="0" y="3"/>
                        </a:lnTo>
                        <a:lnTo>
                          <a:pt x="0" y="4"/>
                        </a:lnTo>
                        <a:lnTo>
                          <a:pt x="0" y="6"/>
                        </a:lnTo>
                        <a:lnTo>
                          <a:pt x="2" y="6"/>
                        </a:lnTo>
                        <a:lnTo>
                          <a:pt x="2" y="7"/>
                        </a:lnTo>
                        <a:lnTo>
                          <a:pt x="3" y="7"/>
                        </a:lnTo>
                        <a:lnTo>
                          <a:pt x="5" y="9"/>
                        </a:lnTo>
                        <a:lnTo>
                          <a:pt x="7" y="9"/>
                        </a:lnTo>
                        <a:lnTo>
                          <a:pt x="8" y="9"/>
                        </a:lnTo>
                        <a:lnTo>
                          <a:pt x="10" y="9"/>
                        </a:lnTo>
                        <a:lnTo>
                          <a:pt x="10" y="7"/>
                        </a:lnTo>
                        <a:lnTo>
                          <a:pt x="11" y="7"/>
                        </a:lnTo>
                        <a:lnTo>
                          <a:pt x="13" y="6"/>
                        </a:lnTo>
                        <a:lnTo>
                          <a:pt x="13" y="4"/>
                        </a:lnTo>
                        <a:lnTo>
                          <a:pt x="13" y="3"/>
                        </a:lnTo>
                        <a:lnTo>
                          <a:pt x="13" y="1"/>
                        </a:lnTo>
                        <a:lnTo>
                          <a:pt x="11" y="1"/>
                        </a:lnTo>
                        <a:lnTo>
                          <a:pt x="10" y="0"/>
                        </a:lnTo>
                        <a:lnTo>
                          <a:pt x="8" y="0"/>
                        </a:lnTo>
                        <a:lnTo>
                          <a:pt x="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1" name="Google Shape;2121;p9"/>
                  <p:cNvSpPr/>
                  <p:nvPr/>
                </p:nvSpPr>
                <p:spPr>
                  <a:xfrm>
                    <a:off x="3329" y="1566"/>
                    <a:ext cx="18" cy="16"/>
                  </a:xfrm>
                  <a:custGeom>
                    <a:rect b="b" l="l" r="r" t="t"/>
                    <a:pathLst>
                      <a:path extrusionOk="0" h="16" w="18">
                        <a:moveTo>
                          <a:pt x="15" y="16"/>
                        </a:moveTo>
                        <a:lnTo>
                          <a:pt x="7" y="10"/>
                        </a:lnTo>
                        <a:lnTo>
                          <a:pt x="0" y="0"/>
                        </a:lnTo>
                        <a:lnTo>
                          <a:pt x="18" y="13"/>
                        </a:lnTo>
                        <a:lnTo>
                          <a:pt x="15"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2" name="Google Shape;2122;p9"/>
                <p:cNvGrpSpPr/>
                <p:nvPr/>
              </p:nvGrpSpPr>
              <p:grpSpPr>
                <a:xfrm>
                  <a:off x="5210175" y="1438275"/>
                  <a:ext cx="319088" cy="392113"/>
                  <a:chOff x="3032" y="688"/>
                  <a:chExt cx="201" cy="247"/>
                </a:xfrm>
              </p:grpSpPr>
              <p:sp>
                <p:nvSpPr>
                  <p:cNvPr id="2123" name="Google Shape;2123;p9"/>
                  <p:cNvSpPr/>
                  <p:nvPr/>
                </p:nvSpPr>
                <p:spPr>
                  <a:xfrm>
                    <a:off x="3032" y="688"/>
                    <a:ext cx="201" cy="247"/>
                  </a:xfrm>
                  <a:custGeom>
                    <a:rect b="b" l="l" r="r" t="t"/>
                    <a:pathLst>
                      <a:path extrusionOk="0" h="247" w="201">
                        <a:moveTo>
                          <a:pt x="100" y="9"/>
                        </a:moveTo>
                        <a:lnTo>
                          <a:pt x="99" y="9"/>
                        </a:lnTo>
                        <a:lnTo>
                          <a:pt x="95" y="9"/>
                        </a:lnTo>
                        <a:lnTo>
                          <a:pt x="94" y="9"/>
                        </a:lnTo>
                        <a:lnTo>
                          <a:pt x="91" y="11"/>
                        </a:lnTo>
                        <a:lnTo>
                          <a:pt x="89" y="11"/>
                        </a:lnTo>
                        <a:lnTo>
                          <a:pt x="86" y="12"/>
                        </a:lnTo>
                        <a:lnTo>
                          <a:pt x="85" y="12"/>
                        </a:lnTo>
                        <a:lnTo>
                          <a:pt x="83" y="14"/>
                        </a:lnTo>
                        <a:lnTo>
                          <a:pt x="81" y="14"/>
                        </a:lnTo>
                        <a:lnTo>
                          <a:pt x="80" y="16"/>
                        </a:lnTo>
                        <a:lnTo>
                          <a:pt x="78" y="17"/>
                        </a:lnTo>
                        <a:lnTo>
                          <a:pt x="78" y="19"/>
                        </a:lnTo>
                        <a:lnTo>
                          <a:pt x="77" y="20"/>
                        </a:lnTo>
                        <a:lnTo>
                          <a:pt x="77" y="22"/>
                        </a:lnTo>
                        <a:lnTo>
                          <a:pt x="77" y="23"/>
                        </a:lnTo>
                        <a:lnTo>
                          <a:pt x="77" y="27"/>
                        </a:lnTo>
                        <a:lnTo>
                          <a:pt x="77" y="28"/>
                        </a:lnTo>
                        <a:lnTo>
                          <a:pt x="78" y="30"/>
                        </a:lnTo>
                        <a:lnTo>
                          <a:pt x="78" y="33"/>
                        </a:lnTo>
                        <a:lnTo>
                          <a:pt x="80" y="34"/>
                        </a:lnTo>
                        <a:lnTo>
                          <a:pt x="83" y="36"/>
                        </a:lnTo>
                        <a:lnTo>
                          <a:pt x="85" y="36"/>
                        </a:lnTo>
                        <a:lnTo>
                          <a:pt x="86" y="37"/>
                        </a:lnTo>
                        <a:lnTo>
                          <a:pt x="88" y="36"/>
                        </a:lnTo>
                        <a:lnTo>
                          <a:pt x="89" y="34"/>
                        </a:lnTo>
                        <a:lnTo>
                          <a:pt x="91" y="33"/>
                        </a:lnTo>
                        <a:lnTo>
                          <a:pt x="92" y="31"/>
                        </a:lnTo>
                        <a:lnTo>
                          <a:pt x="94" y="31"/>
                        </a:lnTo>
                        <a:lnTo>
                          <a:pt x="95" y="30"/>
                        </a:lnTo>
                        <a:lnTo>
                          <a:pt x="99" y="30"/>
                        </a:lnTo>
                        <a:lnTo>
                          <a:pt x="100" y="30"/>
                        </a:lnTo>
                        <a:lnTo>
                          <a:pt x="103" y="30"/>
                        </a:lnTo>
                        <a:lnTo>
                          <a:pt x="105" y="30"/>
                        </a:lnTo>
                        <a:lnTo>
                          <a:pt x="106" y="31"/>
                        </a:lnTo>
                        <a:lnTo>
                          <a:pt x="108" y="31"/>
                        </a:lnTo>
                        <a:lnTo>
                          <a:pt x="111" y="33"/>
                        </a:lnTo>
                        <a:lnTo>
                          <a:pt x="113" y="34"/>
                        </a:lnTo>
                        <a:lnTo>
                          <a:pt x="113" y="36"/>
                        </a:lnTo>
                        <a:lnTo>
                          <a:pt x="114" y="37"/>
                        </a:lnTo>
                        <a:lnTo>
                          <a:pt x="116" y="37"/>
                        </a:lnTo>
                        <a:lnTo>
                          <a:pt x="119" y="36"/>
                        </a:lnTo>
                        <a:lnTo>
                          <a:pt x="120" y="34"/>
                        </a:lnTo>
                        <a:lnTo>
                          <a:pt x="122" y="33"/>
                        </a:lnTo>
                        <a:lnTo>
                          <a:pt x="124" y="31"/>
                        </a:lnTo>
                        <a:lnTo>
                          <a:pt x="125" y="28"/>
                        </a:lnTo>
                        <a:lnTo>
                          <a:pt x="125" y="27"/>
                        </a:lnTo>
                        <a:lnTo>
                          <a:pt x="125" y="23"/>
                        </a:lnTo>
                        <a:lnTo>
                          <a:pt x="125" y="22"/>
                        </a:lnTo>
                        <a:lnTo>
                          <a:pt x="125" y="20"/>
                        </a:lnTo>
                        <a:lnTo>
                          <a:pt x="124" y="20"/>
                        </a:lnTo>
                        <a:lnTo>
                          <a:pt x="124" y="19"/>
                        </a:lnTo>
                        <a:lnTo>
                          <a:pt x="122" y="17"/>
                        </a:lnTo>
                        <a:lnTo>
                          <a:pt x="120" y="16"/>
                        </a:lnTo>
                        <a:lnTo>
                          <a:pt x="120" y="14"/>
                        </a:lnTo>
                        <a:lnTo>
                          <a:pt x="117" y="14"/>
                        </a:lnTo>
                        <a:lnTo>
                          <a:pt x="116" y="12"/>
                        </a:lnTo>
                        <a:lnTo>
                          <a:pt x="114" y="12"/>
                        </a:lnTo>
                        <a:lnTo>
                          <a:pt x="113" y="11"/>
                        </a:lnTo>
                        <a:lnTo>
                          <a:pt x="111" y="11"/>
                        </a:lnTo>
                        <a:lnTo>
                          <a:pt x="108" y="9"/>
                        </a:lnTo>
                        <a:lnTo>
                          <a:pt x="105" y="9"/>
                        </a:lnTo>
                        <a:lnTo>
                          <a:pt x="103" y="9"/>
                        </a:lnTo>
                        <a:lnTo>
                          <a:pt x="100" y="9"/>
                        </a:lnTo>
                        <a:lnTo>
                          <a:pt x="100" y="0"/>
                        </a:lnTo>
                        <a:lnTo>
                          <a:pt x="105" y="2"/>
                        </a:lnTo>
                        <a:lnTo>
                          <a:pt x="108" y="2"/>
                        </a:lnTo>
                        <a:lnTo>
                          <a:pt x="111" y="2"/>
                        </a:lnTo>
                        <a:lnTo>
                          <a:pt x="114" y="3"/>
                        </a:lnTo>
                        <a:lnTo>
                          <a:pt x="117" y="3"/>
                        </a:lnTo>
                        <a:lnTo>
                          <a:pt x="119" y="5"/>
                        </a:lnTo>
                        <a:lnTo>
                          <a:pt x="122" y="6"/>
                        </a:lnTo>
                        <a:lnTo>
                          <a:pt x="125" y="8"/>
                        </a:lnTo>
                        <a:lnTo>
                          <a:pt x="127" y="9"/>
                        </a:lnTo>
                        <a:lnTo>
                          <a:pt x="128" y="11"/>
                        </a:lnTo>
                        <a:lnTo>
                          <a:pt x="130" y="14"/>
                        </a:lnTo>
                        <a:lnTo>
                          <a:pt x="131" y="16"/>
                        </a:lnTo>
                        <a:lnTo>
                          <a:pt x="133" y="17"/>
                        </a:lnTo>
                        <a:lnTo>
                          <a:pt x="133" y="20"/>
                        </a:lnTo>
                        <a:lnTo>
                          <a:pt x="134" y="22"/>
                        </a:lnTo>
                        <a:lnTo>
                          <a:pt x="134" y="25"/>
                        </a:lnTo>
                        <a:lnTo>
                          <a:pt x="134" y="28"/>
                        </a:lnTo>
                        <a:lnTo>
                          <a:pt x="133" y="30"/>
                        </a:lnTo>
                        <a:lnTo>
                          <a:pt x="133" y="33"/>
                        </a:lnTo>
                        <a:lnTo>
                          <a:pt x="131" y="34"/>
                        </a:lnTo>
                        <a:lnTo>
                          <a:pt x="130" y="37"/>
                        </a:lnTo>
                        <a:lnTo>
                          <a:pt x="128" y="39"/>
                        </a:lnTo>
                        <a:lnTo>
                          <a:pt x="125" y="41"/>
                        </a:lnTo>
                        <a:lnTo>
                          <a:pt x="124" y="42"/>
                        </a:lnTo>
                        <a:lnTo>
                          <a:pt x="124" y="44"/>
                        </a:lnTo>
                        <a:lnTo>
                          <a:pt x="124" y="45"/>
                        </a:lnTo>
                        <a:lnTo>
                          <a:pt x="125" y="47"/>
                        </a:lnTo>
                        <a:lnTo>
                          <a:pt x="124" y="48"/>
                        </a:lnTo>
                        <a:lnTo>
                          <a:pt x="124" y="50"/>
                        </a:lnTo>
                        <a:lnTo>
                          <a:pt x="122" y="52"/>
                        </a:lnTo>
                        <a:lnTo>
                          <a:pt x="120" y="53"/>
                        </a:lnTo>
                        <a:lnTo>
                          <a:pt x="119" y="53"/>
                        </a:lnTo>
                        <a:lnTo>
                          <a:pt x="117" y="53"/>
                        </a:lnTo>
                        <a:lnTo>
                          <a:pt x="116" y="53"/>
                        </a:lnTo>
                        <a:lnTo>
                          <a:pt x="114" y="53"/>
                        </a:lnTo>
                        <a:lnTo>
                          <a:pt x="114" y="52"/>
                        </a:lnTo>
                        <a:lnTo>
                          <a:pt x="113" y="52"/>
                        </a:lnTo>
                        <a:lnTo>
                          <a:pt x="111" y="53"/>
                        </a:lnTo>
                        <a:lnTo>
                          <a:pt x="109" y="53"/>
                        </a:lnTo>
                        <a:lnTo>
                          <a:pt x="109" y="55"/>
                        </a:lnTo>
                        <a:lnTo>
                          <a:pt x="108" y="55"/>
                        </a:lnTo>
                        <a:lnTo>
                          <a:pt x="108" y="56"/>
                        </a:lnTo>
                        <a:lnTo>
                          <a:pt x="108" y="58"/>
                        </a:lnTo>
                        <a:lnTo>
                          <a:pt x="109" y="59"/>
                        </a:lnTo>
                        <a:lnTo>
                          <a:pt x="114" y="61"/>
                        </a:lnTo>
                        <a:lnTo>
                          <a:pt x="119" y="61"/>
                        </a:lnTo>
                        <a:lnTo>
                          <a:pt x="124" y="62"/>
                        </a:lnTo>
                        <a:lnTo>
                          <a:pt x="128" y="62"/>
                        </a:lnTo>
                        <a:lnTo>
                          <a:pt x="131" y="64"/>
                        </a:lnTo>
                        <a:lnTo>
                          <a:pt x="136" y="66"/>
                        </a:lnTo>
                        <a:lnTo>
                          <a:pt x="141" y="67"/>
                        </a:lnTo>
                        <a:lnTo>
                          <a:pt x="145" y="69"/>
                        </a:lnTo>
                        <a:lnTo>
                          <a:pt x="148" y="72"/>
                        </a:lnTo>
                        <a:lnTo>
                          <a:pt x="153" y="73"/>
                        </a:lnTo>
                        <a:lnTo>
                          <a:pt x="156" y="75"/>
                        </a:lnTo>
                        <a:lnTo>
                          <a:pt x="161" y="78"/>
                        </a:lnTo>
                        <a:lnTo>
                          <a:pt x="164" y="81"/>
                        </a:lnTo>
                        <a:lnTo>
                          <a:pt x="167" y="84"/>
                        </a:lnTo>
                        <a:lnTo>
                          <a:pt x="170" y="86"/>
                        </a:lnTo>
                        <a:lnTo>
                          <a:pt x="175" y="89"/>
                        </a:lnTo>
                        <a:lnTo>
                          <a:pt x="178" y="92"/>
                        </a:lnTo>
                        <a:lnTo>
                          <a:pt x="180" y="97"/>
                        </a:lnTo>
                        <a:lnTo>
                          <a:pt x="183" y="100"/>
                        </a:lnTo>
                        <a:lnTo>
                          <a:pt x="186" y="103"/>
                        </a:lnTo>
                        <a:lnTo>
                          <a:pt x="187" y="106"/>
                        </a:lnTo>
                        <a:lnTo>
                          <a:pt x="191" y="111"/>
                        </a:lnTo>
                        <a:lnTo>
                          <a:pt x="192" y="114"/>
                        </a:lnTo>
                        <a:lnTo>
                          <a:pt x="194" y="119"/>
                        </a:lnTo>
                        <a:lnTo>
                          <a:pt x="195" y="122"/>
                        </a:lnTo>
                        <a:lnTo>
                          <a:pt x="197" y="126"/>
                        </a:lnTo>
                        <a:lnTo>
                          <a:pt x="198" y="131"/>
                        </a:lnTo>
                        <a:lnTo>
                          <a:pt x="200" y="134"/>
                        </a:lnTo>
                        <a:lnTo>
                          <a:pt x="200" y="139"/>
                        </a:lnTo>
                        <a:lnTo>
                          <a:pt x="200" y="144"/>
                        </a:lnTo>
                        <a:lnTo>
                          <a:pt x="201" y="148"/>
                        </a:lnTo>
                        <a:lnTo>
                          <a:pt x="201" y="153"/>
                        </a:lnTo>
                        <a:lnTo>
                          <a:pt x="201" y="158"/>
                        </a:lnTo>
                        <a:lnTo>
                          <a:pt x="200" y="162"/>
                        </a:lnTo>
                        <a:lnTo>
                          <a:pt x="200" y="167"/>
                        </a:lnTo>
                        <a:lnTo>
                          <a:pt x="198" y="172"/>
                        </a:lnTo>
                        <a:lnTo>
                          <a:pt x="198" y="176"/>
                        </a:lnTo>
                        <a:lnTo>
                          <a:pt x="197" y="181"/>
                        </a:lnTo>
                        <a:lnTo>
                          <a:pt x="195" y="184"/>
                        </a:lnTo>
                        <a:lnTo>
                          <a:pt x="194" y="189"/>
                        </a:lnTo>
                        <a:lnTo>
                          <a:pt x="191" y="193"/>
                        </a:lnTo>
                        <a:lnTo>
                          <a:pt x="189" y="197"/>
                        </a:lnTo>
                        <a:lnTo>
                          <a:pt x="186" y="201"/>
                        </a:lnTo>
                        <a:lnTo>
                          <a:pt x="184" y="204"/>
                        </a:lnTo>
                        <a:lnTo>
                          <a:pt x="181" y="209"/>
                        </a:lnTo>
                        <a:lnTo>
                          <a:pt x="178" y="212"/>
                        </a:lnTo>
                        <a:lnTo>
                          <a:pt x="175" y="215"/>
                        </a:lnTo>
                        <a:lnTo>
                          <a:pt x="172" y="218"/>
                        </a:lnTo>
                        <a:lnTo>
                          <a:pt x="169" y="222"/>
                        </a:lnTo>
                        <a:lnTo>
                          <a:pt x="164" y="225"/>
                        </a:lnTo>
                        <a:lnTo>
                          <a:pt x="161" y="228"/>
                        </a:lnTo>
                        <a:lnTo>
                          <a:pt x="156" y="231"/>
                        </a:lnTo>
                        <a:lnTo>
                          <a:pt x="153" y="232"/>
                        </a:lnTo>
                        <a:lnTo>
                          <a:pt x="148" y="234"/>
                        </a:lnTo>
                        <a:lnTo>
                          <a:pt x="144" y="237"/>
                        </a:lnTo>
                        <a:lnTo>
                          <a:pt x="139" y="239"/>
                        </a:lnTo>
                        <a:lnTo>
                          <a:pt x="134" y="240"/>
                        </a:lnTo>
                        <a:lnTo>
                          <a:pt x="131" y="242"/>
                        </a:lnTo>
                        <a:lnTo>
                          <a:pt x="125" y="243"/>
                        </a:lnTo>
                        <a:lnTo>
                          <a:pt x="120" y="245"/>
                        </a:lnTo>
                        <a:lnTo>
                          <a:pt x="116" y="245"/>
                        </a:lnTo>
                        <a:lnTo>
                          <a:pt x="111" y="245"/>
                        </a:lnTo>
                        <a:lnTo>
                          <a:pt x="106" y="247"/>
                        </a:lnTo>
                        <a:lnTo>
                          <a:pt x="100" y="247"/>
                        </a:lnTo>
                        <a:lnTo>
                          <a:pt x="95" y="247"/>
                        </a:lnTo>
                        <a:lnTo>
                          <a:pt x="91" y="245"/>
                        </a:lnTo>
                        <a:lnTo>
                          <a:pt x="86" y="245"/>
                        </a:lnTo>
                        <a:lnTo>
                          <a:pt x="80" y="245"/>
                        </a:lnTo>
                        <a:lnTo>
                          <a:pt x="75" y="243"/>
                        </a:lnTo>
                        <a:lnTo>
                          <a:pt x="70" y="242"/>
                        </a:lnTo>
                        <a:lnTo>
                          <a:pt x="66" y="240"/>
                        </a:lnTo>
                        <a:lnTo>
                          <a:pt x="61" y="239"/>
                        </a:lnTo>
                        <a:lnTo>
                          <a:pt x="56" y="237"/>
                        </a:lnTo>
                        <a:lnTo>
                          <a:pt x="53" y="234"/>
                        </a:lnTo>
                        <a:lnTo>
                          <a:pt x="49" y="232"/>
                        </a:lnTo>
                        <a:lnTo>
                          <a:pt x="44" y="231"/>
                        </a:lnTo>
                        <a:lnTo>
                          <a:pt x="41" y="228"/>
                        </a:lnTo>
                        <a:lnTo>
                          <a:pt x="36" y="225"/>
                        </a:lnTo>
                        <a:lnTo>
                          <a:pt x="33" y="222"/>
                        </a:lnTo>
                        <a:lnTo>
                          <a:pt x="30" y="218"/>
                        </a:lnTo>
                        <a:lnTo>
                          <a:pt x="27" y="215"/>
                        </a:lnTo>
                        <a:lnTo>
                          <a:pt x="24" y="212"/>
                        </a:lnTo>
                        <a:lnTo>
                          <a:pt x="21" y="209"/>
                        </a:lnTo>
                        <a:lnTo>
                          <a:pt x="17" y="204"/>
                        </a:lnTo>
                        <a:lnTo>
                          <a:pt x="14" y="201"/>
                        </a:lnTo>
                        <a:lnTo>
                          <a:pt x="13" y="197"/>
                        </a:lnTo>
                        <a:lnTo>
                          <a:pt x="10" y="193"/>
                        </a:lnTo>
                        <a:lnTo>
                          <a:pt x="8" y="189"/>
                        </a:lnTo>
                        <a:lnTo>
                          <a:pt x="7" y="184"/>
                        </a:lnTo>
                        <a:lnTo>
                          <a:pt x="5" y="181"/>
                        </a:lnTo>
                        <a:lnTo>
                          <a:pt x="3" y="176"/>
                        </a:lnTo>
                        <a:lnTo>
                          <a:pt x="2" y="172"/>
                        </a:lnTo>
                        <a:lnTo>
                          <a:pt x="2" y="167"/>
                        </a:lnTo>
                        <a:lnTo>
                          <a:pt x="0" y="162"/>
                        </a:lnTo>
                        <a:lnTo>
                          <a:pt x="0" y="158"/>
                        </a:lnTo>
                        <a:lnTo>
                          <a:pt x="0" y="153"/>
                        </a:lnTo>
                        <a:lnTo>
                          <a:pt x="0" y="148"/>
                        </a:lnTo>
                        <a:lnTo>
                          <a:pt x="0" y="144"/>
                        </a:lnTo>
                        <a:lnTo>
                          <a:pt x="2" y="139"/>
                        </a:lnTo>
                        <a:lnTo>
                          <a:pt x="2" y="134"/>
                        </a:lnTo>
                        <a:lnTo>
                          <a:pt x="3" y="131"/>
                        </a:lnTo>
                        <a:lnTo>
                          <a:pt x="5" y="126"/>
                        </a:lnTo>
                        <a:lnTo>
                          <a:pt x="7" y="122"/>
                        </a:lnTo>
                        <a:lnTo>
                          <a:pt x="8" y="119"/>
                        </a:lnTo>
                        <a:lnTo>
                          <a:pt x="10" y="114"/>
                        </a:lnTo>
                        <a:lnTo>
                          <a:pt x="11" y="111"/>
                        </a:lnTo>
                        <a:lnTo>
                          <a:pt x="13" y="106"/>
                        </a:lnTo>
                        <a:lnTo>
                          <a:pt x="16" y="103"/>
                        </a:lnTo>
                        <a:lnTo>
                          <a:pt x="19" y="100"/>
                        </a:lnTo>
                        <a:lnTo>
                          <a:pt x="21" y="97"/>
                        </a:lnTo>
                        <a:lnTo>
                          <a:pt x="24" y="92"/>
                        </a:lnTo>
                        <a:lnTo>
                          <a:pt x="27" y="89"/>
                        </a:lnTo>
                        <a:lnTo>
                          <a:pt x="30" y="86"/>
                        </a:lnTo>
                        <a:lnTo>
                          <a:pt x="33" y="84"/>
                        </a:lnTo>
                        <a:lnTo>
                          <a:pt x="38" y="81"/>
                        </a:lnTo>
                        <a:lnTo>
                          <a:pt x="41" y="78"/>
                        </a:lnTo>
                        <a:lnTo>
                          <a:pt x="44" y="75"/>
                        </a:lnTo>
                        <a:lnTo>
                          <a:pt x="49" y="73"/>
                        </a:lnTo>
                        <a:lnTo>
                          <a:pt x="52" y="72"/>
                        </a:lnTo>
                        <a:lnTo>
                          <a:pt x="56" y="69"/>
                        </a:lnTo>
                        <a:lnTo>
                          <a:pt x="61" y="67"/>
                        </a:lnTo>
                        <a:lnTo>
                          <a:pt x="64" y="66"/>
                        </a:lnTo>
                        <a:lnTo>
                          <a:pt x="69" y="64"/>
                        </a:lnTo>
                        <a:lnTo>
                          <a:pt x="74" y="62"/>
                        </a:lnTo>
                        <a:lnTo>
                          <a:pt x="78" y="62"/>
                        </a:lnTo>
                        <a:lnTo>
                          <a:pt x="83" y="61"/>
                        </a:lnTo>
                        <a:lnTo>
                          <a:pt x="88" y="61"/>
                        </a:lnTo>
                        <a:lnTo>
                          <a:pt x="92" y="59"/>
                        </a:lnTo>
                        <a:lnTo>
                          <a:pt x="94" y="58"/>
                        </a:lnTo>
                        <a:lnTo>
                          <a:pt x="94" y="56"/>
                        </a:lnTo>
                        <a:lnTo>
                          <a:pt x="92" y="55"/>
                        </a:lnTo>
                        <a:lnTo>
                          <a:pt x="91" y="55"/>
                        </a:lnTo>
                        <a:lnTo>
                          <a:pt x="91" y="53"/>
                        </a:lnTo>
                        <a:lnTo>
                          <a:pt x="89" y="53"/>
                        </a:lnTo>
                        <a:lnTo>
                          <a:pt x="89" y="52"/>
                        </a:lnTo>
                        <a:lnTo>
                          <a:pt x="88" y="52"/>
                        </a:lnTo>
                        <a:lnTo>
                          <a:pt x="88" y="53"/>
                        </a:lnTo>
                        <a:lnTo>
                          <a:pt x="86" y="53"/>
                        </a:lnTo>
                        <a:lnTo>
                          <a:pt x="85" y="53"/>
                        </a:lnTo>
                        <a:lnTo>
                          <a:pt x="83" y="53"/>
                        </a:lnTo>
                        <a:lnTo>
                          <a:pt x="81" y="53"/>
                        </a:lnTo>
                        <a:lnTo>
                          <a:pt x="80" y="52"/>
                        </a:lnTo>
                        <a:lnTo>
                          <a:pt x="78" y="50"/>
                        </a:lnTo>
                        <a:lnTo>
                          <a:pt x="78" y="48"/>
                        </a:lnTo>
                        <a:lnTo>
                          <a:pt x="77" y="48"/>
                        </a:lnTo>
                        <a:lnTo>
                          <a:pt x="77" y="47"/>
                        </a:lnTo>
                        <a:lnTo>
                          <a:pt x="77" y="45"/>
                        </a:lnTo>
                        <a:lnTo>
                          <a:pt x="78" y="44"/>
                        </a:lnTo>
                        <a:lnTo>
                          <a:pt x="78" y="42"/>
                        </a:lnTo>
                        <a:lnTo>
                          <a:pt x="77" y="41"/>
                        </a:lnTo>
                        <a:lnTo>
                          <a:pt x="74" y="39"/>
                        </a:lnTo>
                        <a:lnTo>
                          <a:pt x="72" y="37"/>
                        </a:lnTo>
                        <a:lnTo>
                          <a:pt x="70" y="34"/>
                        </a:lnTo>
                        <a:lnTo>
                          <a:pt x="69" y="33"/>
                        </a:lnTo>
                        <a:lnTo>
                          <a:pt x="67" y="30"/>
                        </a:lnTo>
                        <a:lnTo>
                          <a:pt x="67" y="28"/>
                        </a:lnTo>
                        <a:lnTo>
                          <a:pt x="67" y="25"/>
                        </a:lnTo>
                        <a:lnTo>
                          <a:pt x="67" y="22"/>
                        </a:lnTo>
                        <a:lnTo>
                          <a:pt x="67" y="20"/>
                        </a:lnTo>
                        <a:lnTo>
                          <a:pt x="69" y="17"/>
                        </a:lnTo>
                        <a:lnTo>
                          <a:pt x="70" y="16"/>
                        </a:lnTo>
                        <a:lnTo>
                          <a:pt x="70" y="14"/>
                        </a:lnTo>
                        <a:lnTo>
                          <a:pt x="74" y="11"/>
                        </a:lnTo>
                        <a:lnTo>
                          <a:pt x="75" y="9"/>
                        </a:lnTo>
                        <a:lnTo>
                          <a:pt x="77" y="8"/>
                        </a:lnTo>
                        <a:lnTo>
                          <a:pt x="80" y="6"/>
                        </a:lnTo>
                        <a:lnTo>
                          <a:pt x="81" y="5"/>
                        </a:lnTo>
                        <a:lnTo>
                          <a:pt x="85" y="3"/>
                        </a:lnTo>
                        <a:lnTo>
                          <a:pt x="88" y="3"/>
                        </a:lnTo>
                        <a:lnTo>
                          <a:pt x="91" y="2"/>
                        </a:lnTo>
                        <a:lnTo>
                          <a:pt x="94" y="2"/>
                        </a:lnTo>
                        <a:lnTo>
                          <a:pt x="97" y="2"/>
                        </a:lnTo>
                        <a:lnTo>
                          <a:pt x="100" y="0"/>
                        </a:lnTo>
                        <a:lnTo>
                          <a:pt x="10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4" name="Google Shape;2124;p9"/>
                  <p:cNvSpPr/>
                  <p:nvPr/>
                </p:nvSpPr>
                <p:spPr>
                  <a:xfrm>
                    <a:off x="3037" y="750"/>
                    <a:ext cx="192" cy="181"/>
                  </a:xfrm>
                  <a:custGeom>
                    <a:rect b="b" l="l" r="r" t="t"/>
                    <a:pathLst>
                      <a:path extrusionOk="0" h="181" w="192">
                        <a:moveTo>
                          <a:pt x="95" y="181"/>
                        </a:moveTo>
                        <a:lnTo>
                          <a:pt x="101" y="181"/>
                        </a:lnTo>
                        <a:lnTo>
                          <a:pt x="106" y="180"/>
                        </a:lnTo>
                        <a:lnTo>
                          <a:pt x="111" y="180"/>
                        </a:lnTo>
                        <a:lnTo>
                          <a:pt x="115" y="178"/>
                        </a:lnTo>
                        <a:lnTo>
                          <a:pt x="120" y="178"/>
                        </a:lnTo>
                        <a:lnTo>
                          <a:pt x="125" y="177"/>
                        </a:lnTo>
                        <a:lnTo>
                          <a:pt x="129" y="175"/>
                        </a:lnTo>
                        <a:lnTo>
                          <a:pt x="133" y="174"/>
                        </a:lnTo>
                        <a:lnTo>
                          <a:pt x="137" y="172"/>
                        </a:lnTo>
                        <a:lnTo>
                          <a:pt x="142" y="170"/>
                        </a:lnTo>
                        <a:lnTo>
                          <a:pt x="145" y="167"/>
                        </a:lnTo>
                        <a:lnTo>
                          <a:pt x="150" y="166"/>
                        </a:lnTo>
                        <a:lnTo>
                          <a:pt x="153" y="163"/>
                        </a:lnTo>
                        <a:lnTo>
                          <a:pt x="158" y="160"/>
                        </a:lnTo>
                        <a:lnTo>
                          <a:pt x="161" y="158"/>
                        </a:lnTo>
                        <a:lnTo>
                          <a:pt x="164" y="155"/>
                        </a:lnTo>
                        <a:lnTo>
                          <a:pt x="167" y="152"/>
                        </a:lnTo>
                        <a:lnTo>
                          <a:pt x="170" y="149"/>
                        </a:lnTo>
                        <a:lnTo>
                          <a:pt x="173" y="144"/>
                        </a:lnTo>
                        <a:lnTo>
                          <a:pt x="176" y="141"/>
                        </a:lnTo>
                        <a:lnTo>
                          <a:pt x="178" y="138"/>
                        </a:lnTo>
                        <a:lnTo>
                          <a:pt x="181" y="133"/>
                        </a:lnTo>
                        <a:lnTo>
                          <a:pt x="182" y="130"/>
                        </a:lnTo>
                        <a:lnTo>
                          <a:pt x="184" y="125"/>
                        </a:lnTo>
                        <a:lnTo>
                          <a:pt x="186" y="122"/>
                        </a:lnTo>
                        <a:lnTo>
                          <a:pt x="187" y="117"/>
                        </a:lnTo>
                        <a:lnTo>
                          <a:pt x="189" y="113"/>
                        </a:lnTo>
                        <a:lnTo>
                          <a:pt x="190" y="110"/>
                        </a:lnTo>
                        <a:lnTo>
                          <a:pt x="190" y="105"/>
                        </a:lnTo>
                        <a:lnTo>
                          <a:pt x="192" y="100"/>
                        </a:lnTo>
                        <a:lnTo>
                          <a:pt x="192" y="96"/>
                        </a:lnTo>
                        <a:lnTo>
                          <a:pt x="192" y="91"/>
                        </a:lnTo>
                        <a:lnTo>
                          <a:pt x="192" y="86"/>
                        </a:lnTo>
                        <a:lnTo>
                          <a:pt x="192" y="82"/>
                        </a:lnTo>
                        <a:lnTo>
                          <a:pt x="190" y="77"/>
                        </a:lnTo>
                        <a:lnTo>
                          <a:pt x="190" y="72"/>
                        </a:lnTo>
                        <a:lnTo>
                          <a:pt x="189" y="68"/>
                        </a:lnTo>
                        <a:lnTo>
                          <a:pt x="187" y="64"/>
                        </a:lnTo>
                        <a:lnTo>
                          <a:pt x="186" y="60"/>
                        </a:lnTo>
                        <a:lnTo>
                          <a:pt x="184" y="55"/>
                        </a:lnTo>
                        <a:lnTo>
                          <a:pt x="182" y="52"/>
                        </a:lnTo>
                        <a:lnTo>
                          <a:pt x="181" y="47"/>
                        </a:lnTo>
                        <a:lnTo>
                          <a:pt x="178" y="44"/>
                        </a:lnTo>
                        <a:lnTo>
                          <a:pt x="176" y="41"/>
                        </a:lnTo>
                        <a:lnTo>
                          <a:pt x="173" y="36"/>
                        </a:lnTo>
                        <a:lnTo>
                          <a:pt x="170" y="33"/>
                        </a:lnTo>
                        <a:lnTo>
                          <a:pt x="167" y="30"/>
                        </a:lnTo>
                        <a:lnTo>
                          <a:pt x="164" y="27"/>
                        </a:lnTo>
                        <a:lnTo>
                          <a:pt x="161" y="24"/>
                        </a:lnTo>
                        <a:lnTo>
                          <a:pt x="158" y="21"/>
                        </a:lnTo>
                        <a:lnTo>
                          <a:pt x="153" y="19"/>
                        </a:lnTo>
                        <a:lnTo>
                          <a:pt x="150" y="16"/>
                        </a:lnTo>
                        <a:lnTo>
                          <a:pt x="145" y="14"/>
                        </a:lnTo>
                        <a:lnTo>
                          <a:pt x="142" y="11"/>
                        </a:lnTo>
                        <a:lnTo>
                          <a:pt x="137" y="10"/>
                        </a:lnTo>
                        <a:lnTo>
                          <a:pt x="133" y="8"/>
                        </a:lnTo>
                        <a:lnTo>
                          <a:pt x="129" y="7"/>
                        </a:lnTo>
                        <a:lnTo>
                          <a:pt x="125" y="5"/>
                        </a:lnTo>
                        <a:lnTo>
                          <a:pt x="120" y="4"/>
                        </a:lnTo>
                        <a:lnTo>
                          <a:pt x="115" y="2"/>
                        </a:lnTo>
                        <a:lnTo>
                          <a:pt x="111" y="2"/>
                        </a:lnTo>
                        <a:lnTo>
                          <a:pt x="106" y="2"/>
                        </a:lnTo>
                        <a:lnTo>
                          <a:pt x="101" y="0"/>
                        </a:lnTo>
                        <a:lnTo>
                          <a:pt x="95" y="0"/>
                        </a:lnTo>
                        <a:lnTo>
                          <a:pt x="90" y="0"/>
                        </a:lnTo>
                        <a:lnTo>
                          <a:pt x="86" y="2"/>
                        </a:lnTo>
                        <a:lnTo>
                          <a:pt x="81" y="2"/>
                        </a:lnTo>
                        <a:lnTo>
                          <a:pt x="76" y="2"/>
                        </a:lnTo>
                        <a:lnTo>
                          <a:pt x="72" y="4"/>
                        </a:lnTo>
                        <a:lnTo>
                          <a:pt x="67" y="5"/>
                        </a:lnTo>
                        <a:lnTo>
                          <a:pt x="62" y="7"/>
                        </a:lnTo>
                        <a:lnTo>
                          <a:pt x="58" y="8"/>
                        </a:lnTo>
                        <a:lnTo>
                          <a:pt x="55" y="10"/>
                        </a:lnTo>
                        <a:lnTo>
                          <a:pt x="50" y="11"/>
                        </a:lnTo>
                        <a:lnTo>
                          <a:pt x="45" y="14"/>
                        </a:lnTo>
                        <a:lnTo>
                          <a:pt x="42" y="16"/>
                        </a:lnTo>
                        <a:lnTo>
                          <a:pt x="39" y="19"/>
                        </a:lnTo>
                        <a:lnTo>
                          <a:pt x="34" y="21"/>
                        </a:lnTo>
                        <a:lnTo>
                          <a:pt x="31" y="24"/>
                        </a:lnTo>
                        <a:lnTo>
                          <a:pt x="28" y="27"/>
                        </a:lnTo>
                        <a:lnTo>
                          <a:pt x="25" y="30"/>
                        </a:lnTo>
                        <a:lnTo>
                          <a:pt x="22" y="33"/>
                        </a:lnTo>
                        <a:lnTo>
                          <a:pt x="19" y="36"/>
                        </a:lnTo>
                        <a:lnTo>
                          <a:pt x="16" y="41"/>
                        </a:lnTo>
                        <a:lnTo>
                          <a:pt x="14" y="44"/>
                        </a:lnTo>
                        <a:lnTo>
                          <a:pt x="11" y="47"/>
                        </a:lnTo>
                        <a:lnTo>
                          <a:pt x="9" y="52"/>
                        </a:lnTo>
                        <a:lnTo>
                          <a:pt x="8" y="55"/>
                        </a:lnTo>
                        <a:lnTo>
                          <a:pt x="5" y="60"/>
                        </a:lnTo>
                        <a:lnTo>
                          <a:pt x="3" y="64"/>
                        </a:lnTo>
                        <a:lnTo>
                          <a:pt x="3" y="68"/>
                        </a:lnTo>
                        <a:lnTo>
                          <a:pt x="2" y="72"/>
                        </a:lnTo>
                        <a:lnTo>
                          <a:pt x="0" y="77"/>
                        </a:lnTo>
                        <a:lnTo>
                          <a:pt x="0" y="82"/>
                        </a:lnTo>
                        <a:lnTo>
                          <a:pt x="0" y="86"/>
                        </a:lnTo>
                        <a:lnTo>
                          <a:pt x="0" y="91"/>
                        </a:lnTo>
                        <a:lnTo>
                          <a:pt x="0" y="96"/>
                        </a:lnTo>
                        <a:lnTo>
                          <a:pt x="0" y="100"/>
                        </a:lnTo>
                        <a:lnTo>
                          <a:pt x="0" y="105"/>
                        </a:lnTo>
                        <a:lnTo>
                          <a:pt x="2" y="110"/>
                        </a:lnTo>
                        <a:lnTo>
                          <a:pt x="3" y="113"/>
                        </a:lnTo>
                        <a:lnTo>
                          <a:pt x="3" y="117"/>
                        </a:lnTo>
                        <a:lnTo>
                          <a:pt x="5" y="122"/>
                        </a:lnTo>
                        <a:lnTo>
                          <a:pt x="8" y="125"/>
                        </a:lnTo>
                        <a:lnTo>
                          <a:pt x="9" y="130"/>
                        </a:lnTo>
                        <a:lnTo>
                          <a:pt x="11" y="133"/>
                        </a:lnTo>
                        <a:lnTo>
                          <a:pt x="14" y="138"/>
                        </a:lnTo>
                        <a:lnTo>
                          <a:pt x="16" y="141"/>
                        </a:lnTo>
                        <a:lnTo>
                          <a:pt x="19" y="144"/>
                        </a:lnTo>
                        <a:lnTo>
                          <a:pt x="22" y="149"/>
                        </a:lnTo>
                        <a:lnTo>
                          <a:pt x="25" y="152"/>
                        </a:lnTo>
                        <a:lnTo>
                          <a:pt x="28" y="155"/>
                        </a:lnTo>
                        <a:lnTo>
                          <a:pt x="31" y="158"/>
                        </a:lnTo>
                        <a:lnTo>
                          <a:pt x="34" y="160"/>
                        </a:lnTo>
                        <a:lnTo>
                          <a:pt x="39" y="163"/>
                        </a:lnTo>
                        <a:lnTo>
                          <a:pt x="42" y="166"/>
                        </a:lnTo>
                        <a:lnTo>
                          <a:pt x="45" y="167"/>
                        </a:lnTo>
                        <a:lnTo>
                          <a:pt x="50" y="170"/>
                        </a:lnTo>
                        <a:lnTo>
                          <a:pt x="55" y="172"/>
                        </a:lnTo>
                        <a:lnTo>
                          <a:pt x="58" y="174"/>
                        </a:lnTo>
                        <a:lnTo>
                          <a:pt x="62" y="175"/>
                        </a:lnTo>
                        <a:lnTo>
                          <a:pt x="67" y="177"/>
                        </a:lnTo>
                        <a:lnTo>
                          <a:pt x="72" y="178"/>
                        </a:lnTo>
                        <a:lnTo>
                          <a:pt x="76" y="178"/>
                        </a:lnTo>
                        <a:lnTo>
                          <a:pt x="81" y="180"/>
                        </a:lnTo>
                        <a:lnTo>
                          <a:pt x="86" y="180"/>
                        </a:lnTo>
                        <a:lnTo>
                          <a:pt x="90" y="181"/>
                        </a:lnTo>
                        <a:lnTo>
                          <a:pt x="95" y="18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25" name="Google Shape;2125;p9"/>
                  <p:cNvGrpSpPr/>
                  <p:nvPr/>
                </p:nvGrpSpPr>
                <p:grpSpPr>
                  <a:xfrm>
                    <a:off x="3049" y="691"/>
                    <a:ext cx="167" cy="228"/>
                    <a:chOff x="3049" y="691"/>
                    <a:chExt cx="167" cy="228"/>
                  </a:xfrm>
                </p:grpSpPr>
                <p:sp>
                  <p:nvSpPr>
                    <p:cNvPr id="2126" name="Google Shape;2126;p9"/>
                    <p:cNvSpPr/>
                    <p:nvPr/>
                  </p:nvSpPr>
                  <p:spPr>
                    <a:xfrm>
                      <a:off x="3049" y="763"/>
                      <a:ext cx="167" cy="156"/>
                    </a:xfrm>
                    <a:custGeom>
                      <a:rect b="b" l="l" r="r" t="t"/>
                      <a:pathLst>
                        <a:path extrusionOk="0" h="156" w="167">
                          <a:moveTo>
                            <a:pt x="83" y="156"/>
                          </a:moveTo>
                          <a:lnTo>
                            <a:pt x="92" y="156"/>
                          </a:lnTo>
                          <a:lnTo>
                            <a:pt x="100" y="154"/>
                          </a:lnTo>
                          <a:lnTo>
                            <a:pt x="108" y="153"/>
                          </a:lnTo>
                          <a:lnTo>
                            <a:pt x="116" y="150"/>
                          </a:lnTo>
                          <a:lnTo>
                            <a:pt x="124" y="147"/>
                          </a:lnTo>
                          <a:lnTo>
                            <a:pt x="130" y="143"/>
                          </a:lnTo>
                          <a:lnTo>
                            <a:pt x="138" y="139"/>
                          </a:lnTo>
                          <a:lnTo>
                            <a:pt x="142" y="133"/>
                          </a:lnTo>
                          <a:lnTo>
                            <a:pt x="149" y="128"/>
                          </a:lnTo>
                          <a:lnTo>
                            <a:pt x="153" y="122"/>
                          </a:lnTo>
                          <a:lnTo>
                            <a:pt x="158" y="115"/>
                          </a:lnTo>
                          <a:lnTo>
                            <a:pt x="161" y="108"/>
                          </a:lnTo>
                          <a:lnTo>
                            <a:pt x="164" y="101"/>
                          </a:lnTo>
                          <a:lnTo>
                            <a:pt x="166" y="94"/>
                          </a:lnTo>
                          <a:lnTo>
                            <a:pt x="167" y="86"/>
                          </a:lnTo>
                          <a:lnTo>
                            <a:pt x="167" y="78"/>
                          </a:lnTo>
                          <a:lnTo>
                            <a:pt x="167" y="70"/>
                          </a:lnTo>
                          <a:lnTo>
                            <a:pt x="166" y="62"/>
                          </a:lnTo>
                          <a:lnTo>
                            <a:pt x="164" y="55"/>
                          </a:lnTo>
                          <a:lnTo>
                            <a:pt x="161" y="47"/>
                          </a:lnTo>
                          <a:lnTo>
                            <a:pt x="158" y="40"/>
                          </a:lnTo>
                          <a:lnTo>
                            <a:pt x="153" y="34"/>
                          </a:lnTo>
                          <a:lnTo>
                            <a:pt x="149" y="28"/>
                          </a:lnTo>
                          <a:lnTo>
                            <a:pt x="142" y="22"/>
                          </a:lnTo>
                          <a:lnTo>
                            <a:pt x="138" y="17"/>
                          </a:lnTo>
                          <a:lnTo>
                            <a:pt x="130" y="12"/>
                          </a:lnTo>
                          <a:lnTo>
                            <a:pt x="124" y="9"/>
                          </a:lnTo>
                          <a:lnTo>
                            <a:pt x="116" y="6"/>
                          </a:lnTo>
                          <a:lnTo>
                            <a:pt x="108" y="3"/>
                          </a:lnTo>
                          <a:lnTo>
                            <a:pt x="100" y="1"/>
                          </a:lnTo>
                          <a:lnTo>
                            <a:pt x="92" y="0"/>
                          </a:lnTo>
                          <a:lnTo>
                            <a:pt x="83" y="0"/>
                          </a:lnTo>
                          <a:lnTo>
                            <a:pt x="75" y="0"/>
                          </a:lnTo>
                          <a:lnTo>
                            <a:pt x="66" y="1"/>
                          </a:lnTo>
                          <a:lnTo>
                            <a:pt x="58" y="3"/>
                          </a:lnTo>
                          <a:lnTo>
                            <a:pt x="50" y="6"/>
                          </a:lnTo>
                          <a:lnTo>
                            <a:pt x="44" y="9"/>
                          </a:lnTo>
                          <a:lnTo>
                            <a:pt x="36" y="12"/>
                          </a:lnTo>
                          <a:lnTo>
                            <a:pt x="30" y="17"/>
                          </a:lnTo>
                          <a:lnTo>
                            <a:pt x="24" y="22"/>
                          </a:lnTo>
                          <a:lnTo>
                            <a:pt x="19" y="28"/>
                          </a:lnTo>
                          <a:lnTo>
                            <a:pt x="15" y="34"/>
                          </a:lnTo>
                          <a:lnTo>
                            <a:pt x="10" y="40"/>
                          </a:lnTo>
                          <a:lnTo>
                            <a:pt x="7" y="47"/>
                          </a:lnTo>
                          <a:lnTo>
                            <a:pt x="4" y="55"/>
                          </a:lnTo>
                          <a:lnTo>
                            <a:pt x="2" y="62"/>
                          </a:lnTo>
                          <a:lnTo>
                            <a:pt x="0" y="70"/>
                          </a:lnTo>
                          <a:lnTo>
                            <a:pt x="0" y="78"/>
                          </a:lnTo>
                          <a:lnTo>
                            <a:pt x="0" y="86"/>
                          </a:lnTo>
                          <a:lnTo>
                            <a:pt x="2" y="94"/>
                          </a:lnTo>
                          <a:lnTo>
                            <a:pt x="4" y="101"/>
                          </a:lnTo>
                          <a:lnTo>
                            <a:pt x="7" y="108"/>
                          </a:lnTo>
                          <a:lnTo>
                            <a:pt x="10" y="115"/>
                          </a:lnTo>
                          <a:lnTo>
                            <a:pt x="15" y="122"/>
                          </a:lnTo>
                          <a:lnTo>
                            <a:pt x="19" y="128"/>
                          </a:lnTo>
                          <a:lnTo>
                            <a:pt x="24" y="133"/>
                          </a:lnTo>
                          <a:lnTo>
                            <a:pt x="30" y="139"/>
                          </a:lnTo>
                          <a:lnTo>
                            <a:pt x="36" y="143"/>
                          </a:lnTo>
                          <a:lnTo>
                            <a:pt x="44" y="147"/>
                          </a:lnTo>
                          <a:lnTo>
                            <a:pt x="50" y="150"/>
                          </a:lnTo>
                          <a:lnTo>
                            <a:pt x="58" y="153"/>
                          </a:lnTo>
                          <a:lnTo>
                            <a:pt x="66" y="154"/>
                          </a:lnTo>
                          <a:lnTo>
                            <a:pt x="75" y="156"/>
                          </a:lnTo>
                          <a:lnTo>
                            <a:pt x="83" y="1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7" name="Google Shape;2127;p9"/>
                    <p:cNvSpPr/>
                    <p:nvPr/>
                  </p:nvSpPr>
                  <p:spPr>
                    <a:xfrm>
                      <a:off x="3053" y="766"/>
                      <a:ext cx="160" cy="150"/>
                    </a:xfrm>
                    <a:custGeom>
                      <a:rect b="b" l="l" r="r" t="t"/>
                      <a:pathLst>
                        <a:path extrusionOk="0" h="150" w="160">
                          <a:moveTo>
                            <a:pt x="79" y="150"/>
                          </a:moveTo>
                          <a:lnTo>
                            <a:pt x="88" y="150"/>
                          </a:lnTo>
                          <a:lnTo>
                            <a:pt x="96" y="148"/>
                          </a:lnTo>
                          <a:lnTo>
                            <a:pt x="104" y="147"/>
                          </a:lnTo>
                          <a:lnTo>
                            <a:pt x="110" y="145"/>
                          </a:lnTo>
                          <a:lnTo>
                            <a:pt x="118" y="140"/>
                          </a:lnTo>
                          <a:lnTo>
                            <a:pt x="124" y="137"/>
                          </a:lnTo>
                          <a:lnTo>
                            <a:pt x="131" y="133"/>
                          </a:lnTo>
                          <a:lnTo>
                            <a:pt x="137" y="128"/>
                          </a:lnTo>
                          <a:lnTo>
                            <a:pt x="142" y="123"/>
                          </a:lnTo>
                          <a:lnTo>
                            <a:pt x="146" y="117"/>
                          </a:lnTo>
                          <a:lnTo>
                            <a:pt x="151" y="111"/>
                          </a:lnTo>
                          <a:lnTo>
                            <a:pt x="154" y="105"/>
                          </a:lnTo>
                          <a:lnTo>
                            <a:pt x="157" y="97"/>
                          </a:lnTo>
                          <a:lnTo>
                            <a:pt x="159" y="91"/>
                          </a:lnTo>
                          <a:lnTo>
                            <a:pt x="160" y="83"/>
                          </a:lnTo>
                          <a:lnTo>
                            <a:pt x="160" y="75"/>
                          </a:lnTo>
                          <a:lnTo>
                            <a:pt x="160" y="67"/>
                          </a:lnTo>
                          <a:lnTo>
                            <a:pt x="159" y="59"/>
                          </a:lnTo>
                          <a:lnTo>
                            <a:pt x="157" y="53"/>
                          </a:lnTo>
                          <a:lnTo>
                            <a:pt x="154" y="45"/>
                          </a:lnTo>
                          <a:lnTo>
                            <a:pt x="151" y="39"/>
                          </a:lnTo>
                          <a:lnTo>
                            <a:pt x="146" y="33"/>
                          </a:lnTo>
                          <a:lnTo>
                            <a:pt x="142" y="27"/>
                          </a:lnTo>
                          <a:lnTo>
                            <a:pt x="137" y="22"/>
                          </a:lnTo>
                          <a:lnTo>
                            <a:pt x="131" y="17"/>
                          </a:lnTo>
                          <a:lnTo>
                            <a:pt x="124" y="13"/>
                          </a:lnTo>
                          <a:lnTo>
                            <a:pt x="118" y="8"/>
                          </a:lnTo>
                          <a:lnTo>
                            <a:pt x="110" y="5"/>
                          </a:lnTo>
                          <a:lnTo>
                            <a:pt x="104" y="3"/>
                          </a:lnTo>
                          <a:lnTo>
                            <a:pt x="96" y="2"/>
                          </a:lnTo>
                          <a:lnTo>
                            <a:pt x="88" y="0"/>
                          </a:lnTo>
                          <a:lnTo>
                            <a:pt x="79" y="0"/>
                          </a:lnTo>
                          <a:lnTo>
                            <a:pt x="71" y="0"/>
                          </a:lnTo>
                          <a:lnTo>
                            <a:pt x="64" y="2"/>
                          </a:lnTo>
                          <a:lnTo>
                            <a:pt x="56" y="3"/>
                          </a:lnTo>
                          <a:lnTo>
                            <a:pt x="48" y="5"/>
                          </a:lnTo>
                          <a:lnTo>
                            <a:pt x="42" y="8"/>
                          </a:lnTo>
                          <a:lnTo>
                            <a:pt x="34" y="13"/>
                          </a:lnTo>
                          <a:lnTo>
                            <a:pt x="28" y="17"/>
                          </a:lnTo>
                          <a:lnTo>
                            <a:pt x="23" y="22"/>
                          </a:lnTo>
                          <a:lnTo>
                            <a:pt x="18" y="27"/>
                          </a:lnTo>
                          <a:lnTo>
                            <a:pt x="12" y="33"/>
                          </a:lnTo>
                          <a:lnTo>
                            <a:pt x="9" y="39"/>
                          </a:lnTo>
                          <a:lnTo>
                            <a:pt x="6" y="45"/>
                          </a:lnTo>
                          <a:lnTo>
                            <a:pt x="3" y="53"/>
                          </a:lnTo>
                          <a:lnTo>
                            <a:pt x="1" y="59"/>
                          </a:lnTo>
                          <a:lnTo>
                            <a:pt x="0" y="67"/>
                          </a:lnTo>
                          <a:lnTo>
                            <a:pt x="0" y="75"/>
                          </a:lnTo>
                          <a:lnTo>
                            <a:pt x="0" y="83"/>
                          </a:lnTo>
                          <a:lnTo>
                            <a:pt x="1" y="91"/>
                          </a:lnTo>
                          <a:lnTo>
                            <a:pt x="3" y="97"/>
                          </a:lnTo>
                          <a:lnTo>
                            <a:pt x="6" y="105"/>
                          </a:lnTo>
                          <a:lnTo>
                            <a:pt x="9" y="111"/>
                          </a:lnTo>
                          <a:lnTo>
                            <a:pt x="12" y="117"/>
                          </a:lnTo>
                          <a:lnTo>
                            <a:pt x="18" y="123"/>
                          </a:lnTo>
                          <a:lnTo>
                            <a:pt x="23" y="128"/>
                          </a:lnTo>
                          <a:lnTo>
                            <a:pt x="28" y="133"/>
                          </a:lnTo>
                          <a:lnTo>
                            <a:pt x="34" y="137"/>
                          </a:lnTo>
                          <a:lnTo>
                            <a:pt x="42" y="140"/>
                          </a:lnTo>
                          <a:lnTo>
                            <a:pt x="48" y="145"/>
                          </a:lnTo>
                          <a:lnTo>
                            <a:pt x="56" y="147"/>
                          </a:lnTo>
                          <a:lnTo>
                            <a:pt x="64" y="148"/>
                          </a:lnTo>
                          <a:lnTo>
                            <a:pt x="71" y="150"/>
                          </a:lnTo>
                          <a:lnTo>
                            <a:pt x="79" y="15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8" name="Google Shape;2128;p9"/>
                    <p:cNvSpPr/>
                    <p:nvPr/>
                  </p:nvSpPr>
                  <p:spPr>
                    <a:xfrm>
                      <a:off x="3123" y="832"/>
                      <a:ext cx="20" cy="18"/>
                    </a:xfrm>
                    <a:custGeom>
                      <a:rect b="b" l="l" r="r" t="t"/>
                      <a:pathLst>
                        <a:path extrusionOk="0" h="18" w="20">
                          <a:moveTo>
                            <a:pt x="9" y="18"/>
                          </a:moveTo>
                          <a:lnTo>
                            <a:pt x="12" y="18"/>
                          </a:lnTo>
                          <a:lnTo>
                            <a:pt x="14" y="18"/>
                          </a:lnTo>
                          <a:lnTo>
                            <a:pt x="15" y="17"/>
                          </a:lnTo>
                          <a:lnTo>
                            <a:pt x="17" y="15"/>
                          </a:lnTo>
                          <a:lnTo>
                            <a:pt x="18" y="14"/>
                          </a:lnTo>
                          <a:lnTo>
                            <a:pt x="18" y="12"/>
                          </a:lnTo>
                          <a:lnTo>
                            <a:pt x="20" y="10"/>
                          </a:lnTo>
                          <a:lnTo>
                            <a:pt x="20" y="9"/>
                          </a:lnTo>
                          <a:lnTo>
                            <a:pt x="20" y="7"/>
                          </a:lnTo>
                          <a:lnTo>
                            <a:pt x="18" y="6"/>
                          </a:lnTo>
                          <a:lnTo>
                            <a:pt x="18" y="3"/>
                          </a:lnTo>
                          <a:lnTo>
                            <a:pt x="17" y="3"/>
                          </a:lnTo>
                          <a:lnTo>
                            <a:pt x="15" y="1"/>
                          </a:lnTo>
                          <a:lnTo>
                            <a:pt x="14" y="0"/>
                          </a:lnTo>
                          <a:lnTo>
                            <a:pt x="12" y="0"/>
                          </a:lnTo>
                          <a:lnTo>
                            <a:pt x="9" y="0"/>
                          </a:lnTo>
                          <a:lnTo>
                            <a:pt x="8" y="0"/>
                          </a:lnTo>
                          <a:lnTo>
                            <a:pt x="6" y="0"/>
                          </a:lnTo>
                          <a:lnTo>
                            <a:pt x="4" y="1"/>
                          </a:lnTo>
                          <a:lnTo>
                            <a:pt x="3" y="3"/>
                          </a:lnTo>
                          <a:lnTo>
                            <a:pt x="1" y="3"/>
                          </a:lnTo>
                          <a:lnTo>
                            <a:pt x="0" y="6"/>
                          </a:lnTo>
                          <a:lnTo>
                            <a:pt x="0" y="7"/>
                          </a:lnTo>
                          <a:lnTo>
                            <a:pt x="0" y="9"/>
                          </a:lnTo>
                          <a:lnTo>
                            <a:pt x="0" y="10"/>
                          </a:lnTo>
                          <a:lnTo>
                            <a:pt x="0" y="12"/>
                          </a:lnTo>
                          <a:lnTo>
                            <a:pt x="1" y="14"/>
                          </a:lnTo>
                          <a:lnTo>
                            <a:pt x="3" y="15"/>
                          </a:lnTo>
                          <a:lnTo>
                            <a:pt x="4" y="17"/>
                          </a:lnTo>
                          <a:lnTo>
                            <a:pt x="6" y="18"/>
                          </a:lnTo>
                          <a:lnTo>
                            <a:pt x="8" y="18"/>
                          </a:lnTo>
                          <a:lnTo>
                            <a:pt x="9"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9" name="Google Shape;2129;p9"/>
                    <p:cNvSpPr/>
                    <p:nvPr/>
                  </p:nvSpPr>
                  <p:spPr>
                    <a:xfrm>
                      <a:off x="3126" y="835"/>
                      <a:ext cx="14" cy="12"/>
                    </a:xfrm>
                    <a:custGeom>
                      <a:rect b="b" l="l" r="r" t="t"/>
                      <a:pathLst>
                        <a:path extrusionOk="0" h="12" w="14">
                          <a:moveTo>
                            <a:pt x="6" y="12"/>
                          </a:moveTo>
                          <a:lnTo>
                            <a:pt x="8" y="12"/>
                          </a:lnTo>
                          <a:lnTo>
                            <a:pt x="9" y="12"/>
                          </a:lnTo>
                          <a:lnTo>
                            <a:pt x="11" y="11"/>
                          </a:lnTo>
                          <a:lnTo>
                            <a:pt x="12" y="9"/>
                          </a:lnTo>
                          <a:lnTo>
                            <a:pt x="12" y="7"/>
                          </a:lnTo>
                          <a:lnTo>
                            <a:pt x="14" y="6"/>
                          </a:lnTo>
                          <a:lnTo>
                            <a:pt x="12" y="4"/>
                          </a:lnTo>
                          <a:lnTo>
                            <a:pt x="12" y="3"/>
                          </a:lnTo>
                          <a:lnTo>
                            <a:pt x="11" y="1"/>
                          </a:lnTo>
                          <a:lnTo>
                            <a:pt x="9" y="0"/>
                          </a:lnTo>
                          <a:lnTo>
                            <a:pt x="8" y="0"/>
                          </a:lnTo>
                          <a:lnTo>
                            <a:pt x="6" y="0"/>
                          </a:lnTo>
                          <a:lnTo>
                            <a:pt x="5" y="0"/>
                          </a:lnTo>
                          <a:lnTo>
                            <a:pt x="3" y="1"/>
                          </a:lnTo>
                          <a:lnTo>
                            <a:pt x="1" y="1"/>
                          </a:lnTo>
                          <a:lnTo>
                            <a:pt x="1" y="3"/>
                          </a:lnTo>
                          <a:lnTo>
                            <a:pt x="0" y="4"/>
                          </a:lnTo>
                          <a:lnTo>
                            <a:pt x="0" y="6"/>
                          </a:lnTo>
                          <a:lnTo>
                            <a:pt x="0" y="7"/>
                          </a:lnTo>
                          <a:lnTo>
                            <a:pt x="1" y="9"/>
                          </a:lnTo>
                          <a:lnTo>
                            <a:pt x="1" y="11"/>
                          </a:lnTo>
                          <a:lnTo>
                            <a:pt x="3" y="11"/>
                          </a:lnTo>
                          <a:lnTo>
                            <a:pt x="5" y="12"/>
                          </a:lnTo>
                          <a:lnTo>
                            <a:pt x="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0" name="Google Shape;2130;p9"/>
                    <p:cNvSpPr/>
                    <p:nvPr/>
                  </p:nvSpPr>
                  <p:spPr>
                    <a:xfrm>
                      <a:off x="3129" y="838"/>
                      <a:ext cx="8" cy="6"/>
                    </a:xfrm>
                    <a:custGeom>
                      <a:rect b="b" l="l" r="r" t="t"/>
                      <a:pathLst>
                        <a:path extrusionOk="0" h="6" w="8">
                          <a:moveTo>
                            <a:pt x="3" y="6"/>
                          </a:moveTo>
                          <a:lnTo>
                            <a:pt x="5" y="6"/>
                          </a:lnTo>
                          <a:lnTo>
                            <a:pt x="6" y="6"/>
                          </a:lnTo>
                          <a:lnTo>
                            <a:pt x="8" y="4"/>
                          </a:lnTo>
                          <a:lnTo>
                            <a:pt x="8" y="3"/>
                          </a:lnTo>
                          <a:lnTo>
                            <a:pt x="8" y="1"/>
                          </a:lnTo>
                          <a:lnTo>
                            <a:pt x="6" y="0"/>
                          </a:lnTo>
                          <a:lnTo>
                            <a:pt x="5" y="0"/>
                          </a:lnTo>
                          <a:lnTo>
                            <a:pt x="3" y="0"/>
                          </a:lnTo>
                          <a:lnTo>
                            <a:pt x="2" y="0"/>
                          </a:lnTo>
                          <a:lnTo>
                            <a:pt x="0" y="1"/>
                          </a:lnTo>
                          <a:lnTo>
                            <a:pt x="0" y="3"/>
                          </a:lnTo>
                          <a:lnTo>
                            <a:pt x="0" y="4"/>
                          </a:lnTo>
                          <a:lnTo>
                            <a:pt x="2" y="6"/>
                          </a:lnTo>
                          <a:lnTo>
                            <a:pt x="3"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1" name="Google Shape;2131;p9"/>
                    <p:cNvSpPr/>
                    <p:nvPr/>
                  </p:nvSpPr>
                  <p:spPr>
                    <a:xfrm>
                      <a:off x="3127" y="783"/>
                      <a:ext cx="13" cy="50"/>
                    </a:xfrm>
                    <a:custGeom>
                      <a:rect b="b" l="l" r="r" t="t"/>
                      <a:pathLst>
                        <a:path extrusionOk="0" h="50" w="13">
                          <a:moveTo>
                            <a:pt x="8" y="50"/>
                          </a:moveTo>
                          <a:lnTo>
                            <a:pt x="10" y="45"/>
                          </a:lnTo>
                          <a:lnTo>
                            <a:pt x="10" y="41"/>
                          </a:lnTo>
                          <a:lnTo>
                            <a:pt x="10" y="36"/>
                          </a:lnTo>
                          <a:lnTo>
                            <a:pt x="10" y="31"/>
                          </a:lnTo>
                          <a:lnTo>
                            <a:pt x="8" y="28"/>
                          </a:lnTo>
                          <a:lnTo>
                            <a:pt x="8" y="24"/>
                          </a:lnTo>
                          <a:lnTo>
                            <a:pt x="7" y="19"/>
                          </a:lnTo>
                          <a:lnTo>
                            <a:pt x="7" y="16"/>
                          </a:lnTo>
                          <a:lnTo>
                            <a:pt x="8" y="14"/>
                          </a:lnTo>
                          <a:lnTo>
                            <a:pt x="10" y="13"/>
                          </a:lnTo>
                          <a:lnTo>
                            <a:pt x="11" y="13"/>
                          </a:lnTo>
                          <a:lnTo>
                            <a:pt x="11" y="11"/>
                          </a:lnTo>
                          <a:lnTo>
                            <a:pt x="13" y="11"/>
                          </a:lnTo>
                          <a:lnTo>
                            <a:pt x="11" y="11"/>
                          </a:lnTo>
                          <a:lnTo>
                            <a:pt x="10" y="10"/>
                          </a:lnTo>
                          <a:lnTo>
                            <a:pt x="8" y="8"/>
                          </a:lnTo>
                          <a:lnTo>
                            <a:pt x="8" y="5"/>
                          </a:lnTo>
                          <a:lnTo>
                            <a:pt x="7" y="3"/>
                          </a:lnTo>
                          <a:lnTo>
                            <a:pt x="7" y="2"/>
                          </a:lnTo>
                          <a:lnTo>
                            <a:pt x="5" y="0"/>
                          </a:lnTo>
                          <a:lnTo>
                            <a:pt x="5" y="2"/>
                          </a:lnTo>
                          <a:lnTo>
                            <a:pt x="5" y="3"/>
                          </a:lnTo>
                          <a:lnTo>
                            <a:pt x="4" y="5"/>
                          </a:lnTo>
                          <a:lnTo>
                            <a:pt x="4" y="8"/>
                          </a:lnTo>
                          <a:lnTo>
                            <a:pt x="2" y="10"/>
                          </a:lnTo>
                          <a:lnTo>
                            <a:pt x="0" y="11"/>
                          </a:lnTo>
                          <a:lnTo>
                            <a:pt x="0" y="13"/>
                          </a:lnTo>
                          <a:lnTo>
                            <a:pt x="2" y="13"/>
                          </a:lnTo>
                          <a:lnTo>
                            <a:pt x="4" y="14"/>
                          </a:lnTo>
                          <a:lnTo>
                            <a:pt x="5" y="16"/>
                          </a:lnTo>
                          <a:lnTo>
                            <a:pt x="5" y="19"/>
                          </a:lnTo>
                          <a:lnTo>
                            <a:pt x="4" y="24"/>
                          </a:lnTo>
                          <a:lnTo>
                            <a:pt x="4" y="28"/>
                          </a:lnTo>
                          <a:lnTo>
                            <a:pt x="2" y="31"/>
                          </a:lnTo>
                          <a:lnTo>
                            <a:pt x="2" y="36"/>
                          </a:lnTo>
                          <a:lnTo>
                            <a:pt x="2" y="41"/>
                          </a:lnTo>
                          <a:lnTo>
                            <a:pt x="2" y="45"/>
                          </a:lnTo>
                          <a:lnTo>
                            <a:pt x="4" y="50"/>
                          </a:lnTo>
                          <a:lnTo>
                            <a:pt x="8" y="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2" name="Google Shape;2132;p9"/>
                    <p:cNvSpPr/>
                    <p:nvPr/>
                  </p:nvSpPr>
                  <p:spPr>
                    <a:xfrm>
                      <a:off x="3071" y="835"/>
                      <a:ext cx="53" cy="12"/>
                    </a:xfrm>
                    <a:custGeom>
                      <a:rect b="b" l="l" r="r" t="t"/>
                      <a:pathLst>
                        <a:path extrusionOk="0" h="12" w="53">
                          <a:moveTo>
                            <a:pt x="53" y="3"/>
                          </a:moveTo>
                          <a:lnTo>
                            <a:pt x="50" y="3"/>
                          </a:lnTo>
                          <a:lnTo>
                            <a:pt x="47" y="3"/>
                          </a:lnTo>
                          <a:lnTo>
                            <a:pt x="46" y="3"/>
                          </a:lnTo>
                          <a:lnTo>
                            <a:pt x="42" y="3"/>
                          </a:lnTo>
                          <a:lnTo>
                            <a:pt x="41" y="3"/>
                          </a:lnTo>
                          <a:lnTo>
                            <a:pt x="38" y="3"/>
                          </a:lnTo>
                          <a:lnTo>
                            <a:pt x="36" y="3"/>
                          </a:lnTo>
                          <a:lnTo>
                            <a:pt x="33" y="3"/>
                          </a:lnTo>
                          <a:lnTo>
                            <a:pt x="31" y="3"/>
                          </a:lnTo>
                          <a:lnTo>
                            <a:pt x="30" y="3"/>
                          </a:lnTo>
                          <a:lnTo>
                            <a:pt x="27" y="4"/>
                          </a:lnTo>
                          <a:lnTo>
                            <a:pt x="25" y="4"/>
                          </a:lnTo>
                          <a:lnTo>
                            <a:pt x="24" y="4"/>
                          </a:lnTo>
                          <a:lnTo>
                            <a:pt x="21" y="4"/>
                          </a:lnTo>
                          <a:lnTo>
                            <a:pt x="19" y="4"/>
                          </a:lnTo>
                          <a:lnTo>
                            <a:pt x="17" y="4"/>
                          </a:lnTo>
                          <a:lnTo>
                            <a:pt x="16" y="4"/>
                          </a:lnTo>
                          <a:lnTo>
                            <a:pt x="14" y="3"/>
                          </a:lnTo>
                          <a:lnTo>
                            <a:pt x="13" y="1"/>
                          </a:lnTo>
                          <a:lnTo>
                            <a:pt x="13" y="0"/>
                          </a:lnTo>
                          <a:lnTo>
                            <a:pt x="11" y="1"/>
                          </a:lnTo>
                          <a:lnTo>
                            <a:pt x="10" y="3"/>
                          </a:lnTo>
                          <a:lnTo>
                            <a:pt x="8" y="4"/>
                          </a:lnTo>
                          <a:lnTo>
                            <a:pt x="7" y="4"/>
                          </a:lnTo>
                          <a:lnTo>
                            <a:pt x="5" y="4"/>
                          </a:lnTo>
                          <a:lnTo>
                            <a:pt x="2" y="6"/>
                          </a:lnTo>
                          <a:lnTo>
                            <a:pt x="0" y="6"/>
                          </a:lnTo>
                          <a:lnTo>
                            <a:pt x="2" y="6"/>
                          </a:lnTo>
                          <a:lnTo>
                            <a:pt x="3" y="6"/>
                          </a:lnTo>
                          <a:lnTo>
                            <a:pt x="5" y="7"/>
                          </a:lnTo>
                          <a:lnTo>
                            <a:pt x="7" y="7"/>
                          </a:lnTo>
                          <a:lnTo>
                            <a:pt x="8" y="9"/>
                          </a:lnTo>
                          <a:lnTo>
                            <a:pt x="10" y="9"/>
                          </a:lnTo>
                          <a:lnTo>
                            <a:pt x="11" y="11"/>
                          </a:lnTo>
                          <a:lnTo>
                            <a:pt x="13" y="12"/>
                          </a:lnTo>
                          <a:lnTo>
                            <a:pt x="13" y="11"/>
                          </a:lnTo>
                          <a:lnTo>
                            <a:pt x="14" y="9"/>
                          </a:lnTo>
                          <a:lnTo>
                            <a:pt x="16" y="7"/>
                          </a:lnTo>
                          <a:lnTo>
                            <a:pt x="17" y="7"/>
                          </a:lnTo>
                          <a:lnTo>
                            <a:pt x="19" y="7"/>
                          </a:lnTo>
                          <a:lnTo>
                            <a:pt x="21" y="7"/>
                          </a:lnTo>
                          <a:lnTo>
                            <a:pt x="24" y="7"/>
                          </a:lnTo>
                          <a:lnTo>
                            <a:pt x="25" y="7"/>
                          </a:lnTo>
                          <a:lnTo>
                            <a:pt x="27" y="7"/>
                          </a:lnTo>
                          <a:lnTo>
                            <a:pt x="30" y="7"/>
                          </a:lnTo>
                          <a:lnTo>
                            <a:pt x="31" y="9"/>
                          </a:lnTo>
                          <a:lnTo>
                            <a:pt x="35" y="9"/>
                          </a:lnTo>
                          <a:lnTo>
                            <a:pt x="36" y="9"/>
                          </a:lnTo>
                          <a:lnTo>
                            <a:pt x="38" y="9"/>
                          </a:lnTo>
                          <a:lnTo>
                            <a:pt x="41" y="9"/>
                          </a:lnTo>
                          <a:lnTo>
                            <a:pt x="42" y="9"/>
                          </a:lnTo>
                          <a:lnTo>
                            <a:pt x="46" y="9"/>
                          </a:lnTo>
                          <a:lnTo>
                            <a:pt x="47" y="9"/>
                          </a:lnTo>
                          <a:lnTo>
                            <a:pt x="50" y="9"/>
                          </a:lnTo>
                          <a:lnTo>
                            <a:pt x="53" y="7"/>
                          </a:lnTo>
                          <a:lnTo>
                            <a:pt x="53"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3" name="Google Shape;2133;p9"/>
                    <p:cNvSpPr/>
                    <p:nvPr/>
                  </p:nvSpPr>
                  <p:spPr>
                    <a:xfrm>
                      <a:off x="3152" y="768"/>
                      <a:ext cx="2" cy="6"/>
                    </a:xfrm>
                    <a:custGeom>
                      <a:rect b="b" l="l" r="r" t="t"/>
                      <a:pathLst>
                        <a:path extrusionOk="0" h="6" w="2">
                          <a:moveTo>
                            <a:pt x="2" y="0"/>
                          </a:moveTo>
                          <a:lnTo>
                            <a:pt x="0" y="0"/>
                          </a:lnTo>
                          <a:lnTo>
                            <a:pt x="0" y="6"/>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4" name="Google Shape;2134;p9"/>
                    <p:cNvSpPr/>
                    <p:nvPr/>
                  </p:nvSpPr>
                  <p:spPr>
                    <a:xfrm>
                      <a:off x="3185" y="786"/>
                      <a:ext cx="6" cy="7"/>
                    </a:xfrm>
                    <a:custGeom>
                      <a:rect b="b" l="l" r="r" t="t"/>
                      <a:pathLst>
                        <a:path extrusionOk="0" h="7" w="6">
                          <a:moveTo>
                            <a:pt x="6" y="2"/>
                          </a:moveTo>
                          <a:lnTo>
                            <a:pt x="5" y="0"/>
                          </a:lnTo>
                          <a:lnTo>
                            <a:pt x="0" y="7"/>
                          </a:lnTo>
                          <a:lnTo>
                            <a:pt x="6"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5" name="Google Shape;2135;p9"/>
                    <p:cNvSpPr/>
                    <p:nvPr/>
                  </p:nvSpPr>
                  <p:spPr>
                    <a:xfrm>
                      <a:off x="3204" y="821"/>
                      <a:ext cx="8" cy="1"/>
                    </a:xfrm>
                    <a:custGeom>
                      <a:rect b="b" l="l" r="r" t="t"/>
                      <a:pathLst>
                        <a:path extrusionOk="0" h="1" w="8">
                          <a:moveTo>
                            <a:pt x="8" y="1"/>
                          </a:moveTo>
                          <a:lnTo>
                            <a:pt x="6" y="0"/>
                          </a:lnTo>
                          <a:lnTo>
                            <a:pt x="0" y="1"/>
                          </a:lnTo>
                          <a:lnTo>
                            <a:pt x="8"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6" name="Google Shape;2136;p9"/>
                    <p:cNvSpPr/>
                    <p:nvPr/>
                  </p:nvSpPr>
                  <p:spPr>
                    <a:xfrm>
                      <a:off x="3160" y="771"/>
                      <a:ext cx="5" cy="6"/>
                    </a:xfrm>
                    <a:custGeom>
                      <a:rect b="b" l="l" r="r" t="t"/>
                      <a:pathLst>
                        <a:path extrusionOk="0" h="6" w="5">
                          <a:moveTo>
                            <a:pt x="5" y="0"/>
                          </a:moveTo>
                          <a:lnTo>
                            <a:pt x="3" y="0"/>
                          </a:lnTo>
                          <a:lnTo>
                            <a:pt x="0" y="6"/>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7" name="Google Shape;2137;p9"/>
                    <p:cNvSpPr/>
                    <p:nvPr/>
                  </p:nvSpPr>
                  <p:spPr>
                    <a:xfrm>
                      <a:off x="3191" y="794"/>
                      <a:ext cx="7" cy="5"/>
                    </a:xfrm>
                    <a:custGeom>
                      <a:rect b="b" l="l" r="r" t="t"/>
                      <a:pathLst>
                        <a:path extrusionOk="0" h="5" w="7">
                          <a:moveTo>
                            <a:pt x="7" y="2"/>
                          </a:moveTo>
                          <a:lnTo>
                            <a:pt x="5" y="0"/>
                          </a:lnTo>
                          <a:lnTo>
                            <a:pt x="0" y="5"/>
                          </a:lnTo>
                          <a:lnTo>
                            <a:pt x="7"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8" name="Google Shape;2138;p9"/>
                    <p:cNvSpPr/>
                    <p:nvPr/>
                  </p:nvSpPr>
                  <p:spPr>
                    <a:xfrm>
                      <a:off x="3205" y="830"/>
                      <a:ext cx="8" cy="2"/>
                    </a:xfrm>
                    <a:custGeom>
                      <a:rect b="b" l="l" r="r" t="t"/>
                      <a:pathLst>
                        <a:path extrusionOk="0" h="2" w="8">
                          <a:moveTo>
                            <a:pt x="8" y="2"/>
                          </a:moveTo>
                          <a:lnTo>
                            <a:pt x="8" y="0"/>
                          </a:lnTo>
                          <a:lnTo>
                            <a:pt x="0" y="2"/>
                          </a:lnTo>
                          <a:lnTo>
                            <a:pt x="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9" name="Google Shape;2139;p9"/>
                    <p:cNvSpPr/>
                    <p:nvPr/>
                  </p:nvSpPr>
                  <p:spPr>
                    <a:xfrm>
                      <a:off x="3141" y="766"/>
                      <a:ext cx="4" cy="6"/>
                    </a:xfrm>
                    <a:custGeom>
                      <a:rect b="b" l="l" r="r" t="t"/>
                      <a:pathLst>
                        <a:path extrusionOk="0" h="6" w="4">
                          <a:moveTo>
                            <a:pt x="4" y="0"/>
                          </a:moveTo>
                          <a:lnTo>
                            <a:pt x="0" y="0"/>
                          </a:lnTo>
                          <a:lnTo>
                            <a:pt x="0" y="6"/>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0" name="Google Shape;2140;p9"/>
                    <p:cNvSpPr/>
                    <p:nvPr/>
                  </p:nvSpPr>
                  <p:spPr>
                    <a:xfrm>
                      <a:off x="3177" y="780"/>
                      <a:ext cx="5" cy="6"/>
                    </a:xfrm>
                    <a:custGeom>
                      <a:rect b="b" l="l" r="r" t="t"/>
                      <a:pathLst>
                        <a:path extrusionOk="0" h="6" w="5">
                          <a:moveTo>
                            <a:pt x="5" y="2"/>
                          </a:moveTo>
                          <a:lnTo>
                            <a:pt x="3" y="0"/>
                          </a:lnTo>
                          <a:lnTo>
                            <a:pt x="0" y="6"/>
                          </a:lnTo>
                          <a:lnTo>
                            <a:pt x="5"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1" name="Google Shape;2141;p9"/>
                    <p:cNvSpPr/>
                    <p:nvPr/>
                  </p:nvSpPr>
                  <p:spPr>
                    <a:xfrm>
                      <a:off x="3201" y="811"/>
                      <a:ext cx="8" cy="3"/>
                    </a:xfrm>
                    <a:custGeom>
                      <a:rect b="b" l="l" r="r" t="t"/>
                      <a:pathLst>
                        <a:path extrusionOk="0" h="3" w="8">
                          <a:moveTo>
                            <a:pt x="8" y="2"/>
                          </a:moveTo>
                          <a:lnTo>
                            <a:pt x="6" y="0"/>
                          </a:lnTo>
                          <a:lnTo>
                            <a:pt x="0" y="3"/>
                          </a:lnTo>
                          <a:lnTo>
                            <a:pt x="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2" name="Google Shape;2142;p9"/>
                    <p:cNvSpPr/>
                    <p:nvPr/>
                  </p:nvSpPr>
                  <p:spPr>
                    <a:xfrm>
                      <a:off x="3201" y="811"/>
                      <a:ext cx="8" cy="3"/>
                    </a:xfrm>
                    <a:custGeom>
                      <a:rect b="b" l="l" r="r" t="t"/>
                      <a:pathLst>
                        <a:path extrusionOk="0" h="3" w="8">
                          <a:moveTo>
                            <a:pt x="8" y="2"/>
                          </a:moveTo>
                          <a:lnTo>
                            <a:pt x="6" y="0"/>
                          </a:lnTo>
                          <a:lnTo>
                            <a:pt x="0" y="3"/>
                          </a:lnTo>
                          <a:lnTo>
                            <a:pt x="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3" name="Google Shape;2143;p9"/>
                    <p:cNvSpPr/>
                    <p:nvPr/>
                  </p:nvSpPr>
                  <p:spPr>
                    <a:xfrm>
                      <a:off x="3054" y="821"/>
                      <a:ext cx="8" cy="1"/>
                    </a:xfrm>
                    <a:custGeom>
                      <a:rect b="b" l="l" r="r" t="t"/>
                      <a:pathLst>
                        <a:path extrusionOk="0" h="1" w="8">
                          <a:moveTo>
                            <a:pt x="0" y="0"/>
                          </a:moveTo>
                          <a:lnTo>
                            <a:pt x="0" y="1"/>
                          </a:lnTo>
                          <a:lnTo>
                            <a:pt x="8" y="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4" name="Google Shape;2144;p9"/>
                    <p:cNvSpPr/>
                    <p:nvPr/>
                  </p:nvSpPr>
                  <p:spPr>
                    <a:xfrm>
                      <a:off x="3074" y="786"/>
                      <a:ext cx="7" cy="5"/>
                    </a:xfrm>
                    <a:custGeom>
                      <a:rect b="b" l="l" r="r" t="t"/>
                      <a:pathLst>
                        <a:path extrusionOk="0" h="5" w="7">
                          <a:moveTo>
                            <a:pt x="2" y="0"/>
                          </a:moveTo>
                          <a:lnTo>
                            <a:pt x="0" y="2"/>
                          </a:lnTo>
                          <a:lnTo>
                            <a:pt x="7" y="5"/>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5" name="Google Shape;2145;p9"/>
                    <p:cNvSpPr/>
                    <p:nvPr/>
                  </p:nvSpPr>
                  <p:spPr>
                    <a:xfrm>
                      <a:off x="3110" y="768"/>
                      <a:ext cx="3" cy="6"/>
                    </a:xfrm>
                    <a:custGeom>
                      <a:rect b="b" l="l" r="r" t="t"/>
                      <a:pathLst>
                        <a:path extrusionOk="0" h="6" w="3">
                          <a:moveTo>
                            <a:pt x="2" y="0"/>
                          </a:moveTo>
                          <a:lnTo>
                            <a:pt x="0" y="0"/>
                          </a:lnTo>
                          <a:lnTo>
                            <a:pt x="3" y="6"/>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6" name="Google Shape;2146;p9"/>
                    <p:cNvSpPr/>
                    <p:nvPr/>
                  </p:nvSpPr>
                  <p:spPr>
                    <a:xfrm>
                      <a:off x="3057" y="811"/>
                      <a:ext cx="8" cy="3"/>
                    </a:xfrm>
                    <a:custGeom>
                      <a:rect b="b" l="l" r="r" t="t"/>
                      <a:pathLst>
                        <a:path extrusionOk="0" h="3" w="8">
                          <a:moveTo>
                            <a:pt x="0" y="0"/>
                          </a:moveTo>
                          <a:lnTo>
                            <a:pt x="0" y="2"/>
                          </a:lnTo>
                          <a:lnTo>
                            <a:pt x="8" y="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7" name="Google Shape;2147;p9"/>
                    <p:cNvSpPr/>
                    <p:nvPr/>
                  </p:nvSpPr>
                  <p:spPr>
                    <a:xfrm>
                      <a:off x="3082" y="780"/>
                      <a:ext cx="6" cy="6"/>
                    </a:xfrm>
                    <a:custGeom>
                      <a:rect b="b" l="l" r="r" t="t"/>
                      <a:pathLst>
                        <a:path extrusionOk="0" h="6" w="6">
                          <a:moveTo>
                            <a:pt x="2" y="0"/>
                          </a:moveTo>
                          <a:lnTo>
                            <a:pt x="0" y="2"/>
                          </a:lnTo>
                          <a:lnTo>
                            <a:pt x="6" y="6"/>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8" name="Google Shape;2148;p9"/>
                    <p:cNvSpPr/>
                    <p:nvPr/>
                  </p:nvSpPr>
                  <p:spPr>
                    <a:xfrm>
                      <a:off x="3121" y="766"/>
                      <a:ext cx="2" cy="6"/>
                    </a:xfrm>
                    <a:custGeom>
                      <a:rect b="b" l="l" r="r" t="t"/>
                      <a:pathLst>
                        <a:path extrusionOk="0" h="6" w="2">
                          <a:moveTo>
                            <a:pt x="2" y="0"/>
                          </a:moveTo>
                          <a:lnTo>
                            <a:pt x="0" y="0"/>
                          </a:lnTo>
                          <a:lnTo>
                            <a:pt x="2" y="6"/>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9" name="Google Shape;2149;p9"/>
                    <p:cNvSpPr/>
                    <p:nvPr/>
                  </p:nvSpPr>
                  <p:spPr>
                    <a:xfrm>
                      <a:off x="3053" y="830"/>
                      <a:ext cx="6" cy="2"/>
                    </a:xfrm>
                    <a:custGeom>
                      <a:rect b="b" l="l" r="r" t="t"/>
                      <a:pathLst>
                        <a:path extrusionOk="0" h="2" w="6">
                          <a:moveTo>
                            <a:pt x="0" y="0"/>
                          </a:moveTo>
                          <a:lnTo>
                            <a:pt x="0" y="2"/>
                          </a:lnTo>
                          <a:lnTo>
                            <a:pt x="6" y="2"/>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0" name="Google Shape;2150;p9"/>
                    <p:cNvSpPr/>
                    <p:nvPr/>
                  </p:nvSpPr>
                  <p:spPr>
                    <a:xfrm>
                      <a:off x="3068" y="794"/>
                      <a:ext cx="6" cy="5"/>
                    </a:xfrm>
                    <a:custGeom>
                      <a:rect b="b" l="l" r="r" t="t"/>
                      <a:pathLst>
                        <a:path extrusionOk="0" h="5" w="6">
                          <a:moveTo>
                            <a:pt x="0" y="0"/>
                          </a:moveTo>
                          <a:lnTo>
                            <a:pt x="0" y="2"/>
                          </a:lnTo>
                          <a:lnTo>
                            <a:pt x="6" y="5"/>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1" name="Google Shape;2151;p9"/>
                    <p:cNvSpPr/>
                    <p:nvPr/>
                  </p:nvSpPr>
                  <p:spPr>
                    <a:xfrm>
                      <a:off x="3101" y="771"/>
                      <a:ext cx="3" cy="6"/>
                    </a:xfrm>
                    <a:custGeom>
                      <a:rect b="b" l="l" r="r" t="t"/>
                      <a:pathLst>
                        <a:path extrusionOk="0" h="6" w="3">
                          <a:moveTo>
                            <a:pt x="1" y="0"/>
                          </a:moveTo>
                          <a:lnTo>
                            <a:pt x="0" y="0"/>
                          </a:lnTo>
                          <a:lnTo>
                            <a:pt x="3" y="6"/>
                          </a:ln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2" name="Google Shape;2152;p9"/>
                    <p:cNvSpPr/>
                    <p:nvPr/>
                  </p:nvSpPr>
                  <p:spPr>
                    <a:xfrm>
                      <a:off x="3110" y="908"/>
                      <a:ext cx="3" cy="6"/>
                    </a:xfrm>
                    <a:custGeom>
                      <a:rect b="b" l="l" r="r" t="t"/>
                      <a:pathLst>
                        <a:path extrusionOk="0" h="6" w="3">
                          <a:moveTo>
                            <a:pt x="0" y="6"/>
                          </a:moveTo>
                          <a:lnTo>
                            <a:pt x="3" y="6"/>
                          </a:lnTo>
                          <a:lnTo>
                            <a:pt x="3"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3" name="Google Shape;2153;p9"/>
                    <p:cNvSpPr/>
                    <p:nvPr/>
                  </p:nvSpPr>
                  <p:spPr>
                    <a:xfrm>
                      <a:off x="3074" y="889"/>
                      <a:ext cx="7" cy="7"/>
                    </a:xfrm>
                    <a:custGeom>
                      <a:rect b="b" l="l" r="r" t="t"/>
                      <a:pathLst>
                        <a:path extrusionOk="0" h="7" w="7">
                          <a:moveTo>
                            <a:pt x="0" y="5"/>
                          </a:moveTo>
                          <a:lnTo>
                            <a:pt x="2" y="7"/>
                          </a:lnTo>
                          <a:lnTo>
                            <a:pt x="7" y="0"/>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4" name="Google Shape;2154;p9"/>
                    <p:cNvSpPr/>
                    <p:nvPr/>
                  </p:nvSpPr>
                  <p:spPr>
                    <a:xfrm>
                      <a:off x="3054" y="858"/>
                      <a:ext cx="8" cy="3"/>
                    </a:xfrm>
                    <a:custGeom>
                      <a:rect b="b" l="l" r="r" t="t"/>
                      <a:pathLst>
                        <a:path extrusionOk="0" h="3" w="8">
                          <a:moveTo>
                            <a:pt x="0" y="2"/>
                          </a:moveTo>
                          <a:lnTo>
                            <a:pt x="0" y="3"/>
                          </a:lnTo>
                          <a:lnTo>
                            <a:pt x="8"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5" name="Google Shape;2155;p9"/>
                    <p:cNvSpPr/>
                    <p:nvPr/>
                  </p:nvSpPr>
                  <p:spPr>
                    <a:xfrm>
                      <a:off x="3101" y="905"/>
                      <a:ext cx="3" cy="6"/>
                    </a:xfrm>
                    <a:custGeom>
                      <a:rect b="b" l="l" r="r" t="t"/>
                      <a:pathLst>
                        <a:path extrusionOk="0" h="6" w="3">
                          <a:moveTo>
                            <a:pt x="0" y="6"/>
                          </a:moveTo>
                          <a:lnTo>
                            <a:pt x="1" y="6"/>
                          </a:lnTo>
                          <a:lnTo>
                            <a:pt x="3"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6" name="Google Shape;2156;p9"/>
                    <p:cNvSpPr/>
                    <p:nvPr/>
                  </p:nvSpPr>
                  <p:spPr>
                    <a:xfrm>
                      <a:off x="3068" y="883"/>
                      <a:ext cx="6" cy="5"/>
                    </a:xfrm>
                    <a:custGeom>
                      <a:rect b="b" l="l" r="r" t="t"/>
                      <a:pathLst>
                        <a:path extrusionOk="0" h="5" w="6">
                          <a:moveTo>
                            <a:pt x="0" y="3"/>
                          </a:moveTo>
                          <a:lnTo>
                            <a:pt x="0" y="5"/>
                          </a:lnTo>
                          <a:lnTo>
                            <a:pt x="6"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7" name="Google Shape;2157;p9"/>
                    <p:cNvSpPr/>
                    <p:nvPr/>
                  </p:nvSpPr>
                  <p:spPr>
                    <a:xfrm>
                      <a:off x="3053" y="850"/>
                      <a:ext cx="6" cy="2"/>
                    </a:xfrm>
                    <a:custGeom>
                      <a:rect b="b" l="l" r="r" t="t"/>
                      <a:pathLst>
                        <a:path extrusionOk="0" h="2" w="6">
                          <a:moveTo>
                            <a:pt x="0" y="0"/>
                          </a:moveTo>
                          <a:lnTo>
                            <a:pt x="0" y="2"/>
                          </a:lnTo>
                          <a:lnTo>
                            <a:pt x="6"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8" name="Google Shape;2158;p9"/>
                    <p:cNvSpPr/>
                    <p:nvPr/>
                  </p:nvSpPr>
                  <p:spPr>
                    <a:xfrm>
                      <a:off x="3121" y="910"/>
                      <a:ext cx="2" cy="6"/>
                    </a:xfrm>
                    <a:custGeom>
                      <a:rect b="b" l="l" r="r" t="t"/>
                      <a:pathLst>
                        <a:path extrusionOk="0" h="6" w="2">
                          <a:moveTo>
                            <a:pt x="0" y="6"/>
                          </a:moveTo>
                          <a:lnTo>
                            <a:pt x="2" y="6"/>
                          </a:lnTo>
                          <a:lnTo>
                            <a:pt x="2"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9" name="Google Shape;2159;p9"/>
                    <p:cNvSpPr/>
                    <p:nvPr/>
                  </p:nvSpPr>
                  <p:spPr>
                    <a:xfrm>
                      <a:off x="3082" y="896"/>
                      <a:ext cx="6" cy="6"/>
                    </a:xfrm>
                    <a:custGeom>
                      <a:rect b="b" l="l" r="r" t="t"/>
                      <a:pathLst>
                        <a:path extrusionOk="0" h="6" w="6">
                          <a:moveTo>
                            <a:pt x="0" y="4"/>
                          </a:moveTo>
                          <a:lnTo>
                            <a:pt x="2" y="6"/>
                          </a:lnTo>
                          <a:lnTo>
                            <a:pt x="6" y="0"/>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0" name="Google Shape;2160;p9"/>
                    <p:cNvSpPr/>
                    <p:nvPr/>
                  </p:nvSpPr>
                  <p:spPr>
                    <a:xfrm>
                      <a:off x="3057" y="867"/>
                      <a:ext cx="8" cy="4"/>
                    </a:xfrm>
                    <a:custGeom>
                      <a:rect b="b" l="l" r="r" t="t"/>
                      <a:pathLst>
                        <a:path extrusionOk="0" h="4" w="8">
                          <a:moveTo>
                            <a:pt x="0" y="2"/>
                          </a:moveTo>
                          <a:lnTo>
                            <a:pt x="0" y="4"/>
                          </a:lnTo>
                          <a:lnTo>
                            <a:pt x="8"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1" name="Google Shape;2161;p9"/>
                    <p:cNvSpPr/>
                    <p:nvPr/>
                  </p:nvSpPr>
                  <p:spPr>
                    <a:xfrm>
                      <a:off x="3204" y="858"/>
                      <a:ext cx="8" cy="3"/>
                    </a:xfrm>
                    <a:custGeom>
                      <a:rect b="b" l="l" r="r" t="t"/>
                      <a:pathLst>
                        <a:path extrusionOk="0" h="3" w="8">
                          <a:moveTo>
                            <a:pt x="6" y="3"/>
                          </a:moveTo>
                          <a:lnTo>
                            <a:pt x="8" y="2"/>
                          </a:lnTo>
                          <a:lnTo>
                            <a:pt x="0" y="0"/>
                          </a:lnTo>
                          <a:lnTo>
                            <a:pt x="6"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2" name="Google Shape;2162;p9"/>
                    <p:cNvSpPr/>
                    <p:nvPr/>
                  </p:nvSpPr>
                  <p:spPr>
                    <a:xfrm>
                      <a:off x="3185" y="889"/>
                      <a:ext cx="5" cy="7"/>
                    </a:xfrm>
                    <a:custGeom>
                      <a:rect b="b" l="l" r="r" t="t"/>
                      <a:pathLst>
                        <a:path extrusionOk="0" h="7" w="5">
                          <a:moveTo>
                            <a:pt x="5" y="7"/>
                          </a:moveTo>
                          <a:lnTo>
                            <a:pt x="5" y="5"/>
                          </a:lnTo>
                          <a:lnTo>
                            <a:pt x="0" y="0"/>
                          </a:lnTo>
                          <a:lnTo>
                            <a:pt x="5"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3" name="Google Shape;2163;p9"/>
                    <p:cNvSpPr/>
                    <p:nvPr/>
                  </p:nvSpPr>
                  <p:spPr>
                    <a:xfrm>
                      <a:off x="3152" y="908"/>
                      <a:ext cx="2" cy="6"/>
                    </a:xfrm>
                    <a:custGeom>
                      <a:rect b="b" l="l" r="r" t="t"/>
                      <a:pathLst>
                        <a:path extrusionOk="0" h="6" w="2">
                          <a:moveTo>
                            <a:pt x="0" y="6"/>
                          </a:moveTo>
                          <a:lnTo>
                            <a:pt x="2" y="6"/>
                          </a:lnTo>
                          <a:lnTo>
                            <a:pt x="0"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4" name="Google Shape;2164;p9"/>
                    <p:cNvSpPr/>
                    <p:nvPr/>
                  </p:nvSpPr>
                  <p:spPr>
                    <a:xfrm>
                      <a:off x="3201" y="867"/>
                      <a:ext cx="8" cy="4"/>
                    </a:xfrm>
                    <a:custGeom>
                      <a:rect b="b" l="l" r="r" t="t"/>
                      <a:pathLst>
                        <a:path extrusionOk="0" h="4" w="8">
                          <a:moveTo>
                            <a:pt x="6" y="4"/>
                          </a:moveTo>
                          <a:lnTo>
                            <a:pt x="8" y="2"/>
                          </a:lnTo>
                          <a:lnTo>
                            <a:pt x="0" y="0"/>
                          </a:lnTo>
                          <a:lnTo>
                            <a:pt x="6"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5" name="Google Shape;2165;p9"/>
                    <p:cNvSpPr/>
                    <p:nvPr/>
                  </p:nvSpPr>
                  <p:spPr>
                    <a:xfrm>
                      <a:off x="3177" y="896"/>
                      <a:ext cx="5" cy="6"/>
                    </a:xfrm>
                    <a:custGeom>
                      <a:rect b="b" l="l" r="r" t="t"/>
                      <a:pathLst>
                        <a:path extrusionOk="0" h="6" w="5">
                          <a:moveTo>
                            <a:pt x="3" y="6"/>
                          </a:moveTo>
                          <a:lnTo>
                            <a:pt x="5" y="4"/>
                          </a:lnTo>
                          <a:lnTo>
                            <a:pt x="0" y="0"/>
                          </a:lnTo>
                          <a:lnTo>
                            <a:pt x="3"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6" name="Google Shape;2166;p9"/>
                    <p:cNvSpPr/>
                    <p:nvPr/>
                  </p:nvSpPr>
                  <p:spPr>
                    <a:xfrm>
                      <a:off x="3141" y="910"/>
                      <a:ext cx="4" cy="6"/>
                    </a:xfrm>
                    <a:custGeom>
                      <a:rect b="b" l="l" r="r" t="t"/>
                      <a:pathLst>
                        <a:path extrusionOk="0" h="6" w="4">
                          <a:moveTo>
                            <a:pt x="0" y="6"/>
                          </a:moveTo>
                          <a:lnTo>
                            <a:pt x="4" y="6"/>
                          </a:lnTo>
                          <a:lnTo>
                            <a:pt x="0" y="0"/>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7" name="Google Shape;2167;p9"/>
                    <p:cNvSpPr/>
                    <p:nvPr/>
                  </p:nvSpPr>
                  <p:spPr>
                    <a:xfrm>
                      <a:off x="3205" y="850"/>
                      <a:ext cx="8" cy="2"/>
                    </a:xfrm>
                    <a:custGeom>
                      <a:rect b="b" l="l" r="r" t="t"/>
                      <a:pathLst>
                        <a:path extrusionOk="0" h="2" w="8">
                          <a:moveTo>
                            <a:pt x="8" y="2"/>
                          </a:moveTo>
                          <a:lnTo>
                            <a:pt x="8" y="0"/>
                          </a:lnTo>
                          <a:lnTo>
                            <a:pt x="0" y="0"/>
                          </a:lnTo>
                          <a:lnTo>
                            <a:pt x="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8" name="Google Shape;2168;p9"/>
                    <p:cNvSpPr/>
                    <p:nvPr/>
                  </p:nvSpPr>
                  <p:spPr>
                    <a:xfrm>
                      <a:off x="3191" y="883"/>
                      <a:ext cx="7" cy="5"/>
                    </a:xfrm>
                    <a:custGeom>
                      <a:rect b="b" l="l" r="r" t="t"/>
                      <a:pathLst>
                        <a:path extrusionOk="0" h="5" w="7">
                          <a:moveTo>
                            <a:pt x="5" y="5"/>
                          </a:moveTo>
                          <a:lnTo>
                            <a:pt x="7" y="3"/>
                          </a:lnTo>
                          <a:lnTo>
                            <a:pt x="0" y="0"/>
                          </a:lnTo>
                          <a:lnTo>
                            <a:pt x="5"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9" name="Google Shape;2169;p9"/>
                    <p:cNvSpPr/>
                    <p:nvPr/>
                  </p:nvSpPr>
                  <p:spPr>
                    <a:xfrm>
                      <a:off x="3160" y="905"/>
                      <a:ext cx="5" cy="6"/>
                    </a:xfrm>
                    <a:custGeom>
                      <a:rect b="b" l="l" r="r" t="t"/>
                      <a:pathLst>
                        <a:path extrusionOk="0" h="6" w="5">
                          <a:moveTo>
                            <a:pt x="3" y="6"/>
                          </a:moveTo>
                          <a:lnTo>
                            <a:pt x="5" y="6"/>
                          </a:lnTo>
                          <a:lnTo>
                            <a:pt x="0" y="0"/>
                          </a:lnTo>
                          <a:lnTo>
                            <a:pt x="3"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0" name="Google Shape;2170;p9"/>
                    <p:cNvSpPr/>
                    <p:nvPr/>
                  </p:nvSpPr>
                  <p:spPr>
                    <a:xfrm>
                      <a:off x="3170" y="775"/>
                      <a:ext cx="4" cy="7"/>
                    </a:xfrm>
                    <a:custGeom>
                      <a:rect b="b" l="l" r="r" t="t"/>
                      <a:pathLst>
                        <a:path extrusionOk="0" h="7" w="4">
                          <a:moveTo>
                            <a:pt x="1" y="7"/>
                          </a:moveTo>
                          <a:lnTo>
                            <a:pt x="4" y="0"/>
                          </a:lnTo>
                          <a:lnTo>
                            <a:pt x="3" y="0"/>
                          </a:lnTo>
                          <a:lnTo>
                            <a:pt x="0" y="5"/>
                          </a:lnTo>
                          <a:lnTo>
                            <a:pt x="1"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1" name="Google Shape;2171;p9"/>
                    <p:cNvSpPr/>
                    <p:nvPr/>
                  </p:nvSpPr>
                  <p:spPr>
                    <a:xfrm>
                      <a:off x="3198" y="802"/>
                      <a:ext cx="6" cy="5"/>
                    </a:xfrm>
                    <a:custGeom>
                      <a:rect b="b" l="l" r="r" t="t"/>
                      <a:pathLst>
                        <a:path extrusionOk="0" h="5" w="6">
                          <a:moveTo>
                            <a:pt x="0" y="5"/>
                          </a:moveTo>
                          <a:lnTo>
                            <a:pt x="6" y="1"/>
                          </a:lnTo>
                          <a:lnTo>
                            <a:pt x="4" y="0"/>
                          </a:lnTo>
                          <a:lnTo>
                            <a:pt x="0" y="3"/>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2" name="Google Shape;2172;p9"/>
                    <p:cNvSpPr/>
                    <p:nvPr/>
                  </p:nvSpPr>
                  <p:spPr>
                    <a:xfrm>
                      <a:off x="3207" y="839"/>
                      <a:ext cx="6" cy="3"/>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9"/>
                    <p:cNvSpPr/>
                    <p:nvPr/>
                  </p:nvSpPr>
                  <p:spPr>
                    <a:xfrm>
                      <a:off x="3196" y="875"/>
                      <a:ext cx="8" cy="5"/>
                    </a:xfrm>
                    <a:custGeom>
                      <a:rect b="b" l="l" r="r" t="t"/>
                      <a:pathLst>
                        <a:path extrusionOk="0" h="5" w="8">
                          <a:moveTo>
                            <a:pt x="0" y="2"/>
                          </a:moveTo>
                          <a:lnTo>
                            <a:pt x="6" y="5"/>
                          </a:lnTo>
                          <a:lnTo>
                            <a:pt x="8" y="3"/>
                          </a:lnTo>
                          <a:lnTo>
                            <a:pt x="2"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4" name="Google Shape;2174;p9"/>
                    <p:cNvSpPr/>
                    <p:nvPr/>
                  </p:nvSpPr>
                  <p:spPr>
                    <a:xfrm>
                      <a:off x="3170" y="900"/>
                      <a:ext cx="4" cy="6"/>
                    </a:xfrm>
                    <a:custGeom>
                      <a:rect b="b" l="l" r="r" t="t"/>
                      <a:pathLst>
                        <a:path extrusionOk="0" h="6" w="4">
                          <a:moveTo>
                            <a:pt x="0" y="2"/>
                          </a:moveTo>
                          <a:lnTo>
                            <a:pt x="3" y="6"/>
                          </a:lnTo>
                          <a:lnTo>
                            <a:pt x="4" y="6"/>
                          </a:lnTo>
                          <a:lnTo>
                            <a:pt x="1" y="0"/>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5" name="Google Shape;2175;p9"/>
                    <p:cNvSpPr/>
                    <p:nvPr/>
                  </p:nvSpPr>
                  <p:spPr>
                    <a:xfrm>
                      <a:off x="3092" y="900"/>
                      <a:ext cx="4" cy="6"/>
                    </a:xfrm>
                    <a:custGeom>
                      <a:rect b="b" l="l" r="r" t="t"/>
                      <a:pathLst>
                        <a:path extrusionOk="0" h="6" w="4">
                          <a:moveTo>
                            <a:pt x="3" y="0"/>
                          </a:moveTo>
                          <a:lnTo>
                            <a:pt x="0" y="6"/>
                          </a:lnTo>
                          <a:lnTo>
                            <a:pt x="1" y="6"/>
                          </a:lnTo>
                          <a:lnTo>
                            <a:pt x="4" y="2"/>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6" name="Google Shape;2176;p9"/>
                    <p:cNvSpPr/>
                    <p:nvPr/>
                  </p:nvSpPr>
                  <p:spPr>
                    <a:xfrm>
                      <a:off x="3062" y="875"/>
                      <a:ext cx="6" cy="5"/>
                    </a:xfrm>
                    <a:custGeom>
                      <a:rect b="b" l="l" r="r" t="t"/>
                      <a:pathLst>
                        <a:path extrusionOk="0" h="5" w="6">
                          <a:moveTo>
                            <a:pt x="6" y="0"/>
                          </a:moveTo>
                          <a:lnTo>
                            <a:pt x="0" y="3"/>
                          </a:lnTo>
                          <a:lnTo>
                            <a:pt x="2" y="5"/>
                          </a:lnTo>
                          <a:lnTo>
                            <a:pt x="6" y="2"/>
                          </a:lnTo>
                          <a:lnTo>
                            <a:pt x="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7" name="Google Shape;2177;p9"/>
                    <p:cNvSpPr/>
                    <p:nvPr/>
                  </p:nvSpPr>
                  <p:spPr>
                    <a:xfrm>
                      <a:off x="3062" y="802"/>
                      <a:ext cx="6" cy="5"/>
                    </a:xfrm>
                    <a:custGeom>
                      <a:rect b="b" l="l" r="r" t="t"/>
                      <a:pathLst>
                        <a:path extrusionOk="0" h="5" w="6">
                          <a:moveTo>
                            <a:pt x="6" y="3"/>
                          </a:moveTo>
                          <a:lnTo>
                            <a:pt x="2" y="0"/>
                          </a:lnTo>
                          <a:lnTo>
                            <a:pt x="0" y="1"/>
                          </a:lnTo>
                          <a:lnTo>
                            <a:pt x="6" y="5"/>
                          </a:lnTo>
                          <a:lnTo>
                            <a:pt x="6"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8" name="Google Shape;2178;p9"/>
                    <p:cNvSpPr/>
                    <p:nvPr/>
                  </p:nvSpPr>
                  <p:spPr>
                    <a:xfrm>
                      <a:off x="3092" y="775"/>
                      <a:ext cx="4" cy="5"/>
                    </a:xfrm>
                    <a:custGeom>
                      <a:rect b="b" l="l" r="r" t="t"/>
                      <a:pathLst>
                        <a:path extrusionOk="0" h="5" w="4">
                          <a:moveTo>
                            <a:pt x="4" y="5"/>
                          </a:moveTo>
                          <a:lnTo>
                            <a:pt x="1" y="0"/>
                          </a:lnTo>
                          <a:lnTo>
                            <a:pt x="0" y="0"/>
                          </a:lnTo>
                          <a:lnTo>
                            <a:pt x="3" y="5"/>
                          </a:lnTo>
                          <a:lnTo>
                            <a:pt x="4"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9" name="Google Shape;2179;p9"/>
                    <p:cNvSpPr/>
                    <p:nvPr/>
                  </p:nvSpPr>
                  <p:spPr>
                    <a:xfrm>
                      <a:off x="3157" y="780"/>
                      <a:ext cx="9" cy="13"/>
                    </a:xfrm>
                    <a:custGeom>
                      <a:rect b="b" l="l" r="r" t="t"/>
                      <a:pathLst>
                        <a:path extrusionOk="0" h="13" w="9">
                          <a:moveTo>
                            <a:pt x="9" y="0"/>
                          </a:moveTo>
                          <a:lnTo>
                            <a:pt x="6" y="11"/>
                          </a:lnTo>
                          <a:lnTo>
                            <a:pt x="6" y="13"/>
                          </a:lnTo>
                          <a:lnTo>
                            <a:pt x="0" y="13"/>
                          </a:lnTo>
                          <a:lnTo>
                            <a:pt x="2" y="13"/>
                          </a:lnTo>
                          <a:lnTo>
                            <a:pt x="3" y="13"/>
                          </a:lnTo>
                          <a:lnTo>
                            <a:pt x="3" y="11"/>
                          </a:lnTo>
                          <a:lnTo>
                            <a:pt x="5" y="5"/>
                          </a:lnTo>
                          <a:lnTo>
                            <a:pt x="3" y="5"/>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0" name="Google Shape;2180;p9"/>
                    <p:cNvSpPr/>
                    <p:nvPr/>
                  </p:nvSpPr>
                  <p:spPr>
                    <a:xfrm>
                      <a:off x="3182" y="803"/>
                      <a:ext cx="11" cy="11"/>
                    </a:xfrm>
                    <a:custGeom>
                      <a:rect b="b" l="l" r="r" t="t"/>
                      <a:pathLst>
                        <a:path extrusionOk="0" h="11" w="11">
                          <a:moveTo>
                            <a:pt x="9" y="11"/>
                          </a:moveTo>
                          <a:lnTo>
                            <a:pt x="0" y="11"/>
                          </a:lnTo>
                          <a:lnTo>
                            <a:pt x="2" y="11"/>
                          </a:lnTo>
                          <a:lnTo>
                            <a:pt x="3" y="10"/>
                          </a:lnTo>
                          <a:lnTo>
                            <a:pt x="5" y="8"/>
                          </a:lnTo>
                          <a:lnTo>
                            <a:pt x="6" y="8"/>
                          </a:lnTo>
                          <a:lnTo>
                            <a:pt x="6" y="7"/>
                          </a:lnTo>
                          <a:lnTo>
                            <a:pt x="8" y="7"/>
                          </a:lnTo>
                          <a:lnTo>
                            <a:pt x="8" y="5"/>
                          </a:lnTo>
                          <a:lnTo>
                            <a:pt x="8" y="4"/>
                          </a:lnTo>
                          <a:lnTo>
                            <a:pt x="8" y="2"/>
                          </a:lnTo>
                          <a:lnTo>
                            <a:pt x="6" y="2"/>
                          </a:lnTo>
                          <a:lnTo>
                            <a:pt x="5" y="2"/>
                          </a:lnTo>
                          <a:lnTo>
                            <a:pt x="5" y="4"/>
                          </a:lnTo>
                          <a:lnTo>
                            <a:pt x="3" y="4"/>
                          </a:lnTo>
                          <a:lnTo>
                            <a:pt x="5" y="2"/>
                          </a:lnTo>
                          <a:lnTo>
                            <a:pt x="6" y="2"/>
                          </a:lnTo>
                          <a:lnTo>
                            <a:pt x="6" y="0"/>
                          </a:lnTo>
                          <a:lnTo>
                            <a:pt x="8" y="0"/>
                          </a:lnTo>
                          <a:lnTo>
                            <a:pt x="9" y="0"/>
                          </a:lnTo>
                          <a:lnTo>
                            <a:pt x="11" y="0"/>
                          </a:lnTo>
                          <a:lnTo>
                            <a:pt x="11" y="2"/>
                          </a:lnTo>
                          <a:lnTo>
                            <a:pt x="11" y="4"/>
                          </a:lnTo>
                          <a:lnTo>
                            <a:pt x="11" y="5"/>
                          </a:lnTo>
                          <a:lnTo>
                            <a:pt x="9" y="5"/>
                          </a:lnTo>
                          <a:lnTo>
                            <a:pt x="9" y="7"/>
                          </a:lnTo>
                          <a:lnTo>
                            <a:pt x="8" y="7"/>
                          </a:lnTo>
                          <a:lnTo>
                            <a:pt x="8" y="8"/>
                          </a:lnTo>
                          <a:lnTo>
                            <a:pt x="6" y="8"/>
                          </a:lnTo>
                          <a:lnTo>
                            <a:pt x="5" y="10"/>
                          </a:lnTo>
                          <a:lnTo>
                            <a:pt x="3" y="10"/>
                          </a:lnTo>
                          <a:lnTo>
                            <a:pt x="8" y="10"/>
                          </a:lnTo>
                          <a:lnTo>
                            <a:pt x="9" y="10"/>
                          </a:lnTo>
                          <a:lnTo>
                            <a:pt x="11" y="10"/>
                          </a:lnTo>
                          <a:lnTo>
                            <a:pt x="11" y="8"/>
                          </a:lnTo>
                          <a:lnTo>
                            <a:pt x="9"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1" name="Google Shape;2181;p9"/>
                    <p:cNvSpPr/>
                    <p:nvPr/>
                  </p:nvSpPr>
                  <p:spPr>
                    <a:xfrm>
                      <a:off x="3195" y="835"/>
                      <a:ext cx="9" cy="12"/>
                    </a:xfrm>
                    <a:custGeom>
                      <a:rect b="b" l="l" r="r" t="t"/>
                      <a:pathLst>
                        <a:path extrusionOk="0" h="12" w="9">
                          <a:moveTo>
                            <a:pt x="1" y="6"/>
                          </a:moveTo>
                          <a:lnTo>
                            <a:pt x="1" y="6"/>
                          </a:lnTo>
                          <a:lnTo>
                            <a:pt x="3" y="6"/>
                          </a:lnTo>
                          <a:lnTo>
                            <a:pt x="4" y="6"/>
                          </a:lnTo>
                          <a:lnTo>
                            <a:pt x="4" y="4"/>
                          </a:lnTo>
                          <a:lnTo>
                            <a:pt x="6" y="4"/>
                          </a:lnTo>
                          <a:lnTo>
                            <a:pt x="6" y="3"/>
                          </a:lnTo>
                          <a:lnTo>
                            <a:pt x="7" y="3"/>
                          </a:lnTo>
                          <a:lnTo>
                            <a:pt x="7" y="1"/>
                          </a:lnTo>
                          <a:lnTo>
                            <a:pt x="6" y="1"/>
                          </a:lnTo>
                          <a:lnTo>
                            <a:pt x="4" y="1"/>
                          </a:lnTo>
                          <a:lnTo>
                            <a:pt x="3" y="1"/>
                          </a:lnTo>
                          <a:lnTo>
                            <a:pt x="3" y="3"/>
                          </a:lnTo>
                          <a:lnTo>
                            <a:pt x="1" y="3"/>
                          </a:lnTo>
                          <a:lnTo>
                            <a:pt x="3" y="0"/>
                          </a:lnTo>
                          <a:lnTo>
                            <a:pt x="3" y="1"/>
                          </a:lnTo>
                          <a:lnTo>
                            <a:pt x="4" y="1"/>
                          </a:lnTo>
                          <a:lnTo>
                            <a:pt x="4" y="0"/>
                          </a:lnTo>
                          <a:lnTo>
                            <a:pt x="6" y="0"/>
                          </a:lnTo>
                          <a:lnTo>
                            <a:pt x="7" y="0"/>
                          </a:lnTo>
                          <a:lnTo>
                            <a:pt x="9" y="0"/>
                          </a:lnTo>
                          <a:lnTo>
                            <a:pt x="9" y="1"/>
                          </a:lnTo>
                          <a:lnTo>
                            <a:pt x="9" y="3"/>
                          </a:lnTo>
                          <a:lnTo>
                            <a:pt x="9" y="4"/>
                          </a:lnTo>
                          <a:lnTo>
                            <a:pt x="7" y="4"/>
                          </a:lnTo>
                          <a:lnTo>
                            <a:pt x="6" y="6"/>
                          </a:lnTo>
                          <a:lnTo>
                            <a:pt x="7" y="6"/>
                          </a:lnTo>
                          <a:lnTo>
                            <a:pt x="7" y="7"/>
                          </a:lnTo>
                          <a:lnTo>
                            <a:pt x="9" y="7"/>
                          </a:lnTo>
                          <a:lnTo>
                            <a:pt x="9" y="9"/>
                          </a:lnTo>
                          <a:lnTo>
                            <a:pt x="7" y="9"/>
                          </a:lnTo>
                          <a:lnTo>
                            <a:pt x="7" y="11"/>
                          </a:lnTo>
                          <a:lnTo>
                            <a:pt x="6" y="11"/>
                          </a:lnTo>
                          <a:lnTo>
                            <a:pt x="6" y="12"/>
                          </a:lnTo>
                          <a:lnTo>
                            <a:pt x="4" y="12"/>
                          </a:lnTo>
                          <a:lnTo>
                            <a:pt x="3" y="12"/>
                          </a:lnTo>
                          <a:lnTo>
                            <a:pt x="1" y="12"/>
                          </a:lnTo>
                          <a:lnTo>
                            <a:pt x="0" y="11"/>
                          </a:lnTo>
                          <a:lnTo>
                            <a:pt x="0" y="9"/>
                          </a:lnTo>
                          <a:lnTo>
                            <a:pt x="0" y="11"/>
                          </a:lnTo>
                          <a:lnTo>
                            <a:pt x="1" y="11"/>
                          </a:lnTo>
                          <a:lnTo>
                            <a:pt x="3" y="11"/>
                          </a:lnTo>
                          <a:lnTo>
                            <a:pt x="4" y="11"/>
                          </a:lnTo>
                          <a:lnTo>
                            <a:pt x="4" y="9"/>
                          </a:lnTo>
                          <a:lnTo>
                            <a:pt x="6" y="9"/>
                          </a:lnTo>
                          <a:lnTo>
                            <a:pt x="6" y="7"/>
                          </a:lnTo>
                          <a:lnTo>
                            <a:pt x="4" y="7"/>
                          </a:lnTo>
                          <a:lnTo>
                            <a:pt x="4" y="6"/>
                          </a:lnTo>
                          <a:lnTo>
                            <a:pt x="3" y="6"/>
                          </a:lnTo>
                          <a:lnTo>
                            <a:pt x="1"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2" name="Google Shape;2182;p9"/>
                    <p:cNvSpPr/>
                    <p:nvPr/>
                  </p:nvSpPr>
                  <p:spPr>
                    <a:xfrm>
                      <a:off x="3185" y="864"/>
                      <a:ext cx="11" cy="11"/>
                    </a:xfrm>
                    <a:custGeom>
                      <a:rect b="b" l="l" r="r" t="t"/>
                      <a:pathLst>
                        <a:path extrusionOk="0" h="11" w="11">
                          <a:moveTo>
                            <a:pt x="5" y="7"/>
                          </a:moveTo>
                          <a:lnTo>
                            <a:pt x="0" y="7"/>
                          </a:lnTo>
                          <a:lnTo>
                            <a:pt x="10" y="0"/>
                          </a:lnTo>
                          <a:lnTo>
                            <a:pt x="11" y="0"/>
                          </a:lnTo>
                          <a:lnTo>
                            <a:pt x="8" y="7"/>
                          </a:lnTo>
                          <a:lnTo>
                            <a:pt x="11" y="7"/>
                          </a:lnTo>
                          <a:lnTo>
                            <a:pt x="8" y="7"/>
                          </a:lnTo>
                          <a:lnTo>
                            <a:pt x="6" y="10"/>
                          </a:lnTo>
                          <a:lnTo>
                            <a:pt x="6" y="11"/>
                          </a:lnTo>
                          <a:lnTo>
                            <a:pt x="8" y="11"/>
                          </a:lnTo>
                          <a:lnTo>
                            <a:pt x="2" y="11"/>
                          </a:lnTo>
                          <a:lnTo>
                            <a:pt x="3" y="11"/>
                          </a:lnTo>
                          <a:lnTo>
                            <a:pt x="5" y="11"/>
                          </a:lnTo>
                          <a:lnTo>
                            <a:pt x="5" y="10"/>
                          </a:lnTo>
                          <a:lnTo>
                            <a:pt x="5" y="7"/>
                          </a:lnTo>
                          <a:lnTo>
                            <a:pt x="6" y="2"/>
                          </a:lnTo>
                          <a:lnTo>
                            <a:pt x="2" y="7"/>
                          </a:lnTo>
                          <a:lnTo>
                            <a:pt x="5"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3" name="Google Shape;2183;p9"/>
                    <p:cNvSpPr/>
                    <p:nvPr/>
                  </p:nvSpPr>
                  <p:spPr>
                    <a:xfrm>
                      <a:off x="3162" y="888"/>
                      <a:ext cx="12" cy="12"/>
                    </a:xfrm>
                    <a:custGeom>
                      <a:rect b="b" l="l" r="r" t="t"/>
                      <a:pathLst>
                        <a:path extrusionOk="0" h="12" w="12">
                          <a:moveTo>
                            <a:pt x="12" y="0"/>
                          </a:moveTo>
                          <a:lnTo>
                            <a:pt x="11" y="1"/>
                          </a:lnTo>
                          <a:lnTo>
                            <a:pt x="6" y="1"/>
                          </a:lnTo>
                          <a:lnTo>
                            <a:pt x="4" y="4"/>
                          </a:lnTo>
                          <a:lnTo>
                            <a:pt x="6" y="4"/>
                          </a:lnTo>
                          <a:lnTo>
                            <a:pt x="6" y="6"/>
                          </a:lnTo>
                          <a:lnTo>
                            <a:pt x="8" y="6"/>
                          </a:lnTo>
                          <a:lnTo>
                            <a:pt x="8" y="8"/>
                          </a:lnTo>
                          <a:lnTo>
                            <a:pt x="8" y="9"/>
                          </a:lnTo>
                          <a:lnTo>
                            <a:pt x="6" y="11"/>
                          </a:lnTo>
                          <a:lnTo>
                            <a:pt x="4" y="11"/>
                          </a:lnTo>
                          <a:lnTo>
                            <a:pt x="4" y="12"/>
                          </a:lnTo>
                          <a:lnTo>
                            <a:pt x="3" y="12"/>
                          </a:lnTo>
                          <a:lnTo>
                            <a:pt x="1" y="12"/>
                          </a:lnTo>
                          <a:lnTo>
                            <a:pt x="1" y="11"/>
                          </a:lnTo>
                          <a:lnTo>
                            <a:pt x="0" y="11"/>
                          </a:lnTo>
                          <a:lnTo>
                            <a:pt x="0" y="9"/>
                          </a:lnTo>
                          <a:lnTo>
                            <a:pt x="0" y="11"/>
                          </a:lnTo>
                          <a:lnTo>
                            <a:pt x="1" y="11"/>
                          </a:lnTo>
                          <a:lnTo>
                            <a:pt x="3" y="11"/>
                          </a:lnTo>
                          <a:lnTo>
                            <a:pt x="4" y="11"/>
                          </a:lnTo>
                          <a:lnTo>
                            <a:pt x="4" y="9"/>
                          </a:lnTo>
                          <a:lnTo>
                            <a:pt x="4" y="8"/>
                          </a:lnTo>
                          <a:lnTo>
                            <a:pt x="6" y="8"/>
                          </a:lnTo>
                          <a:lnTo>
                            <a:pt x="4" y="6"/>
                          </a:lnTo>
                          <a:lnTo>
                            <a:pt x="3" y="6"/>
                          </a:lnTo>
                          <a:lnTo>
                            <a:pt x="1" y="6"/>
                          </a:lnTo>
                          <a:lnTo>
                            <a:pt x="4" y="0"/>
                          </a:lnTo>
                          <a:lnTo>
                            <a:pt x="1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4" name="Google Shape;2184;p9"/>
                    <p:cNvSpPr/>
                    <p:nvPr/>
                  </p:nvSpPr>
                  <p:spPr>
                    <a:xfrm>
                      <a:off x="3129" y="896"/>
                      <a:ext cx="12" cy="12"/>
                    </a:xfrm>
                    <a:custGeom>
                      <a:rect b="b" l="l" r="r" t="t"/>
                      <a:pathLst>
                        <a:path extrusionOk="0" h="12" w="12">
                          <a:moveTo>
                            <a:pt x="3" y="12"/>
                          </a:moveTo>
                          <a:lnTo>
                            <a:pt x="5" y="12"/>
                          </a:lnTo>
                          <a:lnTo>
                            <a:pt x="6" y="12"/>
                          </a:lnTo>
                          <a:lnTo>
                            <a:pt x="6" y="10"/>
                          </a:lnTo>
                          <a:lnTo>
                            <a:pt x="8" y="10"/>
                          </a:lnTo>
                          <a:lnTo>
                            <a:pt x="8" y="9"/>
                          </a:lnTo>
                          <a:lnTo>
                            <a:pt x="9" y="9"/>
                          </a:lnTo>
                          <a:lnTo>
                            <a:pt x="9" y="7"/>
                          </a:lnTo>
                          <a:lnTo>
                            <a:pt x="9" y="6"/>
                          </a:lnTo>
                          <a:lnTo>
                            <a:pt x="8" y="6"/>
                          </a:lnTo>
                          <a:lnTo>
                            <a:pt x="8" y="4"/>
                          </a:lnTo>
                          <a:lnTo>
                            <a:pt x="6" y="4"/>
                          </a:lnTo>
                          <a:lnTo>
                            <a:pt x="6" y="6"/>
                          </a:lnTo>
                          <a:lnTo>
                            <a:pt x="5" y="6"/>
                          </a:lnTo>
                          <a:lnTo>
                            <a:pt x="3" y="6"/>
                          </a:lnTo>
                          <a:lnTo>
                            <a:pt x="5" y="4"/>
                          </a:lnTo>
                          <a:lnTo>
                            <a:pt x="5" y="3"/>
                          </a:lnTo>
                          <a:lnTo>
                            <a:pt x="6" y="3"/>
                          </a:lnTo>
                          <a:lnTo>
                            <a:pt x="8" y="1"/>
                          </a:lnTo>
                          <a:lnTo>
                            <a:pt x="9" y="1"/>
                          </a:lnTo>
                          <a:lnTo>
                            <a:pt x="11" y="1"/>
                          </a:lnTo>
                          <a:lnTo>
                            <a:pt x="12" y="0"/>
                          </a:lnTo>
                          <a:lnTo>
                            <a:pt x="11" y="0"/>
                          </a:lnTo>
                          <a:lnTo>
                            <a:pt x="9" y="0"/>
                          </a:lnTo>
                          <a:lnTo>
                            <a:pt x="8" y="0"/>
                          </a:lnTo>
                          <a:lnTo>
                            <a:pt x="6" y="1"/>
                          </a:lnTo>
                          <a:lnTo>
                            <a:pt x="5" y="1"/>
                          </a:lnTo>
                          <a:lnTo>
                            <a:pt x="3" y="3"/>
                          </a:lnTo>
                          <a:lnTo>
                            <a:pt x="2" y="4"/>
                          </a:lnTo>
                          <a:lnTo>
                            <a:pt x="2" y="6"/>
                          </a:lnTo>
                          <a:lnTo>
                            <a:pt x="0" y="6"/>
                          </a:lnTo>
                          <a:lnTo>
                            <a:pt x="0" y="7"/>
                          </a:lnTo>
                          <a:lnTo>
                            <a:pt x="0" y="9"/>
                          </a:lnTo>
                          <a:lnTo>
                            <a:pt x="0" y="10"/>
                          </a:lnTo>
                          <a:lnTo>
                            <a:pt x="2" y="10"/>
                          </a:lnTo>
                          <a:lnTo>
                            <a:pt x="2" y="12"/>
                          </a:lnTo>
                          <a:lnTo>
                            <a:pt x="3" y="12"/>
                          </a:lnTo>
                          <a:lnTo>
                            <a:pt x="3" y="10"/>
                          </a:lnTo>
                          <a:lnTo>
                            <a:pt x="3" y="9"/>
                          </a:lnTo>
                          <a:lnTo>
                            <a:pt x="3" y="7"/>
                          </a:lnTo>
                          <a:lnTo>
                            <a:pt x="5" y="6"/>
                          </a:lnTo>
                          <a:lnTo>
                            <a:pt x="6" y="6"/>
                          </a:lnTo>
                          <a:lnTo>
                            <a:pt x="6" y="7"/>
                          </a:lnTo>
                          <a:lnTo>
                            <a:pt x="6" y="9"/>
                          </a:lnTo>
                          <a:lnTo>
                            <a:pt x="6" y="10"/>
                          </a:lnTo>
                          <a:lnTo>
                            <a:pt x="5" y="10"/>
                          </a:lnTo>
                          <a:lnTo>
                            <a:pt x="3" y="10"/>
                          </a:lnTo>
                          <a:lnTo>
                            <a:pt x="3"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5" name="Google Shape;2185;p9"/>
                    <p:cNvSpPr/>
                    <p:nvPr/>
                  </p:nvSpPr>
                  <p:spPr>
                    <a:xfrm>
                      <a:off x="3098" y="888"/>
                      <a:ext cx="12" cy="12"/>
                    </a:xfrm>
                    <a:custGeom>
                      <a:rect b="b" l="l" r="r" t="t"/>
                      <a:pathLst>
                        <a:path extrusionOk="0" h="12" w="12">
                          <a:moveTo>
                            <a:pt x="12" y="0"/>
                          </a:moveTo>
                          <a:lnTo>
                            <a:pt x="3" y="12"/>
                          </a:lnTo>
                          <a:lnTo>
                            <a:pt x="0" y="12"/>
                          </a:lnTo>
                          <a:lnTo>
                            <a:pt x="8" y="1"/>
                          </a:lnTo>
                          <a:lnTo>
                            <a:pt x="4" y="1"/>
                          </a:lnTo>
                          <a:lnTo>
                            <a:pt x="3" y="1"/>
                          </a:lnTo>
                          <a:lnTo>
                            <a:pt x="3" y="3"/>
                          </a:lnTo>
                          <a:lnTo>
                            <a:pt x="1" y="3"/>
                          </a:lnTo>
                          <a:lnTo>
                            <a:pt x="3" y="0"/>
                          </a:lnTo>
                          <a:lnTo>
                            <a:pt x="1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6" name="Google Shape;2186;p9"/>
                    <p:cNvSpPr/>
                    <p:nvPr/>
                  </p:nvSpPr>
                  <p:spPr>
                    <a:xfrm>
                      <a:off x="3071" y="864"/>
                      <a:ext cx="11" cy="13"/>
                    </a:xfrm>
                    <a:custGeom>
                      <a:rect b="b" l="l" r="r" t="t"/>
                      <a:pathLst>
                        <a:path extrusionOk="0" h="13" w="11">
                          <a:moveTo>
                            <a:pt x="8" y="7"/>
                          </a:moveTo>
                          <a:lnTo>
                            <a:pt x="8" y="7"/>
                          </a:lnTo>
                          <a:lnTo>
                            <a:pt x="10" y="7"/>
                          </a:lnTo>
                          <a:lnTo>
                            <a:pt x="10" y="8"/>
                          </a:lnTo>
                          <a:lnTo>
                            <a:pt x="10" y="10"/>
                          </a:lnTo>
                          <a:lnTo>
                            <a:pt x="10" y="11"/>
                          </a:lnTo>
                          <a:lnTo>
                            <a:pt x="8" y="11"/>
                          </a:lnTo>
                          <a:lnTo>
                            <a:pt x="8" y="13"/>
                          </a:lnTo>
                          <a:lnTo>
                            <a:pt x="7" y="13"/>
                          </a:lnTo>
                          <a:lnTo>
                            <a:pt x="5" y="13"/>
                          </a:lnTo>
                          <a:lnTo>
                            <a:pt x="3" y="13"/>
                          </a:lnTo>
                          <a:lnTo>
                            <a:pt x="2" y="13"/>
                          </a:lnTo>
                          <a:lnTo>
                            <a:pt x="0" y="13"/>
                          </a:lnTo>
                          <a:lnTo>
                            <a:pt x="0" y="11"/>
                          </a:lnTo>
                          <a:lnTo>
                            <a:pt x="0" y="10"/>
                          </a:lnTo>
                          <a:lnTo>
                            <a:pt x="2" y="10"/>
                          </a:lnTo>
                          <a:lnTo>
                            <a:pt x="2" y="8"/>
                          </a:lnTo>
                          <a:lnTo>
                            <a:pt x="3" y="8"/>
                          </a:lnTo>
                          <a:lnTo>
                            <a:pt x="5" y="7"/>
                          </a:lnTo>
                          <a:lnTo>
                            <a:pt x="5" y="8"/>
                          </a:lnTo>
                          <a:lnTo>
                            <a:pt x="3" y="8"/>
                          </a:lnTo>
                          <a:lnTo>
                            <a:pt x="3" y="10"/>
                          </a:lnTo>
                          <a:lnTo>
                            <a:pt x="3" y="11"/>
                          </a:lnTo>
                          <a:lnTo>
                            <a:pt x="3" y="13"/>
                          </a:lnTo>
                          <a:lnTo>
                            <a:pt x="5" y="13"/>
                          </a:lnTo>
                          <a:lnTo>
                            <a:pt x="5" y="11"/>
                          </a:lnTo>
                          <a:lnTo>
                            <a:pt x="7" y="11"/>
                          </a:lnTo>
                          <a:lnTo>
                            <a:pt x="7" y="10"/>
                          </a:lnTo>
                          <a:lnTo>
                            <a:pt x="7" y="8"/>
                          </a:lnTo>
                          <a:lnTo>
                            <a:pt x="5" y="8"/>
                          </a:lnTo>
                          <a:lnTo>
                            <a:pt x="5" y="7"/>
                          </a:lnTo>
                          <a:lnTo>
                            <a:pt x="3" y="7"/>
                          </a:lnTo>
                          <a:lnTo>
                            <a:pt x="3" y="5"/>
                          </a:lnTo>
                          <a:lnTo>
                            <a:pt x="2" y="5"/>
                          </a:lnTo>
                          <a:lnTo>
                            <a:pt x="3" y="3"/>
                          </a:lnTo>
                          <a:lnTo>
                            <a:pt x="3" y="2"/>
                          </a:lnTo>
                          <a:lnTo>
                            <a:pt x="5" y="2"/>
                          </a:lnTo>
                          <a:lnTo>
                            <a:pt x="7" y="0"/>
                          </a:lnTo>
                          <a:lnTo>
                            <a:pt x="8" y="0"/>
                          </a:lnTo>
                          <a:lnTo>
                            <a:pt x="10" y="0"/>
                          </a:lnTo>
                          <a:lnTo>
                            <a:pt x="11" y="2"/>
                          </a:lnTo>
                          <a:lnTo>
                            <a:pt x="11" y="3"/>
                          </a:lnTo>
                          <a:lnTo>
                            <a:pt x="10" y="5"/>
                          </a:lnTo>
                          <a:lnTo>
                            <a:pt x="8" y="5"/>
                          </a:lnTo>
                          <a:lnTo>
                            <a:pt x="8" y="7"/>
                          </a:lnTo>
                          <a:lnTo>
                            <a:pt x="7" y="5"/>
                          </a:lnTo>
                          <a:lnTo>
                            <a:pt x="8" y="5"/>
                          </a:lnTo>
                          <a:lnTo>
                            <a:pt x="8" y="3"/>
                          </a:lnTo>
                          <a:lnTo>
                            <a:pt x="10" y="2"/>
                          </a:lnTo>
                          <a:lnTo>
                            <a:pt x="8" y="2"/>
                          </a:lnTo>
                          <a:lnTo>
                            <a:pt x="7" y="2"/>
                          </a:lnTo>
                          <a:lnTo>
                            <a:pt x="5" y="2"/>
                          </a:lnTo>
                          <a:lnTo>
                            <a:pt x="5" y="3"/>
                          </a:lnTo>
                          <a:lnTo>
                            <a:pt x="5" y="5"/>
                          </a:lnTo>
                          <a:lnTo>
                            <a:pt x="7" y="5"/>
                          </a:lnTo>
                          <a:lnTo>
                            <a:pt x="8"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7" name="Google Shape;2187;p9"/>
                    <p:cNvSpPr/>
                    <p:nvPr/>
                  </p:nvSpPr>
                  <p:spPr>
                    <a:xfrm>
                      <a:off x="3060" y="833"/>
                      <a:ext cx="13" cy="13"/>
                    </a:xfrm>
                    <a:custGeom>
                      <a:rect b="b" l="l" r="r" t="t"/>
                      <a:pathLst>
                        <a:path extrusionOk="0" h="13" w="13">
                          <a:moveTo>
                            <a:pt x="10" y="0"/>
                          </a:moveTo>
                          <a:lnTo>
                            <a:pt x="8" y="0"/>
                          </a:lnTo>
                          <a:lnTo>
                            <a:pt x="8" y="2"/>
                          </a:lnTo>
                          <a:lnTo>
                            <a:pt x="7" y="2"/>
                          </a:lnTo>
                          <a:lnTo>
                            <a:pt x="5" y="2"/>
                          </a:lnTo>
                          <a:lnTo>
                            <a:pt x="5" y="3"/>
                          </a:lnTo>
                          <a:lnTo>
                            <a:pt x="4" y="3"/>
                          </a:lnTo>
                          <a:lnTo>
                            <a:pt x="4" y="5"/>
                          </a:lnTo>
                          <a:lnTo>
                            <a:pt x="4" y="6"/>
                          </a:lnTo>
                          <a:lnTo>
                            <a:pt x="4" y="8"/>
                          </a:lnTo>
                          <a:lnTo>
                            <a:pt x="5" y="8"/>
                          </a:lnTo>
                          <a:lnTo>
                            <a:pt x="7" y="8"/>
                          </a:lnTo>
                          <a:lnTo>
                            <a:pt x="8" y="8"/>
                          </a:lnTo>
                          <a:lnTo>
                            <a:pt x="8" y="6"/>
                          </a:lnTo>
                          <a:lnTo>
                            <a:pt x="10" y="6"/>
                          </a:lnTo>
                          <a:lnTo>
                            <a:pt x="10" y="8"/>
                          </a:lnTo>
                          <a:lnTo>
                            <a:pt x="8" y="8"/>
                          </a:lnTo>
                          <a:lnTo>
                            <a:pt x="8" y="9"/>
                          </a:lnTo>
                          <a:lnTo>
                            <a:pt x="7" y="9"/>
                          </a:lnTo>
                          <a:lnTo>
                            <a:pt x="7" y="11"/>
                          </a:lnTo>
                          <a:lnTo>
                            <a:pt x="5" y="11"/>
                          </a:lnTo>
                          <a:lnTo>
                            <a:pt x="4" y="11"/>
                          </a:lnTo>
                          <a:lnTo>
                            <a:pt x="4" y="13"/>
                          </a:lnTo>
                          <a:lnTo>
                            <a:pt x="2" y="13"/>
                          </a:lnTo>
                          <a:lnTo>
                            <a:pt x="0" y="13"/>
                          </a:lnTo>
                          <a:lnTo>
                            <a:pt x="2" y="13"/>
                          </a:lnTo>
                          <a:lnTo>
                            <a:pt x="4" y="13"/>
                          </a:lnTo>
                          <a:lnTo>
                            <a:pt x="5" y="13"/>
                          </a:lnTo>
                          <a:lnTo>
                            <a:pt x="7" y="13"/>
                          </a:lnTo>
                          <a:lnTo>
                            <a:pt x="7" y="11"/>
                          </a:lnTo>
                          <a:lnTo>
                            <a:pt x="8" y="11"/>
                          </a:lnTo>
                          <a:lnTo>
                            <a:pt x="10" y="11"/>
                          </a:lnTo>
                          <a:lnTo>
                            <a:pt x="10" y="9"/>
                          </a:lnTo>
                          <a:lnTo>
                            <a:pt x="11" y="9"/>
                          </a:lnTo>
                          <a:lnTo>
                            <a:pt x="11" y="8"/>
                          </a:lnTo>
                          <a:lnTo>
                            <a:pt x="13" y="6"/>
                          </a:lnTo>
                          <a:lnTo>
                            <a:pt x="13" y="5"/>
                          </a:lnTo>
                          <a:lnTo>
                            <a:pt x="13" y="3"/>
                          </a:lnTo>
                          <a:lnTo>
                            <a:pt x="13" y="2"/>
                          </a:lnTo>
                          <a:lnTo>
                            <a:pt x="11" y="2"/>
                          </a:lnTo>
                          <a:lnTo>
                            <a:pt x="10" y="0"/>
                          </a:lnTo>
                          <a:lnTo>
                            <a:pt x="8" y="2"/>
                          </a:lnTo>
                          <a:lnTo>
                            <a:pt x="10" y="2"/>
                          </a:lnTo>
                          <a:lnTo>
                            <a:pt x="10" y="3"/>
                          </a:lnTo>
                          <a:lnTo>
                            <a:pt x="10" y="5"/>
                          </a:lnTo>
                          <a:lnTo>
                            <a:pt x="10" y="6"/>
                          </a:lnTo>
                          <a:lnTo>
                            <a:pt x="8" y="6"/>
                          </a:lnTo>
                          <a:lnTo>
                            <a:pt x="7" y="6"/>
                          </a:lnTo>
                          <a:lnTo>
                            <a:pt x="7" y="5"/>
                          </a:lnTo>
                          <a:lnTo>
                            <a:pt x="7" y="3"/>
                          </a:lnTo>
                          <a:lnTo>
                            <a:pt x="7" y="2"/>
                          </a:lnTo>
                          <a:lnTo>
                            <a:pt x="8" y="2"/>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8" name="Google Shape;2188;p9"/>
                    <p:cNvSpPr/>
                    <p:nvPr/>
                  </p:nvSpPr>
                  <p:spPr>
                    <a:xfrm>
                      <a:off x="3068" y="803"/>
                      <a:ext cx="10" cy="11"/>
                    </a:xfrm>
                    <a:custGeom>
                      <a:rect b="b" l="l" r="r" t="t"/>
                      <a:pathLst>
                        <a:path extrusionOk="0" h="11" w="10">
                          <a:moveTo>
                            <a:pt x="10" y="0"/>
                          </a:moveTo>
                          <a:lnTo>
                            <a:pt x="5" y="10"/>
                          </a:lnTo>
                          <a:lnTo>
                            <a:pt x="5" y="11"/>
                          </a:lnTo>
                          <a:lnTo>
                            <a:pt x="6" y="11"/>
                          </a:lnTo>
                          <a:lnTo>
                            <a:pt x="0" y="11"/>
                          </a:lnTo>
                          <a:lnTo>
                            <a:pt x="2" y="11"/>
                          </a:lnTo>
                          <a:lnTo>
                            <a:pt x="3" y="11"/>
                          </a:lnTo>
                          <a:lnTo>
                            <a:pt x="3" y="10"/>
                          </a:lnTo>
                          <a:lnTo>
                            <a:pt x="5" y="5"/>
                          </a:lnTo>
                          <a:lnTo>
                            <a:pt x="5" y="4"/>
                          </a:lnTo>
                          <a:lnTo>
                            <a:pt x="3" y="4"/>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9" name="Google Shape;2189;p9"/>
                    <p:cNvSpPr/>
                    <p:nvPr/>
                  </p:nvSpPr>
                  <p:spPr>
                    <a:xfrm>
                      <a:off x="3076" y="803"/>
                      <a:ext cx="12" cy="13"/>
                    </a:xfrm>
                    <a:custGeom>
                      <a:rect b="b" l="l" r="r" t="t"/>
                      <a:pathLst>
                        <a:path extrusionOk="0" h="13" w="12">
                          <a:moveTo>
                            <a:pt x="9" y="0"/>
                          </a:moveTo>
                          <a:lnTo>
                            <a:pt x="8" y="0"/>
                          </a:lnTo>
                          <a:lnTo>
                            <a:pt x="6" y="0"/>
                          </a:lnTo>
                          <a:lnTo>
                            <a:pt x="6" y="2"/>
                          </a:lnTo>
                          <a:lnTo>
                            <a:pt x="5" y="2"/>
                          </a:lnTo>
                          <a:lnTo>
                            <a:pt x="3" y="2"/>
                          </a:lnTo>
                          <a:lnTo>
                            <a:pt x="3" y="4"/>
                          </a:lnTo>
                          <a:lnTo>
                            <a:pt x="2" y="4"/>
                          </a:lnTo>
                          <a:lnTo>
                            <a:pt x="2" y="5"/>
                          </a:lnTo>
                          <a:lnTo>
                            <a:pt x="2" y="7"/>
                          </a:lnTo>
                          <a:lnTo>
                            <a:pt x="0" y="8"/>
                          </a:lnTo>
                          <a:lnTo>
                            <a:pt x="0" y="10"/>
                          </a:lnTo>
                          <a:lnTo>
                            <a:pt x="2" y="11"/>
                          </a:lnTo>
                          <a:lnTo>
                            <a:pt x="3" y="13"/>
                          </a:lnTo>
                          <a:lnTo>
                            <a:pt x="5" y="13"/>
                          </a:lnTo>
                          <a:lnTo>
                            <a:pt x="6" y="13"/>
                          </a:lnTo>
                          <a:lnTo>
                            <a:pt x="8" y="11"/>
                          </a:lnTo>
                          <a:lnTo>
                            <a:pt x="9" y="11"/>
                          </a:lnTo>
                          <a:lnTo>
                            <a:pt x="9" y="10"/>
                          </a:lnTo>
                          <a:lnTo>
                            <a:pt x="11" y="10"/>
                          </a:lnTo>
                          <a:lnTo>
                            <a:pt x="11" y="8"/>
                          </a:lnTo>
                          <a:lnTo>
                            <a:pt x="12" y="8"/>
                          </a:lnTo>
                          <a:lnTo>
                            <a:pt x="12" y="7"/>
                          </a:lnTo>
                          <a:lnTo>
                            <a:pt x="12" y="5"/>
                          </a:lnTo>
                          <a:lnTo>
                            <a:pt x="12" y="4"/>
                          </a:lnTo>
                          <a:lnTo>
                            <a:pt x="12" y="2"/>
                          </a:lnTo>
                          <a:lnTo>
                            <a:pt x="11" y="2"/>
                          </a:lnTo>
                          <a:lnTo>
                            <a:pt x="11" y="0"/>
                          </a:lnTo>
                          <a:lnTo>
                            <a:pt x="9" y="0"/>
                          </a:lnTo>
                          <a:lnTo>
                            <a:pt x="8" y="2"/>
                          </a:lnTo>
                          <a:lnTo>
                            <a:pt x="9" y="2"/>
                          </a:lnTo>
                          <a:lnTo>
                            <a:pt x="9" y="4"/>
                          </a:lnTo>
                          <a:lnTo>
                            <a:pt x="9" y="5"/>
                          </a:lnTo>
                          <a:lnTo>
                            <a:pt x="9" y="7"/>
                          </a:lnTo>
                          <a:lnTo>
                            <a:pt x="8" y="8"/>
                          </a:lnTo>
                          <a:lnTo>
                            <a:pt x="8" y="10"/>
                          </a:lnTo>
                          <a:lnTo>
                            <a:pt x="8" y="11"/>
                          </a:lnTo>
                          <a:lnTo>
                            <a:pt x="6" y="11"/>
                          </a:lnTo>
                          <a:lnTo>
                            <a:pt x="5" y="11"/>
                          </a:lnTo>
                          <a:lnTo>
                            <a:pt x="3" y="11"/>
                          </a:lnTo>
                          <a:lnTo>
                            <a:pt x="3" y="10"/>
                          </a:lnTo>
                          <a:lnTo>
                            <a:pt x="3" y="8"/>
                          </a:lnTo>
                          <a:lnTo>
                            <a:pt x="3" y="7"/>
                          </a:lnTo>
                          <a:lnTo>
                            <a:pt x="5" y="7"/>
                          </a:lnTo>
                          <a:lnTo>
                            <a:pt x="5" y="5"/>
                          </a:lnTo>
                          <a:lnTo>
                            <a:pt x="5" y="4"/>
                          </a:lnTo>
                          <a:lnTo>
                            <a:pt x="6" y="4"/>
                          </a:lnTo>
                          <a:lnTo>
                            <a:pt x="6" y="2"/>
                          </a:lnTo>
                          <a:lnTo>
                            <a:pt x="8" y="2"/>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0" name="Google Shape;2190;p9"/>
                    <p:cNvSpPr/>
                    <p:nvPr/>
                  </p:nvSpPr>
                  <p:spPr>
                    <a:xfrm>
                      <a:off x="3093" y="780"/>
                      <a:ext cx="9" cy="13"/>
                    </a:xfrm>
                    <a:custGeom>
                      <a:rect b="b" l="l" r="r" t="t"/>
                      <a:pathLst>
                        <a:path extrusionOk="0" h="13" w="9">
                          <a:moveTo>
                            <a:pt x="9" y="0"/>
                          </a:moveTo>
                          <a:lnTo>
                            <a:pt x="6" y="11"/>
                          </a:lnTo>
                          <a:lnTo>
                            <a:pt x="6" y="13"/>
                          </a:lnTo>
                          <a:lnTo>
                            <a:pt x="0" y="13"/>
                          </a:lnTo>
                          <a:lnTo>
                            <a:pt x="2" y="13"/>
                          </a:lnTo>
                          <a:lnTo>
                            <a:pt x="3" y="11"/>
                          </a:lnTo>
                          <a:lnTo>
                            <a:pt x="5" y="5"/>
                          </a:lnTo>
                          <a:lnTo>
                            <a:pt x="5" y="3"/>
                          </a:lnTo>
                          <a:lnTo>
                            <a:pt x="5" y="5"/>
                          </a:lnTo>
                          <a:lnTo>
                            <a:pt x="3" y="5"/>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1" name="Google Shape;2191;p9"/>
                    <p:cNvSpPr/>
                    <p:nvPr/>
                  </p:nvSpPr>
                  <p:spPr>
                    <a:xfrm>
                      <a:off x="3101" y="780"/>
                      <a:ext cx="8" cy="13"/>
                    </a:xfrm>
                    <a:custGeom>
                      <a:rect b="b" l="l" r="r" t="t"/>
                      <a:pathLst>
                        <a:path extrusionOk="0" h="13" w="8">
                          <a:moveTo>
                            <a:pt x="8" y="0"/>
                          </a:moveTo>
                          <a:lnTo>
                            <a:pt x="5" y="11"/>
                          </a:lnTo>
                          <a:lnTo>
                            <a:pt x="3" y="11"/>
                          </a:lnTo>
                          <a:lnTo>
                            <a:pt x="3" y="13"/>
                          </a:lnTo>
                          <a:lnTo>
                            <a:pt x="5" y="13"/>
                          </a:lnTo>
                          <a:lnTo>
                            <a:pt x="0" y="13"/>
                          </a:lnTo>
                          <a:lnTo>
                            <a:pt x="1" y="13"/>
                          </a:lnTo>
                          <a:lnTo>
                            <a:pt x="1" y="11"/>
                          </a:lnTo>
                          <a:lnTo>
                            <a:pt x="3" y="5"/>
                          </a:lnTo>
                          <a:lnTo>
                            <a:pt x="3" y="3"/>
                          </a:lnTo>
                          <a:lnTo>
                            <a:pt x="3" y="5"/>
                          </a:lnTo>
                          <a:lnTo>
                            <a:pt x="1" y="5"/>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2" name="Google Shape;2192;p9"/>
                    <p:cNvSpPr/>
                    <p:nvPr/>
                  </p:nvSpPr>
                  <p:spPr>
                    <a:xfrm>
                      <a:off x="3124" y="774"/>
                      <a:ext cx="8" cy="12"/>
                    </a:xfrm>
                    <a:custGeom>
                      <a:rect b="b" l="l" r="r" t="t"/>
                      <a:pathLst>
                        <a:path extrusionOk="0" h="12" w="8">
                          <a:moveTo>
                            <a:pt x="8" y="0"/>
                          </a:moveTo>
                          <a:lnTo>
                            <a:pt x="5" y="11"/>
                          </a:lnTo>
                          <a:lnTo>
                            <a:pt x="5" y="12"/>
                          </a:lnTo>
                          <a:lnTo>
                            <a:pt x="0" y="12"/>
                          </a:lnTo>
                          <a:lnTo>
                            <a:pt x="2" y="12"/>
                          </a:lnTo>
                          <a:lnTo>
                            <a:pt x="2" y="11"/>
                          </a:lnTo>
                          <a:lnTo>
                            <a:pt x="3" y="5"/>
                          </a:lnTo>
                          <a:lnTo>
                            <a:pt x="3" y="3"/>
                          </a:lnTo>
                          <a:lnTo>
                            <a:pt x="3" y="5"/>
                          </a:lnTo>
                          <a:lnTo>
                            <a:pt x="2" y="5"/>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3" name="Google Shape;2193;p9"/>
                    <p:cNvSpPr/>
                    <p:nvPr/>
                  </p:nvSpPr>
                  <p:spPr>
                    <a:xfrm>
                      <a:off x="3129" y="774"/>
                      <a:ext cx="12" cy="12"/>
                    </a:xfrm>
                    <a:custGeom>
                      <a:rect b="b" l="l" r="r" t="t"/>
                      <a:pathLst>
                        <a:path extrusionOk="0" h="12" w="12">
                          <a:moveTo>
                            <a:pt x="9" y="12"/>
                          </a:moveTo>
                          <a:lnTo>
                            <a:pt x="0" y="12"/>
                          </a:lnTo>
                          <a:lnTo>
                            <a:pt x="2" y="12"/>
                          </a:lnTo>
                          <a:lnTo>
                            <a:pt x="2" y="11"/>
                          </a:lnTo>
                          <a:lnTo>
                            <a:pt x="3" y="11"/>
                          </a:lnTo>
                          <a:lnTo>
                            <a:pt x="5" y="9"/>
                          </a:lnTo>
                          <a:lnTo>
                            <a:pt x="6" y="8"/>
                          </a:lnTo>
                          <a:lnTo>
                            <a:pt x="8" y="8"/>
                          </a:lnTo>
                          <a:lnTo>
                            <a:pt x="8" y="6"/>
                          </a:lnTo>
                          <a:lnTo>
                            <a:pt x="8" y="5"/>
                          </a:lnTo>
                          <a:lnTo>
                            <a:pt x="9" y="5"/>
                          </a:lnTo>
                          <a:lnTo>
                            <a:pt x="9" y="3"/>
                          </a:lnTo>
                          <a:lnTo>
                            <a:pt x="8" y="3"/>
                          </a:lnTo>
                          <a:lnTo>
                            <a:pt x="8" y="1"/>
                          </a:lnTo>
                          <a:lnTo>
                            <a:pt x="6" y="1"/>
                          </a:lnTo>
                          <a:lnTo>
                            <a:pt x="6" y="3"/>
                          </a:lnTo>
                          <a:lnTo>
                            <a:pt x="5" y="3"/>
                          </a:lnTo>
                          <a:lnTo>
                            <a:pt x="5" y="5"/>
                          </a:lnTo>
                          <a:lnTo>
                            <a:pt x="3" y="5"/>
                          </a:lnTo>
                          <a:lnTo>
                            <a:pt x="5" y="3"/>
                          </a:lnTo>
                          <a:lnTo>
                            <a:pt x="5" y="1"/>
                          </a:lnTo>
                          <a:lnTo>
                            <a:pt x="6" y="1"/>
                          </a:lnTo>
                          <a:lnTo>
                            <a:pt x="8" y="1"/>
                          </a:lnTo>
                          <a:lnTo>
                            <a:pt x="8" y="0"/>
                          </a:lnTo>
                          <a:lnTo>
                            <a:pt x="9" y="0"/>
                          </a:lnTo>
                          <a:lnTo>
                            <a:pt x="11" y="0"/>
                          </a:lnTo>
                          <a:lnTo>
                            <a:pt x="11" y="1"/>
                          </a:lnTo>
                          <a:lnTo>
                            <a:pt x="12" y="1"/>
                          </a:lnTo>
                          <a:lnTo>
                            <a:pt x="12" y="3"/>
                          </a:lnTo>
                          <a:lnTo>
                            <a:pt x="12" y="5"/>
                          </a:lnTo>
                          <a:lnTo>
                            <a:pt x="11" y="5"/>
                          </a:lnTo>
                          <a:lnTo>
                            <a:pt x="11" y="6"/>
                          </a:lnTo>
                          <a:lnTo>
                            <a:pt x="9" y="6"/>
                          </a:lnTo>
                          <a:lnTo>
                            <a:pt x="9" y="8"/>
                          </a:lnTo>
                          <a:lnTo>
                            <a:pt x="8" y="8"/>
                          </a:lnTo>
                          <a:lnTo>
                            <a:pt x="6" y="9"/>
                          </a:lnTo>
                          <a:lnTo>
                            <a:pt x="5" y="11"/>
                          </a:lnTo>
                          <a:lnTo>
                            <a:pt x="8" y="11"/>
                          </a:lnTo>
                          <a:lnTo>
                            <a:pt x="9" y="11"/>
                          </a:lnTo>
                          <a:lnTo>
                            <a:pt x="11" y="9"/>
                          </a:lnTo>
                          <a:lnTo>
                            <a:pt x="12" y="9"/>
                          </a:lnTo>
                          <a:lnTo>
                            <a:pt x="9"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4" name="Google Shape;2194;p9"/>
                    <p:cNvSpPr/>
                    <p:nvPr/>
                  </p:nvSpPr>
                  <p:spPr>
                    <a:xfrm>
                      <a:off x="3112" y="732"/>
                      <a:ext cx="8" cy="6"/>
                    </a:xfrm>
                    <a:custGeom>
                      <a:rect b="b" l="l" r="r" t="t"/>
                      <a:pathLst>
                        <a:path extrusionOk="0" h="6" w="8">
                          <a:moveTo>
                            <a:pt x="5" y="6"/>
                          </a:moveTo>
                          <a:lnTo>
                            <a:pt x="5" y="6"/>
                          </a:lnTo>
                          <a:lnTo>
                            <a:pt x="6" y="4"/>
                          </a:lnTo>
                          <a:lnTo>
                            <a:pt x="8" y="4"/>
                          </a:lnTo>
                          <a:lnTo>
                            <a:pt x="8" y="3"/>
                          </a:lnTo>
                          <a:lnTo>
                            <a:pt x="8" y="1"/>
                          </a:lnTo>
                          <a:lnTo>
                            <a:pt x="6" y="0"/>
                          </a:lnTo>
                          <a:lnTo>
                            <a:pt x="5" y="0"/>
                          </a:lnTo>
                          <a:lnTo>
                            <a:pt x="3" y="0"/>
                          </a:lnTo>
                          <a:lnTo>
                            <a:pt x="1" y="0"/>
                          </a:lnTo>
                          <a:lnTo>
                            <a:pt x="1" y="1"/>
                          </a:lnTo>
                          <a:lnTo>
                            <a:pt x="0" y="3"/>
                          </a:lnTo>
                          <a:lnTo>
                            <a:pt x="1" y="4"/>
                          </a:lnTo>
                          <a:lnTo>
                            <a:pt x="3" y="6"/>
                          </a:lnTo>
                          <a:lnTo>
                            <a:pt x="5"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5" name="Google Shape;2195;p9"/>
                    <p:cNvSpPr/>
                    <p:nvPr/>
                  </p:nvSpPr>
                  <p:spPr>
                    <a:xfrm>
                      <a:off x="3146" y="732"/>
                      <a:ext cx="6" cy="6"/>
                    </a:xfrm>
                    <a:custGeom>
                      <a:rect b="b" l="l" r="r" t="t"/>
                      <a:pathLst>
                        <a:path extrusionOk="0" h="6" w="6">
                          <a:moveTo>
                            <a:pt x="3" y="6"/>
                          </a:moveTo>
                          <a:lnTo>
                            <a:pt x="2" y="6"/>
                          </a:lnTo>
                          <a:lnTo>
                            <a:pt x="2" y="4"/>
                          </a:lnTo>
                          <a:lnTo>
                            <a:pt x="0" y="4"/>
                          </a:lnTo>
                          <a:lnTo>
                            <a:pt x="0" y="3"/>
                          </a:lnTo>
                          <a:lnTo>
                            <a:pt x="0" y="1"/>
                          </a:lnTo>
                          <a:lnTo>
                            <a:pt x="2" y="0"/>
                          </a:lnTo>
                          <a:lnTo>
                            <a:pt x="3" y="0"/>
                          </a:lnTo>
                          <a:lnTo>
                            <a:pt x="5" y="0"/>
                          </a:lnTo>
                          <a:lnTo>
                            <a:pt x="6" y="0"/>
                          </a:lnTo>
                          <a:lnTo>
                            <a:pt x="6" y="1"/>
                          </a:lnTo>
                          <a:lnTo>
                            <a:pt x="6" y="3"/>
                          </a:lnTo>
                          <a:lnTo>
                            <a:pt x="6" y="4"/>
                          </a:lnTo>
                          <a:lnTo>
                            <a:pt x="5" y="6"/>
                          </a:lnTo>
                          <a:lnTo>
                            <a:pt x="3"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6" name="Google Shape;2196;p9"/>
                    <p:cNvSpPr/>
                    <p:nvPr/>
                  </p:nvSpPr>
                  <p:spPr>
                    <a:xfrm>
                      <a:off x="3121" y="721"/>
                      <a:ext cx="22" cy="22"/>
                    </a:xfrm>
                    <a:custGeom>
                      <a:rect b="b" l="l" r="r" t="t"/>
                      <a:pathLst>
                        <a:path extrusionOk="0" h="22" w="22">
                          <a:moveTo>
                            <a:pt x="11" y="22"/>
                          </a:moveTo>
                          <a:lnTo>
                            <a:pt x="14" y="20"/>
                          </a:lnTo>
                          <a:lnTo>
                            <a:pt x="16" y="20"/>
                          </a:lnTo>
                          <a:lnTo>
                            <a:pt x="17" y="20"/>
                          </a:lnTo>
                          <a:lnTo>
                            <a:pt x="19" y="19"/>
                          </a:lnTo>
                          <a:lnTo>
                            <a:pt x="20" y="17"/>
                          </a:lnTo>
                          <a:lnTo>
                            <a:pt x="22" y="14"/>
                          </a:lnTo>
                          <a:lnTo>
                            <a:pt x="22" y="12"/>
                          </a:lnTo>
                          <a:lnTo>
                            <a:pt x="22" y="11"/>
                          </a:lnTo>
                          <a:lnTo>
                            <a:pt x="22" y="8"/>
                          </a:lnTo>
                          <a:lnTo>
                            <a:pt x="22" y="6"/>
                          </a:lnTo>
                          <a:lnTo>
                            <a:pt x="20" y="4"/>
                          </a:lnTo>
                          <a:lnTo>
                            <a:pt x="19" y="3"/>
                          </a:lnTo>
                          <a:lnTo>
                            <a:pt x="17" y="1"/>
                          </a:lnTo>
                          <a:lnTo>
                            <a:pt x="16" y="0"/>
                          </a:lnTo>
                          <a:lnTo>
                            <a:pt x="14" y="0"/>
                          </a:lnTo>
                          <a:lnTo>
                            <a:pt x="11" y="0"/>
                          </a:lnTo>
                          <a:lnTo>
                            <a:pt x="10" y="0"/>
                          </a:lnTo>
                          <a:lnTo>
                            <a:pt x="6" y="0"/>
                          </a:lnTo>
                          <a:lnTo>
                            <a:pt x="5" y="1"/>
                          </a:lnTo>
                          <a:lnTo>
                            <a:pt x="3" y="3"/>
                          </a:lnTo>
                          <a:lnTo>
                            <a:pt x="2" y="4"/>
                          </a:lnTo>
                          <a:lnTo>
                            <a:pt x="2" y="6"/>
                          </a:lnTo>
                          <a:lnTo>
                            <a:pt x="0" y="8"/>
                          </a:lnTo>
                          <a:lnTo>
                            <a:pt x="0" y="11"/>
                          </a:lnTo>
                          <a:lnTo>
                            <a:pt x="0" y="12"/>
                          </a:lnTo>
                          <a:lnTo>
                            <a:pt x="2" y="14"/>
                          </a:lnTo>
                          <a:lnTo>
                            <a:pt x="2" y="17"/>
                          </a:lnTo>
                          <a:lnTo>
                            <a:pt x="3" y="19"/>
                          </a:lnTo>
                          <a:lnTo>
                            <a:pt x="5" y="20"/>
                          </a:lnTo>
                          <a:lnTo>
                            <a:pt x="6" y="20"/>
                          </a:lnTo>
                          <a:lnTo>
                            <a:pt x="10" y="20"/>
                          </a:lnTo>
                          <a:lnTo>
                            <a:pt x="11" y="2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7" name="Google Shape;2197;p9"/>
                    <p:cNvSpPr/>
                    <p:nvPr/>
                  </p:nvSpPr>
                  <p:spPr>
                    <a:xfrm>
                      <a:off x="3123" y="722"/>
                      <a:ext cx="14" cy="19"/>
                    </a:xfrm>
                    <a:custGeom>
                      <a:rect b="b" l="l" r="r" t="t"/>
                      <a:pathLst>
                        <a:path extrusionOk="0" h="19" w="14">
                          <a:moveTo>
                            <a:pt x="12" y="18"/>
                          </a:moveTo>
                          <a:lnTo>
                            <a:pt x="11" y="18"/>
                          </a:lnTo>
                          <a:lnTo>
                            <a:pt x="9" y="18"/>
                          </a:lnTo>
                          <a:lnTo>
                            <a:pt x="8" y="16"/>
                          </a:lnTo>
                          <a:lnTo>
                            <a:pt x="6" y="14"/>
                          </a:lnTo>
                          <a:lnTo>
                            <a:pt x="4" y="14"/>
                          </a:lnTo>
                          <a:lnTo>
                            <a:pt x="3" y="13"/>
                          </a:lnTo>
                          <a:lnTo>
                            <a:pt x="3" y="11"/>
                          </a:lnTo>
                          <a:lnTo>
                            <a:pt x="3" y="8"/>
                          </a:lnTo>
                          <a:lnTo>
                            <a:pt x="3" y="7"/>
                          </a:lnTo>
                          <a:lnTo>
                            <a:pt x="3" y="5"/>
                          </a:lnTo>
                          <a:lnTo>
                            <a:pt x="4" y="3"/>
                          </a:lnTo>
                          <a:lnTo>
                            <a:pt x="4" y="2"/>
                          </a:lnTo>
                          <a:lnTo>
                            <a:pt x="6" y="2"/>
                          </a:lnTo>
                          <a:lnTo>
                            <a:pt x="8" y="0"/>
                          </a:lnTo>
                          <a:lnTo>
                            <a:pt x="6" y="0"/>
                          </a:lnTo>
                          <a:lnTo>
                            <a:pt x="4" y="2"/>
                          </a:lnTo>
                          <a:lnTo>
                            <a:pt x="3" y="2"/>
                          </a:lnTo>
                          <a:lnTo>
                            <a:pt x="3" y="3"/>
                          </a:lnTo>
                          <a:lnTo>
                            <a:pt x="1" y="5"/>
                          </a:lnTo>
                          <a:lnTo>
                            <a:pt x="0" y="7"/>
                          </a:lnTo>
                          <a:lnTo>
                            <a:pt x="0" y="8"/>
                          </a:lnTo>
                          <a:lnTo>
                            <a:pt x="0" y="10"/>
                          </a:lnTo>
                          <a:lnTo>
                            <a:pt x="0" y="11"/>
                          </a:lnTo>
                          <a:lnTo>
                            <a:pt x="0" y="13"/>
                          </a:lnTo>
                          <a:lnTo>
                            <a:pt x="1" y="14"/>
                          </a:lnTo>
                          <a:lnTo>
                            <a:pt x="3" y="16"/>
                          </a:lnTo>
                          <a:lnTo>
                            <a:pt x="4" y="18"/>
                          </a:lnTo>
                          <a:lnTo>
                            <a:pt x="6" y="18"/>
                          </a:lnTo>
                          <a:lnTo>
                            <a:pt x="8" y="19"/>
                          </a:lnTo>
                          <a:lnTo>
                            <a:pt x="9" y="19"/>
                          </a:lnTo>
                          <a:lnTo>
                            <a:pt x="11" y="19"/>
                          </a:lnTo>
                          <a:lnTo>
                            <a:pt x="12" y="19"/>
                          </a:lnTo>
                          <a:lnTo>
                            <a:pt x="12" y="18"/>
                          </a:lnTo>
                          <a:lnTo>
                            <a:pt x="14" y="18"/>
                          </a:lnTo>
                          <a:lnTo>
                            <a:pt x="12"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8" name="Google Shape;2198;p9"/>
                    <p:cNvSpPr/>
                    <p:nvPr/>
                  </p:nvSpPr>
                  <p:spPr>
                    <a:xfrm>
                      <a:off x="3101" y="691"/>
                      <a:ext cx="64" cy="39"/>
                    </a:xfrm>
                    <a:custGeom>
                      <a:rect b="b" l="l" r="r" t="t"/>
                      <a:pathLst>
                        <a:path extrusionOk="0" h="39" w="64">
                          <a:moveTo>
                            <a:pt x="31" y="0"/>
                          </a:moveTo>
                          <a:lnTo>
                            <a:pt x="28" y="0"/>
                          </a:lnTo>
                          <a:lnTo>
                            <a:pt x="25" y="0"/>
                          </a:lnTo>
                          <a:lnTo>
                            <a:pt x="22" y="0"/>
                          </a:lnTo>
                          <a:lnTo>
                            <a:pt x="19" y="2"/>
                          </a:lnTo>
                          <a:lnTo>
                            <a:pt x="17" y="2"/>
                          </a:lnTo>
                          <a:lnTo>
                            <a:pt x="14" y="3"/>
                          </a:lnTo>
                          <a:lnTo>
                            <a:pt x="11" y="5"/>
                          </a:lnTo>
                          <a:lnTo>
                            <a:pt x="9" y="6"/>
                          </a:lnTo>
                          <a:lnTo>
                            <a:pt x="8" y="8"/>
                          </a:lnTo>
                          <a:lnTo>
                            <a:pt x="5" y="9"/>
                          </a:lnTo>
                          <a:lnTo>
                            <a:pt x="3" y="11"/>
                          </a:lnTo>
                          <a:lnTo>
                            <a:pt x="3" y="13"/>
                          </a:lnTo>
                          <a:lnTo>
                            <a:pt x="1" y="16"/>
                          </a:lnTo>
                          <a:lnTo>
                            <a:pt x="0" y="17"/>
                          </a:lnTo>
                          <a:lnTo>
                            <a:pt x="0" y="20"/>
                          </a:lnTo>
                          <a:lnTo>
                            <a:pt x="0" y="22"/>
                          </a:lnTo>
                          <a:lnTo>
                            <a:pt x="0" y="25"/>
                          </a:lnTo>
                          <a:lnTo>
                            <a:pt x="0" y="27"/>
                          </a:lnTo>
                          <a:lnTo>
                            <a:pt x="1" y="30"/>
                          </a:lnTo>
                          <a:lnTo>
                            <a:pt x="3" y="31"/>
                          </a:lnTo>
                          <a:lnTo>
                            <a:pt x="5" y="33"/>
                          </a:lnTo>
                          <a:lnTo>
                            <a:pt x="6" y="36"/>
                          </a:lnTo>
                          <a:lnTo>
                            <a:pt x="8" y="38"/>
                          </a:lnTo>
                          <a:lnTo>
                            <a:pt x="11" y="39"/>
                          </a:lnTo>
                          <a:lnTo>
                            <a:pt x="11" y="38"/>
                          </a:lnTo>
                          <a:lnTo>
                            <a:pt x="12" y="38"/>
                          </a:lnTo>
                          <a:lnTo>
                            <a:pt x="14" y="38"/>
                          </a:lnTo>
                          <a:lnTo>
                            <a:pt x="16" y="38"/>
                          </a:lnTo>
                          <a:lnTo>
                            <a:pt x="17" y="38"/>
                          </a:lnTo>
                          <a:lnTo>
                            <a:pt x="17" y="36"/>
                          </a:lnTo>
                          <a:lnTo>
                            <a:pt x="14" y="36"/>
                          </a:lnTo>
                          <a:lnTo>
                            <a:pt x="12" y="34"/>
                          </a:lnTo>
                          <a:lnTo>
                            <a:pt x="11" y="31"/>
                          </a:lnTo>
                          <a:lnTo>
                            <a:pt x="8" y="30"/>
                          </a:lnTo>
                          <a:lnTo>
                            <a:pt x="6" y="28"/>
                          </a:lnTo>
                          <a:lnTo>
                            <a:pt x="6" y="27"/>
                          </a:lnTo>
                          <a:lnTo>
                            <a:pt x="5" y="24"/>
                          </a:lnTo>
                          <a:lnTo>
                            <a:pt x="5" y="20"/>
                          </a:lnTo>
                          <a:lnTo>
                            <a:pt x="5" y="19"/>
                          </a:lnTo>
                          <a:lnTo>
                            <a:pt x="6" y="17"/>
                          </a:lnTo>
                          <a:lnTo>
                            <a:pt x="6" y="16"/>
                          </a:lnTo>
                          <a:lnTo>
                            <a:pt x="8" y="14"/>
                          </a:lnTo>
                          <a:lnTo>
                            <a:pt x="8" y="13"/>
                          </a:lnTo>
                          <a:lnTo>
                            <a:pt x="9" y="13"/>
                          </a:lnTo>
                          <a:lnTo>
                            <a:pt x="11" y="11"/>
                          </a:lnTo>
                          <a:lnTo>
                            <a:pt x="12" y="9"/>
                          </a:lnTo>
                          <a:lnTo>
                            <a:pt x="14" y="8"/>
                          </a:lnTo>
                          <a:lnTo>
                            <a:pt x="17" y="8"/>
                          </a:lnTo>
                          <a:lnTo>
                            <a:pt x="19" y="6"/>
                          </a:lnTo>
                          <a:lnTo>
                            <a:pt x="22" y="6"/>
                          </a:lnTo>
                          <a:lnTo>
                            <a:pt x="23" y="5"/>
                          </a:lnTo>
                          <a:lnTo>
                            <a:pt x="26" y="5"/>
                          </a:lnTo>
                          <a:lnTo>
                            <a:pt x="30" y="5"/>
                          </a:lnTo>
                          <a:lnTo>
                            <a:pt x="31" y="5"/>
                          </a:lnTo>
                          <a:lnTo>
                            <a:pt x="34" y="5"/>
                          </a:lnTo>
                          <a:lnTo>
                            <a:pt x="37" y="5"/>
                          </a:lnTo>
                          <a:lnTo>
                            <a:pt x="39" y="5"/>
                          </a:lnTo>
                          <a:lnTo>
                            <a:pt x="42" y="6"/>
                          </a:lnTo>
                          <a:lnTo>
                            <a:pt x="44" y="6"/>
                          </a:lnTo>
                          <a:lnTo>
                            <a:pt x="47" y="8"/>
                          </a:lnTo>
                          <a:lnTo>
                            <a:pt x="48" y="8"/>
                          </a:lnTo>
                          <a:lnTo>
                            <a:pt x="50" y="9"/>
                          </a:lnTo>
                          <a:lnTo>
                            <a:pt x="51" y="11"/>
                          </a:lnTo>
                          <a:lnTo>
                            <a:pt x="53" y="13"/>
                          </a:lnTo>
                          <a:lnTo>
                            <a:pt x="55" y="13"/>
                          </a:lnTo>
                          <a:lnTo>
                            <a:pt x="56" y="14"/>
                          </a:lnTo>
                          <a:lnTo>
                            <a:pt x="58" y="16"/>
                          </a:lnTo>
                          <a:lnTo>
                            <a:pt x="58" y="17"/>
                          </a:lnTo>
                          <a:lnTo>
                            <a:pt x="58" y="19"/>
                          </a:lnTo>
                          <a:lnTo>
                            <a:pt x="58" y="20"/>
                          </a:lnTo>
                          <a:lnTo>
                            <a:pt x="58" y="24"/>
                          </a:lnTo>
                          <a:lnTo>
                            <a:pt x="58" y="27"/>
                          </a:lnTo>
                          <a:lnTo>
                            <a:pt x="56" y="28"/>
                          </a:lnTo>
                          <a:lnTo>
                            <a:pt x="55" y="30"/>
                          </a:lnTo>
                          <a:lnTo>
                            <a:pt x="53" y="33"/>
                          </a:lnTo>
                          <a:lnTo>
                            <a:pt x="51" y="34"/>
                          </a:lnTo>
                          <a:lnTo>
                            <a:pt x="48" y="36"/>
                          </a:lnTo>
                          <a:lnTo>
                            <a:pt x="45" y="36"/>
                          </a:lnTo>
                          <a:lnTo>
                            <a:pt x="45" y="38"/>
                          </a:lnTo>
                          <a:lnTo>
                            <a:pt x="47" y="38"/>
                          </a:lnTo>
                          <a:lnTo>
                            <a:pt x="48" y="38"/>
                          </a:lnTo>
                          <a:lnTo>
                            <a:pt x="50" y="38"/>
                          </a:lnTo>
                          <a:lnTo>
                            <a:pt x="51" y="38"/>
                          </a:lnTo>
                          <a:lnTo>
                            <a:pt x="51" y="39"/>
                          </a:lnTo>
                          <a:lnTo>
                            <a:pt x="53" y="39"/>
                          </a:lnTo>
                          <a:lnTo>
                            <a:pt x="55" y="38"/>
                          </a:lnTo>
                          <a:lnTo>
                            <a:pt x="58" y="36"/>
                          </a:lnTo>
                          <a:lnTo>
                            <a:pt x="59" y="33"/>
                          </a:lnTo>
                          <a:lnTo>
                            <a:pt x="61" y="31"/>
                          </a:lnTo>
                          <a:lnTo>
                            <a:pt x="62" y="30"/>
                          </a:lnTo>
                          <a:lnTo>
                            <a:pt x="62" y="27"/>
                          </a:lnTo>
                          <a:lnTo>
                            <a:pt x="64" y="25"/>
                          </a:lnTo>
                          <a:lnTo>
                            <a:pt x="64" y="22"/>
                          </a:lnTo>
                          <a:lnTo>
                            <a:pt x="64" y="20"/>
                          </a:lnTo>
                          <a:lnTo>
                            <a:pt x="62" y="17"/>
                          </a:lnTo>
                          <a:lnTo>
                            <a:pt x="62" y="16"/>
                          </a:lnTo>
                          <a:lnTo>
                            <a:pt x="61" y="13"/>
                          </a:lnTo>
                          <a:lnTo>
                            <a:pt x="59" y="11"/>
                          </a:lnTo>
                          <a:lnTo>
                            <a:pt x="58" y="9"/>
                          </a:lnTo>
                          <a:lnTo>
                            <a:pt x="56" y="8"/>
                          </a:lnTo>
                          <a:lnTo>
                            <a:pt x="55" y="6"/>
                          </a:lnTo>
                          <a:lnTo>
                            <a:pt x="51" y="5"/>
                          </a:lnTo>
                          <a:lnTo>
                            <a:pt x="50" y="3"/>
                          </a:lnTo>
                          <a:lnTo>
                            <a:pt x="47" y="2"/>
                          </a:lnTo>
                          <a:lnTo>
                            <a:pt x="44" y="2"/>
                          </a:lnTo>
                          <a:lnTo>
                            <a:pt x="40" y="0"/>
                          </a:lnTo>
                          <a:lnTo>
                            <a:pt x="37" y="0"/>
                          </a:lnTo>
                          <a:lnTo>
                            <a:pt x="34" y="0"/>
                          </a:lnTo>
                          <a:lnTo>
                            <a:pt x="3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199" name="Google Shape;2199;p9"/>
                <p:cNvSpPr/>
                <p:nvPr/>
              </p:nvSpPr>
              <p:spPr>
                <a:xfrm>
                  <a:off x="3263900" y="1604963"/>
                  <a:ext cx="250825" cy="2571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0" name="Google Shape;2200;p9"/>
                <p:cNvSpPr/>
                <p:nvPr/>
              </p:nvSpPr>
              <p:spPr>
                <a:xfrm>
                  <a:off x="3311184" y="1492250"/>
                  <a:ext cx="70532"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z</a:t>
                  </a:r>
                  <a:endParaRPr/>
                </a:p>
              </p:txBody>
            </p:sp>
            <p:sp>
              <p:nvSpPr>
                <p:cNvPr id="2201" name="Google Shape;2201;p9"/>
                <p:cNvSpPr/>
                <p:nvPr/>
              </p:nvSpPr>
              <p:spPr>
                <a:xfrm>
                  <a:off x="3511550" y="1627188"/>
                  <a:ext cx="312738" cy="2571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2" name="Google Shape;2202;p9"/>
                <p:cNvSpPr/>
                <p:nvPr/>
              </p:nvSpPr>
              <p:spPr>
                <a:xfrm>
                  <a:off x="3554811" y="1514475"/>
                  <a:ext cx="81754"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v</a:t>
                  </a:r>
                  <a:endParaRPr/>
                </a:p>
              </p:txBody>
            </p:sp>
            <p:sp>
              <p:nvSpPr>
                <p:cNvPr id="2203" name="Google Shape;2203;p9"/>
                <p:cNvSpPr/>
                <p:nvPr/>
              </p:nvSpPr>
              <p:spPr>
                <a:xfrm>
                  <a:off x="4741863" y="1517650"/>
                  <a:ext cx="744537" cy="839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04" name="Google Shape;2204;p9"/>
                <p:cNvGrpSpPr/>
                <p:nvPr/>
              </p:nvGrpSpPr>
              <p:grpSpPr>
                <a:xfrm>
                  <a:off x="4830763" y="1728788"/>
                  <a:ext cx="365125" cy="823912"/>
                  <a:chOff x="3043" y="981"/>
                  <a:chExt cx="230" cy="519"/>
                </a:xfrm>
              </p:grpSpPr>
              <p:sp>
                <p:nvSpPr>
                  <p:cNvPr id="2205" name="Google Shape;2205;p9"/>
                  <p:cNvSpPr/>
                  <p:nvPr/>
                </p:nvSpPr>
                <p:spPr>
                  <a:xfrm>
                    <a:off x="3044" y="981"/>
                    <a:ext cx="60"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p</a:t>
                    </a:r>
                    <a:endParaRPr/>
                  </a:p>
                </p:txBody>
              </p:sp>
              <p:grpSp>
                <p:nvGrpSpPr>
                  <p:cNvPr id="2206" name="Google Shape;2206;p9"/>
                  <p:cNvGrpSpPr/>
                  <p:nvPr/>
                </p:nvGrpSpPr>
                <p:grpSpPr>
                  <a:xfrm>
                    <a:off x="3050" y="1094"/>
                    <a:ext cx="180" cy="227"/>
                    <a:chOff x="3032" y="1070"/>
                    <a:chExt cx="180" cy="227"/>
                  </a:xfrm>
                </p:grpSpPr>
                <p:sp>
                  <p:nvSpPr>
                    <p:cNvPr id="2207" name="Google Shape;2207;p9"/>
                    <p:cNvSpPr/>
                    <p:nvPr/>
                  </p:nvSpPr>
                  <p:spPr>
                    <a:xfrm>
                      <a:off x="3039" y="1070"/>
                      <a:ext cx="110"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  h</a:t>
                      </a:r>
                      <a:endParaRPr/>
                    </a:p>
                  </p:txBody>
                </p:sp>
                <p:sp>
                  <p:nvSpPr>
                    <p:cNvPr id="2208" name="Google Shape;2208;p9"/>
                    <p:cNvSpPr/>
                    <p:nvPr/>
                  </p:nvSpPr>
                  <p:spPr>
                    <a:xfrm>
                      <a:off x="3032" y="1161"/>
                      <a:ext cx="180"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     g</a:t>
                      </a:r>
                      <a:endParaRPr/>
                    </a:p>
                  </p:txBody>
                </p:sp>
              </p:grpSp>
              <p:grpSp>
                <p:nvGrpSpPr>
                  <p:cNvPr id="2209" name="Google Shape;2209;p9"/>
                  <p:cNvGrpSpPr/>
                  <p:nvPr/>
                </p:nvGrpSpPr>
                <p:grpSpPr>
                  <a:xfrm>
                    <a:off x="3043" y="1274"/>
                    <a:ext cx="230" cy="226"/>
                    <a:chOff x="3025" y="1250"/>
                    <a:chExt cx="230" cy="226"/>
                  </a:xfrm>
                </p:grpSpPr>
                <p:sp>
                  <p:nvSpPr>
                    <p:cNvPr id="2210" name="Google Shape;2210;p9"/>
                    <p:cNvSpPr/>
                    <p:nvPr/>
                  </p:nvSpPr>
                  <p:spPr>
                    <a:xfrm>
                      <a:off x="3037" y="1250"/>
                      <a:ext cx="107"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ch</a:t>
                      </a:r>
                      <a:endParaRPr/>
                    </a:p>
                  </p:txBody>
                </p:sp>
                <p:sp>
                  <p:nvSpPr>
                    <p:cNvPr id="2211" name="Google Shape;2211;p9"/>
                    <p:cNvSpPr/>
                    <p:nvPr/>
                  </p:nvSpPr>
                  <p:spPr>
                    <a:xfrm>
                      <a:off x="3025" y="1340"/>
                      <a:ext cx="230"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     sh</a:t>
                      </a:r>
                      <a:endParaRPr/>
                    </a:p>
                  </p:txBody>
                </p:sp>
              </p:grpSp>
            </p:grpSp>
            <p:sp>
              <p:nvSpPr>
                <p:cNvPr id="2212" name="Google Shape;2212;p9"/>
                <p:cNvSpPr/>
                <p:nvPr/>
              </p:nvSpPr>
              <p:spPr>
                <a:xfrm>
                  <a:off x="3751263" y="2122488"/>
                  <a:ext cx="319087" cy="187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3" name="Google Shape;2213;p9"/>
                <p:cNvSpPr/>
                <p:nvPr/>
              </p:nvSpPr>
              <p:spPr>
                <a:xfrm>
                  <a:off x="3922713" y="2224088"/>
                  <a:ext cx="311150" cy="249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14" name="Google Shape;2214;p9"/>
                <p:cNvGrpSpPr/>
                <p:nvPr/>
              </p:nvGrpSpPr>
              <p:grpSpPr>
                <a:xfrm>
                  <a:off x="3816350" y="2428875"/>
                  <a:ext cx="369888" cy="431800"/>
                  <a:chOff x="2398" y="1362"/>
                  <a:chExt cx="233" cy="272"/>
                </a:xfrm>
              </p:grpSpPr>
              <p:sp>
                <p:nvSpPr>
                  <p:cNvPr id="2215" name="Google Shape;2215;p9"/>
                  <p:cNvSpPr/>
                  <p:nvPr/>
                </p:nvSpPr>
                <p:spPr>
                  <a:xfrm>
                    <a:off x="2419" y="1362"/>
                    <a:ext cx="77"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  l</a:t>
                    </a:r>
                    <a:endParaRPr/>
                  </a:p>
                </p:txBody>
              </p:sp>
              <p:sp>
                <p:nvSpPr>
                  <p:cNvPr id="2216" name="Google Shape;2216;p9"/>
                  <p:cNvSpPr/>
                  <p:nvPr/>
                </p:nvSpPr>
                <p:spPr>
                  <a:xfrm>
                    <a:off x="2592" y="1498"/>
                    <a:ext cx="39"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r</a:t>
                    </a:r>
                    <a:endParaRPr/>
                  </a:p>
                </p:txBody>
              </p:sp>
              <p:sp>
                <p:nvSpPr>
                  <p:cNvPr id="2217" name="Google Shape;2217;p9"/>
                  <p:cNvSpPr/>
                  <p:nvPr/>
                </p:nvSpPr>
                <p:spPr>
                  <a:xfrm>
                    <a:off x="2398" y="1454"/>
                    <a:ext cx="157" cy="1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8" name="Google Shape;2218;p9"/>
                  <p:cNvSpPr/>
                  <p:nvPr/>
                </p:nvSpPr>
                <p:spPr>
                  <a:xfrm>
                    <a:off x="2451" y="1479"/>
                    <a:ext cx="60"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o</a:t>
                    </a:r>
                    <a:endParaRPr/>
                  </a:p>
                </p:txBody>
              </p:sp>
              <p:sp>
                <p:nvSpPr>
                  <p:cNvPr id="2219" name="Google Shape;2219;p9"/>
                  <p:cNvSpPr/>
                  <p:nvPr/>
                </p:nvSpPr>
                <p:spPr>
                  <a:xfrm>
                    <a:off x="2528" y="1424"/>
                    <a:ext cx="55" cy="13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a</a:t>
                    </a:r>
                    <a:endParaRPr/>
                  </a:p>
                </p:txBody>
              </p:sp>
            </p:grpSp>
            <p:sp>
              <p:nvSpPr>
                <p:cNvPr id="2220" name="Google Shape;2220;p9"/>
                <p:cNvSpPr/>
                <p:nvPr/>
              </p:nvSpPr>
              <p:spPr>
                <a:xfrm>
                  <a:off x="6568734" y="1668463"/>
                  <a:ext cx="70532"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s</a:t>
                  </a:r>
                  <a:endParaRPr/>
                </a:p>
              </p:txBody>
            </p:sp>
            <p:sp>
              <p:nvSpPr>
                <p:cNvPr id="2221" name="Google Shape;2221;p9"/>
                <p:cNvSpPr/>
                <p:nvPr/>
              </p:nvSpPr>
              <p:spPr>
                <a:xfrm>
                  <a:off x="6391275" y="1360488"/>
                  <a:ext cx="450850" cy="212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9"/>
                <p:cNvSpPr/>
                <p:nvPr/>
              </p:nvSpPr>
              <p:spPr>
                <a:xfrm>
                  <a:off x="6449016" y="1543050"/>
                  <a:ext cx="370294"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Calibri"/>
                      <a:ea typeface="Calibri"/>
                      <a:cs typeface="Calibri"/>
                      <a:sym typeface="Calibri"/>
                    </a:rPr>
                    <a:t>f    th</a:t>
                  </a:r>
                  <a:endParaRPr/>
                </a:p>
              </p:txBody>
            </p:sp>
            <p:grpSp>
              <p:nvGrpSpPr>
                <p:cNvPr id="2223" name="Google Shape;2223;p9"/>
                <p:cNvGrpSpPr/>
                <p:nvPr/>
              </p:nvGrpSpPr>
              <p:grpSpPr>
                <a:xfrm>
                  <a:off x="6648450" y="828675"/>
                  <a:ext cx="371475" cy="338138"/>
                  <a:chOff x="3773" y="190"/>
                  <a:chExt cx="234" cy="213"/>
                </a:xfrm>
              </p:grpSpPr>
              <p:sp>
                <p:nvSpPr>
                  <p:cNvPr id="2224" name="Google Shape;2224;p9"/>
                  <p:cNvSpPr/>
                  <p:nvPr/>
                </p:nvSpPr>
                <p:spPr>
                  <a:xfrm>
                    <a:off x="3784" y="195"/>
                    <a:ext cx="221" cy="206"/>
                  </a:xfrm>
                  <a:custGeom>
                    <a:rect b="b" l="l" r="r" t="t"/>
                    <a:pathLst>
                      <a:path extrusionOk="0" h="206" w="221">
                        <a:moveTo>
                          <a:pt x="14" y="95"/>
                        </a:moveTo>
                        <a:lnTo>
                          <a:pt x="16" y="97"/>
                        </a:lnTo>
                        <a:lnTo>
                          <a:pt x="17" y="98"/>
                        </a:lnTo>
                        <a:lnTo>
                          <a:pt x="19" y="101"/>
                        </a:lnTo>
                        <a:lnTo>
                          <a:pt x="19" y="106"/>
                        </a:lnTo>
                        <a:lnTo>
                          <a:pt x="20" y="109"/>
                        </a:lnTo>
                        <a:lnTo>
                          <a:pt x="22" y="114"/>
                        </a:lnTo>
                        <a:lnTo>
                          <a:pt x="23" y="119"/>
                        </a:lnTo>
                        <a:lnTo>
                          <a:pt x="25" y="123"/>
                        </a:lnTo>
                        <a:lnTo>
                          <a:pt x="26" y="126"/>
                        </a:lnTo>
                        <a:lnTo>
                          <a:pt x="28" y="130"/>
                        </a:lnTo>
                        <a:lnTo>
                          <a:pt x="31" y="133"/>
                        </a:lnTo>
                        <a:lnTo>
                          <a:pt x="34" y="136"/>
                        </a:lnTo>
                        <a:lnTo>
                          <a:pt x="37" y="139"/>
                        </a:lnTo>
                        <a:lnTo>
                          <a:pt x="41" y="142"/>
                        </a:lnTo>
                        <a:lnTo>
                          <a:pt x="44" y="144"/>
                        </a:lnTo>
                        <a:lnTo>
                          <a:pt x="47" y="145"/>
                        </a:lnTo>
                        <a:lnTo>
                          <a:pt x="48" y="147"/>
                        </a:lnTo>
                        <a:lnTo>
                          <a:pt x="51" y="147"/>
                        </a:lnTo>
                        <a:lnTo>
                          <a:pt x="53" y="148"/>
                        </a:lnTo>
                        <a:lnTo>
                          <a:pt x="56" y="148"/>
                        </a:lnTo>
                        <a:lnTo>
                          <a:pt x="59" y="150"/>
                        </a:lnTo>
                        <a:lnTo>
                          <a:pt x="62" y="150"/>
                        </a:lnTo>
                        <a:lnTo>
                          <a:pt x="65" y="151"/>
                        </a:lnTo>
                        <a:lnTo>
                          <a:pt x="69" y="151"/>
                        </a:lnTo>
                        <a:lnTo>
                          <a:pt x="72" y="153"/>
                        </a:lnTo>
                        <a:lnTo>
                          <a:pt x="75" y="153"/>
                        </a:lnTo>
                        <a:lnTo>
                          <a:pt x="78" y="154"/>
                        </a:lnTo>
                        <a:lnTo>
                          <a:pt x="83" y="154"/>
                        </a:lnTo>
                        <a:lnTo>
                          <a:pt x="86" y="156"/>
                        </a:lnTo>
                        <a:lnTo>
                          <a:pt x="89" y="156"/>
                        </a:lnTo>
                        <a:lnTo>
                          <a:pt x="92" y="158"/>
                        </a:lnTo>
                        <a:lnTo>
                          <a:pt x="95" y="158"/>
                        </a:lnTo>
                        <a:lnTo>
                          <a:pt x="97" y="158"/>
                        </a:lnTo>
                        <a:lnTo>
                          <a:pt x="100" y="159"/>
                        </a:lnTo>
                        <a:lnTo>
                          <a:pt x="101" y="159"/>
                        </a:lnTo>
                        <a:lnTo>
                          <a:pt x="104" y="161"/>
                        </a:lnTo>
                        <a:lnTo>
                          <a:pt x="106" y="161"/>
                        </a:lnTo>
                        <a:lnTo>
                          <a:pt x="108" y="162"/>
                        </a:lnTo>
                        <a:lnTo>
                          <a:pt x="109" y="162"/>
                        </a:lnTo>
                        <a:lnTo>
                          <a:pt x="112" y="164"/>
                        </a:lnTo>
                        <a:lnTo>
                          <a:pt x="114" y="164"/>
                        </a:lnTo>
                        <a:lnTo>
                          <a:pt x="115" y="165"/>
                        </a:lnTo>
                        <a:lnTo>
                          <a:pt x="118" y="167"/>
                        </a:lnTo>
                        <a:lnTo>
                          <a:pt x="120" y="167"/>
                        </a:lnTo>
                        <a:lnTo>
                          <a:pt x="122" y="169"/>
                        </a:lnTo>
                        <a:lnTo>
                          <a:pt x="125" y="170"/>
                        </a:lnTo>
                        <a:lnTo>
                          <a:pt x="128" y="170"/>
                        </a:lnTo>
                        <a:lnTo>
                          <a:pt x="129" y="172"/>
                        </a:lnTo>
                        <a:lnTo>
                          <a:pt x="131" y="176"/>
                        </a:lnTo>
                        <a:lnTo>
                          <a:pt x="134" y="181"/>
                        </a:lnTo>
                        <a:lnTo>
                          <a:pt x="136" y="186"/>
                        </a:lnTo>
                        <a:lnTo>
                          <a:pt x="139" y="189"/>
                        </a:lnTo>
                        <a:lnTo>
                          <a:pt x="140" y="192"/>
                        </a:lnTo>
                        <a:lnTo>
                          <a:pt x="143" y="195"/>
                        </a:lnTo>
                        <a:lnTo>
                          <a:pt x="147" y="197"/>
                        </a:lnTo>
                        <a:lnTo>
                          <a:pt x="148" y="198"/>
                        </a:lnTo>
                        <a:lnTo>
                          <a:pt x="151" y="201"/>
                        </a:lnTo>
                        <a:lnTo>
                          <a:pt x="154" y="201"/>
                        </a:lnTo>
                        <a:lnTo>
                          <a:pt x="156" y="203"/>
                        </a:lnTo>
                        <a:lnTo>
                          <a:pt x="159" y="204"/>
                        </a:lnTo>
                        <a:lnTo>
                          <a:pt x="161" y="204"/>
                        </a:lnTo>
                        <a:lnTo>
                          <a:pt x="162" y="204"/>
                        </a:lnTo>
                        <a:lnTo>
                          <a:pt x="164" y="204"/>
                        </a:lnTo>
                        <a:lnTo>
                          <a:pt x="165" y="203"/>
                        </a:lnTo>
                        <a:lnTo>
                          <a:pt x="170" y="204"/>
                        </a:lnTo>
                        <a:lnTo>
                          <a:pt x="173" y="206"/>
                        </a:lnTo>
                        <a:lnTo>
                          <a:pt x="176" y="206"/>
                        </a:lnTo>
                        <a:lnTo>
                          <a:pt x="181" y="206"/>
                        </a:lnTo>
                        <a:lnTo>
                          <a:pt x="184" y="206"/>
                        </a:lnTo>
                        <a:lnTo>
                          <a:pt x="186" y="204"/>
                        </a:lnTo>
                        <a:lnTo>
                          <a:pt x="189" y="201"/>
                        </a:lnTo>
                        <a:lnTo>
                          <a:pt x="189" y="198"/>
                        </a:lnTo>
                        <a:lnTo>
                          <a:pt x="193" y="200"/>
                        </a:lnTo>
                        <a:lnTo>
                          <a:pt x="196" y="198"/>
                        </a:lnTo>
                        <a:lnTo>
                          <a:pt x="200" y="198"/>
                        </a:lnTo>
                        <a:lnTo>
                          <a:pt x="201" y="197"/>
                        </a:lnTo>
                        <a:lnTo>
                          <a:pt x="203" y="195"/>
                        </a:lnTo>
                        <a:lnTo>
                          <a:pt x="203" y="193"/>
                        </a:lnTo>
                        <a:lnTo>
                          <a:pt x="203" y="192"/>
                        </a:lnTo>
                        <a:lnTo>
                          <a:pt x="201" y="189"/>
                        </a:lnTo>
                        <a:lnTo>
                          <a:pt x="206" y="187"/>
                        </a:lnTo>
                        <a:lnTo>
                          <a:pt x="209" y="187"/>
                        </a:lnTo>
                        <a:lnTo>
                          <a:pt x="210" y="186"/>
                        </a:lnTo>
                        <a:lnTo>
                          <a:pt x="210" y="184"/>
                        </a:lnTo>
                        <a:lnTo>
                          <a:pt x="210" y="183"/>
                        </a:lnTo>
                        <a:lnTo>
                          <a:pt x="210" y="181"/>
                        </a:lnTo>
                        <a:lnTo>
                          <a:pt x="209" y="179"/>
                        </a:lnTo>
                        <a:lnTo>
                          <a:pt x="207" y="178"/>
                        </a:lnTo>
                        <a:lnTo>
                          <a:pt x="210" y="176"/>
                        </a:lnTo>
                        <a:lnTo>
                          <a:pt x="212" y="175"/>
                        </a:lnTo>
                        <a:lnTo>
                          <a:pt x="212" y="172"/>
                        </a:lnTo>
                        <a:lnTo>
                          <a:pt x="214" y="170"/>
                        </a:lnTo>
                        <a:lnTo>
                          <a:pt x="214" y="169"/>
                        </a:lnTo>
                        <a:lnTo>
                          <a:pt x="212" y="167"/>
                        </a:lnTo>
                        <a:lnTo>
                          <a:pt x="210" y="165"/>
                        </a:lnTo>
                        <a:lnTo>
                          <a:pt x="209" y="164"/>
                        </a:lnTo>
                        <a:lnTo>
                          <a:pt x="210" y="161"/>
                        </a:lnTo>
                        <a:lnTo>
                          <a:pt x="212" y="158"/>
                        </a:lnTo>
                        <a:lnTo>
                          <a:pt x="212" y="156"/>
                        </a:lnTo>
                        <a:lnTo>
                          <a:pt x="212" y="154"/>
                        </a:lnTo>
                        <a:lnTo>
                          <a:pt x="210" y="154"/>
                        </a:lnTo>
                        <a:lnTo>
                          <a:pt x="209" y="153"/>
                        </a:lnTo>
                        <a:lnTo>
                          <a:pt x="207" y="153"/>
                        </a:lnTo>
                        <a:lnTo>
                          <a:pt x="206" y="153"/>
                        </a:lnTo>
                        <a:lnTo>
                          <a:pt x="204" y="153"/>
                        </a:lnTo>
                        <a:lnTo>
                          <a:pt x="201" y="153"/>
                        </a:lnTo>
                        <a:lnTo>
                          <a:pt x="198" y="153"/>
                        </a:lnTo>
                        <a:lnTo>
                          <a:pt x="195" y="153"/>
                        </a:lnTo>
                        <a:lnTo>
                          <a:pt x="190" y="153"/>
                        </a:lnTo>
                        <a:lnTo>
                          <a:pt x="186" y="153"/>
                        </a:lnTo>
                        <a:lnTo>
                          <a:pt x="181" y="154"/>
                        </a:lnTo>
                        <a:lnTo>
                          <a:pt x="175" y="154"/>
                        </a:lnTo>
                        <a:lnTo>
                          <a:pt x="170" y="154"/>
                        </a:lnTo>
                        <a:lnTo>
                          <a:pt x="165" y="154"/>
                        </a:lnTo>
                        <a:lnTo>
                          <a:pt x="159" y="156"/>
                        </a:lnTo>
                        <a:lnTo>
                          <a:pt x="154" y="156"/>
                        </a:lnTo>
                        <a:lnTo>
                          <a:pt x="150" y="156"/>
                        </a:lnTo>
                        <a:lnTo>
                          <a:pt x="147" y="156"/>
                        </a:lnTo>
                        <a:lnTo>
                          <a:pt x="142" y="156"/>
                        </a:lnTo>
                        <a:lnTo>
                          <a:pt x="140" y="156"/>
                        </a:lnTo>
                        <a:lnTo>
                          <a:pt x="137" y="151"/>
                        </a:lnTo>
                        <a:lnTo>
                          <a:pt x="133" y="147"/>
                        </a:lnTo>
                        <a:lnTo>
                          <a:pt x="131" y="142"/>
                        </a:lnTo>
                        <a:lnTo>
                          <a:pt x="128" y="137"/>
                        </a:lnTo>
                        <a:lnTo>
                          <a:pt x="125" y="134"/>
                        </a:lnTo>
                        <a:lnTo>
                          <a:pt x="122" y="131"/>
                        </a:lnTo>
                        <a:lnTo>
                          <a:pt x="120" y="128"/>
                        </a:lnTo>
                        <a:lnTo>
                          <a:pt x="117" y="126"/>
                        </a:lnTo>
                        <a:lnTo>
                          <a:pt x="122" y="126"/>
                        </a:lnTo>
                        <a:lnTo>
                          <a:pt x="123" y="125"/>
                        </a:lnTo>
                        <a:lnTo>
                          <a:pt x="125" y="125"/>
                        </a:lnTo>
                        <a:lnTo>
                          <a:pt x="126" y="123"/>
                        </a:lnTo>
                        <a:lnTo>
                          <a:pt x="128" y="123"/>
                        </a:lnTo>
                        <a:lnTo>
                          <a:pt x="128" y="122"/>
                        </a:lnTo>
                        <a:lnTo>
                          <a:pt x="129" y="120"/>
                        </a:lnTo>
                        <a:lnTo>
                          <a:pt x="129" y="117"/>
                        </a:lnTo>
                        <a:lnTo>
                          <a:pt x="133" y="117"/>
                        </a:lnTo>
                        <a:lnTo>
                          <a:pt x="134" y="117"/>
                        </a:lnTo>
                        <a:lnTo>
                          <a:pt x="137" y="115"/>
                        </a:lnTo>
                        <a:lnTo>
                          <a:pt x="139" y="115"/>
                        </a:lnTo>
                        <a:lnTo>
                          <a:pt x="140" y="114"/>
                        </a:lnTo>
                        <a:lnTo>
                          <a:pt x="142" y="112"/>
                        </a:lnTo>
                        <a:lnTo>
                          <a:pt x="142" y="109"/>
                        </a:lnTo>
                        <a:lnTo>
                          <a:pt x="142" y="106"/>
                        </a:lnTo>
                        <a:lnTo>
                          <a:pt x="145" y="106"/>
                        </a:lnTo>
                        <a:lnTo>
                          <a:pt x="148" y="105"/>
                        </a:lnTo>
                        <a:lnTo>
                          <a:pt x="151" y="103"/>
                        </a:lnTo>
                        <a:lnTo>
                          <a:pt x="153" y="101"/>
                        </a:lnTo>
                        <a:lnTo>
                          <a:pt x="154" y="100"/>
                        </a:lnTo>
                        <a:lnTo>
                          <a:pt x="156" y="98"/>
                        </a:lnTo>
                        <a:lnTo>
                          <a:pt x="156" y="95"/>
                        </a:lnTo>
                        <a:lnTo>
                          <a:pt x="156" y="94"/>
                        </a:lnTo>
                        <a:lnTo>
                          <a:pt x="161" y="92"/>
                        </a:lnTo>
                        <a:lnTo>
                          <a:pt x="164" y="91"/>
                        </a:lnTo>
                        <a:lnTo>
                          <a:pt x="165" y="89"/>
                        </a:lnTo>
                        <a:lnTo>
                          <a:pt x="168" y="87"/>
                        </a:lnTo>
                        <a:lnTo>
                          <a:pt x="170" y="86"/>
                        </a:lnTo>
                        <a:lnTo>
                          <a:pt x="170" y="83"/>
                        </a:lnTo>
                        <a:lnTo>
                          <a:pt x="172" y="81"/>
                        </a:lnTo>
                        <a:lnTo>
                          <a:pt x="172" y="78"/>
                        </a:lnTo>
                        <a:lnTo>
                          <a:pt x="175" y="76"/>
                        </a:lnTo>
                        <a:lnTo>
                          <a:pt x="178" y="75"/>
                        </a:lnTo>
                        <a:lnTo>
                          <a:pt x="181" y="72"/>
                        </a:lnTo>
                        <a:lnTo>
                          <a:pt x="182" y="69"/>
                        </a:lnTo>
                        <a:lnTo>
                          <a:pt x="184" y="67"/>
                        </a:lnTo>
                        <a:lnTo>
                          <a:pt x="186" y="64"/>
                        </a:lnTo>
                        <a:lnTo>
                          <a:pt x="186" y="61"/>
                        </a:lnTo>
                        <a:lnTo>
                          <a:pt x="186" y="59"/>
                        </a:lnTo>
                        <a:lnTo>
                          <a:pt x="189" y="58"/>
                        </a:lnTo>
                        <a:lnTo>
                          <a:pt x="192" y="55"/>
                        </a:lnTo>
                        <a:lnTo>
                          <a:pt x="193" y="53"/>
                        </a:lnTo>
                        <a:lnTo>
                          <a:pt x="196" y="50"/>
                        </a:lnTo>
                        <a:lnTo>
                          <a:pt x="196" y="48"/>
                        </a:lnTo>
                        <a:lnTo>
                          <a:pt x="198" y="45"/>
                        </a:lnTo>
                        <a:lnTo>
                          <a:pt x="198" y="44"/>
                        </a:lnTo>
                        <a:lnTo>
                          <a:pt x="196" y="41"/>
                        </a:lnTo>
                        <a:lnTo>
                          <a:pt x="200" y="39"/>
                        </a:lnTo>
                        <a:lnTo>
                          <a:pt x="201" y="36"/>
                        </a:lnTo>
                        <a:lnTo>
                          <a:pt x="203" y="33"/>
                        </a:lnTo>
                        <a:lnTo>
                          <a:pt x="204" y="30"/>
                        </a:lnTo>
                        <a:lnTo>
                          <a:pt x="206" y="28"/>
                        </a:lnTo>
                        <a:lnTo>
                          <a:pt x="206" y="25"/>
                        </a:lnTo>
                        <a:lnTo>
                          <a:pt x="206" y="22"/>
                        </a:lnTo>
                        <a:lnTo>
                          <a:pt x="206" y="20"/>
                        </a:lnTo>
                        <a:lnTo>
                          <a:pt x="207" y="19"/>
                        </a:lnTo>
                        <a:lnTo>
                          <a:pt x="209" y="17"/>
                        </a:lnTo>
                        <a:lnTo>
                          <a:pt x="212" y="16"/>
                        </a:lnTo>
                        <a:lnTo>
                          <a:pt x="214" y="14"/>
                        </a:lnTo>
                        <a:lnTo>
                          <a:pt x="215" y="11"/>
                        </a:lnTo>
                        <a:lnTo>
                          <a:pt x="218" y="9"/>
                        </a:lnTo>
                        <a:lnTo>
                          <a:pt x="220" y="6"/>
                        </a:lnTo>
                        <a:lnTo>
                          <a:pt x="220" y="5"/>
                        </a:lnTo>
                        <a:lnTo>
                          <a:pt x="221" y="2"/>
                        </a:lnTo>
                        <a:lnTo>
                          <a:pt x="220" y="0"/>
                        </a:lnTo>
                        <a:lnTo>
                          <a:pt x="218" y="0"/>
                        </a:lnTo>
                        <a:lnTo>
                          <a:pt x="217" y="0"/>
                        </a:lnTo>
                        <a:lnTo>
                          <a:pt x="215" y="0"/>
                        </a:lnTo>
                        <a:lnTo>
                          <a:pt x="214" y="2"/>
                        </a:lnTo>
                        <a:lnTo>
                          <a:pt x="210" y="3"/>
                        </a:lnTo>
                        <a:lnTo>
                          <a:pt x="209" y="5"/>
                        </a:lnTo>
                        <a:lnTo>
                          <a:pt x="207" y="5"/>
                        </a:lnTo>
                        <a:lnTo>
                          <a:pt x="206" y="6"/>
                        </a:lnTo>
                        <a:lnTo>
                          <a:pt x="203" y="8"/>
                        </a:lnTo>
                        <a:lnTo>
                          <a:pt x="200" y="9"/>
                        </a:lnTo>
                        <a:lnTo>
                          <a:pt x="196" y="11"/>
                        </a:lnTo>
                        <a:lnTo>
                          <a:pt x="193" y="12"/>
                        </a:lnTo>
                        <a:lnTo>
                          <a:pt x="190" y="14"/>
                        </a:lnTo>
                        <a:lnTo>
                          <a:pt x="187" y="16"/>
                        </a:lnTo>
                        <a:lnTo>
                          <a:pt x="184" y="17"/>
                        </a:lnTo>
                        <a:lnTo>
                          <a:pt x="181" y="19"/>
                        </a:lnTo>
                        <a:lnTo>
                          <a:pt x="176" y="20"/>
                        </a:lnTo>
                        <a:lnTo>
                          <a:pt x="175" y="22"/>
                        </a:lnTo>
                        <a:lnTo>
                          <a:pt x="172" y="23"/>
                        </a:lnTo>
                        <a:lnTo>
                          <a:pt x="168" y="25"/>
                        </a:lnTo>
                        <a:lnTo>
                          <a:pt x="167" y="27"/>
                        </a:lnTo>
                        <a:lnTo>
                          <a:pt x="165" y="27"/>
                        </a:lnTo>
                        <a:lnTo>
                          <a:pt x="162" y="28"/>
                        </a:lnTo>
                        <a:lnTo>
                          <a:pt x="159" y="30"/>
                        </a:lnTo>
                        <a:lnTo>
                          <a:pt x="157" y="30"/>
                        </a:lnTo>
                        <a:lnTo>
                          <a:pt x="154" y="31"/>
                        </a:lnTo>
                        <a:lnTo>
                          <a:pt x="150" y="33"/>
                        </a:lnTo>
                        <a:lnTo>
                          <a:pt x="147" y="34"/>
                        </a:lnTo>
                        <a:lnTo>
                          <a:pt x="143" y="36"/>
                        </a:lnTo>
                        <a:lnTo>
                          <a:pt x="140" y="37"/>
                        </a:lnTo>
                        <a:lnTo>
                          <a:pt x="137" y="39"/>
                        </a:lnTo>
                        <a:lnTo>
                          <a:pt x="134" y="41"/>
                        </a:lnTo>
                        <a:lnTo>
                          <a:pt x="131" y="42"/>
                        </a:lnTo>
                        <a:lnTo>
                          <a:pt x="129" y="44"/>
                        </a:lnTo>
                        <a:lnTo>
                          <a:pt x="128" y="44"/>
                        </a:lnTo>
                        <a:lnTo>
                          <a:pt x="125" y="45"/>
                        </a:lnTo>
                        <a:lnTo>
                          <a:pt x="123" y="47"/>
                        </a:lnTo>
                        <a:lnTo>
                          <a:pt x="122" y="48"/>
                        </a:lnTo>
                        <a:lnTo>
                          <a:pt x="118" y="52"/>
                        </a:lnTo>
                        <a:lnTo>
                          <a:pt x="115" y="53"/>
                        </a:lnTo>
                        <a:lnTo>
                          <a:pt x="114" y="56"/>
                        </a:lnTo>
                        <a:lnTo>
                          <a:pt x="111" y="61"/>
                        </a:lnTo>
                        <a:lnTo>
                          <a:pt x="109" y="64"/>
                        </a:lnTo>
                        <a:lnTo>
                          <a:pt x="106" y="67"/>
                        </a:lnTo>
                        <a:lnTo>
                          <a:pt x="104" y="70"/>
                        </a:lnTo>
                        <a:lnTo>
                          <a:pt x="101" y="73"/>
                        </a:lnTo>
                        <a:lnTo>
                          <a:pt x="98" y="76"/>
                        </a:lnTo>
                        <a:lnTo>
                          <a:pt x="97" y="80"/>
                        </a:lnTo>
                        <a:lnTo>
                          <a:pt x="92" y="81"/>
                        </a:lnTo>
                        <a:lnTo>
                          <a:pt x="89" y="83"/>
                        </a:lnTo>
                        <a:lnTo>
                          <a:pt x="86" y="86"/>
                        </a:lnTo>
                        <a:lnTo>
                          <a:pt x="81" y="87"/>
                        </a:lnTo>
                        <a:lnTo>
                          <a:pt x="76" y="89"/>
                        </a:lnTo>
                        <a:lnTo>
                          <a:pt x="76" y="86"/>
                        </a:lnTo>
                        <a:lnTo>
                          <a:pt x="75" y="84"/>
                        </a:lnTo>
                        <a:lnTo>
                          <a:pt x="73" y="83"/>
                        </a:lnTo>
                        <a:lnTo>
                          <a:pt x="73" y="80"/>
                        </a:lnTo>
                        <a:lnTo>
                          <a:pt x="72" y="78"/>
                        </a:lnTo>
                        <a:lnTo>
                          <a:pt x="70" y="76"/>
                        </a:lnTo>
                        <a:lnTo>
                          <a:pt x="67" y="76"/>
                        </a:lnTo>
                        <a:lnTo>
                          <a:pt x="65" y="75"/>
                        </a:lnTo>
                        <a:lnTo>
                          <a:pt x="65" y="73"/>
                        </a:lnTo>
                        <a:lnTo>
                          <a:pt x="65" y="72"/>
                        </a:lnTo>
                        <a:lnTo>
                          <a:pt x="64" y="69"/>
                        </a:lnTo>
                        <a:lnTo>
                          <a:pt x="64" y="67"/>
                        </a:lnTo>
                        <a:lnTo>
                          <a:pt x="62" y="66"/>
                        </a:lnTo>
                        <a:lnTo>
                          <a:pt x="61" y="64"/>
                        </a:lnTo>
                        <a:lnTo>
                          <a:pt x="59" y="64"/>
                        </a:lnTo>
                        <a:lnTo>
                          <a:pt x="58" y="64"/>
                        </a:lnTo>
                        <a:lnTo>
                          <a:pt x="56" y="61"/>
                        </a:lnTo>
                        <a:lnTo>
                          <a:pt x="56" y="59"/>
                        </a:lnTo>
                        <a:lnTo>
                          <a:pt x="55" y="56"/>
                        </a:lnTo>
                        <a:lnTo>
                          <a:pt x="53" y="55"/>
                        </a:lnTo>
                        <a:lnTo>
                          <a:pt x="51" y="52"/>
                        </a:lnTo>
                        <a:lnTo>
                          <a:pt x="50" y="50"/>
                        </a:lnTo>
                        <a:lnTo>
                          <a:pt x="48" y="50"/>
                        </a:lnTo>
                        <a:lnTo>
                          <a:pt x="45" y="48"/>
                        </a:lnTo>
                        <a:lnTo>
                          <a:pt x="44" y="45"/>
                        </a:lnTo>
                        <a:lnTo>
                          <a:pt x="42" y="41"/>
                        </a:lnTo>
                        <a:lnTo>
                          <a:pt x="41" y="37"/>
                        </a:lnTo>
                        <a:lnTo>
                          <a:pt x="37" y="36"/>
                        </a:lnTo>
                        <a:lnTo>
                          <a:pt x="36" y="33"/>
                        </a:lnTo>
                        <a:lnTo>
                          <a:pt x="33" y="31"/>
                        </a:lnTo>
                        <a:lnTo>
                          <a:pt x="31" y="31"/>
                        </a:lnTo>
                        <a:lnTo>
                          <a:pt x="28" y="31"/>
                        </a:lnTo>
                        <a:lnTo>
                          <a:pt x="28" y="30"/>
                        </a:lnTo>
                        <a:lnTo>
                          <a:pt x="25" y="28"/>
                        </a:lnTo>
                        <a:lnTo>
                          <a:pt x="25" y="27"/>
                        </a:lnTo>
                        <a:lnTo>
                          <a:pt x="23" y="27"/>
                        </a:lnTo>
                        <a:lnTo>
                          <a:pt x="22" y="25"/>
                        </a:lnTo>
                        <a:lnTo>
                          <a:pt x="20" y="27"/>
                        </a:lnTo>
                        <a:lnTo>
                          <a:pt x="19" y="28"/>
                        </a:lnTo>
                        <a:lnTo>
                          <a:pt x="19" y="31"/>
                        </a:lnTo>
                        <a:lnTo>
                          <a:pt x="19" y="36"/>
                        </a:lnTo>
                        <a:lnTo>
                          <a:pt x="20" y="41"/>
                        </a:lnTo>
                        <a:lnTo>
                          <a:pt x="20" y="45"/>
                        </a:lnTo>
                        <a:lnTo>
                          <a:pt x="22" y="52"/>
                        </a:lnTo>
                        <a:lnTo>
                          <a:pt x="22" y="58"/>
                        </a:lnTo>
                        <a:lnTo>
                          <a:pt x="23" y="62"/>
                        </a:lnTo>
                        <a:lnTo>
                          <a:pt x="25" y="66"/>
                        </a:lnTo>
                        <a:lnTo>
                          <a:pt x="19" y="66"/>
                        </a:lnTo>
                        <a:lnTo>
                          <a:pt x="14" y="66"/>
                        </a:lnTo>
                        <a:lnTo>
                          <a:pt x="11" y="67"/>
                        </a:lnTo>
                        <a:lnTo>
                          <a:pt x="8" y="69"/>
                        </a:lnTo>
                        <a:lnTo>
                          <a:pt x="5" y="72"/>
                        </a:lnTo>
                        <a:lnTo>
                          <a:pt x="3" y="73"/>
                        </a:lnTo>
                        <a:lnTo>
                          <a:pt x="2" y="76"/>
                        </a:lnTo>
                        <a:lnTo>
                          <a:pt x="0" y="80"/>
                        </a:lnTo>
                        <a:lnTo>
                          <a:pt x="0" y="81"/>
                        </a:lnTo>
                        <a:lnTo>
                          <a:pt x="0" y="83"/>
                        </a:lnTo>
                        <a:lnTo>
                          <a:pt x="2" y="84"/>
                        </a:lnTo>
                        <a:lnTo>
                          <a:pt x="3" y="87"/>
                        </a:lnTo>
                        <a:lnTo>
                          <a:pt x="5" y="89"/>
                        </a:lnTo>
                        <a:lnTo>
                          <a:pt x="6" y="91"/>
                        </a:lnTo>
                        <a:lnTo>
                          <a:pt x="9" y="91"/>
                        </a:lnTo>
                        <a:lnTo>
                          <a:pt x="9" y="92"/>
                        </a:lnTo>
                        <a:lnTo>
                          <a:pt x="14" y="9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5" name="Google Shape;2225;p9"/>
                  <p:cNvSpPr/>
                  <p:nvPr/>
                </p:nvSpPr>
                <p:spPr>
                  <a:xfrm>
                    <a:off x="3784" y="190"/>
                    <a:ext cx="223" cy="125"/>
                  </a:xfrm>
                  <a:custGeom>
                    <a:rect b="b" l="l" r="r" t="t"/>
                    <a:pathLst>
                      <a:path extrusionOk="0" h="125" w="223">
                        <a:moveTo>
                          <a:pt x="26" y="71"/>
                        </a:moveTo>
                        <a:lnTo>
                          <a:pt x="30" y="71"/>
                        </a:lnTo>
                        <a:lnTo>
                          <a:pt x="33" y="72"/>
                        </a:lnTo>
                        <a:lnTo>
                          <a:pt x="36" y="74"/>
                        </a:lnTo>
                        <a:lnTo>
                          <a:pt x="37" y="74"/>
                        </a:lnTo>
                        <a:lnTo>
                          <a:pt x="41" y="75"/>
                        </a:lnTo>
                        <a:lnTo>
                          <a:pt x="42" y="77"/>
                        </a:lnTo>
                        <a:lnTo>
                          <a:pt x="44" y="78"/>
                        </a:lnTo>
                        <a:lnTo>
                          <a:pt x="45" y="80"/>
                        </a:lnTo>
                        <a:lnTo>
                          <a:pt x="47" y="81"/>
                        </a:lnTo>
                        <a:lnTo>
                          <a:pt x="48" y="83"/>
                        </a:lnTo>
                        <a:lnTo>
                          <a:pt x="50" y="85"/>
                        </a:lnTo>
                        <a:lnTo>
                          <a:pt x="51" y="85"/>
                        </a:lnTo>
                        <a:lnTo>
                          <a:pt x="55" y="86"/>
                        </a:lnTo>
                        <a:lnTo>
                          <a:pt x="56" y="88"/>
                        </a:lnTo>
                        <a:lnTo>
                          <a:pt x="58" y="88"/>
                        </a:lnTo>
                        <a:lnTo>
                          <a:pt x="61" y="89"/>
                        </a:lnTo>
                        <a:lnTo>
                          <a:pt x="64" y="89"/>
                        </a:lnTo>
                        <a:lnTo>
                          <a:pt x="67" y="89"/>
                        </a:lnTo>
                        <a:lnTo>
                          <a:pt x="69" y="89"/>
                        </a:lnTo>
                        <a:lnTo>
                          <a:pt x="72" y="91"/>
                        </a:lnTo>
                        <a:lnTo>
                          <a:pt x="75" y="91"/>
                        </a:lnTo>
                        <a:lnTo>
                          <a:pt x="76" y="91"/>
                        </a:lnTo>
                        <a:lnTo>
                          <a:pt x="79" y="89"/>
                        </a:lnTo>
                        <a:lnTo>
                          <a:pt x="81" y="89"/>
                        </a:lnTo>
                        <a:lnTo>
                          <a:pt x="84" y="89"/>
                        </a:lnTo>
                        <a:lnTo>
                          <a:pt x="86" y="88"/>
                        </a:lnTo>
                        <a:lnTo>
                          <a:pt x="89" y="86"/>
                        </a:lnTo>
                        <a:lnTo>
                          <a:pt x="90" y="85"/>
                        </a:lnTo>
                        <a:lnTo>
                          <a:pt x="94" y="83"/>
                        </a:lnTo>
                        <a:lnTo>
                          <a:pt x="95" y="81"/>
                        </a:lnTo>
                        <a:lnTo>
                          <a:pt x="97" y="78"/>
                        </a:lnTo>
                        <a:lnTo>
                          <a:pt x="100" y="77"/>
                        </a:lnTo>
                        <a:lnTo>
                          <a:pt x="101" y="74"/>
                        </a:lnTo>
                        <a:lnTo>
                          <a:pt x="104" y="71"/>
                        </a:lnTo>
                        <a:lnTo>
                          <a:pt x="106" y="67"/>
                        </a:lnTo>
                        <a:lnTo>
                          <a:pt x="108" y="66"/>
                        </a:lnTo>
                        <a:lnTo>
                          <a:pt x="109" y="63"/>
                        </a:lnTo>
                        <a:lnTo>
                          <a:pt x="111" y="61"/>
                        </a:lnTo>
                        <a:lnTo>
                          <a:pt x="112" y="58"/>
                        </a:lnTo>
                        <a:lnTo>
                          <a:pt x="114" y="57"/>
                        </a:lnTo>
                        <a:lnTo>
                          <a:pt x="117" y="55"/>
                        </a:lnTo>
                        <a:lnTo>
                          <a:pt x="118" y="52"/>
                        </a:lnTo>
                        <a:lnTo>
                          <a:pt x="120" y="50"/>
                        </a:lnTo>
                        <a:lnTo>
                          <a:pt x="122" y="49"/>
                        </a:lnTo>
                        <a:lnTo>
                          <a:pt x="125" y="47"/>
                        </a:lnTo>
                        <a:lnTo>
                          <a:pt x="128" y="46"/>
                        </a:lnTo>
                        <a:lnTo>
                          <a:pt x="131" y="44"/>
                        </a:lnTo>
                        <a:lnTo>
                          <a:pt x="134" y="42"/>
                        </a:lnTo>
                        <a:lnTo>
                          <a:pt x="137" y="41"/>
                        </a:lnTo>
                        <a:lnTo>
                          <a:pt x="142" y="39"/>
                        </a:lnTo>
                        <a:lnTo>
                          <a:pt x="147" y="38"/>
                        </a:lnTo>
                        <a:lnTo>
                          <a:pt x="153" y="35"/>
                        </a:lnTo>
                        <a:lnTo>
                          <a:pt x="157" y="33"/>
                        </a:lnTo>
                        <a:lnTo>
                          <a:pt x="164" y="30"/>
                        </a:lnTo>
                        <a:lnTo>
                          <a:pt x="168" y="27"/>
                        </a:lnTo>
                        <a:lnTo>
                          <a:pt x="175" y="25"/>
                        </a:lnTo>
                        <a:lnTo>
                          <a:pt x="181" y="22"/>
                        </a:lnTo>
                        <a:lnTo>
                          <a:pt x="187" y="19"/>
                        </a:lnTo>
                        <a:lnTo>
                          <a:pt x="192" y="17"/>
                        </a:lnTo>
                        <a:lnTo>
                          <a:pt x="196" y="14"/>
                        </a:lnTo>
                        <a:lnTo>
                          <a:pt x="201" y="11"/>
                        </a:lnTo>
                        <a:lnTo>
                          <a:pt x="204" y="10"/>
                        </a:lnTo>
                        <a:lnTo>
                          <a:pt x="209" y="8"/>
                        </a:lnTo>
                        <a:lnTo>
                          <a:pt x="210" y="7"/>
                        </a:lnTo>
                        <a:lnTo>
                          <a:pt x="215" y="3"/>
                        </a:lnTo>
                        <a:lnTo>
                          <a:pt x="218" y="2"/>
                        </a:lnTo>
                        <a:lnTo>
                          <a:pt x="220" y="0"/>
                        </a:lnTo>
                        <a:lnTo>
                          <a:pt x="221" y="2"/>
                        </a:lnTo>
                        <a:lnTo>
                          <a:pt x="223" y="2"/>
                        </a:lnTo>
                        <a:lnTo>
                          <a:pt x="223" y="3"/>
                        </a:lnTo>
                        <a:lnTo>
                          <a:pt x="223" y="7"/>
                        </a:lnTo>
                        <a:lnTo>
                          <a:pt x="223" y="10"/>
                        </a:lnTo>
                        <a:lnTo>
                          <a:pt x="221" y="11"/>
                        </a:lnTo>
                        <a:lnTo>
                          <a:pt x="221" y="13"/>
                        </a:lnTo>
                        <a:lnTo>
                          <a:pt x="220" y="14"/>
                        </a:lnTo>
                        <a:lnTo>
                          <a:pt x="218" y="16"/>
                        </a:lnTo>
                        <a:lnTo>
                          <a:pt x="215" y="19"/>
                        </a:lnTo>
                        <a:lnTo>
                          <a:pt x="214" y="21"/>
                        </a:lnTo>
                        <a:lnTo>
                          <a:pt x="210" y="22"/>
                        </a:lnTo>
                        <a:lnTo>
                          <a:pt x="207" y="25"/>
                        </a:lnTo>
                        <a:lnTo>
                          <a:pt x="209" y="27"/>
                        </a:lnTo>
                        <a:lnTo>
                          <a:pt x="209" y="28"/>
                        </a:lnTo>
                        <a:lnTo>
                          <a:pt x="209" y="32"/>
                        </a:lnTo>
                        <a:lnTo>
                          <a:pt x="207" y="35"/>
                        </a:lnTo>
                        <a:lnTo>
                          <a:pt x="206" y="36"/>
                        </a:lnTo>
                        <a:lnTo>
                          <a:pt x="204" y="39"/>
                        </a:lnTo>
                        <a:lnTo>
                          <a:pt x="203" y="42"/>
                        </a:lnTo>
                        <a:lnTo>
                          <a:pt x="200" y="44"/>
                        </a:lnTo>
                        <a:lnTo>
                          <a:pt x="201" y="47"/>
                        </a:lnTo>
                        <a:lnTo>
                          <a:pt x="201" y="49"/>
                        </a:lnTo>
                        <a:lnTo>
                          <a:pt x="201" y="52"/>
                        </a:lnTo>
                        <a:lnTo>
                          <a:pt x="200" y="55"/>
                        </a:lnTo>
                        <a:lnTo>
                          <a:pt x="196" y="57"/>
                        </a:lnTo>
                        <a:lnTo>
                          <a:pt x="195" y="60"/>
                        </a:lnTo>
                        <a:lnTo>
                          <a:pt x="192" y="63"/>
                        </a:lnTo>
                        <a:lnTo>
                          <a:pt x="187" y="64"/>
                        </a:lnTo>
                        <a:lnTo>
                          <a:pt x="189" y="67"/>
                        </a:lnTo>
                        <a:lnTo>
                          <a:pt x="187" y="69"/>
                        </a:lnTo>
                        <a:lnTo>
                          <a:pt x="187" y="72"/>
                        </a:lnTo>
                        <a:lnTo>
                          <a:pt x="186" y="74"/>
                        </a:lnTo>
                        <a:lnTo>
                          <a:pt x="182" y="77"/>
                        </a:lnTo>
                        <a:lnTo>
                          <a:pt x="181" y="78"/>
                        </a:lnTo>
                        <a:lnTo>
                          <a:pt x="178" y="81"/>
                        </a:lnTo>
                        <a:lnTo>
                          <a:pt x="175" y="83"/>
                        </a:lnTo>
                        <a:lnTo>
                          <a:pt x="175" y="85"/>
                        </a:lnTo>
                        <a:lnTo>
                          <a:pt x="175" y="88"/>
                        </a:lnTo>
                        <a:lnTo>
                          <a:pt x="173" y="89"/>
                        </a:lnTo>
                        <a:lnTo>
                          <a:pt x="172" y="92"/>
                        </a:lnTo>
                        <a:lnTo>
                          <a:pt x="168" y="94"/>
                        </a:lnTo>
                        <a:lnTo>
                          <a:pt x="167" y="96"/>
                        </a:lnTo>
                        <a:lnTo>
                          <a:pt x="164" y="97"/>
                        </a:lnTo>
                        <a:lnTo>
                          <a:pt x="161" y="99"/>
                        </a:lnTo>
                        <a:lnTo>
                          <a:pt x="159" y="102"/>
                        </a:lnTo>
                        <a:lnTo>
                          <a:pt x="159" y="103"/>
                        </a:lnTo>
                        <a:lnTo>
                          <a:pt x="157" y="105"/>
                        </a:lnTo>
                        <a:lnTo>
                          <a:pt x="156" y="106"/>
                        </a:lnTo>
                        <a:lnTo>
                          <a:pt x="153" y="108"/>
                        </a:lnTo>
                        <a:lnTo>
                          <a:pt x="151" y="110"/>
                        </a:lnTo>
                        <a:lnTo>
                          <a:pt x="148" y="111"/>
                        </a:lnTo>
                        <a:lnTo>
                          <a:pt x="145" y="113"/>
                        </a:lnTo>
                        <a:lnTo>
                          <a:pt x="145" y="114"/>
                        </a:lnTo>
                        <a:lnTo>
                          <a:pt x="143" y="116"/>
                        </a:lnTo>
                        <a:lnTo>
                          <a:pt x="142" y="117"/>
                        </a:lnTo>
                        <a:lnTo>
                          <a:pt x="140" y="119"/>
                        </a:lnTo>
                        <a:lnTo>
                          <a:pt x="139" y="120"/>
                        </a:lnTo>
                        <a:lnTo>
                          <a:pt x="136" y="122"/>
                        </a:lnTo>
                        <a:lnTo>
                          <a:pt x="134" y="124"/>
                        </a:lnTo>
                        <a:lnTo>
                          <a:pt x="131" y="124"/>
                        </a:lnTo>
                        <a:lnTo>
                          <a:pt x="128" y="125"/>
                        </a:lnTo>
                        <a:lnTo>
                          <a:pt x="125" y="125"/>
                        </a:lnTo>
                        <a:lnTo>
                          <a:pt x="122" y="125"/>
                        </a:lnTo>
                        <a:lnTo>
                          <a:pt x="118" y="125"/>
                        </a:lnTo>
                        <a:lnTo>
                          <a:pt x="114" y="125"/>
                        </a:lnTo>
                        <a:lnTo>
                          <a:pt x="111" y="124"/>
                        </a:lnTo>
                        <a:lnTo>
                          <a:pt x="108" y="124"/>
                        </a:lnTo>
                        <a:lnTo>
                          <a:pt x="104" y="122"/>
                        </a:lnTo>
                        <a:lnTo>
                          <a:pt x="108" y="122"/>
                        </a:lnTo>
                        <a:lnTo>
                          <a:pt x="111" y="124"/>
                        </a:lnTo>
                        <a:lnTo>
                          <a:pt x="114" y="124"/>
                        </a:lnTo>
                        <a:lnTo>
                          <a:pt x="117" y="124"/>
                        </a:lnTo>
                        <a:lnTo>
                          <a:pt x="120" y="124"/>
                        </a:lnTo>
                        <a:lnTo>
                          <a:pt x="122" y="122"/>
                        </a:lnTo>
                        <a:lnTo>
                          <a:pt x="125" y="122"/>
                        </a:lnTo>
                        <a:lnTo>
                          <a:pt x="126" y="122"/>
                        </a:lnTo>
                        <a:lnTo>
                          <a:pt x="129" y="122"/>
                        </a:lnTo>
                        <a:lnTo>
                          <a:pt x="131" y="120"/>
                        </a:lnTo>
                        <a:lnTo>
                          <a:pt x="133" y="120"/>
                        </a:lnTo>
                        <a:lnTo>
                          <a:pt x="134" y="119"/>
                        </a:lnTo>
                        <a:lnTo>
                          <a:pt x="136" y="119"/>
                        </a:lnTo>
                        <a:lnTo>
                          <a:pt x="137" y="117"/>
                        </a:lnTo>
                        <a:lnTo>
                          <a:pt x="137" y="116"/>
                        </a:lnTo>
                        <a:lnTo>
                          <a:pt x="139" y="114"/>
                        </a:lnTo>
                        <a:lnTo>
                          <a:pt x="136" y="116"/>
                        </a:lnTo>
                        <a:lnTo>
                          <a:pt x="133" y="116"/>
                        </a:lnTo>
                        <a:lnTo>
                          <a:pt x="129" y="116"/>
                        </a:lnTo>
                        <a:lnTo>
                          <a:pt x="126" y="116"/>
                        </a:lnTo>
                        <a:lnTo>
                          <a:pt x="123" y="116"/>
                        </a:lnTo>
                        <a:lnTo>
                          <a:pt x="120" y="116"/>
                        </a:lnTo>
                        <a:lnTo>
                          <a:pt x="117" y="116"/>
                        </a:lnTo>
                        <a:lnTo>
                          <a:pt x="112" y="116"/>
                        </a:lnTo>
                        <a:lnTo>
                          <a:pt x="117" y="116"/>
                        </a:lnTo>
                        <a:lnTo>
                          <a:pt x="120" y="116"/>
                        </a:lnTo>
                        <a:lnTo>
                          <a:pt x="125" y="114"/>
                        </a:lnTo>
                        <a:lnTo>
                          <a:pt x="128" y="114"/>
                        </a:lnTo>
                        <a:lnTo>
                          <a:pt x="131" y="113"/>
                        </a:lnTo>
                        <a:lnTo>
                          <a:pt x="134" y="113"/>
                        </a:lnTo>
                        <a:lnTo>
                          <a:pt x="137" y="111"/>
                        </a:lnTo>
                        <a:lnTo>
                          <a:pt x="140" y="111"/>
                        </a:lnTo>
                        <a:lnTo>
                          <a:pt x="143" y="110"/>
                        </a:lnTo>
                        <a:lnTo>
                          <a:pt x="147" y="108"/>
                        </a:lnTo>
                        <a:lnTo>
                          <a:pt x="148" y="106"/>
                        </a:lnTo>
                        <a:lnTo>
                          <a:pt x="151" y="106"/>
                        </a:lnTo>
                        <a:lnTo>
                          <a:pt x="153" y="105"/>
                        </a:lnTo>
                        <a:lnTo>
                          <a:pt x="154" y="103"/>
                        </a:lnTo>
                        <a:lnTo>
                          <a:pt x="156" y="102"/>
                        </a:lnTo>
                        <a:lnTo>
                          <a:pt x="156" y="100"/>
                        </a:lnTo>
                        <a:lnTo>
                          <a:pt x="153" y="102"/>
                        </a:lnTo>
                        <a:lnTo>
                          <a:pt x="151" y="102"/>
                        </a:lnTo>
                        <a:lnTo>
                          <a:pt x="148" y="103"/>
                        </a:lnTo>
                        <a:lnTo>
                          <a:pt x="147" y="103"/>
                        </a:lnTo>
                        <a:lnTo>
                          <a:pt x="143" y="105"/>
                        </a:lnTo>
                        <a:lnTo>
                          <a:pt x="142" y="105"/>
                        </a:lnTo>
                        <a:lnTo>
                          <a:pt x="139" y="105"/>
                        </a:lnTo>
                        <a:lnTo>
                          <a:pt x="137" y="105"/>
                        </a:lnTo>
                        <a:lnTo>
                          <a:pt x="134" y="106"/>
                        </a:lnTo>
                        <a:lnTo>
                          <a:pt x="133" y="106"/>
                        </a:lnTo>
                        <a:lnTo>
                          <a:pt x="129" y="106"/>
                        </a:lnTo>
                        <a:lnTo>
                          <a:pt x="128" y="106"/>
                        </a:lnTo>
                        <a:lnTo>
                          <a:pt x="126" y="106"/>
                        </a:lnTo>
                        <a:lnTo>
                          <a:pt x="125" y="106"/>
                        </a:lnTo>
                        <a:lnTo>
                          <a:pt x="123" y="105"/>
                        </a:lnTo>
                        <a:lnTo>
                          <a:pt x="122" y="105"/>
                        </a:lnTo>
                        <a:lnTo>
                          <a:pt x="123" y="105"/>
                        </a:lnTo>
                        <a:lnTo>
                          <a:pt x="126" y="105"/>
                        </a:lnTo>
                        <a:lnTo>
                          <a:pt x="129" y="105"/>
                        </a:lnTo>
                        <a:lnTo>
                          <a:pt x="133" y="103"/>
                        </a:lnTo>
                        <a:lnTo>
                          <a:pt x="137" y="103"/>
                        </a:lnTo>
                        <a:lnTo>
                          <a:pt x="140" y="102"/>
                        </a:lnTo>
                        <a:lnTo>
                          <a:pt x="145" y="100"/>
                        </a:lnTo>
                        <a:lnTo>
                          <a:pt x="148" y="100"/>
                        </a:lnTo>
                        <a:lnTo>
                          <a:pt x="153" y="99"/>
                        </a:lnTo>
                        <a:lnTo>
                          <a:pt x="156" y="97"/>
                        </a:lnTo>
                        <a:lnTo>
                          <a:pt x="161" y="96"/>
                        </a:lnTo>
                        <a:lnTo>
                          <a:pt x="164" y="94"/>
                        </a:lnTo>
                        <a:lnTo>
                          <a:pt x="165" y="91"/>
                        </a:lnTo>
                        <a:lnTo>
                          <a:pt x="168" y="89"/>
                        </a:lnTo>
                        <a:lnTo>
                          <a:pt x="168" y="88"/>
                        </a:lnTo>
                        <a:lnTo>
                          <a:pt x="168" y="86"/>
                        </a:lnTo>
                        <a:lnTo>
                          <a:pt x="170" y="85"/>
                        </a:lnTo>
                        <a:lnTo>
                          <a:pt x="167" y="86"/>
                        </a:lnTo>
                        <a:lnTo>
                          <a:pt x="164" y="88"/>
                        </a:lnTo>
                        <a:lnTo>
                          <a:pt x="159" y="89"/>
                        </a:lnTo>
                        <a:lnTo>
                          <a:pt x="156" y="89"/>
                        </a:lnTo>
                        <a:lnTo>
                          <a:pt x="153" y="91"/>
                        </a:lnTo>
                        <a:lnTo>
                          <a:pt x="150" y="91"/>
                        </a:lnTo>
                        <a:lnTo>
                          <a:pt x="147" y="91"/>
                        </a:lnTo>
                        <a:lnTo>
                          <a:pt x="143" y="91"/>
                        </a:lnTo>
                        <a:lnTo>
                          <a:pt x="148" y="89"/>
                        </a:lnTo>
                        <a:lnTo>
                          <a:pt x="154" y="88"/>
                        </a:lnTo>
                        <a:lnTo>
                          <a:pt x="159" y="86"/>
                        </a:lnTo>
                        <a:lnTo>
                          <a:pt x="162" y="85"/>
                        </a:lnTo>
                        <a:lnTo>
                          <a:pt x="167" y="83"/>
                        </a:lnTo>
                        <a:lnTo>
                          <a:pt x="170" y="81"/>
                        </a:lnTo>
                        <a:lnTo>
                          <a:pt x="173" y="80"/>
                        </a:lnTo>
                        <a:lnTo>
                          <a:pt x="176" y="78"/>
                        </a:lnTo>
                        <a:lnTo>
                          <a:pt x="178" y="75"/>
                        </a:lnTo>
                        <a:lnTo>
                          <a:pt x="179" y="74"/>
                        </a:lnTo>
                        <a:lnTo>
                          <a:pt x="181" y="72"/>
                        </a:lnTo>
                        <a:lnTo>
                          <a:pt x="182" y="71"/>
                        </a:lnTo>
                        <a:lnTo>
                          <a:pt x="184" y="71"/>
                        </a:lnTo>
                        <a:lnTo>
                          <a:pt x="184" y="69"/>
                        </a:lnTo>
                        <a:lnTo>
                          <a:pt x="184" y="67"/>
                        </a:lnTo>
                        <a:lnTo>
                          <a:pt x="181" y="69"/>
                        </a:lnTo>
                        <a:lnTo>
                          <a:pt x="176" y="71"/>
                        </a:lnTo>
                        <a:lnTo>
                          <a:pt x="172" y="72"/>
                        </a:lnTo>
                        <a:lnTo>
                          <a:pt x="168" y="74"/>
                        </a:lnTo>
                        <a:lnTo>
                          <a:pt x="164" y="75"/>
                        </a:lnTo>
                        <a:lnTo>
                          <a:pt x="159" y="75"/>
                        </a:lnTo>
                        <a:lnTo>
                          <a:pt x="156" y="77"/>
                        </a:lnTo>
                        <a:lnTo>
                          <a:pt x="153" y="77"/>
                        </a:lnTo>
                        <a:lnTo>
                          <a:pt x="159" y="74"/>
                        </a:lnTo>
                        <a:lnTo>
                          <a:pt x="164" y="72"/>
                        </a:lnTo>
                        <a:lnTo>
                          <a:pt x="168" y="71"/>
                        </a:lnTo>
                        <a:lnTo>
                          <a:pt x="173" y="69"/>
                        </a:lnTo>
                        <a:lnTo>
                          <a:pt x="178" y="66"/>
                        </a:lnTo>
                        <a:lnTo>
                          <a:pt x="181" y="64"/>
                        </a:lnTo>
                        <a:lnTo>
                          <a:pt x="184" y="63"/>
                        </a:lnTo>
                        <a:lnTo>
                          <a:pt x="187" y="61"/>
                        </a:lnTo>
                        <a:lnTo>
                          <a:pt x="189" y="60"/>
                        </a:lnTo>
                        <a:lnTo>
                          <a:pt x="192" y="57"/>
                        </a:lnTo>
                        <a:lnTo>
                          <a:pt x="193" y="55"/>
                        </a:lnTo>
                        <a:lnTo>
                          <a:pt x="195" y="53"/>
                        </a:lnTo>
                        <a:lnTo>
                          <a:pt x="195" y="52"/>
                        </a:lnTo>
                        <a:lnTo>
                          <a:pt x="196" y="50"/>
                        </a:lnTo>
                        <a:lnTo>
                          <a:pt x="196" y="49"/>
                        </a:lnTo>
                        <a:lnTo>
                          <a:pt x="196" y="47"/>
                        </a:lnTo>
                        <a:lnTo>
                          <a:pt x="193" y="50"/>
                        </a:lnTo>
                        <a:lnTo>
                          <a:pt x="189" y="52"/>
                        </a:lnTo>
                        <a:lnTo>
                          <a:pt x="186" y="55"/>
                        </a:lnTo>
                        <a:lnTo>
                          <a:pt x="182" y="57"/>
                        </a:lnTo>
                        <a:lnTo>
                          <a:pt x="179" y="58"/>
                        </a:lnTo>
                        <a:lnTo>
                          <a:pt x="176" y="58"/>
                        </a:lnTo>
                        <a:lnTo>
                          <a:pt x="172" y="60"/>
                        </a:lnTo>
                        <a:lnTo>
                          <a:pt x="168" y="60"/>
                        </a:lnTo>
                        <a:lnTo>
                          <a:pt x="175" y="57"/>
                        </a:lnTo>
                        <a:lnTo>
                          <a:pt x="179" y="55"/>
                        </a:lnTo>
                        <a:lnTo>
                          <a:pt x="182" y="53"/>
                        </a:lnTo>
                        <a:lnTo>
                          <a:pt x="187" y="50"/>
                        </a:lnTo>
                        <a:lnTo>
                          <a:pt x="190" y="49"/>
                        </a:lnTo>
                        <a:lnTo>
                          <a:pt x="193" y="46"/>
                        </a:lnTo>
                        <a:lnTo>
                          <a:pt x="195" y="44"/>
                        </a:lnTo>
                        <a:lnTo>
                          <a:pt x="198" y="41"/>
                        </a:lnTo>
                        <a:lnTo>
                          <a:pt x="200" y="39"/>
                        </a:lnTo>
                        <a:lnTo>
                          <a:pt x="201" y="38"/>
                        </a:lnTo>
                        <a:lnTo>
                          <a:pt x="203" y="35"/>
                        </a:lnTo>
                        <a:lnTo>
                          <a:pt x="203" y="33"/>
                        </a:lnTo>
                        <a:lnTo>
                          <a:pt x="204" y="32"/>
                        </a:lnTo>
                        <a:lnTo>
                          <a:pt x="204" y="30"/>
                        </a:lnTo>
                        <a:lnTo>
                          <a:pt x="204" y="28"/>
                        </a:lnTo>
                        <a:lnTo>
                          <a:pt x="201" y="30"/>
                        </a:lnTo>
                        <a:lnTo>
                          <a:pt x="196" y="33"/>
                        </a:lnTo>
                        <a:lnTo>
                          <a:pt x="193" y="35"/>
                        </a:lnTo>
                        <a:lnTo>
                          <a:pt x="189" y="38"/>
                        </a:lnTo>
                        <a:lnTo>
                          <a:pt x="186" y="39"/>
                        </a:lnTo>
                        <a:lnTo>
                          <a:pt x="181" y="41"/>
                        </a:lnTo>
                        <a:lnTo>
                          <a:pt x="178" y="42"/>
                        </a:lnTo>
                        <a:lnTo>
                          <a:pt x="173" y="44"/>
                        </a:lnTo>
                        <a:lnTo>
                          <a:pt x="176" y="42"/>
                        </a:lnTo>
                        <a:lnTo>
                          <a:pt x="179" y="41"/>
                        </a:lnTo>
                        <a:lnTo>
                          <a:pt x="182" y="39"/>
                        </a:lnTo>
                        <a:lnTo>
                          <a:pt x="186" y="36"/>
                        </a:lnTo>
                        <a:lnTo>
                          <a:pt x="189" y="35"/>
                        </a:lnTo>
                        <a:lnTo>
                          <a:pt x="192" y="32"/>
                        </a:lnTo>
                        <a:lnTo>
                          <a:pt x="195" y="30"/>
                        </a:lnTo>
                        <a:lnTo>
                          <a:pt x="198" y="27"/>
                        </a:lnTo>
                        <a:lnTo>
                          <a:pt x="201" y="24"/>
                        </a:lnTo>
                        <a:lnTo>
                          <a:pt x="204" y="22"/>
                        </a:lnTo>
                        <a:lnTo>
                          <a:pt x="207" y="19"/>
                        </a:lnTo>
                        <a:lnTo>
                          <a:pt x="210" y="17"/>
                        </a:lnTo>
                        <a:lnTo>
                          <a:pt x="212" y="16"/>
                        </a:lnTo>
                        <a:lnTo>
                          <a:pt x="215" y="13"/>
                        </a:lnTo>
                        <a:lnTo>
                          <a:pt x="215" y="11"/>
                        </a:lnTo>
                        <a:lnTo>
                          <a:pt x="217" y="10"/>
                        </a:lnTo>
                        <a:lnTo>
                          <a:pt x="218" y="8"/>
                        </a:lnTo>
                        <a:lnTo>
                          <a:pt x="218" y="7"/>
                        </a:lnTo>
                        <a:lnTo>
                          <a:pt x="218" y="5"/>
                        </a:lnTo>
                        <a:lnTo>
                          <a:pt x="217" y="7"/>
                        </a:lnTo>
                        <a:lnTo>
                          <a:pt x="215" y="7"/>
                        </a:lnTo>
                        <a:lnTo>
                          <a:pt x="214" y="8"/>
                        </a:lnTo>
                        <a:lnTo>
                          <a:pt x="214" y="10"/>
                        </a:lnTo>
                        <a:lnTo>
                          <a:pt x="212" y="10"/>
                        </a:lnTo>
                        <a:lnTo>
                          <a:pt x="209" y="11"/>
                        </a:lnTo>
                        <a:lnTo>
                          <a:pt x="206" y="14"/>
                        </a:lnTo>
                        <a:lnTo>
                          <a:pt x="201" y="16"/>
                        </a:lnTo>
                        <a:lnTo>
                          <a:pt x="195" y="19"/>
                        </a:lnTo>
                        <a:lnTo>
                          <a:pt x="189" y="22"/>
                        </a:lnTo>
                        <a:lnTo>
                          <a:pt x="182" y="25"/>
                        </a:lnTo>
                        <a:lnTo>
                          <a:pt x="176" y="28"/>
                        </a:lnTo>
                        <a:lnTo>
                          <a:pt x="170" y="32"/>
                        </a:lnTo>
                        <a:lnTo>
                          <a:pt x="164" y="35"/>
                        </a:lnTo>
                        <a:lnTo>
                          <a:pt x="157" y="38"/>
                        </a:lnTo>
                        <a:lnTo>
                          <a:pt x="151" y="41"/>
                        </a:lnTo>
                        <a:lnTo>
                          <a:pt x="147" y="42"/>
                        </a:lnTo>
                        <a:lnTo>
                          <a:pt x="142" y="44"/>
                        </a:lnTo>
                        <a:lnTo>
                          <a:pt x="139" y="46"/>
                        </a:lnTo>
                        <a:lnTo>
                          <a:pt x="137" y="47"/>
                        </a:lnTo>
                        <a:lnTo>
                          <a:pt x="133" y="49"/>
                        </a:lnTo>
                        <a:lnTo>
                          <a:pt x="129" y="50"/>
                        </a:lnTo>
                        <a:lnTo>
                          <a:pt x="125" y="55"/>
                        </a:lnTo>
                        <a:lnTo>
                          <a:pt x="120" y="58"/>
                        </a:lnTo>
                        <a:lnTo>
                          <a:pt x="115" y="63"/>
                        </a:lnTo>
                        <a:lnTo>
                          <a:pt x="112" y="67"/>
                        </a:lnTo>
                        <a:lnTo>
                          <a:pt x="108" y="72"/>
                        </a:lnTo>
                        <a:lnTo>
                          <a:pt x="104" y="77"/>
                        </a:lnTo>
                        <a:lnTo>
                          <a:pt x="103" y="80"/>
                        </a:lnTo>
                        <a:lnTo>
                          <a:pt x="101" y="83"/>
                        </a:lnTo>
                        <a:lnTo>
                          <a:pt x="98" y="86"/>
                        </a:lnTo>
                        <a:lnTo>
                          <a:pt x="95" y="88"/>
                        </a:lnTo>
                        <a:lnTo>
                          <a:pt x="92" y="91"/>
                        </a:lnTo>
                        <a:lnTo>
                          <a:pt x="89" y="92"/>
                        </a:lnTo>
                        <a:lnTo>
                          <a:pt x="86" y="92"/>
                        </a:lnTo>
                        <a:lnTo>
                          <a:pt x="84" y="94"/>
                        </a:lnTo>
                        <a:lnTo>
                          <a:pt x="81" y="94"/>
                        </a:lnTo>
                        <a:lnTo>
                          <a:pt x="78" y="96"/>
                        </a:lnTo>
                        <a:lnTo>
                          <a:pt x="75" y="96"/>
                        </a:lnTo>
                        <a:lnTo>
                          <a:pt x="72" y="96"/>
                        </a:lnTo>
                        <a:lnTo>
                          <a:pt x="69" y="96"/>
                        </a:lnTo>
                        <a:lnTo>
                          <a:pt x="67" y="94"/>
                        </a:lnTo>
                        <a:lnTo>
                          <a:pt x="64" y="94"/>
                        </a:lnTo>
                        <a:lnTo>
                          <a:pt x="62" y="94"/>
                        </a:lnTo>
                        <a:lnTo>
                          <a:pt x="59" y="92"/>
                        </a:lnTo>
                        <a:lnTo>
                          <a:pt x="58" y="92"/>
                        </a:lnTo>
                        <a:lnTo>
                          <a:pt x="55" y="91"/>
                        </a:lnTo>
                        <a:lnTo>
                          <a:pt x="53" y="89"/>
                        </a:lnTo>
                        <a:lnTo>
                          <a:pt x="51" y="88"/>
                        </a:lnTo>
                        <a:lnTo>
                          <a:pt x="48" y="86"/>
                        </a:lnTo>
                        <a:lnTo>
                          <a:pt x="47" y="85"/>
                        </a:lnTo>
                        <a:lnTo>
                          <a:pt x="44" y="83"/>
                        </a:lnTo>
                        <a:lnTo>
                          <a:pt x="42" y="81"/>
                        </a:lnTo>
                        <a:lnTo>
                          <a:pt x="39" y="80"/>
                        </a:lnTo>
                        <a:lnTo>
                          <a:pt x="37" y="78"/>
                        </a:lnTo>
                        <a:lnTo>
                          <a:pt x="36" y="78"/>
                        </a:lnTo>
                        <a:lnTo>
                          <a:pt x="33" y="77"/>
                        </a:lnTo>
                        <a:lnTo>
                          <a:pt x="31" y="75"/>
                        </a:lnTo>
                        <a:lnTo>
                          <a:pt x="30" y="75"/>
                        </a:lnTo>
                        <a:lnTo>
                          <a:pt x="28" y="74"/>
                        </a:lnTo>
                        <a:lnTo>
                          <a:pt x="25" y="74"/>
                        </a:lnTo>
                        <a:lnTo>
                          <a:pt x="22" y="72"/>
                        </a:lnTo>
                        <a:lnTo>
                          <a:pt x="19" y="72"/>
                        </a:lnTo>
                        <a:lnTo>
                          <a:pt x="16" y="72"/>
                        </a:lnTo>
                        <a:lnTo>
                          <a:pt x="11" y="74"/>
                        </a:lnTo>
                        <a:lnTo>
                          <a:pt x="8" y="77"/>
                        </a:lnTo>
                        <a:lnTo>
                          <a:pt x="3" y="80"/>
                        </a:lnTo>
                        <a:lnTo>
                          <a:pt x="0" y="86"/>
                        </a:lnTo>
                        <a:lnTo>
                          <a:pt x="0" y="83"/>
                        </a:lnTo>
                        <a:lnTo>
                          <a:pt x="2" y="80"/>
                        </a:lnTo>
                        <a:lnTo>
                          <a:pt x="3" y="77"/>
                        </a:lnTo>
                        <a:lnTo>
                          <a:pt x="6" y="74"/>
                        </a:lnTo>
                        <a:lnTo>
                          <a:pt x="9" y="71"/>
                        </a:lnTo>
                        <a:lnTo>
                          <a:pt x="14" y="71"/>
                        </a:lnTo>
                        <a:lnTo>
                          <a:pt x="20" y="69"/>
                        </a:lnTo>
                        <a:lnTo>
                          <a:pt x="26" y="7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6" name="Google Shape;2226;p9"/>
                  <p:cNvSpPr/>
                  <p:nvPr/>
                </p:nvSpPr>
                <p:spPr>
                  <a:xfrm>
                    <a:off x="3885" y="314"/>
                    <a:ext cx="32" cy="9"/>
                  </a:xfrm>
                  <a:custGeom>
                    <a:rect b="b" l="l" r="r" t="t"/>
                    <a:pathLst>
                      <a:path extrusionOk="0" h="9" w="32">
                        <a:moveTo>
                          <a:pt x="27" y="1"/>
                        </a:moveTo>
                        <a:lnTo>
                          <a:pt x="32" y="0"/>
                        </a:lnTo>
                        <a:lnTo>
                          <a:pt x="30" y="4"/>
                        </a:lnTo>
                        <a:lnTo>
                          <a:pt x="25" y="7"/>
                        </a:lnTo>
                        <a:lnTo>
                          <a:pt x="22" y="9"/>
                        </a:lnTo>
                        <a:lnTo>
                          <a:pt x="17" y="9"/>
                        </a:lnTo>
                        <a:lnTo>
                          <a:pt x="13" y="9"/>
                        </a:lnTo>
                        <a:lnTo>
                          <a:pt x="8" y="9"/>
                        </a:lnTo>
                        <a:lnTo>
                          <a:pt x="3" y="7"/>
                        </a:lnTo>
                        <a:lnTo>
                          <a:pt x="0" y="6"/>
                        </a:lnTo>
                        <a:lnTo>
                          <a:pt x="7" y="7"/>
                        </a:lnTo>
                        <a:lnTo>
                          <a:pt x="11" y="7"/>
                        </a:lnTo>
                        <a:lnTo>
                          <a:pt x="16" y="7"/>
                        </a:lnTo>
                        <a:lnTo>
                          <a:pt x="19" y="6"/>
                        </a:lnTo>
                        <a:lnTo>
                          <a:pt x="22" y="4"/>
                        </a:lnTo>
                        <a:lnTo>
                          <a:pt x="24" y="4"/>
                        </a:lnTo>
                        <a:lnTo>
                          <a:pt x="25" y="3"/>
                        </a:lnTo>
                        <a:lnTo>
                          <a:pt x="27"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7" name="Google Shape;2227;p9"/>
                  <p:cNvSpPr/>
                  <p:nvPr/>
                </p:nvSpPr>
                <p:spPr>
                  <a:xfrm>
                    <a:off x="3787" y="281"/>
                    <a:ext cx="212" cy="122"/>
                  </a:xfrm>
                  <a:custGeom>
                    <a:rect b="b" l="l" r="r" t="t"/>
                    <a:pathLst>
                      <a:path extrusionOk="0" h="122" w="212">
                        <a:moveTo>
                          <a:pt x="13" y="8"/>
                        </a:moveTo>
                        <a:lnTo>
                          <a:pt x="14" y="11"/>
                        </a:lnTo>
                        <a:lnTo>
                          <a:pt x="16" y="14"/>
                        </a:lnTo>
                        <a:lnTo>
                          <a:pt x="17" y="17"/>
                        </a:lnTo>
                        <a:lnTo>
                          <a:pt x="20" y="22"/>
                        </a:lnTo>
                        <a:lnTo>
                          <a:pt x="20" y="25"/>
                        </a:lnTo>
                        <a:lnTo>
                          <a:pt x="22" y="29"/>
                        </a:lnTo>
                        <a:lnTo>
                          <a:pt x="23" y="34"/>
                        </a:lnTo>
                        <a:lnTo>
                          <a:pt x="25" y="37"/>
                        </a:lnTo>
                        <a:lnTo>
                          <a:pt x="27" y="39"/>
                        </a:lnTo>
                        <a:lnTo>
                          <a:pt x="28" y="40"/>
                        </a:lnTo>
                        <a:lnTo>
                          <a:pt x="28" y="42"/>
                        </a:lnTo>
                        <a:lnTo>
                          <a:pt x="30" y="44"/>
                        </a:lnTo>
                        <a:lnTo>
                          <a:pt x="33" y="47"/>
                        </a:lnTo>
                        <a:lnTo>
                          <a:pt x="34" y="48"/>
                        </a:lnTo>
                        <a:lnTo>
                          <a:pt x="38" y="51"/>
                        </a:lnTo>
                        <a:lnTo>
                          <a:pt x="41" y="53"/>
                        </a:lnTo>
                        <a:lnTo>
                          <a:pt x="44" y="54"/>
                        </a:lnTo>
                        <a:lnTo>
                          <a:pt x="47" y="58"/>
                        </a:lnTo>
                        <a:lnTo>
                          <a:pt x="52" y="59"/>
                        </a:lnTo>
                        <a:lnTo>
                          <a:pt x="56" y="62"/>
                        </a:lnTo>
                        <a:lnTo>
                          <a:pt x="62" y="64"/>
                        </a:lnTo>
                        <a:lnTo>
                          <a:pt x="69" y="65"/>
                        </a:lnTo>
                        <a:lnTo>
                          <a:pt x="75" y="67"/>
                        </a:lnTo>
                        <a:lnTo>
                          <a:pt x="83" y="68"/>
                        </a:lnTo>
                        <a:lnTo>
                          <a:pt x="87" y="68"/>
                        </a:lnTo>
                        <a:lnTo>
                          <a:pt x="91" y="70"/>
                        </a:lnTo>
                        <a:lnTo>
                          <a:pt x="95" y="70"/>
                        </a:lnTo>
                        <a:lnTo>
                          <a:pt x="100" y="72"/>
                        </a:lnTo>
                        <a:lnTo>
                          <a:pt x="103" y="73"/>
                        </a:lnTo>
                        <a:lnTo>
                          <a:pt x="108" y="75"/>
                        </a:lnTo>
                        <a:lnTo>
                          <a:pt x="111" y="76"/>
                        </a:lnTo>
                        <a:lnTo>
                          <a:pt x="115" y="78"/>
                        </a:lnTo>
                        <a:lnTo>
                          <a:pt x="119" y="79"/>
                        </a:lnTo>
                        <a:lnTo>
                          <a:pt x="122" y="81"/>
                        </a:lnTo>
                        <a:lnTo>
                          <a:pt x="125" y="83"/>
                        </a:lnTo>
                        <a:lnTo>
                          <a:pt x="128" y="84"/>
                        </a:lnTo>
                        <a:lnTo>
                          <a:pt x="131" y="86"/>
                        </a:lnTo>
                        <a:lnTo>
                          <a:pt x="133" y="87"/>
                        </a:lnTo>
                        <a:lnTo>
                          <a:pt x="136" y="89"/>
                        </a:lnTo>
                        <a:lnTo>
                          <a:pt x="137" y="90"/>
                        </a:lnTo>
                        <a:lnTo>
                          <a:pt x="136" y="90"/>
                        </a:lnTo>
                        <a:lnTo>
                          <a:pt x="136" y="89"/>
                        </a:lnTo>
                        <a:lnTo>
                          <a:pt x="134" y="89"/>
                        </a:lnTo>
                        <a:lnTo>
                          <a:pt x="133" y="89"/>
                        </a:lnTo>
                        <a:lnTo>
                          <a:pt x="131" y="89"/>
                        </a:lnTo>
                        <a:lnTo>
                          <a:pt x="130" y="87"/>
                        </a:lnTo>
                        <a:lnTo>
                          <a:pt x="131" y="95"/>
                        </a:lnTo>
                        <a:lnTo>
                          <a:pt x="136" y="100"/>
                        </a:lnTo>
                        <a:lnTo>
                          <a:pt x="139" y="106"/>
                        </a:lnTo>
                        <a:lnTo>
                          <a:pt x="144" y="109"/>
                        </a:lnTo>
                        <a:lnTo>
                          <a:pt x="148" y="112"/>
                        </a:lnTo>
                        <a:lnTo>
                          <a:pt x="153" y="115"/>
                        </a:lnTo>
                        <a:lnTo>
                          <a:pt x="158" y="115"/>
                        </a:lnTo>
                        <a:lnTo>
                          <a:pt x="159" y="115"/>
                        </a:lnTo>
                        <a:lnTo>
                          <a:pt x="158" y="114"/>
                        </a:lnTo>
                        <a:lnTo>
                          <a:pt x="154" y="112"/>
                        </a:lnTo>
                        <a:lnTo>
                          <a:pt x="151" y="111"/>
                        </a:lnTo>
                        <a:lnTo>
                          <a:pt x="150" y="109"/>
                        </a:lnTo>
                        <a:lnTo>
                          <a:pt x="148" y="106"/>
                        </a:lnTo>
                        <a:lnTo>
                          <a:pt x="147" y="104"/>
                        </a:lnTo>
                        <a:lnTo>
                          <a:pt x="145" y="103"/>
                        </a:lnTo>
                        <a:lnTo>
                          <a:pt x="144" y="100"/>
                        </a:lnTo>
                        <a:lnTo>
                          <a:pt x="145" y="103"/>
                        </a:lnTo>
                        <a:lnTo>
                          <a:pt x="148" y="104"/>
                        </a:lnTo>
                        <a:lnTo>
                          <a:pt x="151" y="106"/>
                        </a:lnTo>
                        <a:lnTo>
                          <a:pt x="154" y="109"/>
                        </a:lnTo>
                        <a:lnTo>
                          <a:pt x="158" y="112"/>
                        </a:lnTo>
                        <a:lnTo>
                          <a:pt x="162" y="114"/>
                        </a:lnTo>
                        <a:lnTo>
                          <a:pt x="165" y="115"/>
                        </a:lnTo>
                        <a:lnTo>
                          <a:pt x="169" y="117"/>
                        </a:lnTo>
                        <a:lnTo>
                          <a:pt x="172" y="118"/>
                        </a:lnTo>
                        <a:lnTo>
                          <a:pt x="173" y="118"/>
                        </a:lnTo>
                        <a:lnTo>
                          <a:pt x="176" y="118"/>
                        </a:lnTo>
                        <a:lnTo>
                          <a:pt x="178" y="118"/>
                        </a:lnTo>
                        <a:lnTo>
                          <a:pt x="179" y="117"/>
                        </a:lnTo>
                        <a:lnTo>
                          <a:pt x="181" y="117"/>
                        </a:lnTo>
                        <a:lnTo>
                          <a:pt x="183" y="115"/>
                        </a:lnTo>
                        <a:lnTo>
                          <a:pt x="184" y="114"/>
                        </a:lnTo>
                        <a:lnTo>
                          <a:pt x="183" y="114"/>
                        </a:lnTo>
                        <a:lnTo>
                          <a:pt x="181" y="114"/>
                        </a:lnTo>
                        <a:lnTo>
                          <a:pt x="178" y="112"/>
                        </a:lnTo>
                        <a:lnTo>
                          <a:pt x="175" y="111"/>
                        </a:lnTo>
                        <a:lnTo>
                          <a:pt x="173" y="111"/>
                        </a:lnTo>
                        <a:lnTo>
                          <a:pt x="170" y="109"/>
                        </a:lnTo>
                        <a:lnTo>
                          <a:pt x="167" y="107"/>
                        </a:lnTo>
                        <a:lnTo>
                          <a:pt x="164" y="106"/>
                        </a:lnTo>
                        <a:lnTo>
                          <a:pt x="161" y="104"/>
                        </a:lnTo>
                        <a:lnTo>
                          <a:pt x="158" y="103"/>
                        </a:lnTo>
                        <a:lnTo>
                          <a:pt x="154" y="101"/>
                        </a:lnTo>
                        <a:lnTo>
                          <a:pt x="151" y="100"/>
                        </a:lnTo>
                        <a:lnTo>
                          <a:pt x="150" y="98"/>
                        </a:lnTo>
                        <a:lnTo>
                          <a:pt x="148" y="97"/>
                        </a:lnTo>
                        <a:lnTo>
                          <a:pt x="147" y="93"/>
                        </a:lnTo>
                        <a:lnTo>
                          <a:pt x="145" y="92"/>
                        </a:lnTo>
                        <a:lnTo>
                          <a:pt x="147" y="93"/>
                        </a:lnTo>
                        <a:lnTo>
                          <a:pt x="150" y="95"/>
                        </a:lnTo>
                        <a:lnTo>
                          <a:pt x="151" y="97"/>
                        </a:lnTo>
                        <a:lnTo>
                          <a:pt x="154" y="98"/>
                        </a:lnTo>
                        <a:lnTo>
                          <a:pt x="158" y="100"/>
                        </a:lnTo>
                        <a:lnTo>
                          <a:pt x="161" y="101"/>
                        </a:lnTo>
                        <a:lnTo>
                          <a:pt x="164" y="103"/>
                        </a:lnTo>
                        <a:lnTo>
                          <a:pt x="167" y="104"/>
                        </a:lnTo>
                        <a:lnTo>
                          <a:pt x="169" y="106"/>
                        </a:lnTo>
                        <a:lnTo>
                          <a:pt x="172" y="106"/>
                        </a:lnTo>
                        <a:lnTo>
                          <a:pt x="175" y="107"/>
                        </a:lnTo>
                        <a:lnTo>
                          <a:pt x="178" y="109"/>
                        </a:lnTo>
                        <a:lnTo>
                          <a:pt x="179" y="109"/>
                        </a:lnTo>
                        <a:lnTo>
                          <a:pt x="183" y="109"/>
                        </a:lnTo>
                        <a:lnTo>
                          <a:pt x="184" y="111"/>
                        </a:lnTo>
                        <a:lnTo>
                          <a:pt x="186" y="111"/>
                        </a:lnTo>
                        <a:lnTo>
                          <a:pt x="189" y="111"/>
                        </a:lnTo>
                        <a:lnTo>
                          <a:pt x="192" y="111"/>
                        </a:lnTo>
                        <a:lnTo>
                          <a:pt x="193" y="111"/>
                        </a:lnTo>
                        <a:lnTo>
                          <a:pt x="195" y="109"/>
                        </a:lnTo>
                        <a:lnTo>
                          <a:pt x="197" y="109"/>
                        </a:lnTo>
                        <a:lnTo>
                          <a:pt x="197" y="107"/>
                        </a:lnTo>
                        <a:lnTo>
                          <a:pt x="197" y="106"/>
                        </a:lnTo>
                        <a:lnTo>
                          <a:pt x="198" y="106"/>
                        </a:lnTo>
                        <a:lnTo>
                          <a:pt x="195" y="104"/>
                        </a:lnTo>
                        <a:lnTo>
                          <a:pt x="193" y="104"/>
                        </a:lnTo>
                        <a:lnTo>
                          <a:pt x="190" y="104"/>
                        </a:lnTo>
                        <a:lnTo>
                          <a:pt x="189" y="104"/>
                        </a:lnTo>
                        <a:lnTo>
                          <a:pt x="186" y="104"/>
                        </a:lnTo>
                        <a:lnTo>
                          <a:pt x="184" y="103"/>
                        </a:lnTo>
                        <a:lnTo>
                          <a:pt x="181" y="103"/>
                        </a:lnTo>
                        <a:lnTo>
                          <a:pt x="178" y="101"/>
                        </a:lnTo>
                        <a:lnTo>
                          <a:pt x="176" y="101"/>
                        </a:lnTo>
                        <a:lnTo>
                          <a:pt x="173" y="100"/>
                        </a:lnTo>
                        <a:lnTo>
                          <a:pt x="170" y="100"/>
                        </a:lnTo>
                        <a:lnTo>
                          <a:pt x="169" y="98"/>
                        </a:lnTo>
                        <a:lnTo>
                          <a:pt x="165" y="97"/>
                        </a:lnTo>
                        <a:lnTo>
                          <a:pt x="162" y="95"/>
                        </a:lnTo>
                        <a:lnTo>
                          <a:pt x="161" y="95"/>
                        </a:lnTo>
                        <a:lnTo>
                          <a:pt x="158" y="93"/>
                        </a:lnTo>
                        <a:lnTo>
                          <a:pt x="161" y="93"/>
                        </a:lnTo>
                        <a:lnTo>
                          <a:pt x="164" y="95"/>
                        </a:lnTo>
                        <a:lnTo>
                          <a:pt x="167" y="97"/>
                        </a:lnTo>
                        <a:lnTo>
                          <a:pt x="170" y="97"/>
                        </a:lnTo>
                        <a:lnTo>
                          <a:pt x="173" y="98"/>
                        </a:lnTo>
                        <a:lnTo>
                          <a:pt x="176" y="98"/>
                        </a:lnTo>
                        <a:lnTo>
                          <a:pt x="179" y="98"/>
                        </a:lnTo>
                        <a:lnTo>
                          <a:pt x="183" y="100"/>
                        </a:lnTo>
                        <a:lnTo>
                          <a:pt x="186" y="100"/>
                        </a:lnTo>
                        <a:lnTo>
                          <a:pt x="187" y="101"/>
                        </a:lnTo>
                        <a:lnTo>
                          <a:pt x="190" y="101"/>
                        </a:lnTo>
                        <a:lnTo>
                          <a:pt x="193" y="101"/>
                        </a:lnTo>
                        <a:lnTo>
                          <a:pt x="195" y="101"/>
                        </a:lnTo>
                        <a:lnTo>
                          <a:pt x="197" y="101"/>
                        </a:lnTo>
                        <a:lnTo>
                          <a:pt x="198" y="101"/>
                        </a:lnTo>
                        <a:lnTo>
                          <a:pt x="200" y="101"/>
                        </a:lnTo>
                        <a:lnTo>
                          <a:pt x="203" y="100"/>
                        </a:lnTo>
                        <a:lnTo>
                          <a:pt x="204" y="100"/>
                        </a:lnTo>
                        <a:lnTo>
                          <a:pt x="204" y="98"/>
                        </a:lnTo>
                        <a:lnTo>
                          <a:pt x="204" y="97"/>
                        </a:lnTo>
                        <a:lnTo>
                          <a:pt x="204" y="95"/>
                        </a:lnTo>
                        <a:lnTo>
                          <a:pt x="203" y="93"/>
                        </a:lnTo>
                        <a:lnTo>
                          <a:pt x="201" y="95"/>
                        </a:lnTo>
                        <a:lnTo>
                          <a:pt x="198" y="95"/>
                        </a:lnTo>
                        <a:lnTo>
                          <a:pt x="197" y="95"/>
                        </a:lnTo>
                        <a:lnTo>
                          <a:pt x="193" y="93"/>
                        </a:lnTo>
                        <a:lnTo>
                          <a:pt x="190" y="93"/>
                        </a:lnTo>
                        <a:lnTo>
                          <a:pt x="186" y="93"/>
                        </a:lnTo>
                        <a:lnTo>
                          <a:pt x="183" y="93"/>
                        </a:lnTo>
                        <a:lnTo>
                          <a:pt x="179" y="92"/>
                        </a:lnTo>
                        <a:lnTo>
                          <a:pt x="176" y="92"/>
                        </a:lnTo>
                        <a:lnTo>
                          <a:pt x="173" y="90"/>
                        </a:lnTo>
                        <a:lnTo>
                          <a:pt x="169" y="90"/>
                        </a:lnTo>
                        <a:lnTo>
                          <a:pt x="165" y="89"/>
                        </a:lnTo>
                        <a:lnTo>
                          <a:pt x="162" y="89"/>
                        </a:lnTo>
                        <a:lnTo>
                          <a:pt x="159" y="89"/>
                        </a:lnTo>
                        <a:lnTo>
                          <a:pt x="158" y="87"/>
                        </a:lnTo>
                        <a:lnTo>
                          <a:pt x="154" y="87"/>
                        </a:lnTo>
                        <a:lnTo>
                          <a:pt x="158" y="87"/>
                        </a:lnTo>
                        <a:lnTo>
                          <a:pt x="159" y="87"/>
                        </a:lnTo>
                        <a:lnTo>
                          <a:pt x="162" y="87"/>
                        </a:lnTo>
                        <a:lnTo>
                          <a:pt x="165" y="87"/>
                        </a:lnTo>
                        <a:lnTo>
                          <a:pt x="170" y="89"/>
                        </a:lnTo>
                        <a:lnTo>
                          <a:pt x="173" y="89"/>
                        </a:lnTo>
                        <a:lnTo>
                          <a:pt x="176" y="89"/>
                        </a:lnTo>
                        <a:lnTo>
                          <a:pt x="181" y="89"/>
                        </a:lnTo>
                        <a:lnTo>
                          <a:pt x="184" y="90"/>
                        </a:lnTo>
                        <a:lnTo>
                          <a:pt x="189" y="90"/>
                        </a:lnTo>
                        <a:lnTo>
                          <a:pt x="192" y="90"/>
                        </a:lnTo>
                        <a:lnTo>
                          <a:pt x="195" y="90"/>
                        </a:lnTo>
                        <a:lnTo>
                          <a:pt x="197" y="90"/>
                        </a:lnTo>
                        <a:lnTo>
                          <a:pt x="200" y="90"/>
                        </a:lnTo>
                        <a:lnTo>
                          <a:pt x="201" y="90"/>
                        </a:lnTo>
                        <a:lnTo>
                          <a:pt x="203" y="90"/>
                        </a:lnTo>
                        <a:lnTo>
                          <a:pt x="204" y="90"/>
                        </a:lnTo>
                        <a:lnTo>
                          <a:pt x="206" y="89"/>
                        </a:lnTo>
                        <a:lnTo>
                          <a:pt x="206" y="87"/>
                        </a:lnTo>
                        <a:lnTo>
                          <a:pt x="207" y="86"/>
                        </a:lnTo>
                        <a:lnTo>
                          <a:pt x="207" y="84"/>
                        </a:lnTo>
                        <a:lnTo>
                          <a:pt x="207" y="83"/>
                        </a:lnTo>
                        <a:lnTo>
                          <a:pt x="206" y="81"/>
                        </a:lnTo>
                        <a:lnTo>
                          <a:pt x="206" y="79"/>
                        </a:lnTo>
                        <a:lnTo>
                          <a:pt x="203" y="79"/>
                        </a:lnTo>
                        <a:lnTo>
                          <a:pt x="201" y="81"/>
                        </a:lnTo>
                        <a:lnTo>
                          <a:pt x="198" y="81"/>
                        </a:lnTo>
                        <a:lnTo>
                          <a:pt x="195" y="81"/>
                        </a:lnTo>
                        <a:lnTo>
                          <a:pt x="192" y="81"/>
                        </a:lnTo>
                        <a:lnTo>
                          <a:pt x="189" y="81"/>
                        </a:lnTo>
                        <a:lnTo>
                          <a:pt x="186" y="81"/>
                        </a:lnTo>
                        <a:lnTo>
                          <a:pt x="181" y="81"/>
                        </a:lnTo>
                        <a:lnTo>
                          <a:pt x="178" y="81"/>
                        </a:lnTo>
                        <a:lnTo>
                          <a:pt x="173" y="81"/>
                        </a:lnTo>
                        <a:lnTo>
                          <a:pt x="170" y="81"/>
                        </a:lnTo>
                        <a:lnTo>
                          <a:pt x="167" y="81"/>
                        </a:lnTo>
                        <a:lnTo>
                          <a:pt x="164" y="81"/>
                        </a:lnTo>
                        <a:lnTo>
                          <a:pt x="161" y="79"/>
                        </a:lnTo>
                        <a:lnTo>
                          <a:pt x="158" y="79"/>
                        </a:lnTo>
                        <a:lnTo>
                          <a:pt x="154" y="79"/>
                        </a:lnTo>
                        <a:lnTo>
                          <a:pt x="158" y="79"/>
                        </a:lnTo>
                        <a:lnTo>
                          <a:pt x="159" y="79"/>
                        </a:lnTo>
                        <a:lnTo>
                          <a:pt x="162" y="79"/>
                        </a:lnTo>
                        <a:lnTo>
                          <a:pt x="165" y="79"/>
                        </a:lnTo>
                        <a:lnTo>
                          <a:pt x="169" y="79"/>
                        </a:lnTo>
                        <a:lnTo>
                          <a:pt x="173" y="79"/>
                        </a:lnTo>
                        <a:lnTo>
                          <a:pt x="176" y="79"/>
                        </a:lnTo>
                        <a:lnTo>
                          <a:pt x="179" y="78"/>
                        </a:lnTo>
                        <a:lnTo>
                          <a:pt x="184" y="78"/>
                        </a:lnTo>
                        <a:lnTo>
                          <a:pt x="187" y="78"/>
                        </a:lnTo>
                        <a:lnTo>
                          <a:pt x="190" y="78"/>
                        </a:lnTo>
                        <a:lnTo>
                          <a:pt x="193" y="78"/>
                        </a:lnTo>
                        <a:lnTo>
                          <a:pt x="197" y="78"/>
                        </a:lnTo>
                        <a:lnTo>
                          <a:pt x="198" y="78"/>
                        </a:lnTo>
                        <a:lnTo>
                          <a:pt x="201" y="78"/>
                        </a:lnTo>
                        <a:lnTo>
                          <a:pt x="203" y="76"/>
                        </a:lnTo>
                        <a:lnTo>
                          <a:pt x="204" y="76"/>
                        </a:lnTo>
                        <a:lnTo>
                          <a:pt x="206" y="75"/>
                        </a:lnTo>
                        <a:lnTo>
                          <a:pt x="207" y="73"/>
                        </a:lnTo>
                        <a:lnTo>
                          <a:pt x="207" y="72"/>
                        </a:lnTo>
                        <a:lnTo>
                          <a:pt x="207" y="70"/>
                        </a:lnTo>
                        <a:lnTo>
                          <a:pt x="206" y="70"/>
                        </a:lnTo>
                        <a:lnTo>
                          <a:pt x="204" y="68"/>
                        </a:lnTo>
                        <a:lnTo>
                          <a:pt x="203" y="68"/>
                        </a:lnTo>
                        <a:lnTo>
                          <a:pt x="200" y="68"/>
                        </a:lnTo>
                        <a:lnTo>
                          <a:pt x="197" y="70"/>
                        </a:lnTo>
                        <a:lnTo>
                          <a:pt x="192" y="70"/>
                        </a:lnTo>
                        <a:lnTo>
                          <a:pt x="187" y="70"/>
                        </a:lnTo>
                        <a:lnTo>
                          <a:pt x="183" y="70"/>
                        </a:lnTo>
                        <a:lnTo>
                          <a:pt x="176" y="70"/>
                        </a:lnTo>
                        <a:lnTo>
                          <a:pt x="172" y="70"/>
                        </a:lnTo>
                        <a:lnTo>
                          <a:pt x="167" y="70"/>
                        </a:lnTo>
                        <a:lnTo>
                          <a:pt x="161" y="72"/>
                        </a:lnTo>
                        <a:lnTo>
                          <a:pt x="156" y="72"/>
                        </a:lnTo>
                        <a:lnTo>
                          <a:pt x="151" y="72"/>
                        </a:lnTo>
                        <a:lnTo>
                          <a:pt x="147" y="72"/>
                        </a:lnTo>
                        <a:lnTo>
                          <a:pt x="144" y="72"/>
                        </a:lnTo>
                        <a:lnTo>
                          <a:pt x="142" y="73"/>
                        </a:lnTo>
                        <a:lnTo>
                          <a:pt x="140" y="73"/>
                        </a:lnTo>
                        <a:lnTo>
                          <a:pt x="139" y="72"/>
                        </a:lnTo>
                        <a:lnTo>
                          <a:pt x="140" y="75"/>
                        </a:lnTo>
                        <a:lnTo>
                          <a:pt x="140" y="78"/>
                        </a:lnTo>
                        <a:lnTo>
                          <a:pt x="142" y="81"/>
                        </a:lnTo>
                        <a:lnTo>
                          <a:pt x="142" y="83"/>
                        </a:lnTo>
                        <a:lnTo>
                          <a:pt x="139" y="79"/>
                        </a:lnTo>
                        <a:lnTo>
                          <a:pt x="137" y="76"/>
                        </a:lnTo>
                        <a:lnTo>
                          <a:pt x="134" y="72"/>
                        </a:lnTo>
                        <a:lnTo>
                          <a:pt x="133" y="67"/>
                        </a:lnTo>
                        <a:lnTo>
                          <a:pt x="130" y="62"/>
                        </a:lnTo>
                        <a:lnTo>
                          <a:pt x="126" y="58"/>
                        </a:lnTo>
                        <a:lnTo>
                          <a:pt x="122" y="51"/>
                        </a:lnTo>
                        <a:lnTo>
                          <a:pt x="119" y="45"/>
                        </a:lnTo>
                        <a:lnTo>
                          <a:pt x="120" y="47"/>
                        </a:lnTo>
                        <a:lnTo>
                          <a:pt x="122" y="50"/>
                        </a:lnTo>
                        <a:lnTo>
                          <a:pt x="125" y="51"/>
                        </a:lnTo>
                        <a:lnTo>
                          <a:pt x="128" y="54"/>
                        </a:lnTo>
                        <a:lnTo>
                          <a:pt x="130" y="59"/>
                        </a:lnTo>
                        <a:lnTo>
                          <a:pt x="133" y="62"/>
                        </a:lnTo>
                        <a:lnTo>
                          <a:pt x="136" y="65"/>
                        </a:lnTo>
                        <a:lnTo>
                          <a:pt x="137" y="70"/>
                        </a:lnTo>
                        <a:lnTo>
                          <a:pt x="140" y="70"/>
                        </a:lnTo>
                        <a:lnTo>
                          <a:pt x="144" y="70"/>
                        </a:lnTo>
                        <a:lnTo>
                          <a:pt x="148" y="68"/>
                        </a:lnTo>
                        <a:lnTo>
                          <a:pt x="151" y="68"/>
                        </a:lnTo>
                        <a:lnTo>
                          <a:pt x="156" y="68"/>
                        </a:lnTo>
                        <a:lnTo>
                          <a:pt x="161" y="68"/>
                        </a:lnTo>
                        <a:lnTo>
                          <a:pt x="165" y="67"/>
                        </a:lnTo>
                        <a:lnTo>
                          <a:pt x="170" y="67"/>
                        </a:lnTo>
                        <a:lnTo>
                          <a:pt x="175" y="67"/>
                        </a:lnTo>
                        <a:lnTo>
                          <a:pt x="179" y="67"/>
                        </a:lnTo>
                        <a:lnTo>
                          <a:pt x="184" y="65"/>
                        </a:lnTo>
                        <a:lnTo>
                          <a:pt x="189" y="65"/>
                        </a:lnTo>
                        <a:lnTo>
                          <a:pt x="192" y="65"/>
                        </a:lnTo>
                        <a:lnTo>
                          <a:pt x="195" y="65"/>
                        </a:lnTo>
                        <a:lnTo>
                          <a:pt x="198" y="65"/>
                        </a:lnTo>
                        <a:lnTo>
                          <a:pt x="201" y="65"/>
                        </a:lnTo>
                        <a:lnTo>
                          <a:pt x="206" y="65"/>
                        </a:lnTo>
                        <a:lnTo>
                          <a:pt x="209" y="67"/>
                        </a:lnTo>
                        <a:lnTo>
                          <a:pt x="212" y="68"/>
                        </a:lnTo>
                        <a:lnTo>
                          <a:pt x="212" y="70"/>
                        </a:lnTo>
                        <a:lnTo>
                          <a:pt x="212" y="73"/>
                        </a:lnTo>
                        <a:lnTo>
                          <a:pt x="212" y="75"/>
                        </a:lnTo>
                        <a:lnTo>
                          <a:pt x="211" y="78"/>
                        </a:lnTo>
                        <a:lnTo>
                          <a:pt x="207" y="79"/>
                        </a:lnTo>
                        <a:lnTo>
                          <a:pt x="209" y="81"/>
                        </a:lnTo>
                        <a:lnTo>
                          <a:pt x="211" y="83"/>
                        </a:lnTo>
                        <a:lnTo>
                          <a:pt x="212" y="84"/>
                        </a:lnTo>
                        <a:lnTo>
                          <a:pt x="212" y="86"/>
                        </a:lnTo>
                        <a:lnTo>
                          <a:pt x="212" y="87"/>
                        </a:lnTo>
                        <a:lnTo>
                          <a:pt x="212" y="90"/>
                        </a:lnTo>
                        <a:lnTo>
                          <a:pt x="211" y="92"/>
                        </a:lnTo>
                        <a:lnTo>
                          <a:pt x="207" y="93"/>
                        </a:lnTo>
                        <a:lnTo>
                          <a:pt x="209" y="95"/>
                        </a:lnTo>
                        <a:lnTo>
                          <a:pt x="209" y="97"/>
                        </a:lnTo>
                        <a:lnTo>
                          <a:pt x="211" y="98"/>
                        </a:lnTo>
                        <a:lnTo>
                          <a:pt x="209" y="101"/>
                        </a:lnTo>
                        <a:lnTo>
                          <a:pt x="209" y="103"/>
                        </a:lnTo>
                        <a:lnTo>
                          <a:pt x="207" y="103"/>
                        </a:lnTo>
                        <a:lnTo>
                          <a:pt x="204" y="104"/>
                        </a:lnTo>
                        <a:lnTo>
                          <a:pt x="203" y="104"/>
                        </a:lnTo>
                        <a:lnTo>
                          <a:pt x="201" y="107"/>
                        </a:lnTo>
                        <a:lnTo>
                          <a:pt x="200" y="111"/>
                        </a:lnTo>
                        <a:lnTo>
                          <a:pt x="200" y="112"/>
                        </a:lnTo>
                        <a:lnTo>
                          <a:pt x="197" y="114"/>
                        </a:lnTo>
                        <a:lnTo>
                          <a:pt x="195" y="114"/>
                        </a:lnTo>
                        <a:lnTo>
                          <a:pt x="193" y="114"/>
                        </a:lnTo>
                        <a:lnTo>
                          <a:pt x="190" y="114"/>
                        </a:lnTo>
                        <a:lnTo>
                          <a:pt x="189" y="114"/>
                        </a:lnTo>
                        <a:lnTo>
                          <a:pt x="189" y="115"/>
                        </a:lnTo>
                        <a:lnTo>
                          <a:pt x="187" y="117"/>
                        </a:lnTo>
                        <a:lnTo>
                          <a:pt x="186" y="120"/>
                        </a:lnTo>
                        <a:lnTo>
                          <a:pt x="183" y="120"/>
                        </a:lnTo>
                        <a:lnTo>
                          <a:pt x="181" y="122"/>
                        </a:lnTo>
                        <a:lnTo>
                          <a:pt x="178" y="122"/>
                        </a:lnTo>
                        <a:lnTo>
                          <a:pt x="175" y="122"/>
                        </a:lnTo>
                        <a:lnTo>
                          <a:pt x="172" y="122"/>
                        </a:lnTo>
                        <a:lnTo>
                          <a:pt x="170" y="122"/>
                        </a:lnTo>
                        <a:lnTo>
                          <a:pt x="169" y="120"/>
                        </a:lnTo>
                        <a:lnTo>
                          <a:pt x="167" y="120"/>
                        </a:lnTo>
                        <a:lnTo>
                          <a:pt x="165" y="120"/>
                        </a:lnTo>
                        <a:lnTo>
                          <a:pt x="164" y="118"/>
                        </a:lnTo>
                        <a:lnTo>
                          <a:pt x="161" y="120"/>
                        </a:lnTo>
                        <a:lnTo>
                          <a:pt x="158" y="120"/>
                        </a:lnTo>
                        <a:lnTo>
                          <a:pt x="154" y="120"/>
                        </a:lnTo>
                        <a:lnTo>
                          <a:pt x="151" y="118"/>
                        </a:lnTo>
                        <a:lnTo>
                          <a:pt x="148" y="117"/>
                        </a:lnTo>
                        <a:lnTo>
                          <a:pt x="145" y="115"/>
                        </a:lnTo>
                        <a:lnTo>
                          <a:pt x="142" y="114"/>
                        </a:lnTo>
                        <a:lnTo>
                          <a:pt x="140" y="111"/>
                        </a:lnTo>
                        <a:lnTo>
                          <a:pt x="137" y="107"/>
                        </a:lnTo>
                        <a:lnTo>
                          <a:pt x="134" y="104"/>
                        </a:lnTo>
                        <a:lnTo>
                          <a:pt x="133" y="101"/>
                        </a:lnTo>
                        <a:lnTo>
                          <a:pt x="130" y="98"/>
                        </a:lnTo>
                        <a:lnTo>
                          <a:pt x="128" y="95"/>
                        </a:lnTo>
                        <a:lnTo>
                          <a:pt x="126" y="92"/>
                        </a:lnTo>
                        <a:lnTo>
                          <a:pt x="125" y="89"/>
                        </a:lnTo>
                        <a:lnTo>
                          <a:pt x="125" y="86"/>
                        </a:lnTo>
                        <a:lnTo>
                          <a:pt x="122" y="86"/>
                        </a:lnTo>
                        <a:lnTo>
                          <a:pt x="120" y="84"/>
                        </a:lnTo>
                        <a:lnTo>
                          <a:pt x="117" y="83"/>
                        </a:lnTo>
                        <a:lnTo>
                          <a:pt x="115" y="83"/>
                        </a:lnTo>
                        <a:lnTo>
                          <a:pt x="112" y="81"/>
                        </a:lnTo>
                        <a:lnTo>
                          <a:pt x="109" y="79"/>
                        </a:lnTo>
                        <a:lnTo>
                          <a:pt x="108" y="79"/>
                        </a:lnTo>
                        <a:lnTo>
                          <a:pt x="105" y="78"/>
                        </a:lnTo>
                        <a:lnTo>
                          <a:pt x="101" y="76"/>
                        </a:lnTo>
                        <a:lnTo>
                          <a:pt x="98" y="76"/>
                        </a:lnTo>
                        <a:lnTo>
                          <a:pt x="97" y="75"/>
                        </a:lnTo>
                        <a:lnTo>
                          <a:pt x="94" y="75"/>
                        </a:lnTo>
                        <a:lnTo>
                          <a:pt x="92" y="73"/>
                        </a:lnTo>
                        <a:lnTo>
                          <a:pt x="89" y="73"/>
                        </a:lnTo>
                        <a:lnTo>
                          <a:pt x="86" y="72"/>
                        </a:lnTo>
                        <a:lnTo>
                          <a:pt x="84" y="72"/>
                        </a:lnTo>
                        <a:lnTo>
                          <a:pt x="76" y="70"/>
                        </a:lnTo>
                        <a:lnTo>
                          <a:pt x="70" y="70"/>
                        </a:lnTo>
                        <a:lnTo>
                          <a:pt x="64" y="68"/>
                        </a:lnTo>
                        <a:lnTo>
                          <a:pt x="59" y="65"/>
                        </a:lnTo>
                        <a:lnTo>
                          <a:pt x="53" y="64"/>
                        </a:lnTo>
                        <a:lnTo>
                          <a:pt x="48" y="62"/>
                        </a:lnTo>
                        <a:lnTo>
                          <a:pt x="44" y="61"/>
                        </a:lnTo>
                        <a:lnTo>
                          <a:pt x="41" y="59"/>
                        </a:lnTo>
                        <a:lnTo>
                          <a:pt x="36" y="56"/>
                        </a:lnTo>
                        <a:lnTo>
                          <a:pt x="33" y="54"/>
                        </a:lnTo>
                        <a:lnTo>
                          <a:pt x="30" y="51"/>
                        </a:lnTo>
                        <a:lnTo>
                          <a:pt x="27" y="50"/>
                        </a:lnTo>
                        <a:lnTo>
                          <a:pt x="25" y="47"/>
                        </a:lnTo>
                        <a:lnTo>
                          <a:pt x="23" y="45"/>
                        </a:lnTo>
                        <a:lnTo>
                          <a:pt x="22" y="42"/>
                        </a:lnTo>
                        <a:lnTo>
                          <a:pt x="20" y="40"/>
                        </a:lnTo>
                        <a:lnTo>
                          <a:pt x="19" y="36"/>
                        </a:lnTo>
                        <a:lnTo>
                          <a:pt x="17" y="31"/>
                        </a:lnTo>
                        <a:lnTo>
                          <a:pt x="16" y="26"/>
                        </a:lnTo>
                        <a:lnTo>
                          <a:pt x="14" y="22"/>
                        </a:lnTo>
                        <a:lnTo>
                          <a:pt x="13" y="19"/>
                        </a:lnTo>
                        <a:lnTo>
                          <a:pt x="13" y="14"/>
                        </a:lnTo>
                        <a:lnTo>
                          <a:pt x="11" y="12"/>
                        </a:lnTo>
                        <a:lnTo>
                          <a:pt x="11" y="11"/>
                        </a:lnTo>
                        <a:lnTo>
                          <a:pt x="9" y="9"/>
                        </a:lnTo>
                        <a:lnTo>
                          <a:pt x="8" y="8"/>
                        </a:lnTo>
                        <a:lnTo>
                          <a:pt x="6" y="8"/>
                        </a:lnTo>
                        <a:lnTo>
                          <a:pt x="5" y="6"/>
                        </a:lnTo>
                        <a:lnTo>
                          <a:pt x="5" y="5"/>
                        </a:lnTo>
                        <a:lnTo>
                          <a:pt x="3" y="3"/>
                        </a:lnTo>
                        <a:lnTo>
                          <a:pt x="2" y="1"/>
                        </a:lnTo>
                        <a:lnTo>
                          <a:pt x="0" y="0"/>
                        </a:lnTo>
                        <a:lnTo>
                          <a:pt x="2" y="1"/>
                        </a:lnTo>
                        <a:lnTo>
                          <a:pt x="3" y="1"/>
                        </a:lnTo>
                        <a:lnTo>
                          <a:pt x="5" y="3"/>
                        </a:lnTo>
                        <a:lnTo>
                          <a:pt x="6" y="5"/>
                        </a:lnTo>
                        <a:lnTo>
                          <a:pt x="8" y="5"/>
                        </a:lnTo>
                        <a:lnTo>
                          <a:pt x="9" y="6"/>
                        </a:lnTo>
                        <a:lnTo>
                          <a:pt x="11" y="8"/>
                        </a:lnTo>
                        <a:lnTo>
                          <a:pt x="13"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8" name="Google Shape;2228;p9"/>
                  <p:cNvSpPr/>
                  <p:nvPr/>
                </p:nvSpPr>
                <p:spPr>
                  <a:xfrm>
                    <a:off x="3786" y="278"/>
                    <a:ext cx="1" cy="3"/>
                  </a:xfrm>
                  <a:custGeom>
                    <a:rect b="b" l="l" r="r" t="t"/>
                    <a:pathLst>
                      <a:path extrusionOk="0" h="3" w="1">
                        <a:moveTo>
                          <a:pt x="1" y="3"/>
                        </a:moveTo>
                        <a:lnTo>
                          <a:pt x="1" y="1"/>
                        </a:lnTo>
                        <a:lnTo>
                          <a:pt x="0" y="1"/>
                        </a:lnTo>
                        <a:lnTo>
                          <a:pt x="0" y="0"/>
                        </a:lnTo>
                        <a:lnTo>
                          <a:pt x="0" y="1"/>
                        </a:lnTo>
                        <a:lnTo>
                          <a:pt x="1" y="1"/>
                        </a:lnTo>
                        <a:lnTo>
                          <a:pt x="1"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9" name="Google Shape;2229;p9"/>
                  <p:cNvSpPr/>
                  <p:nvPr/>
                </p:nvSpPr>
                <p:spPr>
                  <a:xfrm>
                    <a:off x="3773" y="275"/>
                    <a:ext cx="20" cy="17"/>
                  </a:xfrm>
                  <a:custGeom>
                    <a:rect b="b" l="l" r="r" t="t"/>
                    <a:pathLst>
                      <a:path extrusionOk="0" h="17" w="20">
                        <a:moveTo>
                          <a:pt x="11" y="0"/>
                        </a:moveTo>
                        <a:lnTo>
                          <a:pt x="11" y="1"/>
                        </a:lnTo>
                        <a:lnTo>
                          <a:pt x="9" y="3"/>
                        </a:lnTo>
                        <a:lnTo>
                          <a:pt x="8" y="6"/>
                        </a:lnTo>
                        <a:lnTo>
                          <a:pt x="6" y="9"/>
                        </a:lnTo>
                        <a:lnTo>
                          <a:pt x="5" y="11"/>
                        </a:lnTo>
                        <a:lnTo>
                          <a:pt x="2" y="14"/>
                        </a:lnTo>
                        <a:lnTo>
                          <a:pt x="0" y="15"/>
                        </a:lnTo>
                        <a:lnTo>
                          <a:pt x="0" y="17"/>
                        </a:lnTo>
                        <a:lnTo>
                          <a:pt x="2" y="17"/>
                        </a:lnTo>
                        <a:lnTo>
                          <a:pt x="3" y="17"/>
                        </a:lnTo>
                        <a:lnTo>
                          <a:pt x="6" y="17"/>
                        </a:lnTo>
                        <a:lnTo>
                          <a:pt x="9" y="15"/>
                        </a:lnTo>
                        <a:lnTo>
                          <a:pt x="13" y="14"/>
                        </a:lnTo>
                        <a:lnTo>
                          <a:pt x="16" y="14"/>
                        </a:lnTo>
                        <a:lnTo>
                          <a:pt x="19" y="12"/>
                        </a:lnTo>
                        <a:lnTo>
                          <a:pt x="20" y="12"/>
                        </a:lnTo>
                        <a:lnTo>
                          <a:pt x="19" y="11"/>
                        </a:lnTo>
                        <a:lnTo>
                          <a:pt x="16" y="9"/>
                        </a:lnTo>
                        <a:lnTo>
                          <a:pt x="14" y="7"/>
                        </a:lnTo>
                        <a:lnTo>
                          <a:pt x="14" y="6"/>
                        </a:lnTo>
                        <a:lnTo>
                          <a:pt x="13" y="4"/>
                        </a:lnTo>
                        <a:lnTo>
                          <a:pt x="13" y="3"/>
                        </a:lnTo>
                        <a:lnTo>
                          <a:pt x="11" y="1"/>
                        </a:lnTo>
                        <a:lnTo>
                          <a:pt x="1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0" name="Google Shape;2230;p9"/>
                  <p:cNvSpPr/>
                  <p:nvPr/>
                </p:nvSpPr>
                <p:spPr>
                  <a:xfrm>
                    <a:off x="3796" y="273"/>
                    <a:ext cx="7" cy="5"/>
                  </a:xfrm>
                  <a:custGeom>
                    <a:rect b="b" l="l" r="r" t="t"/>
                    <a:pathLst>
                      <a:path extrusionOk="0" h="5" w="7">
                        <a:moveTo>
                          <a:pt x="4" y="5"/>
                        </a:moveTo>
                        <a:lnTo>
                          <a:pt x="4" y="5"/>
                        </a:lnTo>
                        <a:lnTo>
                          <a:pt x="2" y="5"/>
                        </a:lnTo>
                        <a:lnTo>
                          <a:pt x="2" y="3"/>
                        </a:lnTo>
                        <a:lnTo>
                          <a:pt x="0" y="3"/>
                        </a:lnTo>
                        <a:lnTo>
                          <a:pt x="2" y="2"/>
                        </a:lnTo>
                        <a:lnTo>
                          <a:pt x="2" y="0"/>
                        </a:lnTo>
                        <a:lnTo>
                          <a:pt x="4" y="0"/>
                        </a:lnTo>
                        <a:lnTo>
                          <a:pt x="5" y="0"/>
                        </a:lnTo>
                        <a:lnTo>
                          <a:pt x="7" y="0"/>
                        </a:lnTo>
                        <a:lnTo>
                          <a:pt x="7" y="2"/>
                        </a:lnTo>
                        <a:lnTo>
                          <a:pt x="7" y="3"/>
                        </a:lnTo>
                        <a:lnTo>
                          <a:pt x="7" y="5"/>
                        </a:lnTo>
                        <a:lnTo>
                          <a:pt x="5" y="5"/>
                        </a:lnTo>
                        <a:lnTo>
                          <a:pt x="4"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1" name="Google Shape;2231;p9"/>
                  <p:cNvSpPr/>
                  <p:nvPr/>
                </p:nvSpPr>
                <p:spPr>
                  <a:xfrm>
                    <a:off x="3801" y="217"/>
                    <a:ext cx="61" cy="65"/>
                  </a:xfrm>
                  <a:custGeom>
                    <a:rect b="b" l="l" r="r" t="t"/>
                    <a:pathLst>
                      <a:path extrusionOk="0" h="65" w="61">
                        <a:moveTo>
                          <a:pt x="0" y="5"/>
                        </a:moveTo>
                        <a:lnTo>
                          <a:pt x="2" y="3"/>
                        </a:lnTo>
                        <a:lnTo>
                          <a:pt x="2" y="1"/>
                        </a:lnTo>
                        <a:lnTo>
                          <a:pt x="3" y="0"/>
                        </a:lnTo>
                        <a:lnTo>
                          <a:pt x="5" y="0"/>
                        </a:lnTo>
                        <a:lnTo>
                          <a:pt x="6" y="1"/>
                        </a:lnTo>
                        <a:lnTo>
                          <a:pt x="8" y="3"/>
                        </a:lnTo>
                        <a:lnTo>
                          <a:pt x="9" y="5"/>
                        </a:lnTo>
                        <a:lnTo>
                          <a:pt x="13" y="8"/>
                        </a:lnTo>
                        <a:lnTo>
                          <a:pt x="14" y="8"/>
                        </a:lnTo>
                        <a:lnTo>
                          <a:pt x="17" y="8"/>
                        </a:lnTo>
                        <a:lnTo>
                          <a:pt x="19" y="11"/>
                        </a:lnTo>
                        <a:lnTo>
                          <a:pt x="22" y="12"/>
                        </a:lnTo>
                        <a:lnTo>
                          <a:pt x="24" y="15"/>
                        </a:lnTo>
                        <a:lnTo>
                          <a:pt x="27" y="19"/>
                        </a:lnTo>
                        <a:lnTo>
                          <a:pt x="28" y="22"/>
                        </a:lnTo>
                        <a:lnTo>
                          <a:pt x="30" y="25"/>
                        </a:lnTo>
                        <a:lnTo>
                          <a:pt x="31" y="26"/>
                        </a:lnTo>
                        <a:lnTo>
                          <a:pt x="33" y="26"/>
                        </a:lnTo>
                        <a:lnTo>
                          <a:pt x="34" y="28"/>
                        </a:lnTo>
                        <a:lnTo>
                          <a:pt x="36" y="30"/>
                        </a:lnTo>
                        <a:lnTo>
                          <a:pt x="38" y="33"/>
                        </a:lnTo>
                        <a:lnTo>
                          <a:pt x="39" y="34"/>
                        </a:lnTo>
                        <a:lnTo>
                          <a:pt x="39" y="37"/>
                        </a:lnTo>
                        <a:lnTo>
                          <a:pt x="41" y="39"/>
                        </a:lnTo>
                        <a:lnTo>
                          <a:pt x="42" y="39"/>
                        </a:lnTo>
                        <a:lnTo>
                          <a:pt x="44" y="39"/>
                        </a:lnTo>
                        <a:lnTo>
                          <a:pt x="45" y="40"/>
                        </a:lnTo>
                        <a:lnTo>
                          <a:pt x="47" y="42"/>
                        </a:lnTo>
                        <a:lnTo>
                          <a:pt x="48" y="44"/>
                        </a:lnTo>
                        <a:lnTo>
                          <a:pt x="50" y="47"/>
                        </a:lnTo>
                        <a:lnTo>
                          <a:pt x="50" y="48"/>
                        </a:lnTo>
                        <a:lnTo>
                          <a:pt x="50" y="51"/>
                        </a:lnTo>
                        <a:lnTo>
                          <a:pt x="52" y="51"/>
                        </a:lnTo>
                        <a:lnTo>
                          <a:pt x="53" y="53"/>
                        </a:lnTo>
                        <a:lnTo>
                          <a:pt x="55" y="54"/>
                        </a:lnTo>
                        <a:lnTo>
                          <a:pt x="56" y="56"/>
                        </a:lnTo>
                        <a:lnTo>
                          <a:pt x="58" y="58"/>
                        </a:lnTo>
                        <a:lnTo>
                          <a:pt x="58" y="61"/>
                        </a:lnTo>
                        <a:lnTo>
                          <a:pt x="59" y="62"/>
                        </a:lnTo>
                        <a:lnTo>
                          <a:pt x="61" y="65"/>
                        </a:lnTo>
                        <a:lnTo>
                          <a:pt x="56" y="65"/>
                        </a:lnTo>
                        <a:lnTo>
                          <a:pt x="56" y="64"/>
                        </a:lnTo>
                        <a:lnTo>
                          <a:pt x="55" y="62"/>
                        </a:lnTo>
                        <a:lnTo>
                          <a:pt x="55" y="61"/>
                        </a:lnTo>
                        <a:lnTo>
                          <a:pt x="53" y="59"/>
                        </a:lnTo>
                        <a:lnTo>
                          <a:pt x="53" y="58"/>
                        </a:lnTo>
                        <a:lnTo>
                          <a:pt x="52" y="56"/>
                        </a:lnTo>
                        <a:lnTo>
                          <a:pt x="50" y="54"/>
                        </a:lnTo>
                        <a:lnTo>
                          <a:pt x="50" y="58"/>
                        </a:lnTo>
                        <a:lnTo>
                          <a:pt x="50" y="61"/>
                        </a:lnTo>
                        <a:lnTo>
                          <a:pt x="48" y="62"/>
                        </a:lnTo>
                        <a:lnTo>
                          <a:pt x="47" y="65"/>
                        </a:lnTo>
                        <a:lnTo>
                          <a:pt x="47" y="62"/>
                        </a:lnTo>
                        <a:lnTo>
                          <a:pt x="47" y="58"/>
                        </a:lnTo>
                        <a:lnTo>
                          <a:pt x="47" y="54"/>
                        </a:lnTo>
                        <a:lnTo>
                          <a:pt x="45" y="51"/>
                        </a:lnTo>
                        <a:lnTo>
                          <a:pt x="45" y="48"/>
                        </a:lnTo>
                        <a:lnTo>
                          <a:pt x="44" y="47"/>
                        </a:lnTo>
                        <a:lnTo>
                          <a:pt x="42" y="44"/>
                        </a:lnTo>
                        <a:lnTo>
                          <a:pt x="42" y="47"/>
                        </a:lnTo>
                        <a:lnTo>
                          <a:pt x="42" y="50"/>
                        </a:lnTo>
                        <a:lnTo>
                          <a:pt x="41" y="53"/>
                        </a:lnTo>
                        <a:lnTo>
                          <a:pt x="41" y="56"/>
                        </a:lnTo>
                        <a:lnTo>
                          <a:pt x="41" y="51"/>
                        </a:lnTo>
                        <a:lnTo>
                          <a:pt x="39" y="48"/>
                        </a:lnTo>
                        <a:lnTo>
                          <a:pt x="39" y="44"/>
                        </a:lnTo>
                        <a:lnTo>
                          <a:pt x="38" y="40"/>
                        </a:lnTo>
                        <a:lnTo>
                          <a:pt x="36" y="36"/>
                        </a:lnTo>
                        <a:lnTo>
                          <a:pt x="34" y="33"/>
                        </a:lnTo>
                        <a:lnTo>
                          <a:pt x="33" y="31"/>
                        </a:lnTo>
                        <a:lnTo>
                          <a:pt x="30" y="30"/>
                        </a:lnTo>
                        <a:lnTo>
                          <a:pt x="31" y="34"/>
                        </a:lnTo>
                        <a:lnTo>
                          <a:pt x="33" y="40"/>
                        </a:lnTo>
                        <a:lnTo>
                          <a:pt x="33" y="45"/>
                        </a:lnTo>
                        <a:lnTo>
                          <a:pt x="31" y="50"/>
                        </a:lnTo>
                        <a:lnTo>
                          <a:pt x="30" y="42"/>
                        </a:lnTo>
                        <a:lnTo>
                          <a:pt x="28" y="34"/>
                        </a:lnTo>
                        <a:lnTo>
                          <a:pt x="27" y="28"/>
                        </a:lnTo>
                        <a:lnTo>
                          <a:pt x="24" y="22"/>
                        </a:lnTo>
                        <a:lnTo>
                          <a:pt x="20" y="17"/>
                        </a:lnTo>
                        <a:lnTo>
                          <a:pt x="19" y="14"/>
                        </a:lnTo>
                        <a:lnTo>
                          <a:pt x="16" y="12"/>
                        </a:lnTo>
                        <a:lnTo>
                          <a:pt x="14" y="11"/>
                        </a:lnTo>
                        <a:lnTo>
                          <a:pt x="16" y="14"/>
                        </a:lnTo>
                        <a:lnTo>
                          <a:pt x="16" y="19"/>
                        </a:lnTo>
                        <a:lnTo>
                          <a:pt x="17" y="23"/>
                        </a:lnTo>
                        <a:lnTo>
                          <a:pt x="19" y="28"/>
                        </a:lnTo>
                        <a:lnTo>
                          <a:pt x="16" y="22"/>
                        </a:lnTo>
                        <a:lnTo>
                          <a:pt x="13" y="17"/>
                        </a:lnTo>
                        <a:lnTo>
                          <a:pt x="11" y="12"/>
                        </a:lnTo>
                        <a:lnTo>
                          <a:pt x="9" y="9"/>
                        </a:lnTo>
                        <a:lnTo>
                          <a:pt x="8" y="8"/>
                        </a:lnTo>
                        <a:lnTo>
                          <a:pt x="6" y="6"/>
                        </a:lnTo>
                        <a:lnTo>
                          <a:pt x="5" y="6"/>
                        </a:lnTo>
                        <a:lnTo>
                          <a:pt x="3" y="8"/>
                        </a:lnTo>
                        <a:lnTo>
                          <a:pt x="3" y="9"/>
                        </a:lnTo>
                        <a:lnTo>
                          <a:pt x="5" y="14"/>
                        </a:lnTo>
                        <a:lnTo>
                          <a:pt x="5" y="19"/>
                        </a:lnTo>
                        <a:lnTo>
                          <a:pt x="6" y="25"/>
                        </a:lnTo>
                        <a:lnTo>
                          <a:pt x="6" y="31"/>
                        </a:lnTo>
                        <a:lnTo>
                          <a:pt x="8" y="36"/>
                        </a:lnTo>
                        <a:lnTo>
                          <a:pt x="9" y="42"/>
                        </a:lnTo>
                        <a:lnTo>
                          <a:pt x="9" y="45"/>
                        </a:lnTo>
                        <a:lnTo>
                          <a:pt x="5" y="44"/>
                        </a:lnTo>
                        <a:lnTo>
                          <a:pt x="3" y="34"/>
                        </a:lnTo>
                        <a:lnTo>
                          <a:pt x="2" y="23"/>
                        </a:lnTo>
                        <a:lnTo>
                          <a:pt x="0" y="11"/>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2" name="Google Shape;2232;p9"/>
                <p:cNvGrpSpPr/>
                <p:nvPr/>
              </p:nvGrpSpPr>
              <p:grpSpPr>
                <a:xfrm flipH="1">
                  <a:off x="2924175" y="4467225"/>
                  <a:ext cx="381000" cy="457200"/>
                  <a:chOff x="212" y="3315"/>
                  <a:chExt cx="599" cy="628"/>
                </a:xfrm>
              </p:grpSpPr>
              <p:sp>
                <p:nvSpPr>
                  <p:cNvPr id="2233" name="Google Shape;2233;p9"/>
                  <p:cNvSpPr/>
                  <p:nvPr/>
                </p:nvSpPr>
                <p:spPr>
                  <a:xfrm>
                    <a:off x="421" y="3604"/>
                    <a:ext cx="345" cy="200"/>
                  </a:xfrm>
                  <a:custGeom>
                    <a:rect b="b" l="l" r="r" t="t"/>
                    <a:pathLst>
                      <a:path extrusionOk="0" h="398" w="690">
                        <a:moveTo>
                          <a:pt x="559" y="125"/>
                        </a:moveTo>
                        <a:lnTo>
                          <a:pt x="587" y="136"/>
                        </a:lnTo>
                        <a:lnTo>
                          <a:pt x="612" y="147"/>
                        </a:lnTo>
                        <a:lnTo>
                          <a:pt x="635" y="156"/>
                        </a:lnTo>
                        <a:lnTo>
                          <a:pt x="653" y="166"/>
                        </a:lnTo>
                        <a:lnTo>
                          <a:pt x="669" y="173"/>
                        </a:lnTo>
                        <a:lnTo>
                          <a:pt x="681" y="179"/>
                        </a:lnTo>
                        <a:lnTo>
                          <a:pt x="688" y="183"/>
                        </a:lnTo>
                        <a:lnTo>
                          <a:pt x="690" y="184"/>
                        </a:lnTo>
                        <a:lnTo>
                          <a:pt x="689" y="189"/>
                        </a:lnTo>
                        <a:lnTo>
                          <a:pt x="687" y="201"/>
                        </a:lnTo>
                        <a:lnTo>
                          <a:pt x="682" y="221"/>
                        </a:lnTo>
                        <a:lnTo>
                          <a:pt x="676" y="245"/>
                        </a:lnTo>
                        <a:lnTo>
                          <a:pt x="668" y="273"/>
                        </a:lnTo>
                        <a:lnTo>
                          <a:pt x="659" y="300"/>
                        </a:lnTo>
                        <a:lnTo>
                          <a:pt x="649" y="328"/>
                        </a:lnTo>
                        <a:lnTo>
                          <a:pt x="637" y="352"/>
                        </a:lnTo>
                        <a:lnTo>
                          <a:pt x="618" y="351"/>
                        </a:lnTo>
                        <a:lnTo>
                          <a:pt x="599" y="351"/>
                        </a:lnTo>
                        <a:lnTo>
                          <a:pt x="581" y="351"/>
                        </a:lnTo>
                        <a:lnTo>
                          <a:pt x="565" y="354"/>
                        </a:lnTo>
                        <a:lnTo>
                          <a:pt x="548" y="359"/>
                        </a:lnTo>
                        <a:lnTo>
                          <a:pt x="535" y="368"/>
                        </a:lnTo>
                        <a:lnTo>
                          <a:pt x="524" y="381"/>
                        </a:lnTo>
                        <a:lnTo>
                          <a:pt x="515" y="398"/>
                        </a:lnTo>
                        <a:lnTo>
                          <a:pt x="497" y="397"/>
                        </a:lnTo>
                        <a:lnTo>
                          <a:pt x="471" y="395"/>
                        </a:lnTo>
                        <a:lnTo>
                          <a:pt x="440" y="392"/>
                        </a:lnTo>
                        <a:lnTo>
                          <a:pt x="403" y="390"/>
                        </a:lnTo>
                        <a:lnTo>
                          <a:pt x="363" y="388"/>
                        </a:lnTo>
                        <a:lnTo>
                          <a:pt x="319" y="384"/>
                        </a:lnTo>
                        <a:lnTo>
                          <a:pt x="274" y="382"/>
                        </a:lnTo>
                        <a:lnTo>
                          <a:pt x="229" y="379"/>
                        </a:lnTo>
                        <a:lnTo>
                          <a:pt x="186" y="376"/>
                        </a:lnTo>
                        <a:lnTo>
                          <a:pt x="143" y="374"/>
                        </a:lnTo>
                        <a:lnTo>
                          <a:pt x="105" y="372"/>
                        </a:lnTo>
                        <a:lnTo>
                          <a:pt x="71" y="369"/>
                        </a:lnTo>
                        <a:lnTo>
                          <a:pt x="42" y="367"/>
                        </a:lnTo>
                        <a:lnTo>
                          <a:pt x="20" y="366"/>
                        </a:lnTo>
                        <a:lnTo>
                          <a:pt x="5" y="365"/>
                        </a:lnTo>
                        <a:lnTo>
                          <a:pt x="0" y="365"/>
                        </a:lnTo>
                        <a:lnTo>
                          <a:pt x="4" y="339"/>
                        </a:lnTo>
                        <a:lnTo>
                          <a:pt x="12" y="312"/>
                        </a:lnTo>
                        <a:lnTo>
                          <a:pt x="22" y="282"/>
                        </a:lnTo>
                        <a:lnTo>
                          <a:pt x="37" y="251"/>
                        </a:lnTo>
                        <a:lnTo>
                          <a:pt x="54" y="219"/>
                        </a:lnTo>
                        <a:lnTo>
                          <a:pt x="74" y="188"/>
                        </a:lnTo>
                        <a:lnTo>
                          <a:pt x="98" y="155"/>
                        </a:lnTo>
                        <a:lnTo>
                          <a:pt x="125" y="125"/>
                        </a:lnTo>
                        <a:lnTo>
                          <a:pt x="137" y="128"/>
                        </a:lnTo>
                        <a:lnTo>
                          <a:pt x="151" y="128"/>
                        </a:lnTo>
                        <a:lnTo>
                          <a:pt x="166" y="127"/>
                        </a:lnTo>
                        <a:lnTo>
                          <a:pt x="181" y="124"/>
                        </a:lnTo>
                        <a:lnTo>
                          <a:pt x="197" y="121"/>
                        </a:lnTo>
                        <a:lnTo>
                          <a:pt x="213" y="116"/>
                        </a:lnTo>
                        <a:lnTo>
                          <a:pt x="229" y="112"/>
                        </a:lnTo>
                        <a:lnTo>
                          <a:pt x="247" y="107"/>
                        </a:lnTo>
                        <a:lnTo>
                          <a:pt x="263" y="101"/>
                        </a:lnTo>
                        <a:lnTo>
                          <a:pt x="279" y="97"/>
                        </a:lnTo>
                        <a:lnTo>
                          <a:pt x="295" y="92"/>
                        </a:lnTo>
                        <a:lnTo>
                          <a:pt x="311" y="87"/>
                        </a:lnTo>
                        <a:lnTo>
                          <a:pt x="326" y="84"/>
                        </a:lnTo>
                        <a:lnTo>
                          <a:pt x="341" y="82"/>
                        </a:lnTo>
                        <a:lnTo>
                          <a:pt x="355" y="80"/>
                        </a:lnTo>
                        <a:lnTo>
                          <a:pt x="368" y="82"/>
                        </a:lnTo>
                        <a:lnTo>
                          <a:pt x="368" y="54"/>
                        </a:lnTo>
                        <a:lnTo>
                          <a:pt x="373" y="34"/>
                        </a:lnTo>
                        <a:lnTo>
                          <a:pt x="380" y="23"/>
                        </a:lnTo>
                        <a:lnTo>
                          <a:pt x="384" y="19"/>
                        </a:lnTo>
                        <a:lnTo>
                          <a:pt x="386" y="18"/>
                        </a:lnTo>
                        <a:lnTo>
                          <a:pt x="392" y="17"/>
                        </a:lnTo>
                        <a:lnTo>
                          <a:pt x="401" y="15"/>
                        </a:lnTo>
                        <a:lnTo>
                          <a:pt x="413" y="11"/>
                        </a:lnTo>
                        <a:lnTo>
                          <a:pt x="428" y="8"/>
                        </a:lnTo>
                        <a:lnTo>
                          <a:pt x="444" y="6"/>
                        </a:lnTo>
                        <a:lnTo>
                          <a:pt x="462" y="3"/>
                        </a:lnTo>
                        <a:lnTo>
                          <a:pt x="482" y="1"/>
                        </a:lnTo>
                        <a:lnTo>
                          <a:pt x="502" y="0"/>
                        </a:lnTo>
                        <a:lnTo>
                          <a:pt x="524" y="1"/>
                        </a:lnTo>
                        <a:lnTo>
                          <a:pt x="545" y="3"/>
                        </a:lnTo>
                        <a:lnTo>
                          <a:pt x="566" y="7"/>
                        </a:lnTo>
                        <a:lnTo>
                          <a:pt x="587" y="13"/>
                        </a:lnTo>
                        <a:lnTo>
                          <a:pt x="605" y="22"/>
                        </a:lnTo>
                        <a:lnTo>
                          <a:pt x="622" y="33"/>
                        </a:lnTo>
                        <a:lnTo>
                          <a:pt x="638" y="48"/>
                        </a:lnTo>
                        <a:lnTo>
                          <a:pt x="620" y="62"/>
                        </a:lnTo>
                        <a:lnTo>
                          <a:pt x="605" y="76"/>
                        </a:lnTo>
                        <a:lnTo>
                          <a:pt x="591" y="89"/>
                        </a:lnTo>
                        <a:lnTo>
                          <a:pt x="580" y="100"/>
                        </a:lnTo>
                        <a:lnTo>
                          <a:pt x="570" y="110"/>
                        </a:lnTo>
                        <a:lnTo>
                          <a:pt x="565" y="118"/>
                        </a:lnTo>
                        <a:lnTo>
                          <a:pt x="560" y="123"/>
                        </a:lnTo>
                        <a:lnTo>
                          <a:pt x="559" y="125"/>
                        </a:lnTo>
                        <a:close/>
                      </a:path>
                    </a:pathLst>
                  </a:custGeom>
                  <a:solidFill>
                    <a:srgbClr val="FFA3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4" name="Google Shape;2234;p9"/>
                  <p:cNvSpPr/>
                  <p:nvPr/>
                </p:nvSpPr>
                <p:spPr>
                  <a:xfrm>
                    <a:off x="421" y="3696"/>
                    <a:ext cx="372" cy="182"/>
                  </a:xfrm>
                  <a:custGeom>
                    <a:rect b="b" l="l" r="r" t="t"/>
                    <a:pathLst>
                      <a:path extrusionOk="0" h="365" w="745">
                        <a:moveTo>
                          <a:pt x="690" y="1"/>
                        </a:moveTo>
                        <a:lnTo>
                          <a:pt x="689" y="6"/>
                        </a:lnTo>
                        <a:lnTo>
                          <a:pt x="687" y="18"/>
                        </a:lnTo>
                        <a:lnTo>
                          <a:pt x="682" y="38"/>
                        </a:lnTo>
                        <a:lnTo>
                          <a:pt x="676" y="62"/>
                        </a:lnTo>
                        <a:lnTo>
                          <a:pt x="668" y="90"/>
                        </a:lnTo>
                        <a:lnTo>
                          <a:pt x="659" y="117"/>
                        </a:lnTo>
                        <a:lnTo>
                          <a:pt x="649" y="145"/>
                        </a:lnTo>
                        <a:lnTo>
                          <a:pt x="637" y="169"/>
                        </a:lnTo>
                        <a:lnTo>
                          <a:pt x="618" y="168"/>
                        </a:lnTo>
                        <a:lnTo>
                          <a:pt x="599" y="168"/>
                        </a:lnTo>
                        <a:lnTo>
                          <a:pt x="581" y="168"/>
                        </a:lnTo>
                        <a:lnTo>
                          <a:pt x="565" y="171"/>
                        </a:lnTo>
                        <a:lnTo>
                          <a:pt x="548" y="176"/>
                        </a:lnTo>
                        <a:lnTo>
                          <a:pt x="535" y="185"/>
                        </a:lnTo>
                        <a:lnTo>
                          <a:pt x="524" y="198"/>
                        </a:lnTo>
                        <a:lnTo>
                          <a:pt x="515" y="215"/>
                        </a:lnTo>
                        <a:lnTo>
                          <a:pt x="497" y="214"/>
                        </a:lnTo>
                        <a:lnTo>
                          <a:pt x="471" y="212"/>
                        </a:lnTo>
                        <a:lnTo>
                          <a:pt x="440" y="209"/>
                        </a:lnTo>
                        <a:lnTo>
                          <a:pt x="403" y="207"/>
                        </a:lnTo>
                        <a:lnTo>
                          <a:pt x="363" y="205"/>
                        </a:lnTo>
                        <a:lnTo>
                          <a:pt x="319" y="201"/>
                        </a:lnTo>
                        <a:lnTo>
                          <a:pt x="274" y="199"/>
                        </a:lnTo>
                        <a:lnTo>
                          <a:pt x="229" y="196"/>
                        </a:lnTo>
                        <a:lnTo>
                          <a:pt x="186" y="193"/>
                        </a:lnTo>
                        <a:lnTo>
                          <a:pt x="143" y="191"/>
                        </a:lnTo>
                        <a:lnTo>
                          <a:pt x="105" y="189"/>
                        </a:lnTo>
                        <a:lnTo>
                          <a:pt x="71" y="186"/>
                        </a:lnTo>
                        <a:lnTo>
                          <a:pt x="42" y="184"/>
                        </a:lnTo>
                        <a:lnTo>
                          <a:pt x="20" y="183"/>
                        </a:lnTo>
                        <a:lnTo>
                          <a:pt x="5" y="182"/>
                        </a:lnTo>
                        <a:lnTo>
                          <a:pt x="0" y="182"/>
                        </a:lnTo>
                        <a:lnTo>
                          <a:pt x="39" y="335"/>
                        </a:lnTo>
                        <a:lnTo>
                          <a:pt x="111" y="315"/>
                        </a:lnTo>
                        <a:lnTo>
                          <a:pt x="119" y="320"/>
                        </a:lnTo>
                        <a:lnTo>
                          <a:pt x="132" y="326"/>
                        </a:lnTo>
                        <a:lnTo>
                          <a:pt x="148" y="331"/>
                        </a:lnTo>
                        <a:lnTo>
                          <a:pt x="167" y="338"/>
                        </a:lnTo>
                        <a:lnTo>
                          <a:pt x="191" y="345"/>
                        </a:lnTo>
                        <a:lnTo>
                          <a:pt x="218" y="352"/>
                        </a:lnTo>
                        <a:lnTo>
                          <a:pt x="247" y="358"/>
                        </a:lnTo>
                        <a:lnTo>
                          <a:pt x="278" y="361"/>
                        </a:lnTo>
                        <a:lnTo>
                          <a:pt x="310" y="364"/>
                        </a:lnTo>
                        <a:lnTo>
                          <a:pt x="345" y="365"/>
                        </a:lnTo>
                        <a:lnTo>
                          <a:pt x="380" y="361"/>
                        </a:lnTo>
                        <a:lnTo>
                          <a:pt x="417" y="357"/>
                        </a:lnTo>
                        <a:lnTo>
                          <a:pt x="454" y="348"/>
                        </a:lnTo>
                        <a:lnTo>
                          <a:pt x="491" y="335"/>
                        </a:lnTo>
                        <a:lnTo>
                          <a:pt x="528" y="318"/>
                        </a:lnTo>
                        <a:lnTo>
                          <a:pt x="563" y="296"/>
                        </a:lnTo>
                        <a:lnTo>
                          <a:pt x="582" y="284"/>
                        </a:lnTo>
                        <a:lnTo>
                          <a:pt x="597" y="276"/>
                        </a:lnTo>
                        <a:lnTo>
                          <a:pt x="610" y="273"/>
                        </a:lnTo>
                        <a:lnTo>
                          <a:pt x="621" y="272"/>
                        </a:lnTo>
                        <a:lnTo>
                          <a:pt x="631" y="274"/>
                        </a:lnTo>
                        <a:lnTo>
                          <a:pt x="641" y="279"/>
                        </a:lnTo>
                        <a:lnTo>
                          <a:pt x="650" y="287"/>
                        </a:lnTo>
                        <a:lnTo>
                          <a:pt x="658" y="296"/>
                        </a:lnTo>
                        <a:lnTo>
                          <a:pt x="674" y="317"/>
                        </a:lnTo>
                        <a:lnTo>
                          <a:pt x="689" y="305"/>
                        </a:lnTo>
                        <a:lnTo>
                          <a:pt x="704" y="270"/>
                        </a:lnTo>
                        <a:lnTo>
                          <a:pt x="717" y="221"/>
                        </a:lnTo>
                        <a:lnTo>
                          <a:pt x="727" y="166"/>
                        </a:lnTo>
                        <a:lnTo>
                          <a:pt x="735" y="116"/>
                        </a:lnTo>
                        <a:lnTo>
                          <a:pt x="740" y="78"/>
                        </a:lnTo>
                        <a:lnTo>
                          <a:pt x="742" y="64"/>
                        </a:lnTo>
                        <a:lnTo>
                          <a:pt x="743" y="62"/>
                        </a:lnTo>
                        <a:lnTo>
                          <a:pt x="744" y="57"/>
                        </a:lnTo>
                        <a:lnTo>
                          <a:pt x="745" y="51"/>
                        </a:lnTo>
                        <a:lnTo>
                          <a:pt x="745" y="41"/>
                        </a:lnTo>
                        <a:lnTo>
                          <a:pt x="744" y="31"/>
                        </a:lnTo>
                        <a:lnTo>
                          <a:pt x="740" y="21"/>
                        </a:lnTo>
                        <a:lnTo>
                          <a:pt x="732" y="11"/>
                        </a:lnTo>
                        <a:lnTo>
                          <a:pt x="719" y="3"/>
                        </a:lnTo>
                        <a:lnTo>
                          <a:pt x="711" y="1"/>
                        </a:lnTo>
                        <a:lnTo>
                          <a:pt x="702" y="0"/>
                        </a:lnTo>
                        <a:lnTo>
                          <a:pt x="694" y="1"/>
                        </a:lnTo>
                        <a:lnTo>
                          <a:pt x="690" y="1"/>
                        </a:lnTo>
                        <a:close/>
                      </a:path>
                    </a:pathLst>
                  </a:custGeom>
                  <a:solidFill>
                    <a:srgbClr val="DB49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5" name="Google Shape;2235;p9"/>
                  <p:cNvSpPr/>
                  <p:nvPr/>
                </p:nvSpPr>
                <p:spPr>
                  <a:xfrm>
                    <a:off x="507" y="3646"/>
                    <a:ext cx="181" cy="96"/>
                  </a:xfrm>
                  <a:custGeom>
                    <a:rect b="b" l="l" r="r" t="t"/>
                    <a:pathLst>
                      <a:path extrusionOk="0" h="191" w="362">
                        <a:moveTo>
                          <a:pt x="13" y="72"/>
                        </a:moveTo>
                        <a:lnTo>
                          <a:pt x="1" y="98"/>
                        </a:lnTo>
                        <a:lnTo>
                          <a:pt x="0" y="118"/>
                        </a:lnTo>
                        <a:lnTo>
                          <a:pt x="6" y="135"/>
                        </a:lnTo>
                        <a:lnTo>
                          <a:pt x="20" y="146"/>
                        </a:lnTo>
                        <a:lnTo>
                          <a:pt x="38" y="156"/>
                        </a:lnTo>
                        <a:lnTo>
                          <a:pt x="59" y="165"/>
                        </a:lnTo>
                        <a:lnTo>
                          <a:pt x="82" y="173"/>
                        </a:lnTo>
                        <a:lnTo>
                          <a:pt x="105" y="180"/>
                        </a:lnTo>
                        <a:lnTo>
                          <a:pt x="118" y="183"/>
                        </a:lnTo>
                        <a:lnTo>
                          <a:pt x="132" y="185"/>
                        </a:lnTo>
                        <a:lnTo>
                          <a:pt x="150" y="188"/>
                        </a:lnTo>
                        <a:lnTo>
                          <a:pt x="167" y="190"/>
                        </a:lnTo>
                        <a:lnTo>
                          <a:pt x="187" y="190"/>
                        </a:lnTo>
                        <a:lnTo>
                          <a:pt x="206" y="191"/>
                        </a:lnTo>
                        <a:lnTo>
                          <a:pt x="226" y="190"/>
                        </a:lnTo>
                        <a:lnTo>
                          <a:pt x="245" y="189"/>
                        </a:lnTo>
                        <a:lnTo>
                          <a:pt x="265" y="188"/>
                        </a:lnTo>
                        <a:lnTo>
                          <a:pt x="283" y="185"/>
                        </a:lnTo>
                        <a:lnTo>
                          <a:pt x="301" y="182"/>
                        </a:lnTo>
                        <a:lnTo>
                          <a:pt x="316" y="177"/>
                        </a:lnTo>
                        <a:lnTo>
                          <a:pt x="329" y="173"/>
                        </a:lnTo>
                        <a:lnTo>
                          <a:pt x="341" y="167"/>
                        </a:lnTo>
                        <a:lnTo>
                          <a:pt x="349" y="160"/>
                        </a:lnTo>
                        <a:lnTo>
                          <a:pt x="355" y="153"/>
                        </a:lnTo>
                        <a:lnTo>
                          <a:pt x="361" y="136"/>
                        </a:lnTo>
                        <a:lnTo>
                          <a:pt x="362" y="116"/>
                        </a:lnTo>
                        <a:lnTo>
                          <a:pt x="359" y="95"/>
                        </a:lnTo>
                        <a:lnTo>
                          <a:pt x="351" y="75"/>
                        </a:lnTo>
                        <a:lnTo>
                          <a:pt x="337" y="55"/>
                        </a:lnTo>
                        <a:lnTo>
                          <a:pt x="318" y="38"/>
                        </a:lnTo>
                        <a:lnTo>
                          <a:pt x="293" y="23"/>
                        </a:lnTo>
                        <a:lnTo>
                          <a:pt x="260" y="14"/>
                        </a:lnTo>
                        <a:lnTo>
                          <a:pt x="249" y="11"/>
                        </a:lnTo>
                        <a:lnTo>
                          <a:pt x="235" y="9"/>
                        </a:lnTo>
                        <a:lnTo>
                          <a:pt x="221" y="6"/>
                        </a:lnTo>
                        <a:lnTo>
                          <a:pt x="205" y="3"/>
                        </a:lnTo>
                        <a:lnTo>
                          <a:pt x="189" y="1"/>
                        </a:lnTo>
                        <a:lnTo>
                          <a:pt x="173" y="0"/>
                        </a:lnTo>
                        <a:lnTo>
                          <a:pt x="154" y="0"/>
                        </a:lnTo>
                        <a:lnTo>
                          <a:pt x="137" y="0"/>
                        </a:lnTo>
                        <a:lnTo>
                          <a:pt x="120" y="2"/>
                        </a:lnTo>
                        <a:lnTo>
                          <a:pt x="103" y="6"/>
                        </a:lnTo>
                        <a:lnTo>
                          <a:pt x="85" y="10"/>
                        </a:lnTo>
                        <a:lnTo>
                          <a:pt x="69" y="18"/>
                        </a:lnTo>
                        <a:lnTo>
                          <a:pt x="53" y="28"/>
                        </a:lnTo>
                        <a:lnTo>
                          <a:pt x="38" y="40"/>
                        </a:lnTo>
                        <a:lnTo>
                          <a:pt x="25" y="54"/>
                        </a:lnTo>
                        <a:lnTo>
                          <a:pt x="13" y="72"/>
                        </a:lnTo>
                        <a:close/>
                      </a:path>
                    </a:pathLst>
                  </a:custGeom>
                  <a:solidFill>
                    <a:srgbClr val="DB49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6" name="Google Shape;2236;p9"/>
                  <p:cNvSpPr/>
                  <p:nvPr/>
                </p:nvSpPr>
                <p:spPr>
                  <a:xfrm>
                    <a:off x="428" y="3872"/>
                    <a:ext cx="71" cy="62"/>
                  </a:xfrm>
                  <a:custGeom>
                    <a:rect b="b" l="l" r="r" t="t"/>
                    <a:pathLst>
                      <a:path extrusionOk="0" h="125" w="143">
                        <a:moveTo>
                          <a:pt x="7" y="29"/>
                        </a:moveTo>
                        <a:lnTo>
                          <a:pt x="2" y="36"/>
                        </a:lnTo>
                        <a:lnTo>
                          <a:pt x="0" y="47"/>
                        </a:lnTo>
                        <a:lnTo>
                          <a:pt x="0" y="60"/>
                        </a:lnTo>
                        <a:lnTo>
                          <a:pt x="4" y="75"/>
                        </a:lnTo>
                        <a:lnTo>
                          <a:pt x="9" y="90"/>
                        </a:lnTo>
                        <a:lnTo>
                          <a:pt x="17" y="103"/>
                        </a:lnTo>
                        <a:lnTo>
                          <a:pt x="29" y="113"/>
                        </a:lnTo>
                        <a:lnTo>
                          <a:pt x="43" y="119"/>
                        </a:lnTo>
                        <a:lnTo>
                          <a:pt x="58" y="122"/>
                        </a:lnTo>
                        <a:lnTo>
                          <a:pt x="73" y="123"/>
                        </a:lnTo>
                        <a:lnTo>
                          <a:pt x="88" y="125"/>
                        </a:lnTo>
                        <a:lnTo>
                          <a:pt x="101" y="123"/>
                        </a:lnTo>
                        <a:lnTo>
                          <a:pt x="114" y="120"/>
                        </a:lnTo>
                        <a:lnTo>
                          <a:pt x="124" y="115"/>
                        </a:lnTo>
                        <a:lnTo>
                          <a:pt x="133" y="108"/>
                        </a:lnTo>
                        <a:lnTo>
                          <a:pt x="138" y="98"/>
                        </a:lnTo>
                        <a:lnTo>
                          <a:pt x="143" y="76"/>
                        </a:lnTo>
                        <a:lnTo>
                          <a:pt x="141" y="53"/>
                        </a:lnTo>
                        <a:lnTo>
                          <a:pt x="130" y="32"/>
                        </a:lnTo>
                        <a:lnTo>
                          <a:pt x="115" y="15"/>
                        </a:lnTo>
                        <a:lnTo>
                          <a:pt x="95" y="4"/>
                        </a:lnTo>
                        <a:lnTo>
                          <a:pt x="69" y="0"/>
                        </a:lnTo>
                        <a:lnTo>
                          <a:pt x="39" y="8"/>
                        </a:lnTo>
                        <a:lnTo>
                          <a:pt x="7"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7" name="Google Shape;2237;p9"/>
                  <p:cNvSpPr/>
                  <p:nvPr/>
                </p:nvSpPr>
                <p:spPr>
                  <a:xfrm>
                    <a:off x="684" y="3868"/>
                    <a:ext cx="72" cy="62"/>
                  </a:xfrm>
                  <a:custGeom>
                    <a:rect b="b" l="l" r="r" t="t"/>
                    <a:pathLst>
                      <a:path extrusionOk="0" h="124" w="143">
                        <a:moveTo>
                          <a:pt x="6" y="29"/>
                        </a:moveTo>
                        <a:lnTo>
                          <a:pt x="1" y="37"/>
                        </a:lnTo>
                        <a:lnTo>
                          <a:pt x="0" y="47"/>
                        </a:lnTo>
                        <a:lnTo>
                          <a:pt x="0" y="61"/>
                        </a:lnTo>
                        <a:lnTo>
                          <a:pt x="3" y="76"/>
                        </a:lnTo>
                        <a:lnTo>
                          <a:pt x="9" y="90"/>
                        </a:lnTo>
                        <a:lnTo>
                          <a:pt x="17" y="104"/>
                        </a:lnTo>
                        <a:lnTo>
                          <a:pt x="29" y="113"/>
                        </a:lnTo>
                        <a:lnTo>
                          <a:pt x="42" y="119"/>
                        </a:lnTo>
                        <a:lnTo>
                          <a:pt x="57" y="122"/>
                        </a:lnTo>
                        <a:lnTo>
                          <a:pt x="72" y="123"/>
                        </a:lnTo>
                        <a:lnTo>
                          <a:pt x="87" y="124"/>
                        </a:lnTo>
                        <a:lnTo>
                          <a:pt x="101" y="123"/>
                        </a:lnTo>
                        <a:lnTo>
                          <a:pt x="114" y="120"/>
                        </a:lnTo>
                        <a:lnTo>
                          <a:pt x="124" y="115"/>
                        </a:lnTo>
                        <a:lnTo>
                          <a:pt x="132" y="108"/>
                        </a:lnTo>
                        <a:lnTo>
                          <a:pt x="138" y="98"/>
                        </a:lnTo>
                        <a:lnTo>
                          <a:pt x="143" y="76"/>
                        </a:lnTo>
                        <a:lnTo>
                          <a:pt x="139" y="53"/>
                        </a:lnTo>
                        <a:lnTo>
                          <a:pt x="130" y="32"/>
                        </a:lnTo>
                        <a:lnTo>
                          <a:pt x="114" y="15"/>
                        </a:lnTo>
                        <a:lnTo>
                          <a:pt x="93" y="3"/>
                        </a:lnTo>
                        <a:lnTo>
                          <a:pt x="68" y="0"/>
                        </a:lnTo>
                        <a:lnTo>
                          <a:pt x="38" y="8"/>
                        </a:lnTo>
                        <a:lnTo>
                          <a:pt x="6"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8" name="Google Shape;2238;p9"/>
                  <p:cNvSpPr/>
                  <p:nvPr/>
                </p:nvSpPr>
                <p:spPr>
                  <a:xfrm>
                    <a:off x="508" y="3653"/>
                    <a:ext cx="195" cy="119"/>
                  </a:xfrm>
                  <a:custGeom>
                    <a:rect b="b" l="l" r="r" t="t"/>
                    <a:pathLst>
                      <a:path extrusionOk="0" h="238" w="391">
                        <a:moveTo>
                          <a:pt x="120" y="3"/>
                        </a:moveTo>
                        <a:lnTo>
                          <a:pt x="96" y="9"/>
                        </a:lnTo>
                        <a:lnTo>
                          <a:pt x="72" y="19"/>
                        </a:lnTo>
                        <a:lnTo>
                          <a:pt x="50" y="34"/>
                        </a:lnTo>
                        <a:lnTo>
                          <a:pt x="30" y="53"/>
                        </a:lnTo>
                        <a:lnTo>
                          <a:pt x="15" y="74"/>
                        </a:lnTo>
                        <a:lnTo>
                          <a:pt x="4" y="97"/>
                        </a:lnTo>
                        <a:lnTo>
                          <a:pt x="0" y="123"/>
                        </a:lnTo>
                        <a:lnTo>
                          <a:pt x="4" y="149"/>
                        </a:lnTo>
                        <a:lnTo>
                          <a:pt x="12" y="165"/>
                        </a:lnTo>
                        <a:lnTo>
                          <a:pt x="21" y="180"/>
                        </a:lnTo>
                        <a:lnTo>
                          <a:pt x="34" y="192"/>
                        </a:lnTo>
                        <a:lnTo>
                          <a:pt x="49" y="202"/>
                        </a:lnTo>
                        <a:lnTo>
                          <a:pt x="64" y="211"/>
                        </a:lnTo>
                        <a:lnTo>
                          <a:pt x="81" y="218"/>
                        </a:lnTo>
                        <a:lnTo>
                          <a:pt x="97" y="224"/>
                        </a:lnTo>
                        <a:lnTo>
                          <a:pt x="114" y="229"/>
                        </a:lnTo>
                        <a:lnTo>
                          <a:pt x="133" y="232"/>
                        </a:lnTo>
                        <a:lnTo>
                          <a:pt x="151" y="236"/>
                        </a:lnTo>
                        <a:lnTo>
                          <a:pt x="171" y="237"/>
                        </a:lnTo>
                        <a:lnTo>
                          <a:pt x="192" y="238"/>
                        </a:lnTo>
                        <a:lnTo>
                          <a:pt x="212" y="238"/>
                        </a:lnTo>
                        <a:lnTo>
                          <a:pt x="233" y="237"/>
                        </a:lnTo>
                        <a:lnTo>
                          <a:pt x="254" y="236"/>
                        </a:lnTo>
                        <a:lnTo>
                          <a:pt x="274" y="233"/>
                        </a:lnTo>
                        <a:lnTo>
                          <a:pt x="293" y="230"/>
                        </a:lnTo>
                        <a:lnTo>
                          <a:pt x="311" y="225"/>
                        </a:lnTo>
                        <a:lnTo>
                          <a:pt x="329" y="221"/>
                        </a:lnTo>
                        <a:lnTo>
                          <a:pt x="344" y="215"/>
                        </a:lnTo>
                        <a:lnTo>
                          <a:pt x="357" y="208"/>
                        </a:lnTo>
                        <a:lnTo>
                          <a:pt x="368" y="201"/>
                        </a:lnTo>
                        <a:lnTo>
                          <a:pt x="377" y="193"/>
                        </a:lnTo>
                        <a:lnTo>
                          <a:pt x="383" y="184"/>
                        </a:lnTo>
                        <a:lnTo>
                          <a:pt x="390" y="167"/>
                        </a:lnTo>
                        <a:lnTo>
                          <a:pt x="391" y="152"/>
                        </a:lnTo>
                        <a:lnTo>
                          <a:pt x="390" y="140"/>
                        </a:lnTo>
                        <a:lnTo>
                          <a:pt x="388" y="135"/>
                        </a:lnTo>
                        <a:lnTo>
                          <a:pt x="385" y="130"/>
                        </a:lnTo>
                        <a:lnTo>
                          <a:pt x="380" y="123"/>
                        </a:lnTo>
                        <a:lnTo>
                          <a:pt x="375" y="116"/>
                        </a:lnTo>
                        <a:lnTo>
                          <a:pt x="369" y="110"/>
                        </a:lnTo>
                        <a:lnTo>
                          <a:pt x="362" y="105"/>
                        </a:lnTo>
                        <a:lnTo>
                          <a:pt x="355" y="101"/>
                        </a:lnTo>
                        <a:lnTo>
                          <a:pt x="347" y="97"/>
                        </a:lnTo>
                        <a:lnTo>
                          <a:pt x="339" y="96"/>
                        </a:lnTo>
                        <a:lnTo>
                          <a:pt x="333" y="96"/>
                        </a:lnTo>
                        <a:lnTo>
                          <a:pt x="327" y="99"/>
                        </a:lnTo>
                        <a:lnTo>
                          <a:pt x="323" y="102"/>
                        </a:lnTo>
                        <a:lnTo>
                          <a:pt x="319" y="108"/>
                        </a:lnTo>
                        <a:lnTo>
                          <a:pt x="319" y="114"/>
                        </a:lnTo>
                        <a:lnTo>
                          <a:pt x="322" y="119"/>
                        </a:lnTo>
                        <a:lnTo>
                          <a:pt x="326" y="124"/>
                        </a:lnTo>
                        <a:lnTo>
                          <a:pt x="332" y="127"/>
                        </a:lnTo>
                        <a:lnTo>
                          <a:pt x="339" y="130"/>
                        </a:lnTo>
                        <a:lnTo>
                          <a:pt x="347" y="134"/>
                        </a:lnTo>
                        <a:lnTo>
                          <a:pt x="354" y="142"/>
                        </a:lnTo>
                        <a:lnTo>
                          <a:pt x="354" y="160"/>
                        </a:lnTo>
                        <a:lnTo>
                          <a:pt x="348" y="169"/>
                        </a:lnTo>
                        <a:lnTo>
                          <a:pt x="339" y="177"/>
                        </a:lnTo>
                        <a:lnTo>
                          <a:pt x="326" y="184"/>
                        </a:lnTo>
                        <a:lnTo>
                          <a:pt x="309" y="190"/>
                        </a:lnTo>
                        <a:lnTo>
                          <a:pt x="291" y="195"/>
                        </a:lnTo>
                        <a:lnTo>
                          <a:pt x="269" y="199"/>
                        </a:lnTo>
                        <a:lnTo>
                          <a:pt x="246" y="200"/>
                        </a:lnTo>
                        <a:lnTo>
                          <a:pt x="221" y="201"/>
                        </a:lnTo>
                        <a:lnTo>
                          <a:pt x="196" y="200"/>
                        </a:lnTo>
                        <a:lnTo>
                          <a:pt x="171" y="198"/>
                        </a:lnTo>
                        <a:lnTo>
                          <a:pt x="145" y="193"/>
                        </a:lnTo>
                        <a:lnTo>
                          <a:pt x="121" y="187"/>
                        </a:lnTo>
                        <a:lnTo>
                          <a:pt x="98" y="179"/>
                        </a:lnTo>
                        <a:lnTo>
                          <a:pt x="77" y="169"/>
                        </a:lnTo>
                        <a:lnTo>
                          <a:pt x="58" y="157"/>
                        </a:lnTo>
                        <a:lnTo>
                          <a:pt x="42" y="142"/>
                        </a:lnTo>
                        <a:lnTo>
                          <a:pt x="36" y="127"/>
                        </a:lnTo>
                        <a:lnTo>
                          <a:pt x="38" y="109"/>
                        </a:lnTo>
                        <a:lnTo>
                          <a:pt x="45" y="91"/>
                        </a:lnTo>
                        <a:lnTo>
                          <a:pt x="56" y="78"/>
                        </a:lnTo>
                        <a:lnTo>
                          <a:pt x="72" y="67"/>
                        </a:lnTo>
                        <a:lnTo>
                          <a:pt x="90" y="58"/>
                        </a:lnTo>
                        <a:lnTo>
                          <a:pt x="109" y="51"/>
                        </a:lnTo>
                        <a:lnTo>
                          <a:pt x="128" y="47"/>
                        </a:lnTo>
                        <a:lnTo>
                          <a:pt x="149" y="43"/>
                        </a:lnTo>
                        <a:lnTo>
                          <a:pt x="170" y="41"/>
                        </a:lnTo>
                        <a:lnTo>
                          <a:pt x="190" y="40"/>
                        </a:lnTo>
                        <a:lnTo>
                          <a:pt x="212" y="39"/>
                        </a:lnTo>
                        <a:lnTo>
                          <a:pt x="232" y="40"/>
                        </a:lnTo>
                        <a:lnTo>
                          <a:pt x="253" y="41"/>
                        </a:lnTo>
                        <a:lnTo>
                          <a:pt x="271" y="42"/>
                        </a:lnTo>
                        <a:lnTo>
                          <a:pt x="289" y="43"/>
                        </a:lnTo>
                        <a:lnTo>
                          <a:pt x="306" y="46"/>
                        </a:lnTo>
                        <a:lnTo>
                          <a:pt x="321" y="48"/>
                        </a:lnTo>
                        <a:lnTo>
                          <a:pt x="333" y="49"/>
                        </a:lnTo>
                        <a:lnTo>
                          <a:pt x="344" y="50"/>
                        </a:lnTo>
                        <a:lnTo>
                          <a:pt x="341" y="41"/>
                        </a:lnTo>
                        <a:lnTo>
                          <a:pt x="335" y="34"/>
                        </a:lnTo>
                        <a:lnTo>
                          <a:pt x="326" y="27"/>
                        </a:lnTo>
                        <a:lnTo>
                          <a:pt x="316" y="20"/>
                        </a:lnTo>
                        <a:lnTo>
                          <a:pt x="303" y="16"/>
                        </a:lnTo>
                        <a:lnTo>
                          <a:pt x="289" y="11"/>
                        </a:lnTo>
                        <a:lnTo>
                          <a:pt x="273" y="8"/>
                        </a:lnTo>
                        <a:lnTo>
                          <a:pt x="256" y="4"/>
                        </a:lnTo>
                        <a:lnTo>
                          <a:pt x="239" y="2"/>
                        </a:lnTo>
                        <a:lnTo>
                          <a:pt x="220" y="1"/>
                        </a:lnTo>
                        <a:lnTo>
                          <a:pt x="202" y="0"/>
                        </a:lnTo>
                        <a:lnTo>
                          <a:pt x="183" y="0"/>
                        </a:lnTo>
                        <a:lnTo>
                          <a:pt x="166" y="0"/>
                        </a:lnTo>
                        <a:lnTo>
                          <a:pt x="150" y="1"/>
                        </a:lnTo>
                        <a:lnTo>
                          <a:pt x="134" y="2"/>
                        </a:lnTo>
                        <a:lnTo>
                          <a:pt x="120"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9" name="Google Shape;2239;p9"/>
                  <p:cNvSpPr/>
                  <p:nvPr/>
                </p:nvSpPr>
                <p:spPr>
                  <a:xfrm>
                    <a:off x="419" y="3690"/>
                    <a:ext cx="371" cy="144"/>
                  </a:xfrm>
                  <a:custGeom>
                    <a:rect b="b" l="l" r="r" t="t"/>
                    <a:pathLst>
                      <a:path extrusionOk="0" h="288" w="742">
                        <a:moveTo>
                          <a:pt x="692" y="14"/>
                        </a:moveTo>
                        <a:lnTo>
                          <a:pt x="694" y="12"/>
                        </a:lnTo>
                        <a:lnTo>
                          <a:pt x="698" y="8"/>
                        </a:lnTo>
                        <a:lnTo>
                          <a:pt x="704" y="6"/>
                        </a:lnTo>
                        <a:lnTo>
                          <a:pt x="709" y="4"/>
                        </a:lnTo>
                        <a:lnTo>
                          <a:pt x="716" y="3"/>
                        </a:lnTo>
                        <a:lnTo>
                          <a:pt x="723" y="1"/>
                        </a:lnTo>
                        <a:lnTo>
                          <a:pt x="729" y="0"/>
                        </a:lnTo>
                        <a:lnTo>
                          <a:pt x="732" y="0"/>
                        </a:lnTo>
                        <a:lnTo>
                          <a:pt x="737" y="3"/>
                        </a:lnTo>
                        <a:lnTo>
                          <a:pt x="741" y="6"/>
                        </a:lnTo>
                        <a:lnTo>
                          <a:pt x="742" y="12"/>
                        </a:lnTo>
                        <a:lnTo>
                          <a:pt x="742" y="16"/>
                        </a:lnTo>
                        <a:lnTo>
                          <a:pt x="734" y="46"/>
                        </a:lnTo>
                        <a:lnTo>
                          <a:pt x="724" y="82"/>
                        </a:lnTo>
                        <a:lnTo>
                          <a:pt x="715" y="119"/>
                        </a:lnTo>
                        <a:lnTo>
                          <a:pt x="706" y="156"/>
                        </a:lnTo>
                        <a:lnTo>
                          <a:pt x="697" y="189"/>
                        </a:lnTo>
                        <a:lnTo>
                          <a:pt x="690" y="217"/>
                        </a:lnTo>
                        <a:lnTo>
                          <a:pt x="685" y="235"/>
                        </a:lnTo>
                        <a:lnTo>
                          <a:pt x="684" y="242"/>
                        </a:lnTo>
                        <a:lnTo>
                          <a:pt x="670" y="255"/>
                        </a:lnTo>
                        <a:lnTo>
                          <a:pt x="660" y="254"/>
                        </a:lnTo>
                        <a:lnTo>
                          <a:pt x="654" y="247"/>
                        </a:lnTo>
                        <a:lnTo>
                          <a:pt x="652" y="243"/>
                        </a:lnTo>
                        <a:lnTo>
                          <a:pt x="639" y="239"/>
                        </a:lnTo>
                        <a:lnTo>
                          <a:pt x="625" y="235"/>
                        </a:lnTo>
                        <a:lnTo>
                          <a:pt x="612" y="233"/>
                        </a:lnTo>
                        <a:lnTo>
                          <a:pt x="597" y="232"/>
                        </a:lnTo>
                        <a:lnTo>
                          <a:pt x="583" y="233"/>
                        </a:lnTo>
                        <a:lnTo>
                          <a:pt x="570" y="236"/>
                        </a:lnTo>
                        <a:lnTo>
                          <a:pt x="560" y="242"/>
                        </a:lnTo>
                        <a:lnTo>
                          <a:pt x="550" y="252"/>
                        </a:lnTo>
                        <a:lnTo>
                          <a:pt x="544" y="262"/>
                        </a:lnTo>
                        <a:lnTo>
                          <a:pt x="536" y="267"/>
                        </a:lnTo>
                        <a:lnTo>
                          <a:pt x="529" y="271"/>
                        </a:lnTo>
                        <a:lnTo>
                          <a:pt x="522" y="272"/>
                        </a:lnTo>
                        <a:lnTo>
                          <a:pt x="516" y="271"/>
                        </a:lnTo>
                        <a:lnTo>
                          <a:pt x="511" y="270"/>
                        </a:lnTo>
                        <a:lnTo>
                          <a:pt x="509" y="269"/>
                        </a:lnTo>
                        <a:lnTo>
                          <a:pt x="508" y="267"/>
                        </a:lnTo>
                        <a:lnTo>
                          <a:pt x="476" y="275"/>
                        </a:lnTo>
                        <a:lnTo>
                          <a:pt x="445" y="281"/>
                        </a:lnTo>
                        <a:lnTo>
                          <a:pt x="415" y="286"/>
                        </a:lnTo>
                        <a:lnTo>
                          <a:pt x="386" y="287"/>
                        </a:lnTo>
                        <a:lnTo>
                          <a:pt x="357" y="288"/>
                        </a:lnTo>
                        <a:lnTo>
                          <a:pt x="329" y="287"/>
                        </a:lnTo>
                        <a:lnTo>
                          <a:pt x="303" y="283"/>
                        </a:lnTo>
                        <a:lnTo>
                          <a:pt x="275" y="280"/>
                        </a:lnTo>
                        <a:lnTo>
                          <a:pt x="249" y="277"/>
                        </a:lnTo>
                        <a:lnTo>
                          <a:pt x="222" y="272"/>
                        </a:lnTo>
                        <a:lnTo>
                          <a:pt x="196" y="266"/>
                        </a:lnTo>
                        <a:lnTo>
                          <a:pt x="169" y="260"/>
                        </a:lnTo>
                        <a:lnTo>
                          <a:pt x="143" y="256"/>
                        </a:lnTo>
                        <a:lnTo>
                          <a:pt x="115" y="250"/>
                        </a:lnTo>
                        <a:lnTo>
                          <a:pt x="87" y="245"/>
                        </a:lnTo>
                        <a:lnTo>
                          <a:pt x="60" y="242"/>
                        </a:lnTo>
                        <a:lnTo>
                          <a:pt x="53" y="241"/>
                        </a:lnTo>
                        <a:lnTo>
                          <a:pt x="45" y="241"/>
                        </a:lnTo>
                        <a:lnTo>
                          <a:pt x="36" y="241"/>
                        </a:lnTo>
                        <a:lnTo>
                          <a:pt x="28" y="240"/>
                        </a:lnTo>
                        <a:lnTo>
                          <a:pt x="20" y="239"/>
                        </a:lnTo>
                        <a:lnTo>
                          <a:pt x="11" y="235"/>
                        </a:lnTo>
                        <a:lnTo>
                          <a:pt x="5" y="231"/>
                        </a:lnTo>
                        <a:lnTo>
                          <a:pt x="0" y="225"/>
                        </a:lnTo>
                        <a:lnTo>
                          <a:pt x="0" y="220"/>
                        </a:lnTo>
                        <a:lnTo>
                          <a:pt x="1" y="210"/>
                        </a:lnTo>
                        <a:lnTo>
                          <a:pt x="1" y="199"/>
                        </a:lnTo>
                        <a:lnTo>
                          <a:pt x="2" y="195"/>
                        </a:lnTo>
                        <a:lnTo>
                          <a:pt x="7" y="195"/>
                        </a:lnTo>
                        <a:lnTo>
                          <a:pt x="22" y="196"/>
                        </a:lnTo>
                        <a:lnTo>
                          <a:pt x="44" y="197"/>
                        </a:lnTo>
                        <a:lnTo>
                          <a:pt x="73" y="199"/>
                        </a:lnTo>
                        <a:lnTo>
                          <a:pt x="107" y="202"/>
                        </a:lnTo>
                        <a:lnTo>
                          <a:pt x="145" y="204"/>
                        </a:lnTo>
                        <a:lnTo>
                          <a:pt x="188" y="206"/>
                        </a:lnTo>
                        <a:lnTo>
                          <a:pt x="231" y="209"/>
                        </a:lnTo>
                        <a:lnTo>
                          <a:pt x="276" y="212"/>
                        </a:lnTo>
                        <a:lnTo>
                          <a:pt x="321" y="214"/>
                        </a:lnTo>
                        <a:lnTo>
                          <a:pt x="365" y="218"/>
                        </a:lnTo>
                        <a:lnTo>
                          <a:pt x="405" y="220"/>
                        </a:lnTo>
                        <a:lnTo>
                          <a:pt x="442" y="222"/>
                        </a:lnTo>
                        <a:lnTo>
                          <a:pt x="473" y="225"/>
                        </a:lnTo>
                        <a:lnTo>
                          <a:pt x="499" y="227"/>
                        </a:lnTo>
                        <a:lnTo>
                          <a:pt x="517" y="228"/>
                        </a:lnTo>
                        <a:lnTo>
                          <a:pt x="526" y="211"/>
                        </a:lnTo>
                        <a:lnTo>
                          <a:pt x="537" y="198"/>
                        </a:lnTo>
                        <a:lnTo>
                          <a:pt x="550" y="189"/>
                        </a:lnTo>
                        <a:lnTo>
                          <a:pt x="567" y="184"/>
                        </a:lnTo>
                        <a:lnTo>
                          <a:pt x="583" y="181"/>
                        </a:lnTo>
                        <a:lnTo>
                          <a:pt x="601" y="181"/>
                        </a:lnTo>
                        <a:lnTo>
                          <a:pt x="620" y="181"/>
                        </a:lnTo>
                        <a:lnTo>
                          <a:pt x="639" y="182"/>
                        </a:lnTo>
                        <a:lnTo>
                          <a:pt x="651" y="158"/>
                        </a:lnTo>
                        <a:lnTo>
                          <a:pt x="661" y="130"/>
                        </a:lnTo>
                        <a:lnTo>
                          <a:pt x="670" y="103"/>
                        </a:lnTo>
                        <a:lnTo>
                          <a:pt x="678" y="75"/>
                        </a:lnTo>
                        <a:lnTo>
                          <a:pt x="684" y="51"/>
                        </a:lnTo>
                        <a:lnTo>
                          <a:pt x="689" y="31"/>
                        </a:lnTo>
                        <a:lnTo>
                          <a:pt x="691" y="19"/>
                        </a:lnTo>
                        <a:lnTo>
                          <a:pt x="692"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0" name="Google Shape;2240;p9"/>
                  <p:cNvSpPr/>
                  <p:nvPr/>
                </p:nvSpPr>
                <p:spPr>
                  <a:xfrm>
                    <a:off x="662" y="3509"/>
                    <a:ext cx="13" cy="80"/>
                  </a:xfrm>
                  <a:custGeom>
                    <a:rect b="b" l="l" r="r" t="t"/>
                    <a:pathLst>
                      <a:path extrusionOk="0" h="159" w="26">
                        <a:moveTo>
                          <a:pt x="26" y="9"/>
                        </a:moveTo>
                        <a:lnTo>
                          <a:pt x="25" y="6"/>
                        </a:lnTo>
                        <a:lnTo>
                          <a:pt x="24" y="3"/>
                        </a:lnTo>
                        <a:lnTo>
                          <a:pt x="22" y="1"/>
                        </a:lnTo>
                        <a:lnTo>
                          <a:pt x="18" y="0"/>
                        </a:lnTo>
                        <a:lnTo>
                          <a:pt x="15" y="1"/>
                        </a:lnTo>
                        <a:lnTo>
                          <a:pt x="13" y="2"/>
                        </a:lnTo>
                        <a:lnTo>
                          <a:pt x="10" y="6"/>
                        </a:lnTo>
                        <a:lnTo>
                          <a:pt x="9" y="9"/>
                        </a:lnTo>
                        <a:lnTo>
                          <a:pt x="7" y="45"/>
                        </a:lnTo>
                        <a:lnTo>
                          <a:pt x="3" y="80"/>
                        </a:lnTo>
                        <a:lnTo>
                          <a:pt x="0" y="117"/>
                        </a:lnTo>
                        <a:lnTo>
                          <a:pt x="0" y="153"/>
                        </a:lnTo>
                        <a:lnTo>
                          <a:pt x="0" y="155"/>
                        </a:lnTo>
                        <a:lnTo>
                          <a:pt x="1" y="158"/>
                        </a:lnTo>
                        <a:lnTo>
                          <a:pt x="3" y="159"/>
                        </a:lnTo>
                        <a:lnTo>
                          <a:pt x="4" y="159"/>
                        </a:lnTo>
                        <a:lnTo>
                          <a:pt x="7" y="159"/>
                        </a:lnTo>
                        <a:lnTo>
                          <a:pt x="9" y="158"/>
                        </a:lnTo>
                        <a:lnTo>
                          <a:pt x="10" y="155"/>
                        </a:lnTo>
                        <a:lnTo>
                          <a:pt x="10" y="153"/>
                        </a:lnTo>
                        <a:lnTo>
                          <a:pt x="13" y="138"/>
                        </a:lnTo>
                        <a:lnTo>
                          <a:pt x="17" y="100"/>
                        </a:lnTo>
                        <a:lnTo>
                          <a:pt x="23" y="53"/>
                        </a:lnTo>
                        <a:lnTo>
                          <a:pt x="26" y="9"/>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1" name="Google Shape;2241;p9"/>
                  <p:cNvSpPr/>
                  <p:nvPr/>
                </p:nvSpPr>
                <p:spPr>
                  <a:xfrm>
                    <a:off x="700" y="3524"/>
                    <a:ext cx="24" cy="58"/>
                  </a:xfrm>
                  <a:custGeom>
                    <a:rect b="b" l="l" r="r" t="t"/>
                    <a:pathLst>
                      <a:path extrusionOk="0" h="116" w="48">
                        <a:moveTo>
                          <a:pt x="48" y="10"/>
                        </a:moveTo>
                        <a:lnTo>
                          <a:pt x="48" y="8"/>
                        </a:lnTo>
                        <a:lnTo>
                          <a:pt x="48" y="4"/>
                        </a:lnTo>
                        <a:lnTo>
                          <a:pt x="46" y="2"/>
                        </a:lnTo>
                        <a:lnTo>
                          <a:pt x="44" y="0"/>
                        </a:lnTo>
                        <a:lnTo>
                          <a:pt x="40" y="0"/>
                        </a:lnTo>
                        <a:lnTo>
                          <a:pt x="37" y="1"/>
                        </a:lnTo>
                        <a:lnTo>
                          <a:pt x="34" y="2"/>
                        </a:lnTo>
                        <a:lnTo>
                          <a:pt x="33" y="5"/>
                        </a:lnTo>
                        <a:lnTo>
                          <a:pt x="24" y="31"/>
                        </a:lnTo>
                        <a:lnTo>
                          <a:pt x="17" y="56"/>
                        </a:lnTo>
                        <a:lnTo>
                          <a:pt x="9" y="81"/>
                        </a:lnTo>
                        <a:lnTo>
                          <a:pt x="1" y="107"/>
                        </a:lnTo>
                        <a:lnTo>
                          <a:pt x="0" y="109"/>
                        </a:lnTo>
                        <a:lnTo>
                          <a:pt x="0" y="111"/>
                        </a:lnTo>
                        <a:lnTo>
                          <a:pt x="1" y="114"/>
                        </a:lnTo>
                        <a:lnTo>
                          <a:pt x="3" y="115"/>
                        </a:lnTo>
                        <a:lnTo>
                          <a:pt x="6" y="116"/>
                        </a:lnTo>
                        <a:lnTo>
                          <a:pt x="8" y="116"/>
                        </a:lnTo>
                        <a:lnTo>
                          <a:pt x="10" y="115"/>
                        </a:lnTo>
                        <a:lnTo>
                          <a:pt x="11" y="113"/>
                        </a:lnTo>
                        <a:lnTo>
                          <a:pt x="13" y="109"/>
                        </a:lnTo>
                        <a:lnTo>
                          <a:pt x="15" y="101"/>
                        </a:lnTo>
                        <a:lnTo>
                          <a:pt x="19" y="88"/>
                        </a:lnTo>
                        <a:lnTo>
                          <a:pt x="25" y="73"/>
                        </a:lnTo>
                        <a:lnTo>
                          <a:pt x="31" y="57"/>
                        </a:lnTo>
                        <a:lnTo>
                          <a:pt x="37" y="40"/>
                        </a:lnTo>
                        <a:lnTo>
                          <a:pt x="42" y="24"/>
                        </a:lnTo>
                        <a:lnTo>
                          <a:pt x="48" y="10"/>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2" name="Google Shape;2242;p9"/>
                  <p:cNvSpPr/>
                  <p:nvPr/>
                </p:nvSpPr>
                <p:spPr>
                  <a:xfrm>
                    <a:off x="750" y="3550"/>
                    <a:ext cx="61" cy="49"/>
                  </a:xfrm>
                  <a:custGeom>
                    <a:rect b="b" l="l" r="r" t="t"/>
                    <a:pathLst>
                      <a:path extrusionOk="0" h="96" w="122">
                        <a:moveTo>
                          <a:pt x="116" y="20"/>
                        </a:moveTo>
                        <a:lnTo>
                          <a:pt x="120" y="17"/>
                        </a:lnTo>
                        <a:lnTo>
                          <a:pt x="122" y="12"/>
                        </a:lnTo>
                        <a:lnTo>
                          <a:pt x="122" y="9"/>
                        </a:lnTo>
                        <a:lnTo>
                          <a:pt x="120" y="4"/>
                        </a:lnTo>
                        <a:lnTo>
                          <a:pt x="116" y="2"/>
                        </a:lnTo>
                        <a:lnTo>
                          <a:pt x="113" y="0"/>
                        </a:lnTo>
                        <a:lnTo>
                          <a:pt x="108" y="0"/>
                        </a:lnTo>
                        <a:lnTo>
                          <a:pt x="104" y="2"/>
                        </a:lnTo>
                        <a:lnTo>
                          <a:pt x="89" y="13"/>
                        </a:lnTo>
                        <a:lnTo>
                          <a:pt x="70" y="27"/>
                        </a:lnTo>
                        <a:lnTo>
                          <a:pt x="52" y="42"/>
                        </a:lnTo>
                        <a:lnTo>
                          <a:pt x="35" y="56"/>
                        </a:lnTo>
                        <a:lnTo>
                          <a:pt x="20" y="70"/>
                        </a:lnTo>
                        <a:lnTo>
                          <a:pt x="7" y="83"/>
                        </a:lnTo>
                        <a:lnTo>
                          <a:pt x="0" y="91"/>
                        </a:lnTo>
                        <a:lnTo>
                          <a:pt x="0" y="96"/>
                        </a:lnTo>
                        <a:lnTo>
                          <a:pt x="8" y="93"/>
                        </a:lnTo>
                        <a:lnTo>
                          <a:pt x="18" y="85"/>
                        </a:lnTo>
                        <a:lnTo>
                          <a:pt x="33" y="76"/>
                        </a:lnTo>
                        <a:lnTo>
                          <a:pt x="50" y="65"/>
                        </a:lnTo>
                        <a:lnTo>
                          <a:pt x="67" y="53"/>
                        </a:lnTo>
                        <a:lnTo>
                          <a:pt x="84" y="41"/>
                        </a:lnTo>
                        <a:lnTo>
                          <a:pt x="100" y="30"/>
                        </a:lnTo>
                        <a:lnTo>
                          <a:pt x="116" y="20"/>
                        </a:lnTo>
                        <a:close/>
                      </a:path>
                    </a:pathLst>
                  </a:custGeom>
                  <a:solidFill>
                    <a:srgbClr val="B7EA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3" name="Google Shape;2243;p9"/>
                  <p:cNvSpPr/>
                  <p:nvPr/>
                </p:nvSpPr>
                <p:spPr>
                  <a:xfrm>
                    <a:off x="741" y="3541"/>
                    <a:ext cx="61" cy="48"/>
                  </a:xfrm>
                  <a:custGeom>
                    <a:rect b="b" l="l" r="r" t="t"/>
                    <a:pathLst>
                      <a:path extrusionOk="0" h="97" w="122">
                        <a:moveTo>
                          <a:pt x="117" y="20"/>
                        </a:moveTo>
                        <a:lnTo>
                          <a:pt x="120" y="16"/>
                        </a:lnTo>
                        <a:lnTo>
                          <a:pt x="122" y="13"/>
                        </a:lnTo>
                        <a:lnTo>
                          <a:pt x="122" y="8"/>
                        </a:lnTo>
                        <a:lnTo>
                          <a:pt x="120" y="5"/>
                        </a:lnTo>
                        <a:lnTo>
                          <a:pt x="116" y="3"/>
                        </a:lnTo>
                        <a:lnTo>
                          <a:pt x="113" y="0"/>
                        </a:lnTo>
                        <a:lnTo>
                          <a:pt x="108" y="0"/>
                        </a:lnTo>
                        <a:lnTo>
                          <a:pt x="105" y="1"/>
                        </a:lnTo>
                        <a:lnTo>
                          <a:pt x="88" y="13"/>
                        </a:lnTo>
                        <a:lnTo>
                          <a:pt x="71" y="27"/>
                        </a:lnTo>
                        <a:lnTo>
                          <a:pt x="53" y="42"/>
                        </a:lnTo>
                        <a:lnTo>
                          <a:pt x="35" y="57"/>
                        </a:lnTo>
                        <a:lnTo>
                          <a:pt x="21" y="70"/>
                        </a:lnTo>
                        <a:lnTo>
                          <a:pt x="8" y="82"/>
                        </a:lnTo>
                        <a:lnTo>
                          <a:pt x="1" y="91"/>
                        </a:lnTo>
                        <a:lnTo>
                          <a:pt x="0" y="97"/>
                        </a:lnTo>
                        <a:lnTo>
                          <a:pt x="8" y="95"/>
                        </a:lnTo>
                        <a:lnTo>
                          <a:pt x="19" y="88"/>
                        </a:lnTo>
                        <a:lnTo>
                          <a:pt x="33" y="79"/>
                        </a:lnTo>
                        <a:lnTo>
                          <a:pt x="49" y="67"/>
                        </a:lnTo>
                        <a:lnTo>
                          <a:pt x="67" y="54"/>
                        </a:lnTo>
                        <a:lnTo>
                          <a:pt x="84" y="42"/>
                        </a:lnTo>
                        <a:lnTo>
                          <a:pt x="101" y="30"/>
                        </a:lnTo>
                        <a:lnTo>
                          <a:pt x="117"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4" name="Google Shape;2244;p9"/>
                  <p:cNvSpPr/>
                  <p:nvPr/>
                </p:nvSpPr>
                <p:spPr>
                  <a:xfrm>
                    <a:off x="500" y="3641"/>
                    <a:ext cx="196" cy="113"/>
                  </a:xfrm>
                  <a:custGeom>
                    <a:rect b="b" l="l" r="r" t="t"/>
                    <a:pathLst>
                      <a:path extrusionOk="0" h="224" w="392">
                        <a:moveTo>
                          <a:pt x="349" y="42"/>
                        </a:moveTo>
                        <a:lnTo>
                          <a:pt x="337" y="34"/>
                        </a:lnTo>
                        <a:lnTo>
                          <a:pt x="324" y="27"/>
                        </a:lnTo>
                        <a:lnTo>
                          <a:pt x="310" y="20"/>
                        </a:lnTo>
                        <a:lnTo>
                          <a:pt x="295" y="16"/>
                        </a:lnTo>
                        <a:lnTo>
                          <a:pt x="280" y="11"/>
                        </a:lnTo>
                        <a:lnTo>
                          <a:pt x="265" y="8"/>
                        </a:lnTo>
                        <a:lnTo>
                          <a:pt x="250" y="4"/>
                        </a:lnTo>
                        <a:lnTo>
                          <a:pt x="235" y="2"/>
                        </a:lnTo>
                        <a:lnTo>
                          <a:pt x="220" y="1"/>
                        </a:lnTo>
                        <a:lnTo>
                          <a:pt x="204" y="0"/>
                        </a:lnTo>
                        <a:lnTo>
                          <a:pt x="189" y="0"/>
                        </a:lnTo>
                        <a:lnTo>
                          <a:pt x="174" y="0"/>
                        </a:lnTo>
                        <a:lnTo>
                          <a:pt x="159" y="1"/>
                        </a:lnTo>
                        <a:lnTo>
                          <a:pt x="145" y="1"/>
                        </a:lnTo>
                        <a:lnTo>
                          <a:pt x="132" y="3"/>
                        </a:lnTo>
                        <a:lnTo>
                          <a:pt x="118" y="4"/>
                        </a:lnTo>
                        <a:lnTo>
                          <a:pt x="93" y="10"/>
                        </a:lnTo>
                        <a:lnTo>
                          <a:pt x="69" y="18"/>
                        </a:lnTo>
                        <a:lnTo>
                          <a:pt x="47" y="31"/>
                        </a:lnTo>
                        <a:lnTo>
                          <a:pt x="29" y="47"/>
                        </a:lnTo>
                        <a:lnTo>
                          <a:pt x="14" y="65"/>
                        </a:lnTo>
                        <a:lnTo>
                          <a:pt x="4" y="86"/>
                        </a:lnTo>
                        <a:lnTo>
                          <a:pt x="0" y="110"/>
                        </a:lnTo>
                        <a:lnTo>
                          <a:pt x="5" y="135"/>
                        </a:lnTo>
                        <a:lnTo>
                          <a:pt x="12" y="153"/>
                        </a:lnTo>
                        <a:lnTo>
                          <a:pt x="22" y="166"/>
                        </a:lnTo>
                        <a:lnTo>
                          <a:pt x="35" y="179"/>
                        </a:lnTo>
                        <a:lnTo>
                          <a:pt x="49" y="190"/>
                        </a:lnTo>
                        <a:lnTo>
                          <a:pt x="64" y="198"/>
                        </a:lnTo>
                        <a:lnTo>
                          <a:pt x="81" y="204"/>
                        </a:lnTo>
                        <a:lnTo>
                          <a:pt x="98" y="210"/>
                        </a:lnTo>
                        <a:lnTo>
                          <a:pt x="115" y="215"/>
                        </a:lnTo>
                        <a:lnTo>
                          <a:pt x="133" y="218"/>
                        </a:lnTo>
                        <a:lnTo>
                          <a:pt x="152" y="222"/>
                        </a:lnTo>
                        <a:lnTo>
                          <a:pt x="172" y="223"/>
                        </a:lnTo>
                        <a:lnTo>
                          <a:pt x="193" y="224"/>
                        </a:lnTo>
                        <a:lnTo>
                          <a:pt x="213" y="224"/>
                        </a:lnTo>
                        <a:lnTo>
                          <a:pt x="234" y="223"/>
                        </a:lnTo>
                        <a:lnTo>
                          <a:pt x="255" y="222"/>
                        </a:lnTo>
                        <a:lnTo>
                          <a:pt x="274" y="219"/>
                        </a:lnTo>
                        <a:lnTo>
                          <a:pt x="294" y="216"/>
                        </a:lnTo>
                        <a:lnTo>
                          <a:pt x="312" y="211"/>
                        </a:lnTo>
                        <a:lnTo>
                          <a:pt x="328" y="207"/>
                        </a:lnTo>
                        <a:lnTo>
                          <a:pt x="343" y="201"/>
                        </a:lnTo>
                        <a:lnTo>
                          <a:pt x="357" y="195"/>
                        </a:lnTo>
                        <a:lnTo>
                          <a:pt x="369" y="187"/>
                        </a:lnTo>
                        <a:lnTo>
                          <a:pt x="377" y="180"/>
                        </a:lnTo>
                        <a:lnTo>
                          <a:pt x="383" y="171"/>
                        </a:lnTo>
                        <a:lnTo>
                          <a:pt x="389" y="154"/>
                        </a:lnTo>
                        <a:lnTo>
                          <a:pt x="392" y="138"/>
                        </a:lnTo>
                        <a:lnTo>
                          <a:pt x="391" y="126"/>
                        </a:lnTo>
                        <a:lnTo>
                          <a:pt x="389" y="122"/>
                        </a:lnTo>
                        <a:lnTo>
                          <a:pt x="385" y="116"/>
                        </a:lnTo>
                        <a:lnTo>
                          <a:pt x="380" y="109"/>
                        </a:lnTo>
                        <a:lnTo>
                          <a:pt x="375" y="102"/>
                        </a:lnTo>
                        <a:lnTo>
                          <a:pt x="369" y="96"/>
                        </a:lnTo>
                        <a:lnTo>
                          <a:pt x="362" y="92"/>
                        </a:lnTo>
                        <a:lnTo>
                          <a:pt x="355" y="87"/>
                        </a:lnTo>
                        <a:lnTo>
                          <a:pt x="348" y="84"/>
                        </a:lnTo>
                        <a:lnTo>
                          <a:pt x="340" y="82"/>
                        </a:lnTo>
                        <a:lnTo>
                          <a:pt x="333" y="82"/>
                        </a:lnTo>
                        <a:lnTo>
                          <a:pt x="327" y="85"/>
                        </a:lnTo>
                        <a:lnTo>
                          <a:pt x="323" y="88"/>
                        </a:lnTo>
                        <a:lnTo>
                          <a:pt x="320" y="94"/>
                        </a:lnTo>
                        <a:lnTo>
                          <a:pt x="320" y="101"/>
                        </a:lnTo>
                        <a:lnTo>
                          <a:pt x="322" y="107"/>
                        </a:lnTo>
                        <a:lnTo>
                          <a:pt x="326" y="111"/>
                        </a:lnTo>
                        <a:lnTo>
                          <a:pt x="332" y="114"/>
                        </a:lnTo>
                        <a:lnTo>
                          <a:pt x="339" y="116"/>
                        </a:lnTo>
                        <a:lnTo>
                          <a:pt x="347" y="120"/>
                        </a:lnTo>
                        <a:lnTo>
                          <a:pt x="355" y="128"/>
                        </a:lnTo>
                        <a:lnTo>
                          <a:pt x="355" y="146"/>
                        </a:lnTo>
                        <a:lnTo>
                          <a:pt x="349" y="155"/>
                        </a:lnTo>
                        <a:lnTo>
                          <a:pt x="340" y="163"/>
                        </a:lnTo>
                        <a:lnTo>
                          <a:pt x="326" y="171"/>
                        </a:lnTo>
                        <a:lnTo>
                          <a:pt x="310" y="177"/>
                        </a:lnTo>
                        <a:lnTo>
                          <a:pt x="290" y="181"/>
                        </a:lnTo>
                        <a:lnTo>
                          <a:pt x="269" y="185"/>
                        </a:lnTo>
                        <a:lnTo>
                          <a:pt x="246" y="187"/>
                        </a:lnTo>
                        <a:lnTo>
                          <a:pt x="221" y="187"/>
                        </a:lnTo>
                        <a:lnTo>
                          <a:pt x="196" y="187"/>
                        </a:lnTo>
                        <a:lnTo>
                          <a:pt x="171" y="184"/>
                        </a:lnTo>
                        <a:lnTo>
                          <a:pt x="145" y="180"/>
                        </a:lnTo>
                        <a:lnTo>
                          <a:pt x="121" y="173"/>
                        </a:lnTo>
                        <a:lnTo>
                          <a:pt x="98" y="166"/>
                        </a:lnTo>
                        <a:lnTo>
                          <a:pt x="77" y="156"/>
                        </a:lnTo>
                        <a:lnTo>
                          <a:pt x="58" y="143"/>
                        </a:lnTo>
                        <a:lnTo>
                          <a:pt x="42" y="130"/>
                        </a:lnTo>
                        <a:lnTo>
                          <a:pt x="36" y="115"/>
                        </a:lnTo>
                        <a:lnTo>
                          <a:pt x="38" y="95"/>
                        </a:lnTo>
                        <a:lnTo>
                          <a:pt x="45" y="77"/>
                        </a:lnTo>
                        <a:lnTo>
                          <a:pt x="55" y="64"/>
                        </a:lnTo>
                        <a:lnTo>
                          <a:pt x="72" y="54"/>
                        </a:lnTo>
                        <a:lnTo>
                          <a:pt x="88" y="44"/>
                        </a:lnTo>
                        <a:lnTo>
                          <a:pt x="105" y="38"/>
                        </a:lnTo>
                        <a:lnTo>
                          <a:pt x="122" y="33"/>
                        </a:lnTo>
                        <a:lnTo>
                          <a:pt x="140" y="29"/>
                        </a:lnTo>
                        <a:lnTo>
                          <a:pt x="158" y="27"/>
                        </a:lnTo>
                        <a:lnTo>
                          <a:pt x="176" y="26"/>
                        </a:lnTo>
                        <a:lnTo>
                          <a:pt x="195" y="26"/>
                        </a:lnTo>
                        <a:lnTo>
                          <a:pt x="214" y="27"/>
                        </a:lnTo>
                        <a:lnTo>
                          <a:pt x="233" y="29"/>
                        </a:lnTo>
                        <a:lnTo>
                          <a:pt x="251" y="32"/>
                        </a:lnTo>
                        <a:lnTo>
                          <a:pt x="270" y="34"/>
                        </a:lnTo>
                        <a:lnTo>
                          <a:pt x="289" y="38"/>
                        </a:lnTo>
                        <a:lnTo>
                          <a:pt x="308" y="41"/>
                        </a:lnTo>
                        <a:lnTo>
                          <a:pt x="325" y="44"/>
                        </a:lnTo>
                        <a:lnTo>
                          <a:pt x="343" y="48"/>
                        </a:lnTo>
                        <a:lnTo>
                          <a:pt x="345" y="47"/>
                        </a:lnTo>
                        <a:lnTo>
                          <a:pt x="347" y="44"/>
                        </a:lnTo>
                        <a:lnTo>
                          <a:pt x="348" y="43"/>
                        </a:lnTo>
                        <a:lnTo>
                          <a:pt x="349"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5" name="Google Shape;2245;p9"/>
                  <p:cNvSpPr/>
                  <p:nvPr/>
                </p:nvSpPr>
                <p:spPr>
                  <a:xfrm>
                    <a:off x="477" y="3665"/>
                    <a:ext cx="39" cy="10"/>
                  </a:xfrm>
                  <a:custGeom>
                    <a:rect b="b" l="l" r="r" t="t"/>
                    <a:pathLst>
                      <a:path extrusionOk="0" h="19" w="77">
                        <a:moveTo>
                          <a:pt x="68" y="19"/>
                        </a:moveTo>
                        <a:lnTo>
                          <a:pt x="72" y="18"/>
                        </a:lnTo>
                        <a:lnTo>
                          <a:pt x="75" y="16"/>
                        </a:lnTo>
                        <a:lnTo>
                          <a:pt x="76" y="12"/>
                        </a:lnTo>
                        <a:lnTo>
                          <a:pt x="77" y="9"/>
                        </a:lnTo>
                        <a:lnTo>
                          <a:pt x="76" y="6"/>
                        </a:lnTo>
                        <a:lnTo>
                          <a:pt x="74" y="2"/>
                        </a:lnTo>
                        <a:lnTo>
                          <a:pt x="72" y="1"/>
                        </a:lnTo>
                        <a:lnTo>
                          <a:pt x="67" y="0"/>
                        </a:lnTo>
                        <a:lnTo>
                          <a:pt x="58" y="1"/>
                        </a:lnTo>
                        <a:lnTo>
                          <a:pt x="49" y="1"/>
                        </a:lnTo>
                        <a:lnTo>
                          <a:pt x="40" y="1"/>
                        </a:lnTo>
                        <a:lnTo>
                          <a:pt x="32" y="1"/>
                        </a:lnTo>
                        <a:lnTo>
                          <a:pt x="25" y="2"/>
                        </a:lnTo>
                        <a:lnTo>
                          <a:pt x="17" y="3"/>
                        </a:lnTo>
                        <a:lnTo>
                          <a:pt x="9" y="6"/>
                        </a:lnTo>
                        <a:lnTo>
                          <a:pt x="0" y="10"/>
                        </a:lnTo>
                        <a:lnTo>
                          <a:pt x="1" y="11"/>
                        </a:lnTo>
                        <a:lnTo>
                          <a:pt x="6" y="12"/>
                        </a:lnTo>
                        <a:lnTo>
                          <a:pt x="12" y="14"/>
                        </a:lnTo>
                        <a:lnTo>
                          <a:pt x="20" y="15"/>
                        </a:lnTo>
                        <a:lnTo>
                          <a:pt x="30" y="17"/>
                        </a:lnTo>
                        <a:lnTo>
                          <a:pt x="42" y="18"/>
                        </a:lnTo>
                        <a:lnTo>
                          <a:pt x="54" y="19"/>
                        </a:lnTo>
                        <a:lnTo>
                          <a:pt x="68" y="1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6" name="Google Shape;2246;p9"/>
                  <p:cNvSpPr/>
                  <p:nvPr/>
                </p:nvSpPr>
                <p:spPr>
                  <a:xfrm>
                    <a:off x="409" y="3596"/>
                    <a:ext cx="376" cy="216"/>
                  </a:xfrm>
                  <a:custGeom>
                    <a:rect b="b" l="l" r="r" t="t"/>
                    <a:pathLst>
                      <a:path extrusionOk="0" h="430" w="751">
                        <a:moveTo>
                          <a:pt x="393" y="46"/>
                        </a:moveTo>
                        <a:lnTo>
                          <a:pt x="404" y="34"/>
                        </a:lnTo>
                        <a:lnTo>
                          <a:pt x="418" y="25"/>
                        </a:lnTo>
                        <a:lnTo>
                          <a:pt x="434" y="17"/>
                        </a:lnTo>
                        <a:lnTo>
                          <a:pt x="452" y="10"/>
                        </a:lnTo>
                        <a:lnTo>
                          <a:pt x="471" y="5"/>
                        </a:lnTo>
                        <a:lnTo>
                          <a:pt x="491" y="2"/>
                        </a:lnTo>
                        <a:lnTo>
                          <a:pt x="510" y="0"/>
                        </a:lnTo>
                        <a:lnTo>
                          <a:pt x="531" y="0"/>
                        </a:lnTo>
                        <a:lnTo>
                          <a:pt x="552" y="1"/>
                        </a:lnTo>
                        <a:lnTo>
                          <a:pt x="571" y="3"/>
                        </a:lnTo>
                        <a:lnTo>
                          <a:pt x="591" y="8"/>
                        </a:lnTo>
                        <a:lnTo>
                          <a:pt x="610" y="12"/>
                        </a:lnTo>
                        <a:lnTo>
                          <a:pt x="627" y="19"/>
                        </a:lnTo>
                        <a:lnTo>
                          <a:pt x="642" y="27"/>
                        </a:lnTo>
                        <a:lnTo>
                          <a:pt x="654" y="38"/>
                        </a:lnTo>
                        <a:lnTo>
                          <a:pt x="666" y="48"/>
                        </a:lnTo>
                        <a:lnTo>
                          <a:pt x="669" y="53"/>
                        </a:lnTo>
                        <a:lnTo>
                          <a:pt x="672" y="58"/>
                        </a:lnTo>
                        <a:lnTo>
                          <a:pt x="671" y="65"/>
                        </a:lnTo>
                        <a:lnTo>
                          <a:pt x="667" y="70"/>
                        </a:lnTo>
                        <a:lnTo>
                          <a:pt x="659" y="80"/>
                        </a:lnTo>
                        <a:lnTo>
                          <a:pt x="650" y="88"/>
                        </a:lnTo>
                        <a:lnTo>
                          <a:pt x="639" y="96"/>
                        </a:lnTo>
                        <a:lnTo>
                          <a:pt x="629" y="105"/>
                        </a:lnTo>
                        <a:lnTo>
                          <a:pt x="618" y="111"/>
                        </a:lnTo>
                        <a:lnTo>
                          <a:pt x="606" y="119"/>
                        </a:lnTo>
                        <a:lnTo>
                          <a:pt x="596" y="126"/>
                        </a:lnTo>
                        <a:lnTo>
                          <a:pt x="586" y="134"/>
                        </a:lnTo>
                        <a:lnTo>
                          <a:pt x="613" y="139"/>
                        </a:lnTo>
                        <a:lnTo>
                          <a:pt x="638" y="145"/>
                        </a:lnTo>
                        <a:lnTo>
                          <a:pt x="661" y="153"/>
                        </a:lnTo>
                        <a:lnTo>
                          <a:pt x="682" y="161"/>
                        </a:lnTo>
                        <a:lnTo>
                          <a:pt x="699" y="168"/>
                        </a:lnTo>
                        <a:lnTo>
                          <a:pt x="712" y="175"/>
                        </a:lnTo>
                        <a:lnTo>
                          <a:pt x="720" y="179"/>
                        </a:lnTo>
                        <a:lnTo>
                          <a:pt x="724" y="180"/>
                        </a:lnTo>
                        <a:lnTo>
                          <a:pt x="726" y="175"/>
                        </a:lnTo>
                        <a:lnTo>
                          <a:pt x="730" y="169"/>
                        </a:lnTo>
                        <a:lnTo>
                          <a:pt x="736" y="167"/>
                        </a:lnTo>
                        <a:lnTo>
                          <a:pt x="742" y="166"/>
                        </a:lnTo>
                        <a:lnTo>
                          <a:pt x="747" y="168"/>
                        </a:lnTo>
                        <a:lnTo>
                          <a:pt x="750" y="171"/>
                        </a:lnTo>
                        <a:lnTo>
                          <a:pt x="751" y="177"/>
                        </a:lnTo>
                        <a:lnTo>
                          <a:pt x="751" y="182"/>
                        </a:lnTo>
                        <a:lnTo>
                          <a:pt x="743" y="212"/>
                        </a:lnTo>
                        <a:lnTo>
                          <a:pt x="734" y="247"/>
                        </a:lnTo>
                        <a:lnTo>
                          <a:pt x="725" y="284"/>
                        </a:lnTo>
                        <a:lnTo>
                          <a:pt x="717" y="321"/>
                        </a:lnTo>
                        <a:lnTo>
                          <a:pt x="709" y="354"/>
                        </a:lnTo>
                        <a:lnTo>
                          <a:pt x="702" y="382"/>
                        </a:lnTo>
                        <a:lnTo>
                          <a:pt x="697" y="400"/>
                        </a:lnTo>
                        <a:lnTo>
                          <a:pt x="696" y="407"/>
                        </a:lnTo>
                        <a:lnTo>
                          <a:pt x="688" y="415"/>
                        </a:lnTo>
                        <a:lnTo>
                          <a:pt x="681" y="419"/>
                        </a:lnTo>
                        <a:lnTo>
                          <a:pt x="675" y="419"/>
                        </a:lnTo>
                        <a:lnTo>
                          <a:pt x="669" y="415"/>
                        </a:lnTo>
                        <a:lnTo>
                          <a:pt x="665" y="411"/>
                        </a:lnTo>
                        <a:lnTo>
                          <a:pt x="661" y="406"/>
                        </a:lnTo>
                        <a:lnTo>
                          <a:pt x="659" y="403"/>
                        </a:lnTo>
                        <a:lnTo>
                          <a:pt x="658" y="402"/>
                        </a:lnTo>
                        <a:lnTo>
                          <a:pt x="645" y="397"/>
                        </a:lnTo>
                        <a:lnTo>
                          <a:pt x="631" y="393"/>
                        </a:lnTo>
                        <a:lnTo>
                          <a:pt x="618" y="391"/>
                        </a:lnTo>
                        <a:lnTo>
                          <a:pt x="604" y="391"/>
                        </a:lnTo>
                        <a:lnTo>
                          <a:pt x="590" y="392"/>
                        </a:lnTo>
                        <a:lnTo>
                          <a:pt x="577" y="396"/>
                        </a:lnTo>
                        <a:lnTo>
                          <a:pt x="566" y="402"/>
                        </a:lnTo>
                        <a:lnTo>
                          <a:pt x="557" y="412"/>
                        </a:lnTo>
                        <a:lnTo>
                          <a:pt x="550" y="421"/>
                        </a:lnTo>
                        <a:lnTo>
                          <a:pt x="542" y="427"/>
                        </a:lnTo>
                        <a:lnTo>
                          <a:pt x="535" y="430"/>
                        </a:lnTo>
                        <a:lnTo>
                          <a:pt x="529" y="430"/>
                        </a:lnTo>
                        <a:lnTo>
                          <a:pt x="523" y="429"/>
                        </a:lnTo>
                        <a:lnTo>
                          <a:pt x="519" y="428"/>
                        </a:lnTo>
                        <a:lnTo>
                          <a:pt x="516" y="427"/>
                        </a:lnTo>
                        <a:lnTo>
                          <a:pt x="515" y="426"/>
                        </a:lnTo>
                        <a:lnTo>
                          <a:pt x="487" y="422"/>
                        </a:lnTo>
                        <a:lnTo>
                          <a:pt x="459" y="420"/>
                        </a:lnTo>
                        <a:lnTo>
                          <a:pt x="431" y="418"/>
                        </a:lnTo>
                        <a:lnTo>
                          <a:pt x="403" y="417"/>
                        </a:lnTo>
                        <a:lnTo>
                          <a:pt x="376" y="415"/>
                        </a:lnTo>
                        <a:lnTo>
                          <a:pt x="347" y="414"/>
                        </a:lnTo>
                        <a:lnTo>
                          <a:pt x="319" y="414"/>
                        </a:lnTo>
                        <a:lnTo>
                          <a:pt x="292" y="413"/>
                        </a:lnTo>
                        <a:lnTo>
                          <a:pt x="263" y="413"/>
                        </a:lnTo>
                        <a:lnTo>
                          <a:pt x="235" y="412"/>
                        </a:lnTo>
                        <a:lnTo>
                          <a:pt x="208" y="412"/>
                        </a:lnTo>
                        <a:lnTo>
                          <a:pt x="179" y="411"/>
                        </a:lnTo>
                        <a:lnTo>
                          <a:pt x="151" y="408"/>
                        </a:lnTo>
                        <a:lnTo>
                          <a:pt x="122" y="407"/>
                        </a:lnTo>
                        <a:lnTo>
                          <a:pt x="95" y="405"/>
                        </a:lnTo>
                        <a:lnTo>
                          <a:pt x="66" y="402"/>
                        </a:lnTo>
                        <a:lnTo>
                          <a:pt x="59" y="400"/>
                        </a:lnTo>
                        <a:lnTo>
                          <a:pt x="51" y="400"/>
                        </a:lnTo>
                        <a:lnTo>
                          <a:pt x="44" y="400"/>
                        </a:lnTo>
                        <a:lnTo>
                          <a:pt x="36" y="399"/>
                        </a:lnTo>
                        <a:lnTo>
                          <a:pt x="29" y="398"/>
                        </a:lnTo>
                        <a:lnTo>
                          <a:pt x="23" y="395"/>
                        </a:lnTo>
                        <a:lnTo>
                          <a:pt x="17" y="390"/>
                        </a:lnTo>
                        <a:lnTo>
                          <a:pt x="13" y="384"/>
                        </a:lnTo>
                        <a:lnTo>
                          <a:pt x="8" y="383"/>
                        </a:lnTo>
                        <a:lnTo>
                          <a:pt x="4" y="381"/>
                        </a:lnTo>
                        <a:lnTo>
                          <a:pt x="1" y="376"/>
                        </a:lnTo>
                        <a:lnTo>
                          <a:pt x="0" y="372"/>
                        </a:lnTo>
                        <a:lnTo>
                          <a:pt x="6" y="344"/>
                        </a:lnTo>
                        <a:lnTo>
                          <a:pt x="17" y="312"/>
                        </a:lnTo>
                        <a:lnTo>
                          <a:pt x="34" y="278"/>
                        </a:lnTo>
                        <a:lnTo>
                          <a:pt x="53" y="246"/>
                        </a:lnTo>
                        <a:lnTo>
                          <a:pt x="73" y="218"/>
                        </a:lnTo>
                        <a:lnTo>
                          <a:pt x="91" y="195"/>
                        </a:lnTo>
                        <a:lnTo>
                          <a:pt x="105" y="180"/>
                        </a:lnTo>
                        <a:lnTo>
                          <a:pt x="114" y="177"/>
                        </a:lnTo>
                        <a:lnTo>
                          <a:pt x="110" y="186"/>
                        </a:lnTo>
                        <a:lnTo>
                          <a:pt x="100" y="205"/>
                        </a:lnTo>
                        <a:lnTo>
                          <a:pt x="89" y="229"/>
                        </a:lnTo>
                        <a:lnTo>
                          <a:pt x="76" y="256"/>
                        </a:lnTo>
                        <a:lnTo>
                          <a:pt x="61" y="288"/>
                        </a:lnTo>
                        <a:lnTo>
                          <a:pt x="47" y="319"/>
                        </a:lnTo>
                        <a:lnTo>
                          <a:pt x="36" y="347"/>
                        </a:lnTo>
                        <a:lnTo>
                          <a:pt x="27" y="373"/>
                        </a:lnTo>
                        <a:lnTo>
                          <a:pt x="59" y="376"/>
                        </a:lnTo>
                        <a:lnTo>
                          <a:pt x="90" y="379"/>
                        </a:lnTo>
                        <a:lnTo>
                          <a:pt x="121" y="381"/>
                        </a:lnTo>
                        <a:lnTo>
                          <a:pt x="152" y="381"/>
                        </a:lnTo>
                        <a:lnTo>
                          <a:pt x="185" y="382"/>
                        </a:lnTo>
                        <a:lnTo>
                          <a:pt x="216" y="382"/>
                        </a:lnTo>
                        <a:lnTo>
                          <a:pt x="247" y="382"/>
                        </a:lnTo>
                        <a:lnTo>
                          <a:pt x="278" y="381"/>
                        </a:lnTo>
                        <a:lnTo>
                          <a:pt x="309" y="381"/>
                        </a:lnTo>
                        <a:lnTo>
                          <a:pt x="340" y="381"/>
                        </a:lnTo>
                        <a:lnTo>
                          <a:pt x="371" y="382"/>
                        </a:lnTo>
                        <a:lnTo>
                          <a:pt x="403" y="383"/>
                        </a:lnTo>
                        <a:lnTo>
                          <a:pt x="434" y="385"/>
                        </a:lnTo>
                        <a:lnTo>
                          <a:pt x="466" y="388"/>
                        </a:lnTo>
                        <a:lnTo>
                          <a:pt x="497" y="392"/>
                        </a:lnTo>
                        <a:lnTo>
                          <a:pt x="529" y="397"/>
                        </a:lnTo>
                        <a:lnTo>
                          <a:pt x="538" y="383"/>
                        </a:lnTo>
                        <a:lnTo>
                          <a:pt x="552" y="373"/>
                        </a:lnTo>
                        <a:lnTo>
                          <a:pt x="567" y="365"/>
                        </a:lnTo>
                        <a:lnTo>
                          <a:pt x="583" y="360"/>
                        </a:lnTo>
                        <a:lnTo>
                          <a:pt x="598" y="358"/>
                        </a:lnTo>
                        <a:lnTo>
                          <a:pt x="614" y="359"/>
                        </a:lnTo>
                        <a:lnTo>
                          <a:pt x="630" y="360"/>
                        </a:lnTo>
                        <a:lnTo>
                          <a:pt x="645" y="364"/>
                        </a:lnTo>
                        <a:lnTo>
                          <a:pt x="660" y="368"/>
                        </a:lnTo>
                        <a:lnTo>
                          <a:pt x="661" y="364"/>
                        </a:lnTo>
                        <a:lnTo>
                          <a:pt x="665" y="351"/>
                        </a:lnTo>
                        <a:lnTo>
                          <a:pt x="669" y="332"/>
                        </a:lnTo>
                        <a:lnTo>
                          <a:pt x="676" y="308"/>
                        </a:lnTo>
                        <a:lnTo>
                          <a:pt x="683" y="282"/>
                        </a:lnTo>
                        <a:lnTo>
                          <a:pt x="692" y="254"/>
                        </a:lnTo>
                        <a:lnTo>
                          <a:pt x="703" y="227"/>
                        </a:lnTo>
                        <a:lnTo>
                          <a:pt x="713" y="200"/>
                        </a:lnTo>
                        <a:lnTo>
                          <a:pt x="709" y="199"/>
                        </a:lnTo>
                        <a:lnTo>
                          <a:pt x="697" y="195"/>
                        </a:lnTo>
                        <a:lnTo>
                          <a:pt x="680" y="191"/>
                        </a:lnTo>
                        <a:lnTo>
                          <a:pt x="659" y="185"/>
                        </a:lnTo>
                        <a:lnTo>
                          <a:pt x="635" y="179"/>
                        </a:lnTo>
                        <a:lnTo>
                          <a:pt x="611" y="174"/>
                        </a:lnTo>
                        <a:lnTo>
                          <a:pt x="586" y="169"/>
                        </a:lnTo>
                        <a:lnTo>
                          <a:pt x="565" y="167"/>
                        </a:lnTo>
                        <a:lnTo>
                          <a:pt x="559" y="167"/>
                        </a:lnTo>
                        <a:lnTo>
                          <a:pt x="554" y="163"/>
                        </a:lnTo>
                        <a:lnTo>
                          <a:pt x="551" y="159"/>
                        </a:lnTo>
                        <a:lnTo>
                          <a:pt x="548" y="153"/>
                        </a:lnTo>
                        <a:lnTo>
                          <a:pt x="550" y="147"/>
                        </a:lnTo>
                        <a:lnTo>
                          <a:pt x="552" y="140"/>
                        </a:lnTo>
                        <a:lnTo>
                          <a:pt x="553" y="136"/>
                        </a:lnTo>
                        <a:lnTo>
                          <a:pt x="552" y="132"/>
                        </a:lnTo>
                        <a:lnTo>
                          <a:pt x="558" y="132"/>
                        </a:lnTo>
                        <a:lnTo>
                          <a:pt x="565" y="132"/>
                        </a:lnTo>
                        <a:lnTo>
                          <a:pt x="570" y="132"/>
                        </a:lnTo>
                        <a:lnTo>
                          <a:pt x="576" y="132"/>
                        </a:lnTo>
                        <a:lnTo>
                          <a:pt x="583" y="122"/>
                        </a:lnTo>
                        <a:lnTo>
                          <a:pt x="591" y="113"/>
                        </a:lnTo>
                        <a:lnTo>
                          <a:pt x="599" y="106"/>
                        </a:lnTo>
                        <a:lnTo>
                          <a:pt x="608" y="99"/>
                        </a:lnTo>
                        <a:lnTo>
                          <a:pt x="618" y="93"/>
                        </a:lnTo>
                        <a:lnTo>
                          <a:pt x="628" y="86"/>
                        </a:lnTo>
                        <a:lnTo>
                          <a:pt x="637" y="79"/>
                        </a:lnTo>
                        <a:lnTo>
                          <a:pt x="645" y="70"/>
                        </a:lnTo>
                        <a:lnTo>
                          <a:pt x="636" y="61"/>
                        </a:lnTo>
                        <a:lnTo>
                          <a:pt x="624" y="53"/>
                        </a:lnTo>
                        <a:lnTo>
                          <a:pt x="611" y="45"/>
                        </a:lnTo>
                        <a:lnTo>
                          <a:pt x="597" y="39"/>
                        </a:lnTo>
                        <a:lnTo>
                          <a:pt x="581" y="34"/>
                        </a:lnTo>
                        <a:lnTo>
                          <a:pt x="565" y="31"/>
                        </a:lnTo>
                        <a:lnTo>
                          <a:pt x="547" y="27"/>
                        </a:lnTo>
                        <a:lnTo>
                          <a:pt x="529" y="26"/>
                        </a:lnTo>
                        <a:lnTo>
                          <a:pt x="512" y="25"/>
                        </a:lnTo>
                        <a:lnTo>
                          <a:pt x="493" y="26"/>
                        </a:lnTo>
                        <a:lnTo>
                          <a:pt x="476" y="27"/>
                        </a:lnTo>
                        <a:lnTo>
                          <a:pt x="459" y="31"/>
                        </a:lnTo>
                        <a:lnTo>
                          <a:pt x="443" y="34"/>
                        </a:lnTo>
                        <a:lnTo>
                          <a:pt x="426" y="39"/>
                        </a:lnTo>
                        <a:lnTo>
                          <a:pt x="413" y="46"/>
                        </a:lnTo>
                        <a:lnTo>
                          <a:pt x="400" y="53"/>
                        </a:lnTo>
                        <a:lnTo>
                          <a:pt x="400" y="76"/>
                        </a:lnTo>
                        <a:lnTo>
                          <a:pt x="394" y="94"/>
                        </a:lnTo>
                        <a:lnTo>
                          <a:pt x="387" y="108"/>
                        </a:lnTo>
                        <a:lnTo>
                          <a:pt x="384" y="113"/>
                        </a:lnTo>
                        <a:lnTo>
                          <a:pt x="385" y="95"/>
                        </a:lnTo>
                        <a:lnTo>
                          <a:pt x="384" y="84"/>
                        </a:lnTo>
                        <a:lnTo>
                          <a:pt x="380" y="72"/>
                        </a:lnTo>
                        <a:lnTo>
                          <a:pt x="380" y="55"/>
                        </a:lnTo>
                        <a:lnTo>
                          <a:pt x="381" y="52"/>
                        </a:lnTo>
                        <a:lnTo>
                          <a:pt x="385" y="48"/>
                        </a:lnTo>
                        <a:lnTo>
                          <a:pt x="390" y="47"/>
                        </a:lnTo>
                        <a:lnTo>
                          <a:pt x="393"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7" name="Google Shape;2247;p9"/>
                  <p:cNvSpPr/>
                  <p:nvPr/>
                </p:nvSpPr>
                <p:spPr>
                  <a:xfrm>
                    <a:off x="212" y="3315"/>
                    <a:ext cx="299" cy="474"/>
                  </a:xfrm>
                  <a:custGeom>
                    <a:rect b="b" l="l" r="r" t="t"/>
                    <a:pathLst>
                      <a:path extrusionOk="0" h="948" w="599">
                        <a:moveTo>
                          <a:pt x="484" y="337"/>
                        </a:moveTo>
                        <a:lnTo>
                          <a:pt x="474" y="354"/>
                        </a:lnTo>
                        <a:lnTo>
                          <a:pt x="461" y="372"/>
                        </a:lnTo>
                        <a:lnTo>
                          <a:pt x="447" y="389"/>
                        </a:lnTo>
                        <a:lnTo>
                          <a:pt x="430" y="407"/>
                        </a:lnTo>
                        <a:lnTo>
                          <a:pt x="412" y="426"/>
                        </a:lnTo>
                        <a:lnTo>
                          <a:pt x="393" y="443"/>
                        </a:lnTo>
                        <a:lnTo>
                          <a:pt x="373" y="461"/>
                        </a:lnTo>
                        <a:lnTo>
                          <a:pt x="354" y="478"/>
                        </a:lnTo>
                        <a:lnTo>
                          <a:pt x="334" y="495"/>
                        </a:lnTo>
                        <a:lnTo>
                          <a:pt x="315" y="510"/>
                        </a:lnTo>
                        <a:lnTo>
                          <a:pt x="296" y="525"/>
                        </a:lnTo>
                        <a:lnTo>
                          <a:pt x="278" y="537"/>
                        </a:lnTo>
                        <a:lnTo>
                          <a:pt x="263" y="550"/>
                        </a:lnTo>
                        <a:lnTo>
                          <a:pt x="248" y="559"/>
                        </a:lnTo>
                        <a:lnTo>
                          <a:pt x="236" y="568"/>
                        </a:lnTo>
                        <a:lnTo>
                          <a:pt x="227" y="574"/>
                        </a:lnTo>
                        <a:lnTo>
                          <a:pt x="236" y="594"/>
                        </a:lnTo>
                        <a:lnTo>
                          <a:pt x="247" y="613"/>
                        </a:lnTo>
                        <a:lnTo>
                          <a:pt x="257" y="633"/>
                        </a:lnTo>
                        <a:lnTo>
                          <a:pt x="267" y="651"/>
                        </a:lnTo>
                        <a:lnTo>
                          <a:pt x="278" y="671"/>
                        </a:lnTo>
                        <a:lnTo>
                          <a:pt x="288" y="689"/>
                        </a:lnTo>
                        <a:lnTo>
                          <a:pt x="300" y="709"/>
                        </a:lnTo>
                        <a:lnTo>
                          <a:pt x="311" y="727"/>
                        </a:lnTo>
                        <a:lnTo>
                          <a:pt x="323" y="747"/>
                        </a:lnTo>
                        <a:lnTo>
                          <a:pt x="334" y="765"/>
                        </a:lnTo>
                        <a:lnTo>
                          <a:pt x="347" y="784"/>
                        </a:lnTo>
                        <a:lnTo>
                          <a:pt x="360" y="802"/>
                        </a:lnTo>
                        <a:lnTo>
                          <a:pt x="372" y="821"/>
                        </a:lnTo>
                        <a:lnTo>
                          <a:pt x="386" y="839"/>
                        </a:lnTo>
                        <a:lnTo>
                          <a:pt x="400" y="857"/>
                        </a:lnTo>
                        <a:lnTo>
                          <a:pt x="414" y="876"/>
                        </a:lnTo>
                        <a:lnTo>
                          <a:pt x="423" y="889"/>
                        </a:lnTo>
                        <a:lnTo>
                          <a:pt x="432" y="901"/>
                        </a:lnTo>
                        <a:lnTo>
                          <a:pt x="438" y="910"/>
                        </a:lnTo>
                        <a:lnTo>
                          <a:pt x="439" y="912"/>
                        </a:lnTo>
                        <a:lnTo>
                          <a:pt x="446" y="916"/>
                        </a:lnTo>
                        <a:lnTo>
                          <a:pt x="449" y="923"/>
                        </a:lnTo>
                        <a:lnTo>
                          <a:pt x="452" y="930"/>
                        </a:lnTo>
                        <a:lnTo>
                          <a:pt x="449" y="938"/>
                        </a:lnTo>
                        <a:lnTo>
                          <a:pt x="444" y="944"/>
                        </a:lnTo>
                        <a:lnTo>
                          <a:pt x="436" y="946"/>
                        </a:lnTo>
                        <a:lnTo>
                          <a:pt x="427" y="948"/>
                        </a:lnTo>
                        <a:lnTo>
                          <a:pt x="424" y="948"/>
                        </a:lnTo>
                        <a:lnTo>
                          <a:pt x="398" y="922"/>
                        </a:lnTo>
                        <a:lnTo>
                          <a:pt x="373" y="894"/>
                        </a:lnTo>
                        <a:lnTo>
                          <a:pt x="350" y="866"/>
                        </a:lnTo>
                        <a:lnTo>
                          <a:pt x="328" y="837"/>
                        </a:lnTo>
                        <a:lnTo>
                          <a:pt x="308" y="807"/>
                        </a:lnTo>
                        <a:lnTo>
                          <a:pt x="288" y="776"/>
                        </a:lnTo>
                        <a:lnTo>
                          <a:pt x="270" y="745"/>
                        </a:lnTo>
                        <a:lnTo>
                          <a:pt x="251" y="714"/>
                        </a:lnTo>
                        <a:lnTo>
                          <a:pt x="234" y="681"/>
                        </a:lnTo>
                        <a:lnTo>
                          <a:pt x="218" y="649"/>
                        </a:lnTo>
                        <a:lnTo>
                          <a:pt x="202" y="616"/>
                        </a:lnTo>
                        <a:lnTo>
                          <a:pt x="186" y="583"/>
                        </a:lnTo>
                        <a:lnTo>
                          <a:pt x="169" y="550"/>
                        </a:lnTo>
                        <a:lnTo>
                          <a:pt x="153" y="517"/>
                        </a:lnTo>
                        <a:lnTo>
                          <a:pt x="136" y="484"/>
                        </a:lnTo>
                        <a:lnTo>
                          <a:pt x="120" y="451"/>
                        </a:lnTo>
                        <a:lnTo>
                          <a:pt x="114" y="442"/>
                        </a:lnTo>
                        <a:lnTo>
                          <a:pt x="107" y="434"/>
                        </a:lnTo>
                        <a:lnTo>
                          <a:pt x="98" y="428"/>
                        </a:lnTo>
                        <a:lnTo>
                          <a:pt x="90" y="421"/>
                        </a:lnTo>
                        <a:lnTo>
                          <a:pt x="80" y="417"/>
                        </a:lnTo>
                        <a:lnTo>
                          <a:pt x="69" y="412"/>
                        </a:lnTo>
                        <a:lnTo>
                          <a:pt x="59" y="408"/>
                        </a:lnTo>
                        <a:lnTo>
                          <a:pt x="49" y="405"/>
                        </a:lnTo>
                        <a:lnTo>
                          <a:pt x="27" y="382"/>
                        </a:lnTo>
                        <a:lnTo>
                          <a:pt x="8" y="349"/>
                        </a:lnTo>
                        <a:lnTo>
                          <a:pt x="0" y="314"/>
                        </a:lnTo>
                        <a:lnTo>
                          <a:pt x="2" y="280"/>
                        </a:lnTo>
                        <a:lnTo>
                          <a:pt x="12" y="245"/>
                        </a:lnTo>
                        <a:lnTo>
                          <a:pt x="27" y="210"/>
                        </a:lnTo>
                        <a:lnTo>
                          <a:pt x="46" y="179"/>
                        </a:lnTo>
                        <a:lnTo>
                          <a:pt x="68" y="149"/>
                        </a:lnTo>
                        <a:lnTo>
                          <a:pt x="91" y="122"/>
                        </a:lnTo>
                        <a:lnTo>
                          <a:pt x="100" y="111"/>
                        </a:lnTo>
                        <a:lnTo>
                          <a:pt x="111" y="100"/>
                        </a:lnTo>
                        <a:lnTo>
                          <a:pt x="121" y="90"/>
                        </a:lnTo>
                        <a:lnTo>
                          <a:pt x="131" y="80"/>
                        </a:lnTo>
                        <a:lnTo>
                          <a:pt x="143" y="70"/>
                        </a:lnTo>
                        <a:lnTo>
                          <a:pt x="154" y="61"/>
                        </a:lnTo>
                        <a:lnTo>
                          <a:pt x="166" y="52"/>
                        </a:lnTo>
                        <a:lnTo>
                          <a:pt x="178" y="44"/>
                        </a:lnTo>
                        <a:lnTo>
                          <a:pt x="190" y="35"/>
                        </a:lnTo>
                        <a:lnTo>
                          <a:pt x="203" y="29"/>
                        </a:lnTo>
                        <a:lnTo>
                          <a:pt x="216" y="22"/>
                        </a:lnTo>
                        <a:lnTo>
                          <a:pt x="229" y="16"/>
                        </a:lnTo>
                        <a:lnTo>
                          <a:pt x="243" y="10"/>
                        </a:lnTo>
                        <a:lnTo>
                          <a:pt x="257" y="7"/>
                        </a:lnTo>
                        <a:lnTo>
                          <a:pt x="271" y="3"/>
                        </a:lnTo>
                        <a:lnTo>
                          <a:pt x="286" y="1"/>
                        </a:lnTo>
                        <a:lnTo>
                          <a:pt x="309" y="0"/>
                        </a:lnTo>
                        <a:lnTo>
                          <a:pt x="333" y="1"/>
                        </a:lnTo>
                        <a:lnTo>
                          <a:pt x="356" y="6"/>
                        </a:lnTo>
                        <a:lnTo>
                          <a:pt x="378" y="12"/>
                        </a:lnTo>
                        <a:lnTo>
                          <a:pt x="399" y="23"/>
                        </a:lnTo>
                        <a:lnTo>
                          <a:pt x="416" y="37"/>
                        </a:lnTo>
                        <a:lnTo>
                          <a:pt x="431" y="53"/>
                        </a:lnTo>
                        <a:lnTo>
                          <a:pt x="442" y="72"/>
                        </a:lnTo>
                        <a:lnTo>
                          <a:pt x="454" y="99"/>
                        </a:lnTo>
                        <a:lnTo>
                          <a:pt x="463" y="126"/>
                        </a:lnTo>
                        <a:lnTo>
                          <a:pt x="472" y="155"/>
                        </a:lnTo>
                        <a:lnTo>
                          <a:pt x="480" y="183"/>
                        </a:lnTo>
                        <a:lnTo>
                          <a:pt x="487" y="212"/>
                        </a:lnTo>
                        <a:lnTo>
                          <a:pt x="495" y="239"/>
                        </a:lnTo>
                        <a:lnTo>
                          <a:pt x="502" y="268"/>
                        </a:lnTo>
                        <a:lnTo>
                          <a:pt x="510" y="297"/>
                        </a:lnTo>
                        <a:lnTo>
                          <a:pt x="525" y="352"/>
                        </a:lnTo>
                        <a:lnTo>
                          <a:pt x="540" y="415"/>
                        </a:lnTo>
                        <a:lnTo>
                          <a:pt x="555" y="481"/>
                        </a:lnTo>
                        <a:lnTo>
                          <a:pt x="569" y="545"/>
                        </a:lnTo>
                        <a:lnTo>
                          <a:pt x="582" y="603"/>
                        </a:lnTo>
                        <a:lnTo>
                          <a:pt x="591" y="650"/>
                        </a:lnTo>
                        <a:lnTo>
                          <a:pt x="597" y="682"/>
                        </a:lnTo>
                        <a:lnTo>
                          <a:pt x="599" y="694"/>
                        </a:lnTo>
                        <a:lnTo>
                          <a:pt x="597" y="695"/>
                        </a:lnTo>
                        <a:lnTo>
                          <a:pt x="591" y="694"/>
                        </a:lnTo>
                        <a:lnTo>
                          <a:pt x="583" y="685"/>
                        </a:lnTo>
                        <a:lnTo>
                          <a:pt x="574" y="661"/>
                        </a:lnTo>
                        <a:lnTo>
                          <a:pt x="563" y="620"/>
                        </a:lnTo>
                        <a:lnTo>
                          <a:pt x="552" y="580"/>
                        </a:lnTo>
                        <a:lnTo>
                          <a:pt x="540" y="539"/>
                        </a:lnTo>
                        <a:lnTo>
                          <a:pt x="529" y="498"/>
                        </a:lnTo>
                        <a:lnTo>
                          <a:pt x="518" y="457"/>
                        </a:lnTo>
                        <a:lnTo>
                          <a:pt x="507" y="417"/>
                        </a:lnTo>
                        <a:lnTo>
                          <a:pt x="495" y="376"/>
                        </a:lnTo>
                        <a:lnTo>
                          <a:pt x="484" y="337"/>
                        </a:lnTo>
                        <a:lnTo>
                          <a:pt x="482" y="330"/>
                        </a:lnTo>
                        <a:lnTo>
                          <a:pt x="480" y="326"/>
                        </a:lnTo>
                        <a:lnTo>
                          <a:pt x="478" y="321"/>
                        </a:lnTo>
                        <a:lnTo>
                          <a:pt x="476" y="314"/>
                        </a:lnTo>
                        <a:lnTo>
                          <a:pt x="468" y="285"/>
                        </a:lnTo>
                        <a:lnTo>
                          <a:pt x="460" y="256"/>
                        </a:lnTo>
                        <a:lnTo>
                          <a:pt x="452" y="229"/>
                        </a:lnTo>
                        <a:lnTo>
                          <a:pt x="444" y="200"/>
                        </a:lnTo>
                        <a:lnTo>
                          <a:pt x="434" y="171"/>
                        </a:lnTo>
                        <a:lnTo>
                          <a:pt x="426" y="143"/>
                        </a:lnTo>
                        <a:lnTo>
                          <a:pt x="418" y="115"/>
                        </a:lnTo>
                        <a:lnTo>
                          <a:pt x="410" y="86"/>
                        </a:lnTo>
                        <a:lnTo>
                          <a:pt x="399" y="73"/>
                        </a:lnTo>
                        <a:lnTo>
                          <a:pt x="385" y="62"/>
                        </a:lnTo>
                        <a:lnTo>
                          <a:pt x="370" y="53"/>
                        </a:lnTo>
                        <a:lnTo>
                          <a:pt x="354" y="47"/>
                        </a:lnTo>
                        <a:lnTo>
                          <a:pt x="338" y="42"/>
                        </a:lnTo>
                        <a:lnTo>
                          <a:pt x="320" y="40"/>
                        </a:lnTo>
                        <a:lnTo>
                          <a:pt x="303" y="40"/>
                        </a:lnTo>
                        <a:lnTo>
                          <a:pt x="286" y="42"/>
                        </a:lnTo>
                        <a:lnTo>
                          <a:pt x="262" y="48"/>
                        </a:lnTo>
                        <a:lnTo>
                          <a:pt x="239" y="56"/>
                        </a:lnTo>
                        <a:lnTo>
                          <a:pt x="216" y="67"/>
                        </a:lnTo>
                        <a:lnTo>
                          <a:pt x="195" y="78"/>
                        </a:lnTo>
                        <a:lnTo>
                          <a:pt x="174" y="92"/>
                        </a:lnTo>
                        <a:lnTo>
                          <a:pt x="156" y="107"/>
                        </a:lnTo>
                        <a:lnTo>
                          <a:pt x="137" y="123"/>
                        </a:lnTo>
                        <a:lnTo>
                          <a:pt x="121" y="140"/>
                        </a:lnTo>
                        <a:lnTo>
                          <a:pt x="105" y="159"/>
                        </a:lnTo>
                        <a:lnTo>
                          <a:pt x="91" y="179"/>
                        </a:lnTo>
                        <a:lnTo>
                          <a:pt x="80" y="200"/>
                        </a:lnTo>
                        <a:lnTo>
                          <a:pt x="68" y="222"/>
                        </a:lnTo>
                        <a:lnTo>
                          <a:pt x="60" y="244"/>
                        </a:lnTo>
                        <a:lnTo>
                          <a:pt x="52" y="267"/>
                        </a:lnTo>
                        <a:lnTo>
                          <a:pt x="46" y="291"/>
                        </a:lnTo>
                        <a:lnTo>
                          <a:pt x="43" y="315"/>
                        </a:lnTo>
                        <a:lnTo>
                          <a:pt x="43" y="327"/>
                        </a:lnTo>
                        <a:lnTo>
                          <a:pt x="47" y="338"/>
                        </a:lnTo>
                        <a:lnTo>
                          <a:pt x="52" y="347"/>
                        </a:lnTo>
                        <a:lnTo>
                          <a:pt x="59" y="356"/>
                        </a:lnTo>
                        <a:lnTo>
                          <a:pt x="66" y="361"/>
                        </a:lnTo>
                        <a:lnTo>
                          <a:pt x="73" y="367"/>
                        </a:lnTo>
                        <a:lnTo>
                          <a:pt x="77" y="369"/>
                        </a:lnTo>
                        <a:lnTo>
                          <a:pt x="78" y="370"/>
                        </a:lnTo>
                        <a:lnTo>
                          <a:pt x="96" y="377"/>
                        </a:lnTo>
                        <a:lnTo>
                          <a:pt x="111" y="385"/>
                        </a:lnTo>
                        <a:lnTo>
                          <a:pt x="126" y="395"/>
                        </a:lnTo>
                        <a:lnTo>
                          <a:pt x="138" y="406"/>
                        </a:lnTo>
                        <a:lnTo>
                          <a:pt x="151" y="418"/>
                        </a:lnTo>
                        <a:lnTo>
                          <a:pt x="161" y="431"/>
                        </a:lnTo>
                        <a:lnTo>
                          <a:pt x="171" y="448"/>
                        </a:lnTo>
                        <a:lnTo>
                          <a:pt x="179" y="464"/>
                        </a:lnTo>
                        <a:lnTo>
                          <a:pt x="183" y="474"/>
                        </a:lnTo>
                        <a:lnTo>
                          <a:pt x="188" y="484"/>
                        </a:lnTo>
                        <a:lnTo>
                          <a:pt x="191" y="495"/>
                        </a:lnTo>
                        <a:lnTo>
                          <a:pt x="196" y="505"/>
                        </a:lnTo>
                        <a:lnTo>
                          <a:pt x="201" y="516"/>
                        </a:lnTo>
                        <a:lnTo>
                          <a:pt x="205" y="526"/>
                        </a:lnTo>
                        <a:lnTo>
                          <a:pt x="210" y="535"/>
                        </a:lnTo>
                        <a:lnTo>
                          <a:pt x="214" y="545"/>
                        </a:lnTo>
                        <a:lnTo>
                          <a:pt x="219" y="540"/>
                        </a:lnTo>
                        <a:lnTo>
                          <a:pt x="224" y="534"/>
                        </a:lnTo>
                        <a:lnTo>
                          <a:pt x="232" y="528"/>
                        </a:lnTo>
                        <a:lnTo>
                          <a:pt x="242" y="520"/>
                        </a:lnTo>
                        <a:lnTo>
                          <a:pt x="257" y="510"/>
                        </a:lnTo>
                        <a:lnTo>
                          <a:pt x="272" y="499"/>
                        </a:lnTo>
                        <a:lnTo>
                          <a:pt x="288" y="488"/>
                        </a:lnTo>
                        <a:lnTo>
                          <a:pt x="303" y="475"/>
                        </a:lnTo>
                        <a:lnTo>
                          <a:pt x="318" y="463"/>
                        </a:lnTo>
                        <a:lnTo>
                          <a:pt x="334" y="450"/>
                        </a:lnTo>
                        <a:lnTo>
                          <a:pt x="348" y="437"/>
                        </a:lnTo>
                        <a:lnTo>
                          <a:pt x="363" y="423"/>
                        </a:lnTo>
                        <a:lnTo>
                          <a:pt x="377" y="411"/>
                        </a:lnTo>
                        <a:lnTo>
                          <a:pt x="389" y="397"/>
                        </a:lnTo>
                        <a:lnTo>
                          <a:pt x="402" y="384"/>
                        </a:lnTo>
                        <a:lnTo>
                          <a:pt x="414" y="372"/>
                        </a:lnTo>
                        <a:lnTo>
                          <a:pt x="424" y="360"/>
                        </a:lnTo>
                        <a:lnTo>
                          <a:pt x="433" y="349"/>
                        </a:lnTo>
                        <a:lnTo>
                          <a:pt x="441" y="338"/>
                        </a:lnTo>
                        <a:lnTo>
                          <a:pt x="448" y="329"/>
                        </a:lnTo>
                        <a:lnTo>
                          <a:pt x="453" y="322"/>
                        </a:lnTo>
                        <a:lnTo>
                          <a:pt x="460" y="318"/>
                        </a:lnTo>
                        <a:lnTo>
                          <a:pt x="468" y="314"/>
                        </a:lnTo>
                        <a:lnTo>
                          <a:pt x="476" y="314"/>
                        </a:lnTo>
                        <a:lnTo>
                          <a:pt x="478" y="321"/>
                        </a:lnTo>
                        <a:lnTo>
                          <a:pt x="480" y="326"/>
                        </a:lnTo>
                        <a:lnTo>
                          <a:pt x="482" y="330"/>
                        </a:lnTo>
                        <a:lnTo>
                          <a:pt x="484" y="3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8" name="Google Shape;2248;p9"/>
                  <p:cNvSpPr/>
                  <p:nvPr/>
                </p:nvSpPr>
                <p:spPr>
                  <a:xfrm>
                    <a:off x="415" y="3800"/>
                    <a:ext cx="32" cy="64"/>
                  </a:xfrm>
                  <a:custGeom>
                    <a:rect b="b" l="l" r="r" t="t"/>
                    <a:pathLst>
                      <a:path extrusionOk="0" h="128" w="63">
                        <a:moveTo>
                          <a:pt x="10" y="0"/>
                        </a:moveTo>
                        <a:lnTo>
                          <a:pt x="2" y="14"/>
                        </a:lnTo>
                        <a:lnTo>
                          <a:pt x="0" y="28"/>
                        </a:lnTo>
                        <a:lnTo>
                          <a:pt x="0" y="43"/>
                        </a:lnTo>
                        <a:lnTo>
                          <a:pt x="4" y="57"/>
                        </a:lnTo>
                        <a:lnTo>
                          <a:pt x="10" y="72"/>
                        </a:lnTo>
                        <a:lnTo>
                          <a:pt x="16" y="87"/>
                        </a:lnTo>
                        <a:lnTo>
                          <a:pt x="23" y="100"/>
                        </a:lnTo>
                        <a:lnTo>
                          <a:pt x="27" y="114"/>
                        </a:lnTo>
                        <a:lnTo>
                          <a:pt x="31" y="121"/>
                        </a:lnTo>
                        <a:lnTo>
                          <a:pt x="35" y="126"/>
                        </a:lnTo>
                        <a:lnTo>
                          <a:pt x="42" y="128"/>
                        </a:lnTo>
                        <a:lnTo>
                          <a:pt x="49" y="128"/>
                        </a:lnTo>
                        <a:lnTo>
                          <a:pt x="56" y="125"/>
                        </a:lnTo>
                        <a:lnTo>
                          <a:pt x="61" y="120"/>
                        </a:lnTo>
                        <a:lnTo>
                          <a:pt x="63" y="113"/>
                        </a:lnTo>
                        <a:lnTo>
                          <a:pt x="63" y="106"/>
                        </a:lnTo>
                        <a:lnTo>
                          <a:pt x="57" y="91"/>
                        </a:lnTo>
                        <a:lnTo>
                          <a:pt x="50" y="74"/>
                        </a:lnTo>
                        <a:lnTo>
                          <a:pt x="41" y="56"/>
                        </a:lnTo>
                        <a:lnTo>
                          <a:pt x="33" y="39"/>
                        </a:lnTo>
                        <a:lnTo>
                          <a:pt x="24" y="23"/>
                        </a:lnTo>
                        <a:lnTo>
                          <a:pt x="17" y="12"/>
                        </a:lnTo>
                        <a:lnTo>
                          <a:pt x="12" y="4"/>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9" name="Google Shape;2249;p9"/>
                  <p:cNvSpPr/>
                  <p:nvPr/>
                </p:nvSpPr>
                <p:spPr>
                  <a:xfrm>
                    <a:off x="456" y="3823"/>
                    <a:ext cx="258" cy="62"/>
                  </a:xfrm>
                  <a:custGeom>
                    <a:rect b="b" l="l" r="r" t="t"/>
                    <a:pathLst>
                      <a:path extrusionOk="0" h="125" w="516">
                        <a:moveTo>
                          <a:pt x="0" y="15"/>
                        </a:moveTo>
                        <a:lnTo>
                          <a:pt x="11" y="35"/>
                        </a:lnTo>
                        <a:lnTo>
                          <a:pt x="24" y="52"/>
                        </a:lnTo>
                        <a:lnTo>
                          <a:pt x="40" y="67"/>
                        </a:lnTo>
                        <a:lnTo>
                          <a:pt x="56" y="80"/>
                        </a:lnTo>
                        <a:lnTo>
                          <a:pt x="74" y="91"/>
                        </a:lnTo>
                        <a:lnTo>
                          <a:pt x="93" y="101"/>
                        </a:lnTo>
                        <a:lnTo>
                          <a:pt x="114" y="107"/>
                        </a:lnTo>
                        <a:lnTo>
                          <a:pt x="134" y="113"/>
                        </a:lnTo>
                        <a:lnTo>
                          <a:pt x="156" y="118"/>
                        </a:lnTo>
                        <a:lnTo>
                          <a:pt x="178" y="121"/>
                        </a:lnTo>
                        <a:lnTo>
                          <a:pt x="200" y="124"/>
                        </a:lnTo>
                        <a:lnTo>
                          <a:pt x="222" y="125"/>
                        </a:lnTo>
                        <a:lnTo>
                          <a:pt x="244" y="125"/>
                        </a:lnTo>
                        <a:lnTo>
                          <a:pt x="264" y="125"/>
                        </a:lnTo>
                        <a:lnTo>
                          <a:pt x="286" y="124"/>
                        </a:lnTo>
                        <a:lnTo>
                          <a:pt x="306" y="122"/>
                        </a:lnTo>
                        <a:lnTo>
                          <a:pt x="320" y="121"/>
                        </a:lnTo>
                        <a:lnTo>
                          <a:pt x="334" y="119"/>
                        </a:lnTo>
                        <a:lnTo>
                          <a:pt x="347" y="117"/>
                        </a:lnTo>
                        <a:lnTo>
                          <a:pt x="361" y="113"/>
                        </a:lnTo>
                        <a:lnTo>
                          <a:pt x="374" y="110"/>
                        </a:lnTo>
                        <a:lnTo>
                          <a:pt x="388" y="105"/>
                        </a:lnTo>
                        <a:lnTo>
                          <a:pt x="400" y="101"/>
                        </a:lnTo>
                        <a:lnTo>
                          <a:pt x="414" y="95"/>
                        </a:lnTo>
                        <a:lnTo>
                          <a:pt x="427" y="89"/>
                        </a:lnTo>
                        <a:lnTo>
                          <a:pt x="439" y="83"/>
                        </a:lnTo>
                        <a:lnTo>
                          <a:pt x="451" y="76"/>
                        </a:lnTo>
                        <a:lnTo>
                          <a:pt x="464" y="68"/>
                        </a:lnTo>
                        <a:lnTo>
                          <a:pt x="475" y="60"/>
                        </a:lnTo>
                        <a:lnTo>
                          <a:pt x="487" y="52"/>
                        </a:lnTo>
                        <a:lnTo>
                          <a:pt x="498" y="43"/>
                        </a:lnTo>
                        <a:lnTo>
                          <a:pt x="509" y="34"/>
                        </a:lnTo>
                        <a:lnTo>
                          <a:pt x="513" y="28"/>
                        </a:lnTo>
                        <a:lnTo>
                          <a:pt x="516" y="22"/>
                        </a:lnTo>
                        <a:lnTo>
                          <a:pt x="516" y="15"/>
                        </a:lnTo>
                        <a:lnTo>
                          <a:pt x="512" y="8"/>
                        </a:lnTo>
                        <a:lnTo>
                          <a:pt x="506" y="4"/>
                        </a:lnTo>
                        <a:lnTo>
                          <a:pt x="499" y="2"/>
                        </a:lnTo>
                        <a:lnTo>
                          <a:pt x="492" y="2"/>
                        </a:lnTo>
                        <a:lnTo>
                          <a:pt x="486" y="5"/>
                        </a:lnTo>
                        <a:lnTo>
                          <a:pt x="481" y="8"/>
                        </a:lnTo>
                        <a:lnTo>
                          <a:pt x="468" y="15"/>
                        </a:lnTo>
                        <a:lnTo>
                          <a:pt x="450" y="27"/>
                        </a:lnTo>
                        <a:lnTo>
                          <a:pt x="426" y="39"/>
                        </a:lnTo>
                        <a:lnTo>
                          <a:pt x="399" y="53"/>
                        </a:lnTo>
                        <a:lnTo>
                          <a:pt x="370" y="65"/>
                        </a:lnTo>
                        <a:lnTo>
                          <a:pt x="343" y="75"/>
                        </a:lnTo>
                        <a:lnTo>
                          <a:pt x="316" y="81"/>
                        </a:lnTo>
                        <a:lnTo>
                          <a:pt x="296" y="83"/>
                        </a:lnTo>
                        <a:lnTo>
                          <a:pt x="276" y="84"/>
                        </a:lnTo>
                        <a:lnTo>
                          <a:pt x="255" y="84"/>
                        </a:lnTo>
                        <a:lnTo>
                          <a:pt x="236" y="84"/>
                        </a:lnTo>
                        <a:lnTo>
                          <a:pt x="216" y="82"/>
                        </a:lnTo>
                        <a:lnTo>
                          <a:pt x="198" y="80"/>
                        </a:lnTo>
                        <a:lnTo>
                          <a:pt x="178" y="76"/>
                        </a:lnTo>
                        <a:lnTo>
                          <a:pt x="160" y="72"/>
                        </a:lnTo>
                        <a:lnTo>
                          <a:pt x="141" y="67"/>
                        </a:lnTo>
                        <a:lnTo>
                          <a:pt x="123" y="60"/>
                        </a:lnTo>
                        <a:lnTo>
                          <a:pt x="104" y="53"/>
                        </a:lnTo>
                        <a:lnTo>
                          <a:pt x="86" y="45"/>
                        </a:lnTo>
                        <a:lnTo>
                          <a:pt x="69" y="36"/>
                        </a:lnTo>
                        <a:lnTo>
                          <a:pt x="51" y="27"/>
                        </a:lnTo>
                        <a:lnTo>
                          <a:pt x="33" y="15"/>
                        </a:lnTo>
                        <a:lnTo>
                          <a:pt x="16" y="4"/>
                        </a:lnTo>
                        <a:lnTo>
                          <a:pt x="6" y="0"/>
                        </a:lnTo>
                        <a:lnTo>
                          <a:pt x="2" y="5"/>
                        </a:lnTo>
                        <a:lnTo>
                          <a:pt x="0" y="12"/>
                        </a:lnTo>
                        <a:lnTo>
                          <a:pt x="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0" name="Google Shape;2250;p9"/>
                  <p:cNvSpPr/>
                  <p:nvPr/>
                </p:nvSpPr>
                <p:spPr>
                  <a:xfrm>
                    <a:off x="724" y="3723"/>
                    <a:ext cx="76" cy="143"/>
                  </a:xfrm>
                  <a:custGeom>
                    <a:rect b="b" l="l" r="r" t="t"/>
                    <a:pathLst>
                      <a:path extrusionOk="0" h="286" w="151">
                        <a:moveTo>
                          <a:pt x="127" y="5"/>
                        </a:moveTo>
                        <a:lnTo>
                          <a:pt x="117" y="38"/>
                        </a:lnTo>
                        <a:lnTo>
                          <a:pt x="106" y="76"/>
                        </a:lnTo>
                        <a:lnTo>
                          <a:pt x="97" y="115"/>
                        </a:lnTo>
                        <a:lnTo>
                          <a:pt x="89" y="153"/>
                        </a:lnTo>
                        <a:lnTo>
                          <a:pt x="83" y="188"/>
                        </a:lnTo>
                        <a:lnTo>
                          <a:pt x="79" y="215"/>
                        </a:lnTo>
                        <a:lnTo>
                          <a:pt x="75" y="234"/>
                        </a:lnTo>
                        <a:lnTo>
                          <a:pt x="74" y="241"/>
                        </a:lnTo>
                        <a:lnTo>
                          <a:pt x="67" y="235"/>
                        </a:lnTo>
                        <a:lnTo>
                          <a:pt x="60" y="227"/>
                        </a:lnTo>
                        <a:lnTo>
                          <a:pt x="53" y="218"/>
                        </a:lnTo>
                        <a:lnTo>
                          <a:pt x="46" y="207"/>
                        </a:lnTo>
                        <a:lnTo>
                          <a:pt x="39" y="198"/>
                        </a:lnTo>
                        <a:lnTo>
                          <a:pt x="34" y="189"/>
                        </a:lnTo>
                        <a:lnTo>
                          <a:pt x="28" y="183"/>
                        </a:lnTo>
                        <a:lnTo>
                          <a:pt x="23" y="181"/>
                        </a:lnTo>
                        <a:lnTo>
                          <a:pt x="16" y="181"/>
                        </a:lnTo>
                        <a:lnTo>
                          <a:pt x="9" y="184"/>
                        </a:lnTo>
                        <a:lnTo>
                          <a:pt x="5" y="190"/>
                        </a:lnTo>
                        <a:lnTo>
                          <a:pt x="3" y="197"/>
                        </a:lnTo>
                        <a:lnTo>
                          <a:pt x="0" y="208"/>
                        </a:lnTo>
                        <a:lnTo>
                          <a:pt x="3" y="219"/>
                        </a:lnTo>
                        <a:lnTo>
                          <a:pt x="7" y="229"/>
                        </a:lnTo>
                        <a:lnTo>
                          <a:pt x="15" y="238"/>
                        </a:lnTo>
                        <a:lnTo>
                          <a:pt x="24" y="246"/>
                        </a:lnTo>
                        <a:lnTo>
                          <a:pt x="35" y="256"/>
                        </a:lnTo>
                        <a:lnTo>
                          <a:pt x="44" y="264"/>
                        </a:lnTo>
                        <a:lnTo>
                          <a:pt x="52" y="272"/>
                        </a:lnTo>
                        <a:lnTo>
                          <a:pt x="53" y="273"/>
                        </a:lnTo>
                        <a:lnTo>
                          <a:pt x="58" y="277"/>
                        </a:lnTo>
                        <a:lnTo>
                          <a:pt x="61" y="281"/>
                        </a:lnTo>
                        <a:lnTo>
                          <a:pt x="62" y="283"/>
                        </a:lnTo>
                        <a:lnTo>
                          <a:pt x="72" y="286"/>
                        </a:lnTo>
                        <a:lnTo>
                          <a:pt x="82" y="286"/>
                        </a:lnTo>
                        <a:lnTo>
                          <a:pt x="90" y="279"/>
                        </a:lnTo>
                        <a:lnTo>
                          <a:pt x="95" y="265"/>
                        </a:lnTo>
                        <a:lnTo>
                          <a:pt x="98" y="246"/>
                        </a:lnTo>
                        <a:lnTo>
                          <a:pt x="105" y="215"/>
                        </a:lnTo>
                        <a:lnTo>
                          <a:pt x="113" y="174"/>
                        </a:lnTo>
                        <a:lnTo>
                          <a:pt x="123" y="129"/>
                        </a:lnTo>
                        <a:lnTo>
                          <a:pt x="134" y="84"/>
                        </a:lnTo>
                        <a:lnTo>
                          <a:pt x="143" y="47"/>
                        </a:lnTo>
                        <a:lnTo>
                          <a:pt x="149" y="21"/>
                        </a:lnTo>
                        <a:lnTo>
                          <a:pt x="151" y="10"/>
                        </a:lnTo>
                        <a:lnTo>
                          <a:pt x="148" y="8"/>
                        </a:lnTo>
                        <a:lnTo>
                          <a:pt x="142" y="2"/>
                        </a:lnTo>
                        <a:lnTo>
                          <a:pt x="135" y="0"/>
                        </a:lnTo>
                        <a:lnTo>
                          <a:pt x="127"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1" name="Google Shape;2251;p9"/>
                  <p:cNvSpPr/>
                  <p:nvPr/>
                </p:nvSpPr>
                <p:spPr>
                  <a:xfrm>
                    <a:off x="417" y="3866"/>
                    <a:ext cx="92" cy="77"/>
                  </a:xfrm>
                  <a:custGeom>
                    <a:rect b="b" l="l" r="r" t="t"/>
                    <a:pathLst>
                      <a:path extrusionOk="0" h="153" w="183">
                        <a:moveTo>
                          <a:pt x="111" y="15"/>
                        </a:moveTo>
                        <a:lnTo>
                          <a:pt x="106" y="12"/>
                        </a:lnTo>
                        <a:lnTo>
                          <a:pt x="102" y="10"/>
                        </a:lnTo>
                        <a:lnTo>
                          <a:pt x="96" y="7"/>
                        </a:lnTo>
                        <a:lnTo>
                          <a:pt x="90" y="4"/>
                        </a:lnTo>
                        <a:lnTo>
                          <a:pt x="82" y="1"/>
                        </a:lnTo>
                        <a:lnTo>
                          <a:pt x="74" y="0"/>
                        </a:lnTo>
                        <a:lnTo>
                          <a:pt x="66" y="0"/>
                        </a:lnTo>
                        <a:lnTo>
                          <a:pt x="56" y="1"/>
                        </a:lnTo>
                        <a:lnTo>
                          <a:pt x="45" y="4"/>
                        </a:lnTo>
                        <a:lnTo>
                          <a:pt x="35" y="10"/>
                        </a:lnTo>
                        <a:lnTo>
                          <a:pt x="26" y="16"/>
                        </a:lnTo>
                        <a:lnTo>
                          <a:pt x="18" y="24"/>
                        </a:lnTo>
                        <a:lnTo>
                          <a:pt x="11" y="33"/>
                        </a:lnTo>
                        <a:lnTo>
                          <a:pt x="6" y="43"/>
                        </a:lnTo>
                        <a:lnTo>
                          <a:pt x="3" y="54"/>
                        </a:lnTo>
                        <a:lnTo>
                          <a:pt x="0" y="64"/>
                        </a:lnTo>
                        <a:lnTo>
                          <a:pt x="3" y="85"/>
                        </a:lnTo>
                        <a:lnTo>
                          <a:pt x="11" y="104"/>
                        </a:lnTo>
                        <a:lnTo>
                          <a:pt x="25" y="122"/>
                        </a:lnTo>
                        <a:lnTo>
                          <a:pt x="42" y="137"/>
                        </a:lnTo>
                        <a:lnTo>
                          <a:pt x="64" y="147"/>
                        </a:lnTo>
                        <a:lnTo>
                          <a:pt x="87" y="153"/>
                        </a:lnTo>
                        <a:lnTo>
                          <a:pt x="110" y="152"/>
                        </a:lnTo>
                        <a:lnTo>
                          <a:pt x="134" y="144"/>
                        </a:lnTo>
                        <a:lnTo>
                          <a:pt x="154" y="131"/>
                        </a:lnTo>
                        <a:lnTo>
                          <a:pt x="169" y="119"/>
                        </a:lnTo>
                        <a:lnTo>
                          <a:pt x="178" y="108"/>
                        </a:lnTo>
                        <a:lnTo>
                          <a:pt x="182" y="96"/>
                        </a:lnTo>
                        <a:lnTo>
                          <a:pt x="183" y="84"/>
                        </a:lnTo>
                        <a:lnTo>
                          <a:pt x="181" y="72"/>
                        </a:lnTo>
                        <a:lnTo>
                          <a:pt x="177" y="60"/>
                        </a:lnTo>
                        <a:lnTo>
                          <a:pt x="171" y="46"/>
                        </a:lnTo>
                        <a:lnTo>
                          <a:pt x="142" y="22"/>
                        </a:lnTo>
                        <a:lnTo>
                          <a:pt x="133" y="20"/>
                        </a:lnTo>
                        <a:lnTo>
                          <a:pt x="124" y="20"/>
                        </a:lnTo>
                        <a:lnTo>
                          <a:pt x="114" y="22"/>
                        </a:lnTo>
                        <a:lnTo>
                          <a:pt x="106" y="24"/>
                        </a:lnTo>
                        <a:lnTo>
                          <a:pt x="97" y="26"/>
                        </a:lnTo>
                        <a:lnTo>
                          <a:pt x="90" y="31"/>
                        </a:lnTo>
                        <a:lnTo>
                          <a:pt x="83" y="37"/>
                        </a:lnTo>
                        <a:lnTo>
                          <a:pt x="78" y="42"/>
                        </a:lnTo>
                        <a:lnTo>
                          <a:pt x="74" y="53"/>
                        </a:lnTo>
                        <a:lnTo>
                          <a:pt x="76" y="63"/>
                        </a:lnTo>
                        <a:lnTo>
                          <a:pt x="82" y="72"/>
                        </a:lnTo>
                        <a:lnTo>
                          <a:pt x="89" y="77"/>
                        </a:lnTo>
                        <a:lnTo>
                          <a:pt x="94" y="78"/>
                        </a:lnTo>
                        <a:lnTo>
                          <a:pt x="98" y="78"/>
                        </a:lnTo>
                        <a:lnTo>
                          <a:pt x="104" y="76"/>
                        </a:lnTo>
                        <a:lnTo>
                          <a:pt x="110" y="73"/>
                        </a:lnTo>
                        <a:lnTo>
                          <a:pt x="116" y="70"/>
                        </a:lnTo>
                        <a:lnTo>
                          <a:pt x="119" y="65"/>
                        </a:lnTo>
                        <a:lnTo>
                          <a:pt x="121" y="60"/>
                        </a:lnTo>
                        <a:lnTo>
                          <a:pt x="120" y="54"/>
                        </a:lnTo>
                        <a:lnTo>
                          <a:pt x="122" y="55"/>
                        </a:lnTo>
                        <a:lnTo>
                          <a:pt x="127" y="57"/>
                        </a:lnTo>
                        <a:lnTo>
                          <a:pt x="133" y="61"/>
                        </a:lnTo>
                        <a:lnTo>
                          <a:pt x="137" y="64"/>
                        </a:lnTo>
                        <a:lnTo>
                          <a:pt x="141" y="70"/>
                        </a:lnTo>
                        <a:lnTo>
                          <a:pt x="143" y="80"/>
                        </a:lnTo>
                        <a:lnTo>
                          <a:pt x="140" y="92"/>
                        </a:lnTo>
                        <a:lnTo>
                          <a:pt x="132" y="101"/>
                        </a:lnTo>
                        <a:lnTo>
                          <a:pt x="125" y="106"/>
                        </a:lnTo>
                        <a:lnTo>
                          <a:pt x="117" y="109"/>
                        </a:lnTo>
                        <a:lnTo>
                          <a:pt x="109" y="113"/>
                        </a:lnTo>
                        <a:lnTo>
                          <a:pt x="99" y="115"/>
                        </a:lnTo>
                        <a:lnTo>
                          <a:pt x="90" y="116"/>
                        </a:lnTo>
                        <a:lnTo>
                          <a:pt x="80" y="116"/>
                        </a:lnTo>
                        <a:lnTo>
                          <a:pt x="69" y="113"/>
                        </a:lnTo>
                        <a:lnTo>
                          <a:pt x="58" y="106"/>
                        </a:lnTo>
                        <a:lnTo>
                          <a:pt x="43" y="87"/>
                        </a:lnTo>
                        <a:lnTo>
                          <a:pt x="40" y="64"/>
                        </a:lnTo>
                        <a:lnTo>
                          <a:pt x="44" y="43"/>
                        </a:lnTo>
                        <a:lnTo>
                          <a:pt x="53" y="31"/>
                        </a:lnTo>
                        <a:lnTo>
                          <a:pt x="60" y="27"/>
                        </a:lnTo>
                        <a:lnTo>
                          <a:pt x="68" y="24"/>
                        </a:lnTo>
                        <a:lnTo>
                          <a:pt x="79" y="22"/>
                        </a:lnTo>
                        <a:lnTo>
                          <a:pt x="88" y="19"/>
                        </a:lnTo>
                        <a:lnTo>
                          <a:pt x="97" y="17"/>
                        </a:lnTo>
                        <a:lnTo>
                          <a:pt x="104" y="16"/>
                        </a:lnTo>
                        <a:lnTo>
                          <a:pt x="110" y="15"/>
                        </a:lnTo>
                        <a:lnTo>
                          <a:pt x="111"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2" name="Google Shape;2252;p9"/>
                  <p:cNvSpPr/>
                  <p:nvPr/>
                </p:nvSpPr>
                <p:spPr>
                  <a:xfrm>
                    <a:off x="675" y="3862"/>
                    <a:ext cx="89" cy="75"/>
                  </a:xfrm>
                  <a:custGeom>
                    <a:rect b="b" l="l" r="r" t="t"/>
                    <a:pathLst>
                      <a:path extrusionOk="0" h="151" w="178">
                        <a:moveTo>
                          <a:pt x="144" y="13"/>
                        </a:moveTo>
                        <a:lnTo>
                          <a:pt x="134" y="7"/>
                        </a:lnTo>
                        <a:lnTo>
                          <a:pt x="124" y="4"/>
                        </a:lnTo>
                        <a:lnTo>
                          <a:pt x="112" y="2"/>
                        </a:lnTo>
                        <a:lnTo>
                          <a:pt x="101" y="0"/>
                        </a:lnTo>
                        <a:lnTo>
                          <a:pt x="88" y="0"/>
                        </a:lnTo>
                        <a:lnTo>
                          <a:pt x="76" y="2"/>
                        </a:lnTo>
                        <a:lnTo>
                          <a:pt x="65" y="4"/>
                        </a:lnTo>
                        <a:lnTo>
                          <a:pt x="53" y="6"/>
                        </a:lnTo>
                        <a:lnTo>
                          <a:pt x="41" y="12"/>
                        </a:lnTo>
                        <a:lnTo>
                          <a:pt x="30" y="20"/>
                        </a:lnTo>
                        <a:lnTo>
                          <a:pt x="21" y="30"/>
                        </a:lnTo>
                        <a:lnTo>
                          <a:pt x="13" y="42"/>
                        </a:lnTo>
                        <a:lnTo>
                          <a:pt x="7" y="55"/>
                        </a:lnTo>
                        <a:lnTo>
                          <a:pt x="3" y="67"/>
                        </a:lnTo>
                        <a:lnTo>
                          <a:pt x="0" y="80"/>
                        </a:lnTo>
                        <a:lnTo>
                          <a:pt x="0" y="93"/>
                        </a:lnTo>
                        <a:lnTo>
                          <a:pt x="3" y="102"/>
                        </a:lnTo>
                        <a:lnTo>
                          <a:pt x="6" y="111"/>
                        </a:lnTo>
                        <a:lnTo>
                          <a:pt x="12" y="120"/>
                        </a:lnTo>
                        <a:lnTo>
                          <a:pt x="20" y="127"/>
                        </a:lnTo>
                        <a:lnTo>
                          <a:pt x="28" y="134"/>
                        </a:lnTo>
                        <a:lnTo>
                          <a:pt x="38" y="140"/>
                        </a:lnTo>
                        <a:lnTo>
                          <a:pt x="50" y="146"/>
                        </a:lnTo>
                        <a:lnTo>
                          <a:pt x="61" y="149"/>
                        </a:lnTo>
                        <a:lnTo>
                          <a:pt x="72" y="151"/>
                        </a:lnTo>
                        <a:lnTo>
                          <a:pt x="84" y="151"/>
                        </a:lnTo>
                        <a:lnTo>
                          <a:pt x="96" y="150"/>
                        </a:lnTo>
                        <a:lnTo>
                          <a:pt x="109" y="148"/>
                        </a:lnTo>
                        <a:lnTo>
                          <a:pt x="119" y="146"/>
                        </a:lnTo>
                        <a:lnTo>
                          <a:pt x="129" y="143"/>
                        </a:lnTo>
                        <a:lnTo>
                          <a:pt x="137" y="140"/>
                        </a:lnTo>
                        <a:lnTo>
                          <a:pt x="144" y="136"/>
                        </a:lnTo>
                        <a:lnTo>
                          <a:pt x="155" y="131"/>
                        </a:lnTo>
                        <a:lnTo>
                          <a:pt x="162" y="124"/>
                        </a:lnTo>
                        <a:lnTo>
                          <a:pt x="168" y="118"/>
                        </a:lnTo>
                        <a:lnTo>
                          <a:pt x="174" y="109"/>
                        </a:lnTo>
                        <a:lnTo>
                          <a:pt x="178" y="98"/>
                        </a:lnTo>
                        <a:lnTo>
                          <a:pt x="178" y="87"/>
                        </a:lnTo>
                        <a:lnTo>
                          <a:pt x="175" y="74"/>
                        </a:lnTo>
                        <a:lnTo>
                          <a:pt x="168" y="62"/>
                        </a:lnTo>
                        <a:lnTo>
                          <a:pt x="159" y="50"/>
                        </a:lnTo>
                        <a:lnTo>
                          <a:pt x="147" y="41"/>
                        </a:lnTo>
                        <a:lnTo>
                          <a:pt x="132" y="33"/>
                        </a:lnTo>
                        <a:lnTo>
                          <a:pt x="114" y="28"/>
                        </a:lnTo>
                        <a:lnTo>
                          <a:pt x="106" y="27"/>
                        </a:lnTo>
                        <a:lnTo>
                          <a:pt x="98" y="28"/>
                        </a:lnTo>
                        <a:lnTo>
                          <a:pt x="90" y="30"/>
                        </a:lnTo>
                        <a:lnTo>
                          <a:pt x="83" y="33"/>
                        </a:lnTo>
                        <a:lnTo>
                          <a:pt x="76" y="37"/>
                        </a:lnTo>
                        <a:lnTo>
                          <a:pt x="71" y="42"/>
                        </a:lnTo>
                        <a:lnTo>
                          <a:pt x="66" y="49"/>
                        </a:lnTo>
                        <a:lnTo>
                          <a:pt x="63" y="56"/>
                        </a:lnTo>
                        <a:lnTo>
                          <a:pt x="60" y="63"/>
                        </a:lnTo>
                        <a:lnTo>
                          <a:pt x="63" y="70"/>
                        </a:lnTo>
                        <a:lnTo>
                          <a:pt x="67" y="75"/>
                        </a:lnTo>
                        <a:lnTo>
                          <a:pt x="75" y="79"/>
                        </a:lnTo>
                        <a:lnTo>
                          <a:pt x="84" y="81"/>
                        </a:lnTo>
                        <a:lnTo>
                          <a:pt x="92" y="81"/>
                        </a:lnTo>
                        <a:lnTo>
                          <a:pt x="99" y="79"/>
                        </a:lnTo>
                        <a:lnTo>
                          <a:pt x="104" y="73"/>
                        </a:lnTo>
                        <a:lnTo>
                          <a:pt x="102" y="66"/>
                        </a:lnTo>
                        <a:lnTo>
                          <a:pt x="110" y="62"/>
                        </a:lnTo>
                        <a:lnTo>
                          <a:pt x="118" y="59"/>
                        </a:lnTo>
                        <a:lnTo>
                          <a:pt x="126" y="62"/>
                        </a:lnTo>
                        <a:lnTo>
                          <a:pt x="133" y="65"/>
                        </a:lnTo>
                        <a:lnTo>
                          <a:pt x="139" y="70"/>
                        </a:lnTo>
                        <a:lnTo>
                          <a:pt x="142" y="76"/>
                        </a:lnTo>
                        <a:lnTo>
                          <a:pt x="143" y="82"/>
                        </a:lnTo>
                        <a:lnTo>
                          <a:pt x="141" y="89"/>
                        </a:lnTo>
                        <a:lnTo>
                          <a:pt x="139" y="95"/>
                        </a:lnTo>
                        <a:lnTo>
                          <a:pt x="134" y="102"/>
                        </a:lnTo>
                        <a:lnTo>
                          <a:pt x="129" y="108"/>
                        </a:lnTo>
                        <a:lnTo>
                          <a:pt x="122" y="113"/>
                        </a:lnTo>
                        <a:lnTo>
                          <a:pt x="117" y="117"/>
                        </a:lnTo>
                        <a:lnTo>
                          <a:pt x="109" y="120"/>
                        </a:lnTo>
                        <a:lnTo>
                          <a:pt x="99" y="124"/>
                        </a:lnTo>
                        <a:lnTo>
                          <a:pt x="90" y="125"/>
                        </a:lnTo>
                        <a:lnTo>
                          <a:pt x="80" y="125"/>
                        </a:lnTo>
                        <a:lnTo>
                          <a:pt x="68" y="120"/>
                        </a:lnTo>
                        <a:lnTo>
                          <a:pt x="57" y="113"/>
                        </a:lnTo>
                        <a:lnTo>
                          <a:pt x="44" y="102"/>
                        </a:lnTo>
                        <a:lnTo>
                          <a:pt x="35" y="86"/>
                        </a:lnTo>
                        <a:lnTo>
                          <a:pt x="35" y="70"/>
                        </a:lnTo>
                        <a:lnTo>
                          <a:pt x="42" y="53"/>
                        </a:lnTo>
                        <a:lnTo>
                          <a:pt x="54" y="38"/>
                        </a:lnTo>
                        <a:lnTo>
                          <a:pt x="73" y="27"/>
                        </a:lnTo>
                        <a:lnTo>
                          <a:pt x="95" y="20"/>
                        </a:lnTo>
                        <a:lnTo>
                          <a:pt x="120" y="17"/>
                        </a:lnTo>
                        <a:lnTo>
                          <a:pt x="147" y="21"/>
                        </a:lnTo>
                        <a:lnTo>
                          <a:pt x="147" y="20"/>
                        </a:lnTo>
                        <a:lnTo>
                          <a:pt x="147" y="18"/>
                        </a:lnTo>
                        <a:lnTo>
                          <a:pt x="145" y="14"/>
                        </a:lnTo>
                        <a:lnTo>
                          <a:pt x="144"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53" name="Google Shape;2253;p9"/>
                <p:cNvGrpSpPr/>
                <p:nvPr/>
              </p:nvGrpSpPr>
              <p:grpSpPr>
                <a:xfrm>
                  <a:off x="2743200" y="2333625"/>
                  <a:ext cx="762000" cy="762000"/>
                  <a:chOff x="1728" y="1470"/>
                  <a:chExt cx="480" cy="480"/>
                </a:xfrm>
              </p:grpSpPr>
              <p:sp>
                <p:nvSpPr>
                  <p:cNvPr id="2254" name="Google Shape;2254;p9"/>
                  <p:cNvSpPr txBox="1"/>
                  <p:nvPr/>
                </p:nvSpPr>
                <p:spPr>
                  <a:xfrm>
                    <a:off x="1728" y="1470"/>
                    <a:ext cx="144"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j</a:t>
                    </a:r>
                    <a:endParaRPr/>
                  </a:p>
                </p:txBody>
              </p:sp>
              <p:sp>
                <p:nvSpPr>
                  <p:cNvPr id="2255" name="Google Shape;2255;p9"/>
                  <p:cNvSpPr txBox="1"/>
                  <p:nvPr/>
                </p:nvSpPr>
                <p:spPr>
                  <a:xfrm>
                    <a:off x="1872" y="1470"/>
                    <a:ext cx="336"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mdb</a:t>
                    </a:r>
                    <a:endParaRPr/>
                  </a:p>
                </p:txBody>
              </p:sp>
              <p:sp>
                <p:nvSpPr>
                  <p:cNvPr id="2256" name="Google Shape;2256;p9"/>
                  <p:cNvSpPr txBox="1"/>
                  <p:nvPr/>
                </p:nvSpPr>
                <p:spPr>
                  <a:xfrm>
                    <a:off x="1872" y="1566"/>
                    <a:ext cx="144"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n</a:t>
                    </a:r>
                    <a:endParaRPr/>
                  </a:p>
                </p:txBody>
              </p:sp>
              <p:sp>
                <p:nvSpPr>
                  <p:cNvPr id="2257" name="Google Shape;2257;p9"/>
                  <p:cNvSpPr txBox="1"/>
                  <p:nvPr/>
                </p:nvSpPr>
                <p:spPr>
                  <a:xfrm>
                    <a:off x="1824" y="1662"/>
                    <a:ext cx="240"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ng</a:t>
                    </a:r>
                    <a:endParaRPr/>
                  </a:p>
                </p:txBody>
              </p:sp>
              <p:sp>
                <p:nvSpPr>
                  <p:cNvPr id="2258" name="Google Shape;2258;p9"/>
                  <p:cNvSpPr txBox="1"/>
                  <p:nvPr/>
                </p:nvSpPr>
                <p:spPr>
                  <a:xfrm>
                    <a:off x="1872" y="1758"/>
                    <a:ext cx="31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e  i</a:t>
                    </a:r>
                    <a:endParaRPr/>
                  </a:p>
                </p:txBody>
              </p:sp>
            </p:grpSp>
            <p:sp>
              <p:nvSpPr>
                <p:cNvPr id="2259" name="Google Shape;2259;p9"/>
                <p:cNvSpPr txBox="1"/>
                <p:nvPr/>
              </p:nvSpPr>
              <p:spPr>
                <a:xfrm>
                  <a:off x="2971800" y="2943225"/>
                  <a:ext cx="228600"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Calibri"/>
                      <a:ea typeface="Calibri"/>
                      <a:cs typeface="Calibri"/>
                      <a:sym typeface="Calibri"/>
                    </a:rPr>
                    <a:t>u</a:t>
                  </a:r>
                  <a:endParaRPr/>
                </a:p>
              </p:txBody>
            </p:sp>
            <p:sp>
              <p:nvSpPr>
                <p:cNvPr id="2260" name="Google Shape;2260;p9"/>
                <p:cNvSpPr/>
                <p:nvPr/>
              </p:nvSpPr>
              <p:spPr>
                <a:xfrm>
                  <a:off x="2055812" y="24130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125</a:t>
                  </a:r>
                  <a:endParaRPr/>
                </a:p>
              </p:txBody>
            </p:sp>
            <p:sp>
              <p:nvSpPr>
                <p:cNvPr id="2261" name="Google Shape;2261;p9"/>
                <p:cNvSpPr/>
                <p:nvPr/>
              </p:nvSpPr>
              <p:spPr>
                <a:xfrm>
                  <a:off x="2836862" y="24130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250</a:t>
                  </a:r>
                  <a:endParaRPr/>
                </a:p>
              </p:txBody>
            </p:sp>
            <p:sp>
              <p:nvSpPr>
                <p:cNvPr id="2262" name="Google Shape;2262;p9"/>
                <p:cNvSpPr/>
                <p:nvPr/>
              </p:nvSpPr>
              <p:spPr>
                <a:xfrm>
                  <a:off x="3665537" y="241300"/>
                  <a:ext cx="31258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500</a:t>
                  </a:r>
                  <a:endParaRPr/>
                </a:p>
              </p:txBody>
            </p:sp>
            <p:sp>
              <p:nvSpPr>
                <p:cNvPr id="2263" name="Google Shape;2263;p9"/>
                <p:cNvSpPr/>
                <p:nvPr/>
              </p:nvSpPr>
              <p:spPr>
                <a:xfrm>
                  <a:off x="4437062" y="241300"/>
                  <a:ext cx="41678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1000</a:t>
                  </a:r>
                  <a:endParaRPr/>
                </a:p>
              </p:txBody>
            </p:sp>
            <p:sp>
              <p:nvSpPr>
                <p:cNvPr id="2264" name="Google Shape;2264;p9"/>
                <p:cNvSpPr/>
                <p:nvPr/>
              </p:nvSpPr>
              <p:spPr>
                <a:xfrm>
                  <a:off x="5284787" y="241300"/>
                  <a:ext cx="431208"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2000</a:t>
                  </a:r>
                  <a:endParaRPr/>
                </a:p>
              </p:txBody>
            </p:sp>
            <p:sp>
              <p:nvSpPr>
                <p:cNvPr id="2265" name="Google Shape;2265;p9"/>
                <p:cNvSpPr/>
                <p:nvPr/>
              </p:nvSpPr>
              <p:spPr>
                <a:xfrm>
                  <a:off x="6096000" y="241300"/>
                  <a:ext cx="41678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4000</a:t>
                  </a:r>
                  <a:endParaRPr/>
                </a:p>
              </p:txBody>
            </p:sp>
          </p:grpSp>
          <p:sp>
            <p:nvSpPr>
              <p:cNvPr id="2266" name="Google Shape;2266;p9"/>
              <p:cNvSpPr/>
              <p:nvPr/>
            </p:nvSpPr>
            <p:spPr>
              <a:xfrm>
                <a:off x="6845300" y="241300"/>
                <a:ext cx="41678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8000</a:t>
                </a:r>
                <a:endParaRPr/>
              </a:p>
            </p:txBody>
          </p:sp>
        </p:grpSp>
      </p:grpSp>
      <p:sp>
        <p:nvSpPr>
          <p:cNvPr id="2267" name="Google Shape;2267;p9"/>
          <p:cNvSpPr txBox="1"/>
          <p:nvPr/>
        </p:nvSpPr>
        <p:spPr>
          <a:xfrm rot="-5400000">
            <a:off x="441326" y="3013075"/>
            <a:ext cx="18986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HEARING LEVEL (dB HL)</a:t>
            </a:r>
            <a:endParaRPr/>
          </a:p>
        </p:txBody>
      </p:sp>
      <p:sp>
        <p:nvSpPr>
          <p:cNvPr id="2268" name="Google Shape;2268;p9"/>
          <p:cNvSpPr txBox="1"/>
          <p:nvPr/>
        </p:nvSpPr>
        <p:spPr>
          <a:xfrm>
            <a:off x="7391400" y="457200"/>
            <a:ext cx="5572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1. </a:t>
            </a:r>
            <a:endParaRPr/>
          </a:p>
        </p:txBody>
      </p:sp>
      <p:sp>
        <p:nvSpPr>
          <p:cNvPr id="2269" name="Google Shape;2269;p9"/>
          <p:cNvSpPr txBox="1"/>
          <p:nvPr/>
        </p:nvSpPr>
        <p:spPr>
          <a:xfrm>
            <a:off x="7432675" y="987425"/>
            <a:ext cx="4810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a:t>
            </a:r>
            <a:endParaRPr/>
          </a:p>
        </p:txBody>
      </p:sp>
      <p:sp>
        <p:nvSpPr>
          <p:cNvPr id="2270" name="Google Shape;2270;p9"/>
          <p:cNvSpPr txBox="1"/>
          <p:nvPr/>
        </p:nvSpPr>
        <p:spPr>
          <a:xfrm>
            <a:off x="7429500" y="1565275"/>
            <a:ext cx="4810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3.</a:t>
            </a:r>
            <a:endParaRPr/>
          </a:p>
        </p:txBody>
      </p:sp>
      <p:sp>
        <p:nvSpPr>
          <p:cNvPr id="2271" name="Google Shape;2271;p9"/>
          <p:cNvSpPr txBox="1"/>
          <p:nvPr/>
        </p:nvSpPr>
        <p:spPr>
          <a:xfrm>
            <a:off x="7437438" y="2136775"/>
            <a:ext cx="48101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4.</a:t>
            </a:r>
            <a:endParaRPr/>
          </a:p>
        </p:txBody>
      </p:sp>
      <p:sp>
        <p:nvSpPr>
          <p:cNvPr id="2272" name="Google Shape;2272;p9"/>
          <p:cNvSpPr txBox="1"/>
          <p:nvPr/>
        </p:nvSpPr>
        <p:spPr>
          <a:xfrm>
            <a:off x="7445375" y="2698750"/>
            <a:ext cx="4810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5.</a:t>
            </a:r>
            <a:endParaRPr/>
          </a:p>
        </p:txBody>
      </p:sp>
      <p:sp>
        <p:nvSpPr>
          <p:cNvPr id="2273" name="Google Shape;2273;p9"/>
          <p:cNvSpPr txBox="1"/>
          <p:nvPr/>
        </p:nvSpPr>
        <p:spPr>
          <a:xfrm>
            <a:off x="7423150" y="3238500"/>
            <a:ext cx="4810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Calibri"/>
                <a:ea typeface="Calibri"/>
                <a:cs typeface="Calibri"/>
                <a:sym typeface="Calibri"/>
              </a:rPr>
              <a:t>6.</a:t>
            </a:r>
            <a:endParaRPr/>
          </a:p>
        </p:txBody>
      </p:sp>
      <p:sp>
        <p:nvSpPr>
          <p:cNvPr id="2274" name="Google Shape;2274;p9"/>
          <p:cNvSpPr txBox="1"/>
          <p:nvPr/>
        </p:nvSpPr>
        <p:spPr>
          <a:xfrm>
            <a:off x="7429500" y="3810000"/>
            <a:ext cx="481013"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7.</a:t>
            </a:r>
            <a:endParaRPr/>
          </a:p>
        </p:txBody>
      </p:sp>
      <p:sp>
        <p:nvSpPr>
          <p:cNvPr id="2275" name="Google Shape;2275;p9"/>
          <p:cNvSpPr txBox="1"/>
          <p:nvPr/>
        </p:nvSpPr>
        <p:spPr>
          <a:xfrm>
            <a:off x="7439025" y="4338638"/>
            <a:ext cx="481013"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8.</a:t>
            </a:r>
            <a:endParaRPr/>
          </a:p>
        </p:txBody>
      </p:sp>
      <p:sp>
        <p:nvSpPr>
          <p:cNvPr id="2276" name="Google Shape;2276;p9"/>
          <p:cNvSpPr txBox="1"/>
          <p:nvPr/>
        </p:nvSpPr>
        <p:spPr>
          <a:xfrm>
            <a:off x="7429500" y="4865688"/>
            <a:ext cx="919163"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9.</a:t>
            </a:r>
            <a:endParaRPr/>
          </a:p>
        </p:txBody>
      </p:sp>
      <p:sp>
        <p:nvSpPr>
          <p:cNvPr id="2277" name="Google Shape;2277;p9"/>
          <p:cNvSpPr txBox="1"/>
          <p:nvPr/>
        </p:nvSpPr>
        <p:spPr>
          <a:xfrm>
            <a:off x="7259638" y="5426075"/>
            <a:ext cx="70961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10.</a:t>
            </a:r>
            <a:endParaRPr/>
          </a:p>
        </p:txBody>
      </p:sp>
      <p:sp>
        <p:nvSpPr>
          <p:cNvPr id="2278" name="Google Shape;2278;p9"/>
          <p:cNvSpPr txBox="1"/>
          <p:nvPr/>
        </p:nvSpPr>
        <p:spPr>
          <a:xfrm>
            <a:off x="7831138" y="57467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Shoe </a:t>
            </a:r>
            <a:endParaRPr/>
          </a:p>
        </p:txBody>
      </p:sp>
      <p:sp>
        <p:nvSpPr>
          <p:cNvPr id="2279" name="Google Shape;2279;p9"/>
          <p:cNvSpPr txBox="1"/>
          <p:nvPr/>
        </p:nvSpPr>
        <p:spPr>
          <a:xfrm>
            <a:off x="7831138" y="110807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Tree </a:t>
            </a:r>
            <a:endParaRPr/>
          </a:p>
        </p:txBody>
      </p:sp>
      <p:sp>
        <p:nvSpPr>
          <p:cNvPr id="2280" name="Google Shape;2280;p9"/>
          <p:cNvSpPr txBox="1"/>
          <p:nvPr/>
        </p:nvSpPr>
        <p:spPr>
          <a:xfrm>
            <a:off x="7831138" y="169862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Math </a:t>
            </a:r>
            <a:endParaRPr/>
          </a:p>
        </p:txBody>
      </p:sp>
      <p:sp>
        <p:nvSpPr>
          <p:cNvPr id="2281" name="Google Shape;2281;p9"/>
          <p:cNvSpPr txBox="1"/>
          <p:nvPr/>
        </p:nvSpPr>
        <p:spPr>
          <a:xfrm>
            <a:off x="7831138" y="227012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Desk </a:t>
            </a:r>
            <a:endParaRPr/>
          </a:p>
        </p:txBody>
      </p:sp>
      <p:sp>
        <p:nvSpPr>
          <p:cNvPr id="2282" name="Google Shape;2282;p9"/>
          <p:cNvSpPr txBox="1"/>
          <p:nvPr/>
        </p:nvSpPr>
        <p:spPr>
          <a:xfrm>
            <a:off x="7831138" y="284162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Snack </a:t>
            </a:r>
            <a:endParaRPr/>
          </a:p>
        </p:txBody>
      </p:sp>
      <p:sp>
        <p:nvSpPr>
          <p:cNvPr id="2283" name="Google Shape;2283;p9"/>
          <p:cNvSpPr txBox="1"/>
          <p:nvPr/>
        </p:nvSpPr>
        <p:spPr>
          <a:xfrm>
            <a:off x="7831138" y="3375025"/>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Miss </a:t>
            </a:r>
            <a:endParaRPr/>
          </a:p>
        </p:txBody>
      </p:sp>
      <p:sp>
        <p:nvSpPr>
          <p:cNvPr id="2284" name="Google Shape;2284;p9"/>
          <p:cNvSpPr txBox="1"/>
          <p:nvPr/>
        </p:nvSpPr>
        <p:spPr>
          <a:xfrm>
            <a:off x="7831138" y="3897313"/>
            <a:ext cx="1312862"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Test </a:t>
            </a:r>
            <a:endParaRPr/>
          </a:p>
        </p:txBody>
      </p:sp>
      <p:sp>
        <p:nvSpPr>
          <p:cNvPr id="2285" name="Google Shape;2285;p9"/>
          <p:cNvSpPr txBox="1"/>
          <p:nvPr/>
        </p:nvSpPr>
        <p:spPr>
          <a:xfrm>
            <a:off x="7831138" y="4430713"/>
            <a:ext cx="1312862"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Thumb </a:t>
            </a:r>
            <a:endParaRPr/>
          </a:p>
        </p:txBody>
      </p:sp>
      <p:sp>
        <p:nvSpPr>
          <p:cNvPr id="2286" name="Google Shape;2286;p9"/>
          <p:cNvSpPr txBox="1"/>
          <p:nvPr/>
        </p:nvSpPr>
        <p:spPr>
          <a:xfrm>
            <a:off x="7831138" y="4876800"/>
            <a:ext cx="1312862"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Fish </a:t>
            </a:r>
            <a:endParaRPr/>
          </a:p>
        </p:txBody>
      </p:sp>
      <p:sp>
        <p:nvSpPr>
          <p:cNvPr id="2287" name="Google Shape;2287;p9"/>
          <p:cNvSpPr txBox="1"/>
          <p:nvPr/>
        </p:nvSpPr>
        <p:spPr>
          <a:xfrm>
            <a:off x="7831138" y="5418138"/>
            <a:ext cx="1312862"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Spill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13"/>
                                        </p:tgtEl>
                                        <p:attrNameLst>
                                          <p:attrName>style.visibility</p:attrName>
                                        </p:attrNameLst>
                                      </p:cBhvr>
                                      <p:to>
                                        <p:strVal val="visible"/>
                                      </p:to>
                                    </p:set>
                                    <p:anim calcmode="lin" valueType="num">
                                      <p:cBhvr additive="base">
                                        <p:cTn dur="500"/>
                                        <p:tgtEl>
                                          <p:spTgt spid="9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267"/>
                                        </p:tgtEl>
                                        <p:attrNameLst>
                                          <p:attrName>style.visibility</p:attrName>
                                        </p:attrNameLst>
                                      </p:cBhvr>
                                      <p:to>
                                        <p:strVal val="visible"/>
                                      </p:to>
                                    </p:set>
                                    <p:anim calcmode="lin" valueType="num">
                                      <p:cBhvr additive="base">
                                        <p:cTn dur="500"/>
                                        <p:tgtEl>
                                          <p:spTgt spid="22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10"/>
                                        </p:tgtEl>
                                        <p:attrNameLst>
                                          <p:attrName>style.visibility</p:attrName>
                                        </p:attrNameLst>
                                      </p:cBhvr>
                                      <p:to>
                                        <p:strVal val="visible"/>
                                      </p:to>
                                    </p:set>
                                    <p:anim calcmode="lin" valueType="num">
                                      <p:cBhvr additive="base">
                                        <p:cTn dur="500"/>
                                        <p:tgtEl>
                                          <p:spTgt spid="91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8"/>
                                        </p:tgtEl>
                                        <p:attrNameLst>
                                          <p:attrName>style.visibility</p:attrName>
                                        </p:attrNameLst>
                                      </p:cBhvr>
                                      <p:to>
                                        <p:strVal val="visible"/>
                                      </p:to>
                                    </p:set>
                                    <p:animEffect filter="fade" transition="in">
                                      <p:cBhvr>
                                        <p:cTn dur="500"/>
                                        <p:tgtEl>
                                          <p:spTgt spid="2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9"/>
                                        </p:tgtEl>
                                        <p:attrNameLst>
                                          <p:attrName>style.visibility</p:attrName>
                                        </p:attrNameLst>
                                      </p:cBhvr>
                                      <p:to>
                                        <p:strVal val="visible"/>
                                      </p:to>
                                    </p:set>
                                    <p:animEffect filter="fade" transition="in">
                                      <p:cBhvr>
                                        <p:cTn dur="500"/>
                                        <p:tgtEl>
                                          <p:spTgt spid="2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0"/>
                                        </p:tgtEl>
                                        <p:attrNameLst>
                                          <p:attrName>style.visibility</p:attrName>
                                        </p:attrNameLst>
                                      </p:cBhvr>
                                      <p:to>
                                        <p:strVal val="visible"/>
                                      </p:to>
                                    </p:set>
                                    <p:animEffect filter="fade" transition="in">
                                      <p:cBhvr>
                                        <p:cTn dur="500"/>
                                        <p:tgtEl>
                                          <p:spTgt spid="2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1"/>
                                        </p:tgtEl>
                                        <p:attrNameLst>
                                          <p:attrName>style.visibility</p:attrName>
                                        </p:attrNameLst>
                                      </p:cBhvr>
                                      <p:to>
                                        <p:strVal val="visible"/>
                                      </p:to>
                                    </p:set>
                                    <p:animEffect filter="fade" transition="in">
                                      <p:cBhvr>
                                        <p:cTn dur="500"/>
                                        <p:tgtEl>
                                          <p:spTgt spid="2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gtEl>
                                        <p:attrNameLst>
                                          <p:attrName>style.visibility</p:attrName>
                                        </p:attrNameLst>
                                      </p:cBhvr>
                                      <p:to>
                                        <p:strVal val="visible"/>
                                      </p:to>
                                    </p:set>
                                    <p:animEffect filter="fade" transition="in">
                                      <p:cBhvr>
                                        <p:cTn dur="500"/>
                                        <p:tgtEl>
                                          <p:spTgt spid="2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3"/>
                                        </p:tgtEl>
                                        <p:attrNameLst>
                                          <p:attrName>style.visibility</p:attrName>
                                        </p:attrNameLst>
                                      </p:cBhvr>
                                      <p:to>
                                        <p:strVal val="visible"/>
                                      </p:to>
                                    </p:set>
                                    <p:animEffect filter="fade" transition="in">
                                      <p:cBhvr>
                                        <p:cTn dur="500"/>
                                        <p:tgtEl>
                                          <p:spTgt spid="2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4"/>
                                        </p:tgtEl>
                                        <p:attrNameLst>
                                          <p:attrName>style.visibility</p:attrName>
                                        </p:attrNameLst>
                                      </p:cBhvr>
                                      <p:to>
                                        <p:strVal val="visible"/>
                                      </p:to>
                                    </p:set>
                                    <p:animEffect filter="fade" transition="in">
                                      <p:cBhvr>
                                        <p:cTn dur="500"/>
                                        <p:tgtEl>
                                          <p:spTgt spid="2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5"/>
                                        </p:tgtEl>
                                        <p:attrNameLst>
                                          <p:attrName>style.visibility</p:attrName>
                                        </p:attrNameLst>
                                      </p:cBhvr>
                                      <p:to>
                                        <p:strVal val="visible"/>
                                      </p:to>
                                    </p:set>
                                    <p:animEffect filter="fade" transition="in">
                                      <p:cBhvr>
                                        <p:cTn dur="500"/>
                                        <p:tgtEl>
                                          <p:spTgt spid="2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6"/>
                                        </p:tgtEl>
                                        <p:attrNameLst>
                                          <p:attrName>style.visibility</p:attrName>
                                        </p:attrNameLst>
                                      </p:cBhvr>
                                      <p:to>
                                        <p:strVal val="visible"/>
                                      </p:to>
                                    </p:set>
                                    <p:animEffect filter="fade" transition="in">
                                      <p:cBhvr>
                                        <p:cTn dur="500"/>
                                        <p:tgtEl>
                                          <p:spTgt spid="2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7"/>
                                        </p:tgtEl>
                                        <p:attrNameLst>
                                          <p:attrName>style.visibility</p:attrName>
                                        </p:attrNameLst>
                                      </p:cBhvr>
                                      <p:to>
                                        <p:strVal val="visible"/>
                                      </p:to>
                                    </p:set>
                                    <p:animEffect filter="fade" transition="in">
                                      <p:cBhvr>
                                        <p:cTn dur="500"/>
                                        <p:tgtEl>
                                          <p:spTgt spid="2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2021-11-04T20:11:45Z</dcterms:created>
  <dc:creator>Susan Thompson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2022-10-31T18:27:12Z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508f65c5-f27c-49e6-81aa-16ac4ac1c686</vt:lpwstr>
  </property>
  <property fmtid="{D5CDD505-2E9C-101B-9397-08002B2CF9AE}" pid="8" name="MSIP_Label_792c8cef-6f2b-4af1-b4ac-d815ff795cd6_ContentBits">
    <vt:lpwstr>0</vt:lpwstr>
  </property>
</Properties>
</file>