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4" r:id="rId4"/>
    <p:sldId id="267" r:id="rId5"/>
    <p:sldId id="258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4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C661B-373B-1744-A313-5C39C1CB1E07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3F08-1ED9-C147-817D-E4B1ACBF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3F08-1ED9-C147-817D-E4B1ACBFB6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3F08-1ED9-C147-817D-E4B1ACBFB6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A211-7BA2-924C-BD1B-E8DADCEF18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FCBF-2B43-BA48-BD27-72F57ED7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26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pics.me.me/first-aid-for-seizures-convulsions-generalized-tonic-clonic-grand-mal-cushion-22780183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78C3-9873-6646-8229-3A5C569DA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421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STAFF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DA817-AC27-5641-AB35-B59DB8C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672013"/>
            <a:ext cx="6572250" cy="19859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BY</a:t>
            </a:r>
          </a:p>
          <a:p>
            <a:r>
              <a:rPr lang="en-US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MADHURI SRINIVASAN, RN, BSN, MS, MSN                   </a:t>
            </a:r>
          </a:p>
          <a:p>
            <a:r>
              <a:rPr lang="en-US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SCHOOL NURSE</a:t>
            </a:r>
          </a:p>
          <a:p>
            <a:r>
              <a:rPr lang="en-US" sz="2800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DOGWOOD ELEMENTARY</a:t>
            </a:r>
          </a:p>
        </p:txBody>
      </p:sp>
    </p:spTree>
    <p:extLst>
      <p:ext uri="{BB962C8B-B14F-4D97-AF65-F5344CB8AC3E}">
        <p14:creationId xmlns:p14="http://schemas.microsoft.com/office/powerpoint/2010/main" val="8035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14F6-C032-7343-9CDE-00E82F4E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7B12-7D87-A44A-9A83-0C7AF51C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seizure is a sudden, uncontrolled electrical disturbance in the brain. 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seizures last from 30 seconds to 2 minutes.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seizure that lasts longer than 5 minutes is a medical emergency.</a:t>
            </a:r>
          </a:p>
          <a:p>
            <a:pPr marL="0" indent="0">
              <a:buNone/>
            </a:pP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6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2E13-7B9D-054F-AFFC-F7041458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SEIZURE FIRST-AID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262C4-8EE9-9245-9669-802ECD0A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20" y="213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Image result for Seizure First-Aid">
            <a:extLst>
              <a:ext uri="{FF2B5EF4-FFF2-40B4-BE49-F238E27FC236}">
                <a16:creationId xmlns:a16="http://schemas.microsoft.com/office/drawing/2014/main" id="{5E797D10-4519-D349-86F1-E82B333D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b="17928"/>
          <a:stretch>
            <a:fillRect/>
          </a:stretch>
        </p:blipFill>
        <p:spPr bwMode="auto">
          <a:xfrm>
            <a:off x="2701765" y="1347788"/>
            <a:ext cx="6489127" cy="49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B5548-CBB4-A84F-8420-590AC496073F}"/>
              </a:ext>
            </a:extLst>
          </p:cNvPr>
          <p:cNvSpPr txBox="1"/>
          <p:nvPr/>
        </p:nvSpPr>
        <p:spPr>
          <a:xfrm>
            <a:off x="1144524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D7FC4-EE9F-C54B-93A1-E8E6E223EC5B}"/>
              </a:ext>
            </a:extLst>
          </p:cNvPr>
          <p:cNvSpPr txBox="1"/>
          <p:nvPr/>
        </p:nvSpPr>
        <p:spPr>
          <a:xfrm>
            <a:off x="10591800" y="2118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5F9C-A760-A346-A00B-B35ED5BF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SEVERE ALLERGY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69F5-F9A6-EC43-A139-A7237926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13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severe allergic reaction to a allergen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Anaphylactic reactions usually happen fast within 3 to 30 minutes of exposure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a sudden drop in BP and heart rate leading to shock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C97E-2037-0044-B722-CEADEFD3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SYMPTOMS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E48248-EC47-D74E-AF9D-E9F045C32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8" y="1428750"/>
            <a:ext cx="7000876" cy="47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2A19-D691-AF48-89E9-2FFC540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THE EPI-PEN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BA8E-9B91-D842-B606-7C2107EB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EPI-PEN  TIGHTENS BLOOD VESSELS.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heart rate and BP, reduces swelling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Relaxes the muscles around the airways in the lungs</a:t>
            </a:r>
          </a:p>
        </p:txBody>
      </p:sp>
    </p:spTree>
    <p:extLst>
      <p:ext uri="{BB962C8B-B14F-4D97-AF65-F5344CB8AC3E}">
        <p14:creationId xmlns:p14="http://schemas.microsoft.com/office/powerpoint/2010/main" val="257456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5C95-C43F-384B-8FA5-B9F4A52C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EPI-PEN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1824C5-1473-244F-8BBF-1E14EF686B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49" y="1500188"/>
            <a:ext cx="9272589" cy="467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0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2923-C72A-1348-9E8B-6646EEF9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D8F0-876B-CF4C-8FF8-81E728F7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is a chronic condition that causes your airways to get inflamed and narrow and makes breathing difficult. 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 asthma can make it hard to talk or be active.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6FE4-DA78-4844-A7BD-BD65FF71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SYMPTOMS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49C29-F98C-9C4F-9C5F-EC7A10B1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7788"/>
            <a:ext cx="1084169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D36A-E816-4447-8ECF-839F5C09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406C-FF57-7C49-AA1F-6945FD4E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diabetes or juvenile diabetes is a chronic condition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pancreas produces little or no insulin.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is a hormone needed to allow sugar (glucose) to enter cells to produce energy.</a:t>
            </a:r>
          </a:p>
        </p:txBody>
      </p:sp>
    </p:spTree>
    <p:extLst>
      <p:ext uri="{BB962C8B-B14F-4D97-AF65-F5344CB8AC3E}">
        <p14:creationId xmlns:p14="http://schemas.microsoft.com/office/powerpoint/2010/main" val="30888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BF30-ECD6-2D44-B229-A5CE10D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SYMPTOMS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0DBA38-35AA-8A47-8679-084594E8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319" y="702170"/>
            <a:ext cx="80020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 descr="elated image">
            <a:extLst>
              <a:ext uri="{FF2B5EF4-FFF2-40B4-BE49-F238E27FC236}">
                <a16:creationId xmlns:a16="http://schemas.microsoft.com/office/drawing/2014/main" id="{6C574051-09BC-1B46-B169-70CEF4BE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6" y="1316214"/>
            <a:ext cx="7343775" cy="48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91480FA-F9F8-CD48-A29B-4BB8E6E870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4319" y="6094345"/>
            <a:ext cx="80020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202</Words>
  <Application>Microsoft Macintosh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Condensed Black</vt:lpstr>
      <vt:lpstr>Times New Roman</vt:lpstr>
      <vt:lpstr>Office Theme</vt:lpstr>
      <vt:lpstr>STAFF TRAINING</vt:lpstr>
      <vt:lpstr>SEVERE ALLERGY</vt:lpstr>
      <vt:lpstr>SYMPTOMS</vt:lpstr>
      <vt:lpstr>HOW DOES THE EPI-PEN HELP?</vt:lpstr>
      <vt:lpstr>EPI-PEN</vt:lpstr>
      <vt:lpstr>ASTHMA</vt:lpstr>
      <vt:lpstr>SYMPTOMS</vt:lpstr>
      <vt:lpstr>DIABETES</vt:lpstr>
      <vt:lpstr>SYMPTOMS</vt:lpstr>
      <vt:lpstr>SEIZURES</vt:lpstr>
      <vt:lpstr>SEIZURE FIRST-AID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TRAINING</dc:title>
  <dc:creator>Madhuri Srinivasan</dc:creator>
  <cp:lastModifiedBy>Madhuri Srinivasan</cp:lastModifiedBy>
  <cp:revision>27</cp:revision>
  <dcterms:created xsi:type="dcterms:W3CDTF">2019-08-05T09:14:15Z</dcterms:created>
  <dcterms:modified xsi:type="dcterms:W3CDTF">2020-08-18T18:24:12Z</dcterms:modified>
</cp:coreProperties>
</file>