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1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FC93-6226-40B2-8721-CF7DA6091E2A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2003-AD5C-49F7-BE20-5EC70128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Circumstances and Emergencies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 </a:t>
            </a:r>
            <a:r>
              <a:rPr lang="en-US" dirty="0" err="1" smtClean="0"/>
              <a:t>Gravine</a:t>
            </a:r>
            <a:endParaRPr lang="en-US" dirty="0" smtClean="0"/>
          </a:p>
          <a:p>
            <a:r>
              <a:rPr lang="en-US" dirty="0" smtClean="0"/>
              <a:t>Driver Education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Horseback riders/ </a:t>
            </a:r>
            <a:r>
              <a:rPr lang="en-US" dirty="0" err="1" smtClean="0"/>
              <a:t>Caridges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Driving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Funeral Procession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 Fl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Flower</Template>
  <TotalTime>5</TotalTime>
  <Words>28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Red Flower</vt:lpstr>
      <vt:lpstr>Special Circumstances and Emergencies</vt:lpstr>
      <vt:lpstr>Sharing the Road</vt:lpstr>
      <vt:lpstr>School Buses</vt:lpstr>
      <vt:lpstr>Emergency Vehicles</vt:lpstr>
      <vt:lpstr>Horseback riders/ Caridges</vt:lpstr>
      <vt:lpstr>Road Rage</vt:lpstr>
      <vt:lpstr>Dealing with Driving Emergencies</vt:lpstr>
      <vt:lpstr>Funeral Procession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Circumstances and Emergencies</dc:title>
  <dc:creator>rgravine</dc:creator>
  <cp:lastModifiedBy>rgravine</cp:lastModifiedBy>
  <cp:revision>1</cp:revision>
  <dcterms:created xsi:type="dcterms:W3CDTF">2009-03-16T13:53:03Z</dcterms:created>
  <dcterms:modified xsi:type="dcterms:W3CDTF">2009-03-16T13:58:17Z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TC300009831033</vt:lpwstr>
  </property>
</Properties>
</file>