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9" r:id="rId17"/>
    <p:sldId id="292" r:id="rId18"/>
    <p:sldId id="286" r:id="rId19"/>
    <p:sldId id="294" r:id="rId20"/>
    <p:sldId id="288" r:id="rId21"/>
    <p:sldId id="295" r:id="rId22"/>
    <p:sldId id="291" r:id="rId23"/>
    <p:sldId id="290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2"/>
    <a:srgbClr val="D2D755"/>
    <a:srgbClr val="2DCCD3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16373099497524E-3"/>
          <c:y val="0"/>
          <c:w val="0.83906234274006153"/>
          <c:h val="0.729628959779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70-4531-AC25-6F8B3A769EA4}"/>
              </c:ext>
            </c:extLst>
          </c:dPt>
          <c:dPt>
            <c:idx val="1"/>
            <c:invertIfNegative val="0"/>
            <c:bubble3D val="0"/>
            <c:spPr>
              <a:solidFill>
                <a:srgbClr val="2DCC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1B-6846-9E54-9D9FEE87B950}"/>
              </c:ext>
            </c:extLst>
          </c:dPt>
          <c:dPt>
            <c:idx val="2"/>
            <c:invertIfNegative val="0"/>
            <c:bubble3D val="0"/>
            <c:spPr>
              <a:solidFill>
                <a:srgbClr val="D2D7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1B-6846-9E54-9D9FEE87B95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1B-6846-9E54-9D9FEE87B950}"/>
              </c:ext>
            </c:extLst>
          </c:dPt>
          <c:dPt>
            <c:idx val="4"/>
            <c:invertIfNegative val="0"/>
            <c:bubble3D val="0"/>
            <c:spPr>
              <a:solidFill>
                <a:srgbClr val="1D37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1B-6846-9E54-9D9FEE87B950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1B-6846-9E54-9D9FEE87B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137529432"/>
        <c:axId val="137530608"/>
      </c:barChart>
      <c:catAx>
        <c:axId val="137529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530608"/>
        <c:crosses val="autoZero"/>
        <c:auto val="1"/>
        <c:lblAlgn val="ctr"/>
        <c:lblOffset val="100"/>
        <c:noMultiLvlLbl val="0"/>
      </c:catAx>
      <c:valAx>
        <c:axId val="13753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52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charset="0"/>
          <a:ea typeface="Lato" charset="0"/>
          <a:cs typeface="Lato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59D25-48CA-4A77-A98E-14DC38ACAF7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FCF91E-67D9-4914-AFA3-DC5585AA1D31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024F2547-0DF3-4428-AB88-BCC7BE0BB824}" type="parTrans" cxnId="{83071F08-02A9-40D0-82A1-63EA04482802}">
      <dgm:prSet/>
      <dgm:spPr/>
      <dgm:t>
        <a:bodyPr/>
        <a:lstStyle/>
        <a:p>
          <a:endParaRPr lang="en-US"/>
        </a:p>
      </dgm:t>
    </dgm:pt>
    <dgm:pt modelId="{A25CE29F-2E76-4A39-922B-AABB347C556C}" type="sibTrans" cxnId="{83071F08-02A9-40D0-82A1-63EA04482802}">
      <dgm:prSet/>
      <dgm:spPr/>
      <dgm:t>
        <a:bodyPr/>
        <a:lstStyle/>
        <a:p>
          <a:endParaRPr lang="en-US"/>
        </a:p>
      </dgm:t>
    </dgm:pt>
    <dgm:pt modelId="{B0B74F89-D027-426F-9936-05050A5EE561}">
      <dgm:prSet phldrT="[Text]"/>
      <dgm:spPr/>
      <dgm:t>
        <a:bodyPr/>
        <a:lstStyle/>
        <a:p>
          <a:r>
            <a:rPr lang="en-US" dirty="0"/>
            <a:t>Supportive Relationships</a:t>
          </a:r>
        </a:p>
      </dgm:t>
    </dgm:pt>
    <dgm:pt modelId="{7417F0E1-B336-43DA-820E-8B36B12CB40C}" type="parTrans" cxnId="{43BEBD96-16EE-4283-9D6D-C1CF5EC98B4C}">
      <dgm:prSet/>
      <dgm:spPr/>
      <dgm:t>
        <a:bodyPr/>
        <a:lstStyle/>
        <a:p>
          <a:endParaRPr lang="en-US"/>
        </a:p>
      </dgm:t>
    </dgm:pt>
    <dgm:pt modelId="{2F1294C6-DA5C-4F79-ABD6-577AA4F48B7A}" type="sibTrans" cxnId="{43BEBD96-16EE-4283-9D6D-C1CF5EC98B4C}">
      <dgm:prSet/>
      <dgm:spPr/>
      <dgm:t>
        <a:bodyPr/>
        <a:lstStyle/>
        <a:p>
          <a:endParaRPr lang="en-US"/>
        </a:p>
      </dgm:t>
    </dgm:pt>
    <dgm:pt modelId="{0753500A-D967-4B59-B27C-4865DA418BE6}">
      <dgm:prSet phldrT="[Text]"/>
      <dgm:spPr/>
      <dgm:t>
        <a:bodyPr/>
        <a:lstStyle/>
        <a:p>
          <a:r>
            <a:rPr lang="en-US" dirty="0"/>
            <a:t>School Connections and Learning Supports</a:t>
          </a:r>
        </a:p>
      </dgm:t>
    </dgm:pt>
    <dgm:pt modelId="{61D4EB2A-A7DF-4B24-9301-486CC75F01D6}" type="parTrans" cxnId="{968B3AD8-2AD5-46E5-8227-4AC937A13DEE}">
      <dgm:prSet/>
      <dgm:spPr/>
      <dgm:t>
        <a:bodyPr/>
        <a:lstStyle/>
        <a:p>
          <a:endParaRPr lang="en-US"/>
        </a:p>
      </dgm:t>
    </dgm:pt>
    <dgm:pt modelId="{EA01D47D-E438-439E-9E5E-F79C02A5E126}" type="sibTrans" cxnId="{968B3AD8-2AD5-46E5-8227-4AC937A13DEE}">
      <dgm:prSet/>
      <dgm:spPr/>
      <dgm:t>
        <a:bodyPr/>
        <a:lstStyle/>
        <a:p>
          <a:endParaRPr lang="en-US"/>
        </a:p>
      </dgm:t>
    </dgm:pt>
    <dgm:pt modelId="{A2BFBDA2-2DF5-4E46-8F14-11C6E2E082EB}">
      <dgm:prSet phldrT="[Text]"/>
      <dgm:spPr/>
      <dgm:t>
        <a:bodyPr/>
        <a:lstStyle/>
        <a:p>
          <a:r>
            <a:rPr lang="en-US" dirty="0"/>
            <a:t>Safety</a:t>
          </a:r>
        </a:p>
      </dgm:t>
    </dgm:pt>
    <dgm:pt modelId="{0819762A-DA36-4AAD-8B4C-4535EFB40558}" type="parTrans" cxnId="{ADD2EFA4-8B29-4C0D-85E6-6A69FD1C8D0E}">
      <dgm:prSet/>
      <dgm:spPr/>
      <dgm:t>
        <a:bodyPr/>
        <a:lstStyle/>
        <a:p>
          <a:endParaRPr lang="en-US"/>
        </a:p>
      </dgm:t>
    </dgm:pt>
    <dgm:pt modelId="{BFF1C661-6C40-4648-B585-A7A44615CAFB}" type="sibTrans" cxnId="{ADD2EFA4-8B29-4C0D-85E6-6A69FD1C8D0E}">
      <dgm:prSet/>
      <dgm:spPr/>
      <dgm:t>
        <a:bodyPr/>
        <a:lstStyle/>
        <a:p>
          <a:endParaRPr lang="en-US"/>
        </a:p>
      </dgm:t>
    </dgm:pt>
    <dgm:pt modelId="{DB28C22B-F950-4E9A-BFA5-A9AA13EC09AF}">
      <dgm:prSet phldrT="[Text]"/>
      <dgm:spPr/>
      <dgm:t>
        <a:bodyPr/>
        <a:lstStyle/>
        <a:p>
          <a:r>
            <a:rPr lang="en-US" dirty="0"/>
            <a:t>Physical Safety</a:t>
          </a:r>
        </a:p>
      </dgm:t>
    </dgm:pt>
    <dgm:pt modelId="{7E708FEE-5C6A-4275-B16D-99FCED3D56DB}" type="parTrans" cxnId="{8766B473-6FDE-40B8-A8C5-22CAE26DF3C7}">
      <dgm:prSet/>
      <dgm:spPr/>
      <dgm:t>
        <a:bodyPr/>
        <a:lstStyle/>
        <a:p>
          <a:endParaRPr lang="en-US"/>
        </a:p>
      </dgm:t>
    </dgm:pt>
    <dgm:pt modelId="{41921ACB-508D-4E81-BB39-D8489F051FD2}" type="sibTrans" cxnId="{8766B473-6FDE-40B8-A8C5-22CAE26DF3C7}">
      <dgm:prSet/>
      <dgm:spPr/>
      <dgm:t>
        <a:bodyPr/>
        <a:lstStyle/>
        <a:p>
          <a:endParaRPr lang="en-US"/>
        </a:p>
      </dgm:t>
    </dgm:pt>
    <dgm:pt modelId="{5767763B-1D73-463A-B1A6-7C38E49CFC4D}">
      <dgm:prSet phldrT="[Text]"/>
      <dgm:spPr/>
      <dgm:t>
        <a:bodyPr/>
        <a:lstStyle/>
        <a:p>
          <a:r>
            <a:rPr lang="en-US" dirty="0"/>
            <a:t>Emotional Safety</a:t>
          </a:r>
        </a:p>
      </dgm:t>
    </dgm:pt>
    <dgm:pt modelId="{F69EC22F-DE26-48FA-BD54-04B283F3B886}" type="parTrans" cxnId="{0EB43CD7-ABEF-45FD-A8F8-E43BA6A0071F}">
      <dgm:prSet/>
      <dgm:spPr/>
      <dgm:t>
        <a:bodyPr/>
        <a:lstStyle/>
        <a:p>
          <a:endParaRPr lang="en-US"/>
        </a:p>
      </dgm:t>
    </dgm:pt>
    <dgm:pt modelId="{805D0597-5E36-4427-9199-169FE346B6AD}" type="sibTrans" cxnId="{0EB43CD7-ABEF-45FD-A8F8-E43BA6A0071F}">
      <dgm:prSet/>
      <dgm:spPr/>
      <dgm:t>
        <a:bodyPr/>
        <a:lstStyle/>
        <a:p>
          <a:endParaRPr lang="en-US"/>
        </a:p>
      </dgm:t>
    </dgm:pt>
    <dgm:pt modelId="{9600F39D-DF35-40A7-AB04-802032ED7589}">
      <dgm:prSet phldrT="[Text]"/>
      <dgm:spPr/>
      <dgm:t>
        <a:bodyPr/>
        <a:lstStyle/>
        <a:p>
          <a:r>
            <a:rPr lang="en-US" dirty="0"/>
            <a:t>Environment</a:t>
          </a:r>
        </a:p>
      </dgm:t>
    </dgm:pt>
    <dgm:pt modelId="{B8DBC026-E4DE-46C8-A557-186996FA00CE}" type="parTrans" cxnId="{FB2EE1DE-0E81-4A1D-A3EB-30DA5DE55022}">
      <dgm:prSet/>
      <dgm:spPr/>
      <dgm:t>
        <a:bodyPr/>
        <a:lstStyle/>
        <a:p>
          <a:endParaRPr lang="en-US"/>
        </a:p>
      </dgm:t>
    </dgm:pt>
    <dgm:pt modelId="{26E779B4-7960-4D58-B4E9-A491F47702E8}" type="sibTrans" cxnId="{FB2EE1DE-0E81-4A1D-A3EB-30DA5DE55022}">
      <dgm:prSet/>
      <dgm:spPr/>
      <dgm:t>
        <a:bodyPr/>
        <a:lstStyle/>
        <a:p>
          <a:endParaRPr lang="en-US"/>
        </a:p>
      </dgm:t>
    </dgm:pt>
    <dgm:pt modelId="{DF6CE737-AC74-41E4-A543-B09D060D068C}">
      <dgm:prSet phldrT="[Text]"/>
      <dgm:spPr/>
      <dgm:t>
        <a:bodyPr/>
        <a:lstStyle/>
        <a:p>
          <a:r>
            <a:rPr lang="en-US" dirty="0"/>
            <a:t>Academic Challenge</a:t>
          </a:r>
        </a:p>
      </dgm:t>
    </dgm:pt>
    <dgm:pt modelId="{5E494722-02FE-4992-9C52-120FD016A528}" type="parTrans" cxnId="{A5C01C6B-B962-4340-9AC1-04388A0B1312}">
      <dgm:prSet/>
      <dgm:spPr/>
      <dgm:t>
        <a:bodyPr/>
        <a:lstStyle/>
        <a:p>
          <a:endParaRPr lang="en-US"/>
        </a:p>
      </dgm:t>
    </dgm:pt>
    <dgm:pt modelId="{1E096EA7-F165-4CAA-9BFE-2DC104707FD3}" type="sibTrans" cxnId="{A5C01C6B-B962-4340-9AC1-04388A0B1312}">
      <dgm:prSet/>
      <dgm:spPr/>
      <dgm:t>
        <a:bodyPr/>
        <a:lstStyle/>
        <a:p>
          <a:endParaRPr lang="en-US"/>
        </a:p>
      </dgm:t>
    </dgm:pt>
    <dgm:pt modelId="{DE7E85FC-E5AD-4C03-9866-9071475E6922}">
      <dgm:prSet phldrT="[Text]"/>
      <dgm:spPr/>
      <dgm:t>
        <a:bodyPr/>
        <a:lstStyle/>
        <a:p>
          <a:r>
            <a:rPr lang="en-US" dirty="0"/>
            <a:t>Supportive Discipline</a:t>
          </a:r>
        </a:p>
      </dgm:t>
    </dgm:pt>
    <dgm:pt modelId="{D765E42D-7A31-42E5-BBC0-74EE2B82DD8B}" type="parTrans" cxnId="{C5A6B34B-6DB8-4A15-AA6F-B46B75629DB8}">
      <dgm:prSet/>
      <dgm:spPr/>
      <dgm:t>
        <a:bodyPr/>
        <a:lstStyle/>
        <a:p>
          <a:endParaRPr lang="en-US"/>
        </a:p>
      </dgm:t>
    </dgm:pt>
    <dgm:pt modelId="{D481FA1D-9B8A-42B7-A10D-6D0AE2B0764D}" type="sibTrans" cxnId="{C5A6B34B-6DB8-4A15-AA6F-B46B75629DB8}">
      <dgm:prSet/>
      <dgm:spPr/>
      <dgm:t>
        <a:bodyPr/>
        <a:lstStyle/>
        <a:p>
          <a:endParaRPr lang="en-US"/>
        </a:p>
      </dgm:t>
    </dgm:pt>
    <dgm:pt modelId="{B6611FA9-2829-4776-8A69-E7051279CB14}">
      <dgm:prSet phldrT="[Text]"/>
      <dgm:spPr/>
      <dgm:t>
        <a:bodyPr/>
        <a:lstStyle/>
        <a:p>
          <a:r>
            <a:rPr lang="en-US" dirty="0"/>
            <a:t>Parental Involvement</a:t>
          </a:r>
        </a:p>
      </dgm:t>
    </dgm:pt>
    <dgm:pt modelId="{0032211B-E591-40F8-AC5A-D16B51BB0A03}" type="parTrans" cxnId="{800BECC5-1560-4B65-AF6D-D7492ABCA90B}">
      <dgm:prSet/>
      <dgm:spPr/>
      <dgm:t>
        <a:bodyPr/>
        <a:lstStyle/>
        <a:p>
          <a:endParaRPr lang="en-US"/>
        </a:p>
      </dgm:t>
    </dgm:pt>
    <dgm:pt modelId="{98186F1B-72A9-4F34-9E25-3BEFDD7E0653}" type="sibTrans" cxnId="{800BECC5-1560-4B65-AF6D-D7492ABCA90B}">
      <dgm:prSet/>
      <dgm:spPr/>
      <dgm:t>
        <a:bodyPr/>
        <a:lstStyle/>
        <a:p>
          <a:endParaRPr lang="en-US"/>
        </a:p>
      </dgm:t>
    </dgm:pt>
    <dgm:pt modelId="{8D35992C-B4F1-45F4-B1A1-8807A4341756}">
      <dgm:prSet phldrT="[Text]"/>
      <dgm:spPr/>
      <dgm:t>
        <a:bodyPr/>
        <a:lstStyle/>
        <a:p>
          <a:r>
            <a:rPr lang="en-US" dirty="0"/>
            <a:t>Freedom from Substance Use</a:t>
          </a:r>
        </a:p>
      </dgm:t>
    </dgm:pt>
    <dgm:pt modelId="{96813C7B-DE3E-4D00-9781-D832F7A44BAD}" type="parTrans" cxnId="{1BEE717D-E498-47F4-B720-50F5C4B9F279}">
      <dgm:prSet/>
      <dgm:spPr/>
      <dgm:t>
        <a:bodyPr/>
        <a:lstStyle/>
        <a:p>
          <a:endParaRPr lang="en-US"/>
        </a:p>
      </dgm:t>
    </dgm:pt>
    <dgm:pt modelId="{482E2ACF-5CE7-4BA0-A04E-611E3AF7F884}" type="sibTrans" cxnId="{1BEE717D-E498-47F4-B720-50F5C4B9F279}">
      <dgm:prSet/>
      <dgm:spPr/>
      <dgm:t>
        <a:bodyPr/>
        <a:lstStyle/>
        <a:p>
          <a:endParaRPr lang="en-US"/>
        </a:p>
      </dgm:t>
    </dgm:pt>
    <dgm:pt modelId="{ABFA1B96-298D-421A-BECB-64ECD174C2C4}">
      <dgm:prSet phldrT="[Text]"/>
      <dgm:spPr/>
      <dgm:t>
        <a:bodyPr/>
        <a:lstStyle/>
        <a:p>
          <a:r>
            <a:rPr lang="en-US" dirty="0"/>
            <a:t>Freedom from Bullying</a:t>
          </a:r>
        </a:p>
      </dgm:t>
    </dgm:pt>
    <dgm:pt modelId="{670A6339-43F4-44B1-8AF3-EF069AE9A85F}" type="parTrans" cxnId="{FBF66200-8B96-4BBA-9A9A-2DCD08B83379}">
      <dgm:prSet/>
      <dgm:spPr/>
      <dgm:t>
        <a:bodyPr/>
        <a:lstStyle/>
        <a:p>
          <a:endParaRPr lang="en-US"/>
        </a:p>
      </dgm:t>
    </dgm:pt>
    <dgm:pt modelId="{1DCA5F83-F014-4A4E-A83C-667E4E694A25}" type="sibTrans" cxnId="{FBF66200-8B96-4BBA-9A9A-2DCD08B83379}">
      <dgm:prSet/>
      <dgm:spPr/>
      <dgm:t>
        <a:bodyPr/>
        <a:lstStyle/>
        <a:p>
          <a:endParaRPr lang="en-US"/>
        </a:p>
      </dgm:t>
    </dgm:pt>
    <dgm:pt modelId="{6AB6C518-7C5E-46DD-80CA-E1F1013755F3}">
      <dgm:prSet phldrT="[Text]"/>
      <dgm:spPr/>
      <dgm:t>
        <a:bodyPr/>
        <a:lstStyle/>
        <a:p>
          <a:r>
            <a:rPr lang="en-US" dirty="0"/>
            <a:t>Acceptance of Differences</a:t>
          </a:r>
        </a:p>
      </dgm:t>
    </dgm:pt>
    <dgm:pt modelId="{1323839C-B042-49B4-8E63-0739873C80A5}" type="parTrans" cxnId="{373D12A5-F880-4C00-85FF-A878F92B5835}">
      <dgm:prSet/>
      <dgm:spPr/>
      <dgm:t>
        <a:bodyPr/>
        <a:lstStyle/>
        <a:p>
          <a:endParaRPr lang="en-US"/>
        </a:p>
      </dgm:t>
    </dgm:pt>
    <dgm:pt modelId="{74F45926-61EB-4589-9FA8-6FB1FE3C1C94}" type="sibTrans" cxnId="{373D12A5-F880-4C00-85FF-A878F92B5835}">
      <dgm:prSet/>
      <dgm:spPr/>
      <dgm:t>
        <a:bodyPr/>
        <a:lstStyle/>
        <a:p>
          <a:endParaRPr lang="en-US"/>
        </a:p>
      </dgm:t>
    </dgm:pt>
    <dgm:pt modelId="{8514BD78-4143-4CD5-9DB1-0F617059B0CC}">
      <dgm:prSet phldrT="[Text]"/>
      <dgm:spPr/>
      <dgm:t>
        <a:bodyPr/>
        <a:lstStyle/>
        <a:p>
          <a:r>
            <a:rPr lang="en-US" dirty="0"/>
            <a:t>Approval of the Physical Environment</a:t>
          </a:r>
        </a:p>
      </dgm:t>
    </dgm:pt>
    <dgm:pt modelId="{1A08CD11-A152-48F2-934E-86AE89A569C2}" type="parTrans" cxnId="{F4CC20D6-FF66-4833-B579-45F5DA35CF59}">
      <dgm:prSet/>
      <dgm:spPr/>
      <dgm:t>
        <a:bodyPr/>
        <a:lstStyle/>
        <a:p>
          <a:endParaRPr lang="en-US"/>
        </a:p>
      </dgm:t>
    </dgm:pt>
    <dgm:pt modelId="{6200187A-468D-4757-B164-6DA5C919BF01}" type="sibTrans" cxnId="{F4CC20D6-FF66-4833-B579-45F5DA35CF59}">
      <dgm:prSet/>
      <dgm:spPr/>
      <dgm:t>
        <a:bodyPr/>
        <a:lstStyle/>
        <a:p>
          <a:endParaRPr lang="en-US"/>
        </a:p>
      </dgm:t>
    </dgm:pt>
    <dgm:pt modelId="{65BF12B8-6AC0-4B2D-8E05-788E28B37F95}" type="pres">
      <dgm:prSet presAssocID="{81B59D25-48CA-4A77-A98E-14DC38ACAF74}" presName="Name0" presStyleCnt="0">
        <dgm:presLayoutVars>
          <dgm:dir/>
          <dgm:animLvl val="lvl"/>
          <dgm:resizeHandles val="exact"/>
        </dgm:presLayoutVars>
      </dgm:prSet>
      <dgm:spPr/>
    </dgm:pt>
    <dgm:pt modelId="{C5CCD425-81B7-4A47-95A1-2FA804EEBB87}" type="pres">
      <dgm:prSet presAssocID="{93FCF91E-67D9-4914-AFA3-DC5585AA1D31}" presName="composite" presStyleCnt="0"/>
      <dgm:spPr/>
    </dgm:pt>
    <dgm:pt modelId="{5B2D9E16-7563-4FA1-9F04-B8330ABA0D01}" type="pres">
      <dgm:prSet presAssocID="{93FCF91E-67D9-4914-AFA3-DC5585AA1D3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93A18D8-5EDE-49A5-972F-D4D869A4986D}" type="pres">
      <dgm:prSet presAssocID="{93FCF91E-67D9-4914-AFA3-DC5585AA1D31}" presName="desTx" presStyleLbl="alignAccFollowNode1" presStyleIdx="0" presStyleCnt="3">
        <dgm:presLayoutVars>
          <dgm:bulletEnabled val="1"/>
        </dgm:presLayoutVars>
      </dgm:prSet>
      <dgm:spPr/>
    </dgm:pt>
    <dgm:pt modelId="{51DFFE24-DB50-4451-A588-3D92321EE822}" type="pres">
      <dgm:prSet presAssocID="{A25CE29F-2E76-4A39-922B-AABB347C556C}" presName="space" presStyleCnt="0"/>
      <dgm:spPr/>
    </dgm:pt>
    <dgm:pt modelId="{04A3B875-C542-461D-9F95-03F2CFA56FA6}" type="pres">
      <dgm:prSet presAssocID="{A2BFBDA2-2DF5-4E46-8F14-11C6E2E082EB}" presName="composite" presStyleCnt="0"/>
      <dgm:spPr/>
    </dgm:pt>
    <dgm:pt modelId="{80110C88-DA85-4437-9C2B-CAFBB0234E97}" type="pres">
      <dgm:prSet presAssocID="{A2BFBDA2-2DF5-4E46-8F14-11C6E2E082E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2922791-E66A-4D52-9B5E-7B21FC3DE041}" type="pres">
      <dgm:prSet presAssocID="{A2BFBDA2-2DF5-4E46-8F14-11C6E2E082EB}" presName="desTx" presStyleLbl="alignAccFollowNode1" presStyleIdx="1" presStyleCnt="3">
        <dgm:presLayoutVars>
          <dgm:bulletEnabled val="1"/>
        </dgm:presLayoutVars>
      </dgm:prSet>
      <dgm:spPr/>
    </dgm:pt>
    <dgm:pt modelId="{3A72CC11-81E3-4093-A376-EBB7E4A51426}" type="pres">
      <dgm:prSet presAssocID="{BFF1C661-6C40-4648-B585-A7A44615CAFB}" presName="space" presStyleCnt="0"/>
      <dgm:spPr/>
    </dgm:pt>
    <dgm:pt modelId="{57B8CDCC-2ED5-46C4-A4EB-BFD3BDD918AF}" type="pres">
      <dgm:prSet presAssocID="{9600F39D-DF35-40A7-AB04-802032ED7589}" presName="composite" presStyleCnt="0"/>
      <dgm:spPr/>
    </dgm:pt>
    <dgm:pt modelId="{5C4DBE1E-74E5-44E5-8F31-48EC7E9D0A0C}" type="pres">
      <dgm:prSet presAssocID="{9600F39D-DF35-40A7-AB04-802032ED758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4F4A9C5-6611-4A97-B274-98ACD901B273}" type="pres">
      <dgm:prSet presAssocID="{9600F39D-DF35-40A7-AB04-802032ED758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BF66200-8B96-4BBA-9A9A-2DCD08B83379}" srcId="{5767763B-1D73-463A-B1A6-7C38E49CFC4D}" destId="{ABFA1B96-298D-421A-BECB-64ECD174C2C4}" srcOrd="0" destOrd="0" parTransId="{670A6339-43F4-44B1-8AF3-EF069AE9A85F}" sibTransId="{1DCA5F83-F014-4A4E-A83C-667E4E694A25}"/>
    <dgm:cxn modelId="{FE108905-F032-4939-8634-9D96D7DCC8CC}" type="presOf" srcId="{6AB6C518-7C5E-46DD-80CA-E1F1013755F3}" destId="{F2922791-E66A-4D52-9B5E-7B21FC3DE041}" srcOrd="0" destOrd="3" presId="urn:microsoft.com/office/officeart/2005/8/layout/hList1"/>
    <dgm:cxn modelId="{83071F08-02A9-40D0-82A1-63EA04482802}" srcId="{81B59D25-48CA-4A77-A98E-14DC38ACAF74}" destId="{93FCF91E-67D9-4914-AFA3-DC5585AA1D31}" srcOrd="0" destOrd="0" parTransId="{024F2547-0DF3-4428-AB88-BCC7BE0BB824}" sibTransId="{A25CE29F-2E76-4A39-922B-AABB347C556C}"/>
    <dgm:cxn modelId="{8E975048-BAB5-45D6-B64A-C04163E02EC2}" type="presOf" srcId="{ABFA1B96-298D-421A-BECB-64ECD174C2C4}" destId="{F2922791-E66A-4D52-9B5E-7B21FC3DE041}" srcOrd="0" destOrd="2" presId="urn:microsoft.com/office/officeart/2005/8/layout/hList1"/>
    <dgm:cxn modelId="{A5C01C6B-B962-4340-9AC1-04388A0B1312}" srcId="{9600F39D-DF35-40A7-AB04-802032ED7589}" destId="{DF6CE737-AC74-41E4-A543-B09D060D068C}" srcOrd="0" destOrd="0" parTransId="{5E494722-02FE-4992-9C52-120FD016A528}" sibTransId="{1E096EA7-F165-4CAA-9BFE-2DC104707FD3}"/>
    <dgm:cxn modelId="{C5A6B34B-6DB8-4A15-AA6F-B46B75629DB8}" srcId="{9600F39D-DF35-40A7-AB04-802032ED7589}" destId="{DE7E85FC-E5AD-4C03-9866-9071475E6922}" srcOrd="1" destOrd="0" parTransId="{D765E42D-7A31-42E5-BBC0-74EE2B82DD8B}" sibTransId="{D481FA1D-9B8A-42B7-A10D-6D0AE2B0764D}"/>
    <dgm:cxn modelId="{8766B473-6FDE-40B8-A8C5-22CAE26DF3C7}" srcId="{A2BFBDA2-2DF5-4E46-8F14-11C6E2E082EB}" destId="{DB28C22B-F950-4E9A-BFA5-A9AA13EC09AF}" srcOrd="0" destOrd="0" parTransId="{7E708FEE-5C6A-4275-B16D-99FCED3D56DB}" sibTransId="{41921ACB-508D-4E81-BB39-D8489F051FD2}"/>
    <dgm:cxn modelId="{AA4BD174-1BD2-4885-9515-144F642F7E3B}" type="presOf" srcId="{B0B74F89-D027-426F-9936-05050A5EE561}" destId="{293A18D8-5EDE-49A5-972F-D4D869A4986D}" srcOrd="0" destOrd="0" presId="urn:microsoft.com/office/officeart/2005/8/layout/hList1"/>
    <dgm:cxn modelId="{1BEE717D-E498-47F4-B720-50F5C4B9F279}" srcId="{A2BFBDA2-2DF5-4E46-8F14-11C6E2E082EB}" destId="{8D35992C-B4F1-45F4-B1A1-8807A4341756}" srcOrd="2" destOrd="0" parTransId="{96813C7B-DE3E-4D00-9781-D832F7A44BAD}" sibTransId="{482E2ACF-5CE7-4BA0-A04E-611E3AF7F884}"/>
    <dgm:cxn modelId="{7E929980-3E65-4574-8CA1-1CE5DADCA186}" type="presOf" srcId="{81B59D25-48CA-4A77-A98E-14DC38ACAF74}" destId="{65BF12B8-6AC0-4B2D-8E05-788E28B37F95}" srcOrd="0" destOrd="0" presId="urn:microsoft.com/office/officeart/2005/8/layout/hList1"/>
    <dgm:cxn modelId="{D9A17E81-991B-482B-BCF4-230757F35921}" type="presOf" srcId="{B6611FA9-2829-4776-8A69-E7051279CB14}" destId="{293A18D8-5EDE-49A5-972F-D4D869A4986D}" srcOrd="0" destOrd="2" presId="urn:microsoft.com/office/officeart/2005/8/layout/hList1"/>
    <dgm:cxn modelId="{F2CF9F8D-5ACB-48DC-A378-E0A96C63008B}" type="presOf" srcId="{DF6CE737-AC74-41E4-A543-B09D060D068C}" destId="{D4F4A9C5-6611-4A97-B274-98ACD901B273}" srcOrd="0" destOrd="0" presId="urn:microsoft.com/office/officeart/2005/8/layout/hList1"/>
    <dgm:cxn modelId="{48C1BE92-BA4D-44C3-8931-C201C5A9084C}" type="presOf" srcId="{5767763B-1D73-463A-B1A6-7C38E49CFC4D}" destId="{F2922791-E66A-4D52-9B5E-7B21FC3DE041}" srcOrd="0" destOrd="1" presId="urn:microsoft.com/office/officeart/2005/8/layout/hList1"/>
    <dgm:cxn modelId="{43BEBD96-16EE-4283-9D6D-C1CF5EC98B4C}" srcId="{93FCF91E-67D9-4914-AFA3-DC5585AA1D31}" destId="{B0B74F89-D027-426F-9936-05050A5EE561}" srcOrd="0" destOrd="0" parTransId="{7417F0E1-B336-43DA-820E-8B36B12CB40C}" sibTransId="{2F1294C6-DA5C-4F79-ABD6-577AA4F48B7A}"/>
    <dgm:cxn modelId="{D054B999-9C76-4B47-A7CB-DF51731A8AD0}" type="presOf" srcId="{9600F39D-DF35-40A7-AB04-802032ED7589}" destId="{5C4DBE1E-74E5-44E5-8F31-48EC7E9D0A0C}" srcOrd="0" destOrd="0" presId="urn:microsoft.com/office/officeart/2005/8/layout/hList1"/>
    <dgm:cxn modelId="{B0CDA2A2-AEBD-40E1-8280-8CBBE0B1535A}" type="presOf" srcId="{A2BFBDA2-2DF5-4E46-8F14-11C6E2E082EB}" destId="{80110C88-DA85-4437-9C2B-CAFBB0234E97}" srcOrd="0" destOrd="0" presId="urn:microsoft.com/office/officeart/2005/8/layout/hList1"/>
    <dgm:cxn modelId="{ADD2EFA4-8B29-4C0D-85E6-6A69FD1C8D0E}" srcId="{81B59D25-48CA-4A77-A98E-14DC38ACAF74}" destId="{A2BFBDA2-2DF5-4E46-8F14-11C6E2E082EB}" srcOrd="1" destOrd="0" parTransId="{0819762A-DA36-4AAD-8B4C-4535EFB40558}" sibTransId="{BFF1C661-6C40-4648-B585-A7A44615CAFB}"/>
    <dgm:cxn modelId="{373D12A5-F880-4C00-85FF-A878F92B5835}" srcId="{5767763B-1D73-463A-B1A6-7C38E49CFC4D}" destId="{6AB6C518-7C5E-46DD-80CA-E1F1013755F3}" srcOrd="1" destOrd="0" parTransId="{1323839C-B042-49B4-8E63-0739873C80A5}" sibTransId="{74F45926-61EB-4589-9FA8-6FB1FE3C1C94}"/>
    <dgm:cxn modelId="{071E5EB2-D6E5-4E81-A400-515DE26E92DE}" type="presOf" srcId="{93FCF91E-67D9-4914-AFA3-DC5585AA1D31}" destId="{5B2D9E16-7563-4FA1-9F04-B8330ABA0D01}" srcOrd="0" destOrd="0" presId="urn:microsoft.com/office/officeart/2005/8/layout/hList1"/>
    <dgm:cxn modelId="{DBC80AB8-D03D-4370-9A41-144B32F9B359}" type="presOf" srcId="{DB28C22B-F950-4E9A-BFA5-A9AA13EC09AF}" destId="{F2922791-E66A-4D52-9B5E-7B21FC3DE041}" srcOrd="0" destOrd="0" presId="urn:microsoft.com/office/officeart/2005/8/layout/hList1"/>
    <dgm:cxn modelId="{3744A6C1-6DF3-4385-A2A7-188891E259A1}" type="presOf" srcId="{0753500A-D967-4B59-B27C-4865DA418BE6}" destId="{293A18D8-5EDE-49A5-972F-D4D869A4986D}" srcOrd="0" destOrd="1" presId="urn:microsoft.com/office/officeart/2005/8/layout/hList1"/>
    <dgm:cxn modelId="{800BECC5-1560-4B65-AF6D-D7492ABCA90B}" srcId="{93FCF91E-67D9-4914-AFA3-DC5585AA1D31}" destId="{B6611FA9-2829-4776-8A69-E7051279CB14}" srcOrd="2" destOrd="0" parTransId="{0032211B-E591-40F8-AC5A-D16B51BB0A03}" sibTransId="{98186F1B-72A9-4F34-9E25-3BEFDD7E0653}"/>
    <dgm:cxn modelId="{A8A850D4-ED8A-4E39-BACE-0E4C3A8A9465}" type="presOf" srcId="{8514BD78-4143-4CD5-9DB1-0F617059B0CC}" destId="{D4F4A9C5-6611-4A97-B274-98ACD901B273}" srcOrd="0" destOrd="2" presId="urn:microsoft.com/office/officeart/2005/8/layout/hList1"/>
    <dgm:cxn modelId="{F4CC20D6-FF66-4833-B579-45F5DA35CF59}" srcId="{9600F39D-DF35-40A7-AB04-802032ED7589}" destId="{8514BD78-4143-4CD5-9DB1-0F617059B0CC}" srcOrd="2" destOrd="0" parTransId="{1A08CD11-A152-48F2-934E-86AE89A569C2}" sibTransId="{6200187A-468D-4757-B164-6DA5C919BF01}"/>
    <dgm:cxn modelId="{0EB43CD7-ABEF-45FD-A8F8-E43BA6A0071F}" srcId="{A2BFBDA2-2DF5-4E46-8F14-11C6E2E082EB}" destId="{5767763B-1D73-463A-B1A6-7C38E49CFC4D}" srcOrd="1" destOrd="0" parTransId="{F69EC22F-DE26-48FA-BD54-04B283F3B886}" sibTransId="{805D0597-5E36-4427-9199-169FE346B6AD}"/>
    <dgm:cxn modelId="{968B3AD8-2AD5-46E5-8227-4AC937A13DEE}" srcId="{93FCF91E-67D9-4914-AFA3-DC5585AA1D31}" destId="{0753500A-D967-4B59-B27C-4865DA418BE6}" srcOrd="1" destOrd="0" parTransId="{61D4EB2A-A7DF-4B24-9301-486CC75F01D6}" sibTransId="{EA01D47D-E438-439E-9E5E-F79C02A5E126}"/>
    <dgm:cxn modelId="{FB2EE1DE-0E81-4A1D-A3EB-30DA5DE55022}" srcId="{81B59D25-48CA-4A77-A98E-14DC38ACAF74}" destId="{9600F39D-DF35-40A7-AB04-802032ED7589}" srcOrd="2" destOrd="0" parTransId="{B8DBC026-E4DE-46C8-A557-186996FA00CE}" sibTransId="{26E779B4-7960-4D58-B4E9-A491F47702E8}"/>
    <dgm:cxn modelId="{7737D0E3-2E63-4BAA-A00B-D98C5E6163BD}" type="presOf" srcId="{8D35992C-B4F1-45F4-B1A1-8807A4341756}" destId="{F2922791-E66A-4D52-9B5E-7B21FC3DE041}" srcOrd="0" destOrd="4" presId="urn:microsoft.com/office/officeart/2005/8/layout/hList1"/>
    <dgm:cxn modelId="{4D3DFCEE-45A4-4A89-B892-70545DA9FA15}" type="presOf" srcId="{DE7E85FC-E5AD-4C03-9866-9071475E6922}" destId="{D4F4A9C5-6611-4A97-B274-98ACD901B273}" srcOrd="0" destOrd="1" presId="urn:microsoft.com/office/officeart/2005/8/layout/hList1"/>
    <dgm:cxn modelId="{804E3B5F-9895-4518-AD3C-93CD9A884626}" type="presParOf" srcId="{65BF12B8-6AC0-4B2D-8E05-788E28B37F95}" destId="{C5CCD425-81B7-4A47-95A1-2FA804EEBB87}" srcOrd="0" destOrd="0" presId="urn:microsoft.com/office/officeart/2005/8/layout/hList1"/>
    <dgm:cxn modelId="{59C6DF5C-24F5-4446-8A08-0CD237C0B2E8}" type="presParOf" srcId="{C5CCD425-81B7-4A47-95A1-2FA804EEBB87}" destId="{5B2D9E16-7563-4FA1-9F04-B8330ABA0D01}" srcOrd="0" destOrd="0" presId="urn:microsoft.com/office/officeart/2005/8/layout/hList1"/>
    <dgm:cxn modelId="{681FBD31-F39E-4629-A147-599883A8403E}" type="presParOf" srcId="{C5CCD425-81B7-4A47-95A1-2FA804EEBB87}" destId="{293A18D8-5EDE-49A5-972F-D4D869A4986D}" srcOrd="1" destOrd="0" presId="urn:microsoft.com/office/officeart/2005/8/layout/hList1"/>
    <dgm:cxn modelId="{7CD9AD58-4AA5-450F-BDA3-EBC99D416B3E}" type="presParOf" srcId="{65BF12B8-6AC0-4B2D-8E05-788E28B37F95}" destId="{51DFFE24-DB50-4451-A588-3D92321EE822}" srcOrd="1" destOrd="0" presId="urn:microsoft.com/office/officeart/2005/8/layout/hList1"/>
    <dgm:cxn modelId="{6F5A0E6F-8377-46B5-A9A3-1C701A68BEFA}" type="presParOf" srcId="{65BF12B8-6AC0-4B2D-8E05-788E28B37F95}" destId="{04A3B875-C542-461D-9F95-03F2CFA56FA6}" srcOrd="2" destOrd="0" presId="urn:microsoft.com/office/officeart/2005/8/layout/hList1"/>
    <dgm:cxn modelId="{6260C3F9-4F3F-401B-A58A-4FFADB21B0F6}" type="presParOf" srcId="{04A3B875-C542-461D-9F95-03F2CFA56FA6}" destId="{80110C88-DA85-4437-9C2B-CAFBB0234E97}" srcOrd="0" destOrd="0" presId="urn:microsoft.com/office/officeart/2005/8/layout/hList1"/>
    <dgm:cxn modelId="{652C191F-163D-4D61-BB88-C8717440B8F4}" type="presParOf" srcId="{04A3B875-C542-461D-9F95-03F2CFA56FA6}" destId="{F2922791-E66A-4D52-9B5E-7B21FC3DE041}" srcOrd="1" destOrd="0" presId="urn:microsoft.com/office/officeart/2005/8/layout/hList1"/>
    <dgm:cxn modelId="{D744F660-E633-436A-9DE8-29D8C6346B65}" type="presParOf" srcId="{65BF12B8-6AC0-4B2D-8E05-788E28B37F95}" destId="{3A72CC11-81E3-4093-A376-EBB7E4A51426}" srcOrd="3" destOrd="0" presId="urn:microsoft.com/office/officeart/2005/8/layout/hList1"/>
    <dgm:cxn modelId="{E01CC41A-ACB0-44C7-BC2D-791E409C8D52}" type="presParOf" srcId="{65BF12B8-6AC0-4B2D-8E05-788E28B37F95}" destId="{57B8CDCC-2ED5-46C4-A4EB-BFD3BDD918AF}" srcOrd="4" destOrd="0" presId="urn:microsoft.com/office/officeart/2005/8/layout/hList1"/>
    <dgm:cxn modelId="{32553ECF-C106-42C2-A403-DF9A361BF908}" type="presParOf" srcId="{57B8CDCC-2ED5-46C4-A4EB-BFD3BDD918AF}" destId="{5C4DBE1E-74E5-44E5-8F31-48EC7E9D0A0C}" srcOrd="0" destOrd="0" presId="urn:microsoft.com/office/officeart/2005/8/layout/hList1"/>
    <dgm:cxn modelId="{3B1F83E9-9491-4728-9702-D55A637E8998}" type="presParOf" srcId="{57B8CDCC-2ED5-46C4-A4EB-BFD3BDD918AF}" destId="{D4F4A9C5-6611-4A97-B274-98ACD901B2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D9E16-7563-4FA1-9F04-B8330ABA0D01}">
      <dsp:nvSpPr>
        <dsp:cNvPr id="0" name=""/>
        <dsp:cNvSpPr/>
      </dsp:nvSpPr>
      <dsp:spPr>
        <a:xfrm>
          <a:off x="2081" y="162287"/>
          <a:ext cx="2029085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Engagement</a:t>
          </a:r>
        </a:p>
      </dsp:txBody>
      <dsp:txXfrm>
        <a:off x="2081" y="162287"/>
        <a:ext cx="2029085" cy="518400"/>
      </dsp:txXfrm>
    </dsp:sp>
    <dsp:sp modelId="{293A18D8-5EDE-49A5-972F-D4D869A4986D}">
      <dsp:nvSpPr>
        <dsp:cNvPr id="0" name=""/>
        <dsp:cNvSpPr/>
      </dsp:nvSpPr>
      <dsp:spPr>
        <a:xfrm>
          <a:off x="2081" y="680687"/>
          <a:ext cx="2029085" cy="32734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Supportive Relationships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School Connections and Learning Supports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Parental Involvement</a:t>
          </a:r>
        </a:p>
      </dsp:txBody>
      <dsp:txXfrm>
        <a:off x="2081" y="680687"/>
        <a:ext cx="2029085" cy="3273412"/>
      </dsp:txXfrm>
    </dsp:sp>
    <dsp:sp modelId="{80110C88-DA85-4437-9C2B-CAFBB0234E97}">
      <dsp:nvSpPr>
        <dsp:cNvPr id="0" name=""/>
        <dsp:cNvSpPr/>
      </dsp:nvSpPr>
      <dsp:spPr>
        <a:xfrm>
          <a:off x="2315238" y="162287"/>
          <a:ext cx="2029085" cy="518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</a:t>
          </a:r>
        </a:p>
      </dsp:txBody>
      <dsp:txXfrm>
        <a:off x="2315238" y="162287"/>
        <a:ext cx="2029085" cy="518400"/>
      </dsp:txXfrm>
    </dsp:sp>
    <dsp:sp modelId="{F2922791-E66A-4D52-9B5E-7B21FC3DE041}">
      <dsp:nvSpPr>
        <dsp:cNvPr id="0" name=""/>
        <dsp:cNvSpPr/>
      </dsp:nvSpPr>
      <dsp:spPr>
        <a:xfrm>
          <a:off x="2315238" y="680687"/>
          <a:ext cx="2029085" cy="32734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Physical Safety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Emotional Safety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Freedom from Bullying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Acceptance of Differences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Freedom from Substance Use</a:t>
          </a:r>
        </a:p>
      </dsp:txBody>
      <dsp:txXfrm>
        <a:off x="2315238" y="680687"/>
        <a:ext cx="2029085" cy="3273412"/>
      </dsp:txXfrm>
    </dsp:sp>
    <dsp:sp modelId="{5C4DBE1E-74E5-44E5-8F31-48EC7E9D0A0C}">
      <dsp:nvSpPr>
        <dsp:cNvPr id="0" name=""/>
        <dsp:cNvSpPr/>
      </dsp:nvSpPr>
      <dsp:spPr>
        <a:xfrm>
          <a:off x="4628395" y="162287"/>
          <a:ext cx="2029085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Environment</a:t>
          </a:r>
        </a:p>
      </dsp:txBody>
      <dsp:txXfrm>
        <a:off x="4628395" y="162287"/>
        <a:ext cx="2029085" cy="518400"/>
      </dsp:txXfrm>
    </dsp:sp>
    <dsp:sp modelId="{D4F4A9C5-6611-4A97-B274-98ACD901B273}">
      <dsp:nvSpPr>
        <dsp:cNvPr id="0" name=""/>
        <dsp:cNvSpPr/>
      </dsp:nvSpPr>
      <dsp:spPr>
        <a:xfrm>
          <a:off x="4628395" y="680687"/>
          <a:ext cx="2029085" cy="32734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Academic Challenge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Supportive Discipline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Approval of the Physical Environment</a:t>
          </a:r>
        </a:p>
      </dsp:txBody>
      <dsp:txXfrm>
        <a:off x="4628395" y="680687"/>
        <a:ext cx="2029085" cy="3273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012D-3A6E-416E-B795-1D099C83D0C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F714-5C4E-46D5-ABD9-140BB206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2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2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7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7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9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1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0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72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5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4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16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5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87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8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2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8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5F714-5C4E-46D5-ABD9-140BB206AB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5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A20AE2-44F6-7046-960C-135BFC71EFF1}"/>
              </a:ext>
            </a:extLst>
          </p:cNvPr>
          <p:cNvSpPr/>
          <p:nvPr userDrawn="1"/>
        </p:nvSpPr>
        <p:spPr>
          <a:xfrm>
            <a:off x="0" y="3"/>
            <a:ext cx="9144000" cy="384809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DD05290-EAE5-D44A-AEA4-33AC83930919}"/>
              </a:ext>
            </a:extLst>
          </p:cNvPr>
          <p:cNvSpPr/>
          <p:nvPr userDrawn="1"/>
        </p:nvSpPr>
        <p:spPr>
          <a:xfrm flipV="1">
            <a:off x="0" y="3848101"/>
            <a:ext cx="9144000" cy="1343024"/>
          </a:xfrm>
          <a:prstGeom prst="rtTriangl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24" y="480092"/>
            <a:ext cx="5598836" cy="34937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168049" y="3062580"/>
            <a:ext cx="481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D376C"/>
                </a:solidFill>
              </a:rPr>
              <a:t>We</a:t>
            </a:r>
            <a:r>
              <a:rPr lang="en-US" sz="1400" baseline="0" dirty="0">
                <a:solidFill>
                  <a:srgbClr val="1D376C"/>
                </a:solidFill>
              </a:rPr>
              <a:t> will set all students on a path to success. </a:t>
            </a:r>
            <a:endParaRPr lang="en-US" sz="1400" dirty="0">
              <a:solidFill>
                <a:srgbClr val="1D376C"/>
              </a:solidFill>
            </a:endParaRPr>
          </a:p>
        </p:txBody>
      </p:sp>
      <p:sp>
        <p:nvSpPr>
          <p:cNvPr id="7" name="Text Placeholder 59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0" y="4929353"/>
            <a:ext cx="6962775" cy="52354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Presenter Name | Job Title</a:t>
            </a:r>
          </a:p>
        </p:txBody>
      </p:sp>
      <p:sp>
        <p:nvSpPr>
          <p:cNvPr id="14" name="Text Placeholder 59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0" y="5578661"/>
            <a:ext cx="6962775" cy="52354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sz="2400" dirty="0"/>
              <a:t>Team/Office/Division Name | Date</a:t>
            </a:r>
          </a:p>
        </p:txBody>
      </p:sp>
    </p:spTree>
    <p:extLst>
      <p:ext uri="{BB962C8B-B14F-4D97-AF65-F5344CB8AC3E}">
        <p14:creationId xmlns:p14="http://schemas.microsoft.com/office/powerpoint/2010/main" val="28764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560455" y="397325"/>
            <a:ext cx="6694909" cy="123829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60454" y="1947371"/>
            <a:ext cx="6694910" cy="4094200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252750" y="0"/>
            <a:ext cx="44562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8698375" y="0"/>
            <a:ext cx="445625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2DCCD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700989" y="-10431"/>
            <a:ext cx="551761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E8772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5400000">
            <a:off x="6814917" y="1328444"/>
            <a:ext cx="232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</a:rPr>
              <a:t>EDUCATORS</a:t>
            </a:r>
          </a:p>
        </p:txBody>
      </p:sp>
    </p:spTree>
    <p:extLst>
      <p:ext uri="{BB962C8B-B14F-4D97-AF65-F5344CB8AC3E}">
        <p14:creationId xmlns:p14="http://schemas.microsoft.com/office/powerpoint/2010/main" val="38001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807125" y="0"/>
            <a:ext cx="445625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 userDrawn="1"/>
        </p:nvSpPr>
        <p:spPr>
          <a:xfrm>
            <a:off x="8252750" y="0"/>
            <a:ext cx="44562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2DCCD3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98375" y="0"/>
            <a:ext cx="445625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E87722"/>
              </a:solidFill>
            </a:endParaRPr>
          </a:p>
        </p:txBody>
      </p:sp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668434" y="261291"/>
            <a:ext cx="6693066" cy="123829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68434" y="1754187"/>
            <a:ext cx="6693066" cy="4311877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41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6"/>
          <a:stretch/>
        </p:blipFill>
        <p:spPr>
          <a:xfrm>
            <a:off x="7448609" y="3765823"/>
            <a:ext cx="1447990" cy="3092177"/>
          </a:xfrm>
          <a:prstGeom prst="rect">
            <a:avLst/>
          </a:prstGeom>
        </p:spPr>
      </p:pic>
      <p:sp>
        <p:nvSpPr>
          <p:cNvPr id="4" name="Title 11"/>
          <p:cNvSpPr>
            <a:spLocks noGrp="1"/>
          </p:cNvSpPr>
          <p:nvPr>
            <p:ph type="title"/>
          </p:nvPr>
        </p:nvSpPr>
        <p:spPr>
          <a:xfrm>
            <a:off x="560455" y="397325"/>
            <a:ext cx="7327855" cy="123829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60388" y="1951038"/>
            <a:ext cx="6659562" cy="4116387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36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>
            <a:spLocks noGrp="1"/>
          </p:cNvSpPr>
          <p:nvPr>
            <p:ph type="title"/>
          </p:nvPr>
        </p:nvSpPr>
        <p:spPr>
          <a:xfrm>
            <a:off x="514351" y="365127"/>
            <a:ext cx="6768192" cy="123829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4350" y="1860550"/>
            <a:ext cx="6758344" cy="4115707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21" y="2691024"/>
            <a:ext cx="1321601" cy="4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5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6062">
            <a:off x="395472" y="1159992"/>
            <a:ext cx="953640" cy="2924142"/>
          </a:xfrm>
          <a:prstGeom prst="rect">
            <a:avLst/>
          </a:prstGeom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735562" y="352425"/>
            <a:ext cx="7063467" cy="121289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90297" y="1859239"/>
            <a:ext cx="6908731" cy="4341535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10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407239" y="0"/>
            <a:ext cx="2736761" cy="6858000"/>
          </a:xfrm>
          <a:prstGeom prst="rect">
            <a:avLst/>
          </a:prstGeom>
          <a:solidFill>
            <a:srgbClr val="1D37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1754" y="3539159"/>
            <a:ext cx="1087604" cy="3334918"/>
          </a:xfrm>
          <a:prstGeom prst="rect">
            <a:avLst/>
          </a:prstGeom>
        </p:spPr>
      </p:pic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560455" y="397325"/>
            <a:ext cx="5097641" cy="169549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EEB543B9-ACE5-5044-ACA8-2AE54DED0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75" b="6875"/>
          <a:stretch>
            <a:fillRect/>
          </a:stretch>
        </p:blipFill>
        <p:spPr>
          <a:xfrm>
            <a:off x="0" y="1993846"/>
            <a:ext cx="3472288" cy="26610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6" name="Picture Placeholder 8">
            <a:extLst>
              <a:ext uri="{FF2B5EF4-FFF2-40B4-BE49-F238E27FC236}">
                <a16:creationId xmlns:a16="http://schemas.microsoft.com/office/drawing/2014/main" id="{EC3D9FEC-35B5-2A48-9240-C98F6A36B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491" r="41582" b="27109"/>
          <a:stretch/>
        </p:blipFill>
        <p:spPr>
          <a:xfrm>
            <a:off x="3472289" y="1990803"/>
            <a:ext cx="1888911" cy="2667805"/>
          </a:xfrm>
          <a:prstGeom prst="rect">
            <a:avLst/>
          </a:prstGeom>
        </p:spPr>
      </p:pic>
      <p:pic>
        <p:nvPicPr>
          <p:cNvPr id="27" name="Picture Placeholder 10">
            <a:extLst>
              <a:ext uri="{FF2B5EF4-FFF2-40B4-BE49-F238E27FC236}">
                <a16:creationId xmlns:a16="http://schemas.microsoft.com/office/drawing/2014/main" id="{4BF81C8E-7B92-4E4A-94BC-EB8183E7F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t="19332" r="23971" b="3996"/>
          <a:stretch/>
        </p:blipFill>
        <p:spPr>
          <a:xfrm>
            <a:off x="5352272" y="1994554"/>
            <a:ext cx="1896167" cy="2667807"/>
          </a:xfrm>
          <a:prstGeom prst="rect">
            <a:avLst/>
          </a:prstGeom>
        </p:spPr>
      </p:pic>
      <p:pic>
        <p:nvPicPr>
          <p:cNvPr id="28" name="Picture Placeholder 12">
            <a:extLst>
              <a:ext uri="{FF2B5EF4-FFF2-40B4-BE49-F238E27FC236}">
                <a16:creationId xmlns:a16="http://schemas.microsoft.com/office/drawing/2014/main" id="{D736E1AF-4E8A-7448-A968-D040E42C966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r="27150"/>
          <a:stretch>
            <a:fillRect/>
          </a:stretch>
        </p:blipFill>
        <p:spPr>
          <a:xfrm>
            <a:off x="7229480" y="1990800"/>
            <a:ext cx="1914520" cy="26678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226703" y="1994553"/>
            <a:ext cx="1932538" cy="2667807"/>
          </a:xfrm>
          <a:prstGeom prst="rect">
            <a:avLst/>
          </a:prstGeom>
          <a:solidFill>
            <a:srgbClr val="D2D7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349496" y="1998308"/>
            <a:ext cx="1879983" cy="2664049"/>
          </a:xfrm>
          <a:prstGeom prst="rect">
            <a:avLst/>
          </a:prstGeom>
          <a:solidFill>
            <a:srgbClr val="2DCC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790" y="1990800"/>
            <a:ext cx="3480079" cy="266780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472290" y="1990795"/>
            <a:ext cx="1877206" cy="2671561"/>
          </a:xfrm>
          <a:prstGeom prst="rect">
            <a:avLst/>
          </a:prstGeom>
          <a:solidFill>
            <a:srgbClr val="E8772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0" y="2285716"/>
            <a:ext cx="2976978" cy="1857687"/>
          </a:xfrm>
          <a:prstGeom prst="rect">
            <a:avLst/>
          </a:prstGeom>
        </p:spPr>
      </p:pic>
      <p:sp>
        <p:nvSpPr>
          <p:cNvPr id="39" name="Title 11"/>
          <p:cNvSpPr>
            <a:spLocks noGrp="1"/>
          </p:cNvSpPr>
          <p:nvPr>
            <p:ph type="title"/>
          </p:nvPr>
        </p:nvSpPr>
        <p:spPr>
          <a:xfrm>
            <a:off x="881121" y="88381"/>
            <a:ext cx="7501504" cy="169549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5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296"/>
            <a:ext cx="5545667" cy="5571618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81735" y="1271672"/>
            <a:ext cx="2222628" cy="70106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661519" y="5132472"/>
            <a:ext cx="2222628" cy="70106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 rot="16200000">
            <a:off x="-180933" y="3178574"/>
            <a:ext cx="2222628" cy="70106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 rot="5400000">
            <a:off x="3535937" y="3178575"/>
            <a:ext cx="2222628" cy="70106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4800601" y="124148"/>
            <a:ext cx="4330586" cy="165030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450084" y="1972733"/>
            <a:ext cx="3514203" cy="4464138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401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10" y="441420"/>
            <a:ext cx="4996997" cy="6027114"/>
          </a:xfrm>
          <a:prstGeom prst="rect">
            <a:avLst/>
          </a:prstGeom>
        </p:spPr>
      </p:pic>
      <p:sp>
        <p:nvSpPr>
          <p:cNvPr id="4" name="Title 11"/>
          <p:cNvSpPr>
            <a:spLocks noGrp="1"/>
          </p:cNvSpPr>
          <p:nvPr>
            <p:ph type="title"/>
          </p:nvPr>
        </p:nvSpPr>
        <p:spPr>
          <a:xfrm>
            <a:off x="93133" y="107214"/>
            <a:ext cx="4648199" cy="165030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3133" y="1897892"/>
            <a:ext cx="3771941" cy="4198108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935663" y="2887663"/>
            <a:ext cx="1031875" cy="96520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97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" t="11039" r="761" b="6731"/>
          <a:stretch/>
        </p:blipFill>
        <p:spPr>
          <a:xfrm>
            <a:off x="4538135" y="-74279"/>
            <a:ext cx="4418618" cy="6932279"/>
          </a:xfrm>
          <a:prstGeom prst="rect">
            <a:avLst/>
          </a:prstGeom>
        </p:spPr>
      </p:pic>
      <p:sp>
        <p:nvSpPr>
          <p:cNvPr id="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73885" y="808372"/>
            <a:ext cx="3147118" cy="5641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360152" y="2315438"/>
            <a:ext cx="3147118" cy="5641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60152" y="3822504"/>
            <a:ext cx="3147118" cy="5641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60152" y="5329570"/>
            <a:ext cx="3147118" cy="5641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96319" y="124148"/>
            <a:ext cx="4330586" cy="165030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9254" y="1872517"/>
            <a:ext cx="4108813" cy="4021217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8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qui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489702" cy="3483864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1A9CA8-AE56-EB4D-B73C-C0C092315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7" y="575901"/>
            <a:ext cx="3623672" cy="2249595"/>
          </a:xfrm>
          <a:prstGeom prst="rect">
            <a:avLst/>
          </a:prstGeom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D623053C-DC25-D947-9E33-5F6F307A2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6816"/>
          <a:stretch>
            <a:fillRect/>
          </a:stretch>
        </p:blipFill>
        <p:spPr>
          <a:xfrm>
            <a:off x="4489702" y="0"/>
            <a:ext cx="4654299" cy="3483864"/>
          </a:xfrm>
          <a:prstGeom prst="rect">
            <a:avLst/>
          </a:prstGeom>
        </p:spPr>
      </p:pic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F003C5C3-AE68-4C4A-8A73-439437B08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 b="8407"/>
          <a:stretch>
            <a:fillRect/>
          </a:stretch>
        </p:blipFill>
        <p:spPr>
          <a:xfrm>
            <a:off x="1" y="3470289"/>
            <a:ext cx="4489698" cy="3387711"/>
          </a:xfrm>
          <a:prstGeom prst="rect">
            <a:avLst/>
          </a:prstGeom>
        </p:spPr>
      </p:pic>
      <p:pic>
        <p:nvPicPr>
          <p:cNvPr id="11" name="Picture Placeholder 15">
            <a:extLst>
              <a:ext uri="{FF2B5EF4-FFF2-40B4-BE49-F238E27FC236}">
                <a16:creationId xmlns:a16="http://schemas.microsoft.com/office/drawing/2014/main" id="{462C34F0-184A-C846-A121-6E1738DAD9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b="7678"/>
          <a:stretch>
            <a:fillRect/>
          </a:stretch>
        </p:blipFill>
        <p:spPr>
          <a:xfrm>
            <a:off x="4489698" y="3493008"/>
            <a:ext cx="4654301" cy="33649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489700" y="0"/>
            <a:ext cx="4654300" cy="3493008"/>
          </a:xfrm>
          <a:prstGeom prst="rect">
            <a:avLst/>
          </a:prstGeom>
          <a:solidFill>
            <a:srgbClr val="E87722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772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470289"/>
            <a:ext cx="4489699" cy="3392718"/>
          </a:xfrm>
          <a:prstGeom prst="rect">
            <a:avLst/>
          </a:prstGeom>
          <a:solidFill>
            <a:srgbClr val="2DCCD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772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489694" y="3475296"/>
            <a:ext cx="4654297" cy="3382704"/>
          </a:xfrm>
          <a:prstGeom prst="rect">
            <a:avLst/>
          </a:prstGeom>
          <a:solidFill>
            <a:srgbClr val="D2D755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772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001960" y="4562441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 userDrawn="1"/>
        </p:nvSpPr>
        <p:spPr bwMode="auto">
          <a:xfrm>
            <a:off x="5316366" y="314181"/>
            <a:ext cx="2992037" cy="9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2800" b="1" spc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ACADEMICS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89695" y="1377348"/>
            <a:ext cx="4654306" cy="132343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TENNESSEE STUDENTS WILL HAVE ACCESS TO A HIGH-QUALITY EDUCATION, NO MATTER WHERE THEY LIVE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563657" y="1255170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342018" y="3436508"/>
            <a:ext cx="3034292" cy="9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2800" b="1" spc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EDUCATORS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563657" y="4562441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" y="6317762"/>
            <a:ext cx="1162104" cy="459650"/>
          </a:xfrm>
          <a:prstGeom prst="rect">
            <a:avLst/>
          </a:prstGeom>
        </p:spPr>
      </p:pic>
      <p:sp>
        <p:nvSpPr>
          <p:cNvPr id="22" name="Rectangle 21"/>
          <p:cNvSpPr>
            <a:spLocks/>
          </p:cNvSpPr>
          <p:nvPr userDrawn="1"/>
        </p:nvSpPr>
        <p:spPr bwMode="auto">
          <a:xfrm>
            <a:off x="-230814" y="3508771"/>
            <a:ext cx="5003940" cy="80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2800" b="1" spc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WHOLE CHILD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52618" y="4795897"/>
            <a:ext cx="4489698" cy="206210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PUBLIC SCHOOLS WILL BE EQUIPPED TO SERVE THE ACADEMIC AND NON-ACADEMIC NEEDS OF ALL STUDENTS</a:t>
            </a:r>
          </a:p>
          <a:p>
            <a:pPr algn="ctr"/>
            <a:b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532365" y="4795897"/>
            <a:ext cx="4560038" cy="261610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WILL SET A NEW PATH FOR THE EDUCATION PROFESSION AND BE THE TOP STATE TO BECOME AND REMAIN A TEACHER AND LEADER</a:t>
            </a:r>
          </a:p>
          <a:p>
            <a:pPr algn="ctr"/>
            <a:b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601893" y="2195847"/>
            <a:ext cx="2595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We will set all students on</a:t>
            </a:r>
            <a:r>
              <a:rPr lang="en-US" sz="900" baseline="0" dirty="0">
                <a:solidFill>
                  <a:schemeClr val="bg1"/>
                </a:solidFill>
              </a:rPr>
              <a:t> a path to success.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3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6404" y="-465618"/>
            <a:ext cx="4131189" cy="8100371"/>
          </a:xfrm>
          <a:prstGeom prst="rect">
            <a:avLst/>
          </a:prstGeom>
        </p:spPr>
      </p:pic>
      <p:sp>
        <p:nvSpPr>
          <p:cNvPr id="4" name="Title 11"/>
          <p:cNvSpPr>
            <a:spLocks noGrp="1"/>
          </p:cNvSpPr>
          <p:nvPr>
            <p:ph type="title"/>
          </p:nvPr>
        </p:nvSpPr>
        <p:spPr>
          <a:xfrm>
            <a:off x="512232" y="152400"/>
            <a:ext cx="8119534" cy="94472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337092" y="1248767"/>
            <a:ext cx="3234906" cy="54040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843042" y="5531603"/>
            <a:ext cx="3234906" cy="54040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425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b="3811"/>
          <a:stretch/>
        </p:blipFill>
        <p:spPr>
          <a:xfrm>
            <a:off x="0" y="406399"/>
            <a:ext cx="7958667" cy="5884334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85800"/>
            <a:ext cx="1535500" cy="8001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or add graphic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5301"/>
            <a:ext cx="1535500" cy="8001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or add graphic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44802"/>
            <a:ext cx="1535500" cy="8001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or add graphic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24303"/>
            <a:ext cx="1535500" cy="8001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or add graphic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03804"/>
            <a:ext cx="1535500" cy="8001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or add graphic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460766" y="1545167"/>
            <a:ext cx="4295634" cy="68156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460766" y="2315634"/>
            <a:ext cx="4295634" cy="68156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460766" y="3086101"/>
            <a:ext cx="4295634" cy="68156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60766" y="3924303"/>
            <a:ext cx="4295634" cy="68156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460766" y="4722288"/>
            <a:ext cx="4295634" cy="68156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1"/>
          <p:cNvSpPr>
            <a:spLocks noGrp="1"/>
          </p:cNvSpPr>
          <p:nvPr>
            <p:ph type="title"/>
          </p:nvPr>
        </p:nvSpPr>
        <p:spPr>
          <a:xfrm>
            <a:off x="3039532" y="152400"/>
            <a:ext cx="5592233" cy="94472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07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8"/>
          <p:cNvGrpSpPr>
            <a:grpSpLocks/>
          </p:cNvGrpSpPr>
          <p:nvPr userDrawn="1"/>
        </p:nvGrpSpPr>
        <p:grpSpPr bwMode="auto">
          <a:xfrm>
            <a:off x="2111930" y="3133521"/>
            <a:ext cx="4586420" cy="3724479"/>
            <a:chOff x="4971" y="461"/>
            <a:chExt cx="1883" cy="1749"/>
          </a:xfrm>
          <a:solidFill>
            <a:schemeClr val="bg1">
              <a:lumMod val="95000"/>
            </a:schemeClr>
          </a:solidFill>
        </p:grpSpPr>
        <p:sp>
          <p:nvSpPr>
            <p:cNvPr id="4" name="Freeform 99"/>
            <p:cNvSpPr>
              <a:spLocks noChangeArrowheads="1"/>
            </p:cNvSpPr>
            <p:nvPr/>
          </p:nvSpPr>
          <p:spPr bwMode="auto">
            <a:xfrm>
              <a:off x="5794" y="686"/>
              <a:ext cx="504" cy="324"/>
            </a:xfrm>
            <a:custGeom>
              <a:avLst/>
              <a:gdLst>
                <a:gd name="T0" fmla="*/ 1145 w 2227"/>
                <a:gd name="T1" fmla="*/ 1357 h 1432"/>
                <a:gd name="T2" fmla="*/ 1145 w 2227"/>
                <a:gd name="T3" fmla="*/ 1357 h 1432"/>
                <a:gd name="T4" fmla="*/ 987 w 2227"/>
                <a:gd name="T5" fmla="*/ 1199 h 1432"/>
                <a:gd name="T6" fmla="*/ 1145 w 2227"/>
                <a:gd name="T7" fmla="*/ 1041 h 1432"/>
                <a:gd name="T8" fmla="*/ 1304 w 2227"/>
                <a:gd name="T9" fmla="*/ 1199 h 1432"/>
                <a:gd name="T10" fmla="*/ 1145 w 2227"/>
                <a:gd name="T11" fmla="*/ 1357 h 1432"/>
                <a:gd name="T12" fmla="*/ 882 w 2227"/>
                <a:gd name="T13" fmla="*/ 1109 h 1432"/>
                <a:gd name="T14" fmla="*/ 882 w 2227"/>
                <a:gd name="T15" fmla="*/ 1109 h 1432"/>
                <a:gd name="T16" fmla="*/ 738 w 2227"/>
                <a:gd name="T17" fmla="*/ 961 h 1432"/>
                <a:gd name="T18" fmla="*/ 882 w 2227"/>
                <a:gd name="T19" fmla="*/ 812 h 1432"/>
                <a:gd name="T20" fmla="*/ 1029 w 2227"/>
                <a:gd name="T21" fmla="*/ 961 h 1432"/>
                <a:gd name="T22" fmla="*/ 882 w 2227"/>
                <a:gd name="T23" fmla="*/ 1109 h 1432"/>
                <a:gd name="T24" fmla="*/ 792 w 2227"/>
                <a:gd name="T25" fmla="*/ 772 h 1432"/>
                <a:gd name="T26" fmla="*/ 792 w 2227"/>
                <a:gd name="T27" fmla="*/ 772 h 1432"/>
                <a:gd name="T28" fmla="*/ 665 w 2227"/>
                <a:gd name="T29" fmla="*/ 642 h 1432"/>
                <a:gd name="T30" fmla="*/ 792 w 2227"/>
                <a:gd name="T31" fmla="*/ 515 h 1432"/>
                <a:gd name="T32" fmla="*/ 922 w 2227"/>
                <a:gd name="T33" fmla="*/ 642 h 1432"/>
                <a:gd name="T34" fmla="*/ 792 w 2227"/>
                <a:gd name="T35" fmla="*/ 772 h 1432"/>
                <a:gd name="T36" fmla="*/ 888 w 2227"/>
                <a:gd name="T37" fmla="*/ 453 h 1432"/>
                <a:gd name="T38" fmla="*/ 888 w 2227"/>
                <a:gd name="T39" fmla="*/ 453 h 1432"/>
                <a:gd name="T40" fmla="*/ 792 w 2227"/>
                <a:gd name="T41" fmla="*/ 356 h 1432"/>
                <a:gd name="T42" fmla="*/ 888 w 2227"/>
                <a:gd name="T43" fmla="*/ 258 h 1432"/>
                <a:gd name="T44" fmla="*/ 984 w 2227"/>
                <a:gd name="T45" fmla="*/ 356 h 1432"/>
                <a:gd name="T46" fmla="*/ 888 w 2227"/>
                <a:gd name="T47" fmla="*/ 453 h 1432"/>
                <a:gd name="T48" fmla="*/ 1793 w 2227"/>
                <a:gd name="T49" fmla="*/ 622 h 1432"/>
                <a:gd name="T50" fmla="*/ 1793 w 2227"/>
                <a:gd name="T51" fmla="*/ 622 h 1432"/>
                <a:gd name="T52" fmla="*/ 1603 w 2227"/>
                <a:gd name="T53" fmla="*/ 430 h 1432"/>
                <a:gd name="T54" fmla="*/ 1793 w 2227"/>
                <a:gd name="T55" fmla="*/ 238 h 1432"/>
                <a:gd name="T56" fmla="*/ 1985 w 2227"/>
                <a:gd name="T57" fmla="*/ 430 h 1432"/>
                <a:gd name="T58" fmla="*/ 1793 w 2227"/>
                <a:gd name="T59" fmla="*/ 622 h 1432"/>
                <a:gd name="T60" fmla="*/ 1652 w 2227"/>
                <a:gd name="T61" fmla="*/ 0 h 1432"/>
                <a:gd name="T62" fmla="*/ 1652 w 2227"/>
                <a:gd name="T63" fmla="*/ 0 h 1432"/>
                <a:gd name="T64" fmla="*/ 1080 w 2227"/>
                <a:gd name="T65" fmla="*/ 1431 h 1432"/>
                <a:gd name="T66" fmla="*/ 1117 w 2227"/>
                <a:gd name="T67" fmla="*/ 1431 h 1432"/>
                <a:gd name="T68" fmla="*/ 1713 w 2227"/>
                <a:gd name="T69" fmla="*/ 846 h 1432"/>
                <a:gd name="T70" fmla="*/ 2121 w 2227"/>
                <a:gd name="T71" fmla="*/ 323 h 1432"/>
                <a:gd name="T72" fmla="*/ 1652 w 2227"/>
                <a:gd name="T73" fmla="*/ 0 h 1432"/>
                <a:gd name="T74" fmla="*/ 1145 w 2227"/>
                <a:gd name="T75" fmla="*/ 1357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7" h="1432">
                  <a:moveTo>
                    <a:pt x="1145" y="1357"/>
                  </a:moveTo>
                  <a:lnTo>
                    <a:pt x="1145" y="1357"/>
                  </a:lnTo>
                  <a:cubicBezTo>
                    <a:pt x="1058" y="1357"/>
                    <a:pt x="987" y="1287"/>
                    <a:pt x="987" y="1199"/>
                  </a:cubicBezTo>
                  <a:cubicBezTo>
                    <a:pt x="987" y="1112"/>
                    <a:pt x="1058" y="1041"/>
                    <a:pt x="1145" y="1041"/>
                  </a:cubicBezTo>
                  <a:cubicBezTo>
                    <a:pt x="1233" y="1041"/>
                    <a:pt x="1304" y="1112"/>
                    <a:pt x="1304" y="1199"/>
                  </a:cubicBezTo>
                  <a:cubicBezTo>
                    <a:pt x="1304" y="1287"/>
                    <a:pt x="1233" y="1357"/>
                    <a:pt x="1145" y="1357"/>
                  </a:cubicBezTo>
                  <a:lnTo>
                    <a:pt x="882" y="1109"/>
                  </a:lnTo>
                  <a:lnTo>
                    <a:pt x="882" y="1109"/>
                  </a:lnTo>
                  <a:cubicBezTo>
                    <a:pt x="803" y="1109"/>
                    <a:pt x="738" y="1041"/>
                    <a:pt x="738" y="961"/>
                  </a:cubicBezTo>
                  <a:cubicBezTo>
                    <a:pt x="738" y="880"/>
                    <a:pt x="803" y="812"/>
                    <a:pt x="882" y="812"/>
                  </a:cubicBezTo>
                  <a:cubicBezTo>
                    <a:pt x="964" y="812"/>
                    <a:pt x="1029" y="880"/>
                    <a:pt x="1029" y="961"/>
                  </a:cubicBezTo>
                  <a:cubicBezTo>
                    <a:pt x="1029" y="1041"/>
                    <a:pt x="964" y="1109"/>
                    <a:pt x="882" y="1109"/>
                  </a:cubicBezTo>
                  <a:lnTo>
                    <a:pt x="792" y="772"/>
                  </a:lnTo>
                  <a:lnTo>
                    <a:pt x="792" y="772"/>
                  </a:lnTo>
                  <a:cubicBezTo>
                    <a:pt x="721" y="772"/>
                    <a:pt x="665" y="716"/>
                    <a:pt x="665" y="642"/>
                  </a:cubicBezTo>
                  <a:cubicBezTo>
                    <a:pt x="665" y="571"/>
                    <a:pt x="721" y="515"/>
                    <a:pt x="792" y="515"/>
                  </a:cubicBezTo>
                  <a:cubicBezTo>
                    <a:pt x="865" y="515"/>
                    <a:pt x="922" y="571"/>
                    <a:pt x="922" y="642"/>
                  </a:cubicBezTo>
                  <a:cubicBezTo>
                    <a:pt x="922" y="716"/>
                    <a:pt x="865" y="772"/>
                    <a:pt x="792" y="772"/>
                  </a:cubicBezTo>
                  <a:lnTo>
                    <a:pt x="888" y="453"/>
                  </a:lnTo>
                  <a:lnTo>
                    <a:pt x="888" y="453"/>
                  </a:lnTo>
                  <a:cubicBezTo>
                    <a:pt x="837" y="453"/>
                    <a:pt x="792" y="410"/>
                    <a:pt x="792" y="356"/>
                  </a:cubicBezTo>
                  <a:cubicBezTo>
                    <a:pt x="792" y="303"/>
                    <a:pt x="837" y="258"/>
                    <a:pt x="888" y="258"/>
                  </a:cubicBezTo>
                  <a:cubicBezTo>
                    <a:pt x="941" y="258"/>
                    <a:pt x="984" y="303"/>
                    <a:pt x="984" y="356"/>
                  </a:cubicBezTo>
                  <a:cubicBezTo>
                    <a:pt x="984" y="410"/>
                    <a:pt x="941" y="453"/>
                    <a:pt x="888" y="453"/>
                  </a:cubicBezTo>
                  <a:lnTo>
                    <a:pt x="1793" y="622"/>
                  </a:lnTo>
                  <a:lnTo>
                    <a:pt x="1793" y="622"/>
                  </a:lnTo>
                  <a:cubicBezTo>
                    <a:pt x="1688" y="622"/>
                    <a:pt x="1603" y="535"/>
                    <a:pt x="1603" y="430"/>
                  </a:cubicBezTo>
                  <a:cubicBezTo>
                    <a:pt x="1603" y="326"/>
                    <a:pt x="1688" y="238"/>
                    <a:pt x="1793" y="238"/>
                  </a:cubicBezTo>
                  <a:cubicBezTo>
                    <a:pt x="1900" y="238"/>
                    <a:pt x="1985" y="326"/>
                    <a:pt x="1985" y="430"/>
                  </a:cubicBezTo>
                  <a:cubicBezTo>
                    <a:pt x="1985" y="535"/>
                    <a:pt x="1900" y="622"/>
                    <a:pt x="1793" y="622"/>
                  </a:cubicBezTo>
                  <a:lnTo>
                    <a:pt x="1652" y="0"/>
                  </a:lnTo>
                  <a:lnTo>
                    <a:pt x="1652" y="0"/>
                  </a:lnTo>
                  <a:cubicBezTo>
                    <a:pt x="0" y="23"/>
                    <a:pt x="653" y="1400"/>
                    <a:pt x="1080" y="1431"/>
                  </a:cubicBezTo>
                  <a:cubicBezTo>
                    <a:pt x="1092" y="1431"/>
                    <a:pt x="1106" y="1431"/>
                    <a:pt x="1117" y="1431"/>
                  </a:cubicBezTo>
                  <a:cubicBezTo>
                    <a:pt x="1504" y="1431"/>
                    <a:pt x="1451" y="950"/>
                    <a:pt x="1713" y="846"/>
                  </a:cubicBezTo>
                  <a:cubicBezTo>
                    <a:pt x="1985" y="738"/>
                    <a:pt x="2226" y="608"/>
                    <a:pt x="2121" y="323"/>
                  </a:cubicBezTo>
                  <a:cubicBezTo>
                    <a:pt x="2016" y="34"/>
                    <a:pt x="1652" y="0"/>
                    <a:pt x="1652" y="0"/>
                  </a:cubicBezTo>
                  <a:lnTo>
                    <a:pt x="1145" y="13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" name="Freeform 100"/>
            <p:cNvSpPr>
              <a:spLocks noChangeArrowheads="1"/>
            </p:cNvSpPr>
            <p:nvPr/>
          </p:nvSpPr>
          <p:spPr bwMode="auto">
            <a:xfrm>
              <a:off x="5763" y="461"/>
              <a:ext cx="225" cy="101"/>
            </a:xfrm>
            <a:custGeom>
              <a:avLst/>
              <a:gdLst>
                <a:gd name="T0" fmla="*/ 986 w 996"/>
                <a:gd name="T1" fmla="*/ 215 h 448"/>
                <a:gd name="T2" fmla="*/ 986 w 996"/>
                <a:gd name="T3" fmla="*/ 223 h 448"/>
                <a:gd name="T4" fmla="*/ 995 w 996"/>
                <a:gd name="T5" fmla="*/ 218 h 448"/>
                <a:gd name="T6" fmla="*/ 986 w 996"/>
                <a:gd name="T7" fmla="*/ 215 h 448"/>
                <a:gd name="T8" fmla="*/ 505 w 996"/>
                <a:gd name="T9" fmla="*/ 0 h 448"/>
                <a:gd name="T10" fmla="*/ 0 w 996"/>
                <a:gd name="T11" fmla="*/ 223 h 448"/>
                <a:gd name="T12" fmla="*/ 491 w 996"/>
                <a:gd name="T13" fmla="*/ 447 h 448"/>
                <a:gd name="T14" fmla="*/ 952 w 996"/>
                <a:gd name="T15" fmla="*/ 237 h 448"/>
                <a:gd name="T16" fmla="*/ 952 w 996"/>
                <a:gd name="T17" fmla="*/ 212 h 448"/>
                <a:gd name="T18" fmla="*/ 978 w 996"/>
                <a:gd name="T19" fmla="*/ 212 h 448"/>
                <a:gd name="T20" fmla="*/ 505 w 996"/>
                <a:gd name="T2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6" h="448">
                  <a:moveTo>
                    <a:pt x="986" y="215"/>
                  </a:moveTo>
                  <a:lnTo>
                    <a:pt x="986" y="223"/>
                  </a:lnTo>
                  <a:lnTo>
                    <a:pt x="995" y="218"/>
                  </a:lnTo>
                  <a:lnTo>
                    <a:pt x="986" y="215"/>
                  </a:lnTo>
                  <a:close/>
                  <a:moveTo>
                    <a:pt x="505" y="0"/>
                  </a:moveTo>
                  <a:lnTo>
                    <a:pt x="0" y="223"/>
                  </a:lnTo>
                  <a:lnTo>
                    <a:pt x="491" y="447"/>
                  </a:lnTo>
                  <a:lnTo>
                    <a:pt x="952" y="237"/>
                  </a:lnTo>
                  <a:lnTo>
                    <a:pt x="952" y="212"/>
                  </a:lnTo>
                  <a:lnTo>
                    <a:pt x="978" y="21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" name="Freeform 101"/>
            <p:cNvSpPr>
              <a:spLocks noChangeArrowheads="1"/>
            </p:cNvSpPr>
            <p:nvPr/>
          </p:nvSpPr>
          <p:spPr bwMode="auto">
            <a:xfrm>
              <a:off x="5987" y="510"/>
              <a:ext cx="1" cy="1"/>
            </a:xfrm>
            <a:custGeom>
              <a:avLst/>
              <a:gdLst>
                <a:gd name="T0" fmla="*/ 0 w 10"/>
                <a:gd name="T1" fmla="*/ 0 h 9"/>
                <a:gd name="T2" fmla="*/ 0 w 10"/>
                <a:gd name="T3" fmla="*/ 8 h 9"/>
                <a:gd name="T4" fmla="*/ 9 w 10"/>
                <a:gd name="T5" fmla="*/ 3 h 9"/>
                <a:gd name="T6" fmla="*/ 0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0" y="8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" name="Freeform 102"/>
            <p:cNvSpPr>
              <a:spLocks noChangeArrowheads="1"/>
            </p:cNvSpPr>
            <p:nvPr/>
          </p:nvSpPr>
          <p:spPr bwMode="auto">
            <a:xfrm>
              <a:off x="5763" y="461"/>
              <a:ext cx="221" cy="101"/>
            </a:xfrm>
            <a:custGeom>
              <a:avLst/>
              <a:gdLst>
                <a:gd name="T0" fmla="*/ 505 w 979"/>
                <a:gd name="T1" fmla="*/ 0 h 448"/>
                <a:gd name="T2" fmla="*/ 0 w 979"/>
                <a:gd name="T3" fmla="*/ 223 h 448"/>
                <a:gd name="T4" fmla="*/ 491 w 979"/>
                <a:gd name="T5" fmla="*/ 447 h 448"/>
                <a:gd name="T6" fmla="*/ 952 w 979"/>
                <a:gd name="T7" fmla="*/ 237 h 448"/>
                <a:gd name="T8" fmla="*/ 952 w 979"/>
                <a:gd name="T9" fmla="*/ 212 h 448"/>
                <a:gd name="T10" fmla="*/ 978 w 979"/>
                <a:gd name="T11" fmla="*/ 212 h 448"/>
                <a:gd name="T12" fmla="*/ 505 w 979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448">
                  <a:moveTo>
                    <a:pt x="505" y="0"/>
                  </a:moveTo>
                  <a:lnTo>
                    <a:pt x="0" y="223"/>
                  </a:lnTo>
                  <a:lnTo>
                    <a:pt x="491" y="447"/>
                  </a:lnTo>
                  <a:lnTo>
                    <a:pt x="952" y="237"/>
                  </a:lnTo>
                  <a:lnTo>
                    <a:pt x="952" y="212"/>
                  </a:lnTo>
                  <a:lnTo>
                    <a:pt x="978" y="212"/>
                  </a:lnTo>
                  <a:lnTo>
                    <a:pt x="50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" name="Freeform 103"/>
            <p:cNvSpPr>
              <a:spLocks noChangeArrowheads="1"/>
            </p:cNvSpPr>
            <p:nvPr/>
          </p:nvSpPr>
          <p:spPr bwMode="auto">
            <a:xfrm>
              <a:off x="5979" y="509"/>
              <a:ext cx="7" cy="65"/>
            </a:xfrm>
            <a:custGeom>
              <a:avLst/>
              <a:gdLst>
                <a:gd name="T0" fmla="*/ 34 w 35"/>
                <a:gd name="T1" fmla="*/ 0 h 292"/>
                <a:gd name="T2" fmla="*/ 34 w 35"/>
                <a:gd name="T3" fmla="*/ 0 h 292"/>
                <a:gd name="T4" fmla="*/ 26 w 35"/>
                <a:gd name="T5" fmla="*/ 0 h 292"/>
                <a:gd name="T6" fmla="*/ 0 w 35"/>
                <a:gd name="T7" fmla="*/ 0 h 292"/>
                <a:gd name="T8" fmla="*/ 0 w 35"/>
                <a:gd name="T9" fmla="*/ 25 h 292"/>
                <a:gd name="T10" fmla="*/ 0 w 35"/>
                <a:gd name="T11" fmla="*/ 291 h 292"/>
                <a:gd name="T12" fmla="*/ 17 w 35"/>
                <a:gd name="T13" fmla="*/ 288 h 292"/>
                <a:gd name="T14" fmla="*/ 34 w 35"/>
                <a:gd name="T15" fmla="*/ 291 h 292"/>
                <a:gd name="T16" fmla="*/ 34 w 35"/>
                <a:gd name="T17" fmla="*/ 11 h 292"/>
                <a:gd name="T18" fmla="*/ 34 w 35"/>
                <a:gd name="T19" fmla="*/ 3 h 292"/>
                <a:gd name="T20" fmla="*/ 34 w 35"/>
                <a:gd name="T2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92">
                  <a:moveTo>
                    <a:pt x="34" y="0"/>
                  </a:moveTo>
                  <a:lnTo>
                    <a:pt x="34" y="0"/>
                  </a:ln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6" y="291"/>
                    <a:pt x="12" y="288"/>
                    <a:pt x="17" y="288"/>
                  </a:cubicBezTo>
                  <a:cubicBezTo>
                    <a:pt x="23" y="288"/>
                    <a:pt x="29" y="291"/>
                    <a:pt x="34" y="29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9" name="Freeform 104"/>
            <p:cNvSpPr>
              <a:spLocks noChangeArrowheads="1"/>
            </p:cNvSpPr>
            <p:nvPr/>
          </p:nvSpPr>
          <p:spPr bwMode="auto">
            <a:xfrm>
              <a:off x="5972" y="574"/>
              <a:ext cx="21" cy="19"/>
            </a:xfrm>
            <a:custGeom>
              <a:avLst/>
              <a:gdLst>
                <a:gd name="T0" fmla="*/ 48 w 98"/>
                <a:gd name="T1" fmla="*/ 0 h 89"/>
                <a:gd name="T2" fmla="*/ 48 w 98"/>
                <a:gd name="T3" fmla="*/ 0 h 89"/>
                <a:gd name="T4" fmla="*/ 31 w 98"/>
                <a:gd name="T5" fmla="*/ 3 h 89"/>
                <a:gd name="T6" fmla="*/ 0 w 98"/>
                <a:gd name="T7" fmla="*/ 52 h 89"/>
                <a:gd name="T8" fmla="*/ 17 w 98"/>
                <a:gd name="T9" fmla="*/ 88 h 89"/>
                <a:gd name="T10" fmla="*/ 26 w 98"/>
                <a:gd name="T11" fmla="*/ 66 h 89"/>
                <a:gd name="T12" fmla="*/ 29 w 98"/>
                <a:gd name="T13" fmla="*/ 68 h 89"/>
                <a:gd name="T14" fmla="*/ 43 w 98"/>
                <a:gd name="T15" fmla="*/ 63 h 89"/>
                <a:gd name="T16" fmla="*/ 43 w 98"/>
                <a:gd name="T17" fmla="*/ 54 h 89"/>
                <a:gd name="T18" fmla="*/ 51 w 98"/>
                <a:gd name="T19" fmla="*/ 60 h 89"/>
                <a:gd name="T20" fmla="*/ 60 w 98"/>
                <a:gd name="T21" fmla="*/ 54 h 89"/>
                <a:gd name="T22" fmla="*/ 60 w 98"/>
                <a:gd name="T23" fmla="*/ 63 h 89"/>
                <a:gd name="T24" fmla="*/ 74 w 98"/>
                <a:gd name="T25" fmla="*/ 68 h 89"/>
                <a:gd name="T26" fmla="*/ 77 w 98"/>
                <a:gd name="T27" fmla="*/ 66 h 89"/>
                <a:gd name="T28" fmla="*/ 82 w 98"/>
                <a:gd name="T29" fmla="*/ 85 h 89"/>
                <a:gd name="T30" fmla="*/ 97 w 98"/>
                <a:gd name="T31" fmla="*/ 52 h 89"/>
                <a:gd name="T32" fmla="*/ 65 w 98"/>
                <a:gd name="T33" fmla="*/ 3 h 89"/>
                <a:gd name="T34" fmla="*/ 48 w 98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89">
                  <a:moveTo>
                    <a:pt x="48" y="0"/>
                  </a:moveTo>
                  <a:lnTo>
                    <a:pt x="48" y="0"/>
                  </a:lnTo>
                  <a:cubicBezTo>
                    <a:pt x="43" y="0"/>
                    <a:pt x="37" y="3"/>
                    <a:pt x="31" y="3"/>
                  </a:cubicBezTo>
                  <a:cubicBezTo>
                    <a:pt x="14" y="9"/>
                    <a:pt x="0" y="29"/>
                    <a:pt x="0" y="52"/>
                  </a:cubicBezTo>
                  <a:cubicBezTo>
                    <a:pt x="0" y="66"/>
                    <a:pt x="6" y="80"/>
                    <a:pt x="17" y="88"/>
                  </a:cubicBezTo>
                  <a:cubicBezTo>
                    <a:pt x="23" y="74"/>
                    <a:pt x="26" y="66"/>
                    <a:pt x="26" y="66"/>
                  </a:cubicBezTo>
                  <a:cubicBezTo>
                    <a:pt x="26" y="68"/>
                    <a:pt x="26" y="68"/>
                    <a:pt x="29" y="68"/>
                  </a:cubicBezTo>
                  <a:cubicBezTo>
                    <a:pt x="31" y="68"/>
                    <a:pt x="37" y="66"/>
                    <a:pt x="43" y="6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6" y="57"/>
                    <a:pt x="51" y="60"/>
                  </a:cubicBezTo>
                  <a:cubicBezTo>
                    <a:pt x="54" y="57"/>
                    <a:pt x="60" y="54"/>
                    <a:pt x="60" y="54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5" y="66"/>
                    <a:pt x="71" y="68"/>
                    <a:pt x="74" y="68"/>
                  </a:cubicBezTo>
                  <a:cubicBezTo>
                    <a:pt x="74" y="68"/>
                    <a:pt x="77" y="68"/>
                    <a:pt x="77" y="66"/>
                  </a:cubicBezTo>
                  <a:cubicBezTo>
                    <a:pt x="77" y="66"/>
                    <a:pt x="80" y="74"/>
                    <a:pt x="82" y="85"/>
                  </a:cubicBezTo>
                  <a:cubicBezTo>
                    <a:pt x="91" y="77"/>
                    <a:pt x="97" y="66"/>
                    <a:pt x="97" y="52"/>
                  </a:cubicBezTo>
                  <a:cubicBezTo>
                    <a:pt x="97" y="29"/>
                    <a:pt x="82" y="9"/>
                    <a:pt x="65" y="3"/>
                  </a:cubicBezTo>
                  <a:cubicBezTo>
                    <a:pt x="60" y="3"/>
                    <a:pt x="54" y="0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0" name="Freeform 105"/>
            <p:cNvSpPr>
              <a:spLocks noChangeArrowheads="1"/>
            </p:cNvSpPr>
            <p:nvPr/>
          </p:nvSpPr>
          <p:spPr bwMode="auto">
            <a:xfrm>
              <a:off x="5970" y="586"/>
              <a:ext cx="15" cy="49"/>
            </a:xfrm>
            <a:custGeom>
              <a:avLst/>
              <a:gdLst>
                <a:gd name="T0" fmla="*/ 51 w 69"/>
                <a:gd name="T1" fmla="*/ 9 h 219"/>
                <a:gd name="T2" fmla="*/ 51 w 69"/>
                <a:gd name="T3" fmla="*/ 9 h 219"/>
                <a:gd name="T4" fmla="*/ 37 w 69"/>
                <a:gd name="T5" fmla="*/ 14 h 219"/>
                <a:gd name="T6" fmla="*/ 34 w 69"/>
                <a:gd name="T7" fmla="*/ 12 h 219"/>
                <a:gd name="T8" fmla="*/ 25 w 69"/>
                <a:gd name="T9" fmla="*/ 34 h 219"/>
                <a:gd name="T10" fmla="*/ 11 w 69"/>
                <a:gd name="T11" fmla="*/ 218 h 219"/>
                <a:gd name="T12" fmla="*/ 68 w 69"/>
                <a:gd name="T13" fmla="*/ 218 h 219"/>
                <a:gd name="T14" fmla="*/ 51 w 69"/>
                <a:gd name="T15" fmla="*/ 218 h 219"/>
                <a:gd name="T16" fmla="*/ 51 w 69"/>
                <a:gd name="T17" fmla="*/ 9 h 219"/>
                <a:gd name="T18" fmla="*/ 68 w 69"/>
                <a:gd name="T19" fmla="*/ 0 h 219"/>
                <a:gd name="T20" fmla="*/ 68 w 69"/>
                <a:gd name="T21" fmla="*/ 0 h 219"/>
                <a:gd name="T22" fmla="*/ 59 w 69"/>
                <a:gd name="T23" fmla="*/ 6 h 219"/>
                <a:gd name="T24" fmla="*/ 68 w 69"/>
                <a:gd name="T25" fmla="*/ 9 h 219"/>
                <a:gd name="T26" fmla="*/ 68 w 69"/>
                <a:gd name="T27" fmla="*/ 0 h 219"/>
                <a:gd name="T28" fmla="*/ 51 w 69"/>
                <a:gd name="T2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219">
                  <a:moveTo>
                    <a:pt x="51" y="9"/>
                  </a:moveTo>
                  <a:lnTo>
                    <a:pt x="51" y="9"/>
                  </a:lnTo>
                  <a:cubicBezTo>
                    <a:pt x="45" y="12"/>
                    <a:pt x="39" y="14"/>
                    <a:pt x="37" y="14"/>
                  </a:cubicBezTo>
                  <a:cubicBezTo>
                    <a:pt x="34" y="14"/>
                    <a:pt x="34" y="14"/>
                    <a:pt x="34" y="12"/>
                  </a:cubicBezTo>
                  <a:cubicBezTo>
                    <a:pt x="34" y="12"/>
                    <a:pt x="31" y="20"/>
                    <a:pt x="25" y="34"/>
                  </a:cubicBezTo>
                  <a:cubicBezTo>
                    <a:pt x="14" y="68"/>
                    <a:pt x="0" y="133"/>
                    <a:pt x="11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51" y="9"/>
                    <a:pt x="51" y="9"/>
                    <a:pt x="51" y="9"/>
                  </a:cubicBezTo>
                  <a:lnTo>
                    <a:pt x="68" y="0"/>
                  </a:lnTo>
                  <a:lnTo>
                    <a:pt x="68" y="0"/>
                  </a:lnTo>
                  <a:cubicBezTo>
                    <a:pt x="68" y="0"/>
                    <a:pt x="62" y="3"/>
                    <a:pt x="59" y="6"/>
                  </a:cubicBezTo>
                  <a:cubicBezTo>
                    <a:pt x="62" y="6"/>
                    <a:pt x="65" y="6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51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1" name="Freeform 106"/>
            <p:cNvSpPr>
              <a:spLocks noChangeArrowheads="1"/>
            </p:cNvSpPr>
            <p:nvPr/>
          </p:nvSpPr>
          <p:spPr bwMode="auto">
            <a:xfrm>
              <a:off x="5982" y="586"/>
              <a:ext cx="15" cy="49"/>
            </a:xfrm>
            <a:custGeom>
              <a:avLst/>
              <a:gdLst>
                <a:gd name="T0" fmla="*/ 0 w 69"/>
                <a:gd name="T1" fmla="*/ 0 h 219"/>
                <a:gd name="T2" fmla="*/ 0 w 69"/>
                <a:gd name="T3" fmla="*/ 0 h 219"/>
                <a:gd name="T4" fmla="*/ 0 w 69"/>
                <a:gd name="T5" fmla="*/ 9 h 219"/>
                <a:gd name="T6" fmla="*/ 0 w 69"/>
                <a:gd name="T7" fmla="*/ 218 h 219"/>
                <a:gd name="T8" fmla="*/ 17 w 69"/>
                <a:gd name="T9" fmla="*/ 218 h 219"/>
                <a:gd name="T10" fmla="*/ 56 w 69"/>
                <a:gd name="T11" fmla="*/ 218 h 219"/>
                <a:gd name="T12" fmla="*/ 39 w 69"/>
                <a:gd name="T13" fmla="*/ 31 h 219"/>
                <a:gd name="T14" fmla="*/ 34 w 69"/>
                <a:gd name="T15" fmla="*/ 12 h 219"/>
                <a:gd name="T16" fmla="*/ 31 w 69"/>
                <a:gd name="T17" fmla="*/ 14 h 219"/>
                <a:gd name="T18" fmla="*/ 17 w 69"/>
                <a:gd name="T19" fmla="*/ 9 h 219"/>
                <a:gd name="T20" fmla="*/ 8 w 69"/>
                <a:gd name="T21" fmla="*/ 6 h 219"/>
                <a:gd name="T22" fmla="*/ 0 w 69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19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68" y="130"/>
                    <a:pt x="51" y="62"/>
                    <a:pt x="39" y="31"/>
                  </a:cubicBezTo>
                  <a:cubicBezTo>
                    <a:pt x="37" y="20"/>
                    <a:pt x="34" y="12"/>
                    <a:pt x="34" y="12"/>
                  </a:cubicBezTo>
                  <a:cubicBezTo>
                    <a:pt x="34" y="14"/>
                    <a:pt x="31" y="14"/>
                    <a:pt x="31" y="14"/>
                  </a:cubicBezTo>
                  <a:cubicBezTo>
                    <a:pt x="28" y="14"/>
                    <a:pt x="22" y="12"/>
                    <a:pt x="17" y="9"/>
                  </a:cubicBezTo>
                  <a:cubicBezTo>
                    <a:pt x="14" y="6"/>
                    <a:pt x="11" y="6"/>
                    <a:pt x="8" y="6"/>
                  </a:cubicBezTo>
                  <a:cubicBezTo>
                    <a:pt x="3" y="3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2" name="Freeform 107"/>
            <p:cNvSpPr>
              <a:spLocks noChangeArrowheads="1"/>
            </p:cNvSpPr>
            <p:nvPr/>
          </p:nvSpPr>
          <p:spPr bwMode="auto">
            <a:xfrm>
              <a:off x="5807" y="542"/>
              <a:ext cx="131" cy="97"/>
            </a:xfrm>
            <a:custGeom>
              <a:avLst/>
              <a:gdLst>
                <a:gd name="T0" fmla="*/ 579 w 580"/>
                <a:gd name="T1" fmla="*/ 0 h 434"/>
                <a:gd name="T2" fmla="*/ 579 w 580"/>
                <a:gd name="T3" fmla="*/ 0 h 434"/>
                <a:gd name="T4" fmla="*/ 291 w 580"/>
                <a:gd name="T5" fmla="*/ 139 h 434"/>
                <a:gd name="T6" fmla="*/ 0 w 580"/>
                <a:gd name="T7" fmla="*/ 0 h 434"/>
                <a:gd name="T8" fmla="*/ 0 w 580"/>
                <a:gd name="T9" fmla="*/ 334 h 434"/>
                <a:gd name="T10" fmla="*/ 282 w 580"/>
                <a:gd name="T11" fmla="*/ 433 h 434"/>
                <a:gd name="T12" fmla="*/ 282 w 580"/>
                <a:gd name="T13" fmla="*/ 433 h 434"/>
                <a:gd name="T14" fmla="*/ 291 w 580"/>
                <a:gd name="T15" fmla="*/ 433 h 434"/>
                <a:gd name="T16" fmla="*/ 296 w 580"/>
                <a:gd name="T17" fmla="*/ 433 h 434"/>
                <a:gd name="T18" fmla="*/ 296 w 580"/>
                <a:gd name="T19" fmla="*/ 433 h 434"/>
                <a:gd name="T20" fmla="*/ 579 w 580"/>
                <a:gd name="T21" fmla="*/ 334 h 434"/>
                <a:gd name="T22" fmla="*/ 579 w 580"/>
                <a:gd name="T2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0" h="434">
                  <a:moveTo>
                    <a:pt x="579" y="0"/>
                  </a:moveTo>
                  <a:lnTo>
                    <a:pt x="579" y="0"/>
                  </a:lnTo>
                  <a:cubicBezTo>
                    <a:pt x="579" y="3"/>
                    <a:pt x="336" y="116"/>
                    <a:pt x="291" y="139"/>
                  </a:cubicBezTo>
                  <a:cubicBezTo>
                    <a:pt x="243" y="116"/>
                    <a:pt x="0" y="3"/>
                    <a:pt x="0" y="0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79" y="416"/>
                    <a:pt x="232" y="430"/>
                    <a:pt x="282" y="433"/>
                  </a:cubicBezTo>
                  <a:lnTo>
                    <a:pt x="282" y="433"/>
                  </a:lnTo>
                  <a:cubicBezTo>
                    <a:pt x="282" y="433"/>
                    <a:pt x="285" y="433"/>
                    <a:pt x="291" y="433"/>
                  </a:cubicBezTo>
                  <a:cubicBezTo>
                    <a:pt x="294" y="433"/>
                    <a:pt x="296" y="433"/>
                    <a:pt x="296" y="433"/>
                  </a:cubicBezTo>
                  <a:lnTo>
                    <a:pt x="296" y="433"/>
                  </a:lnTo>
                  <a:cubicBezTo>
                    <a:pt x="347" y="430"/>
                    <a:pt x="500" y="416"/>
                    <a:pt x="579" y="334"/>
                  </a:cubicBezTo>
                  <a:cubicBezTo>
                    <a:pt x="579" y="0"/>
                    <a:pt x="579" y="0"/>
                    <a:pt x="57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3" name="Freeform 108"/>
            <p:cNvSpPr>
              <a:spLocks noChangeArrowheads="1"/>
            </p:cNvSpPr>
            <p:nvPr/>
          </p:nvSpPr>
          <p:spPr bwMode="auto">
            <a:xfrm>
              <a:off x="5363" y="912"/>
              <a:ext cx="225" cy="101"/>
            </a:xfrm>
            <a:custGeom>
              <a:avLst/>
              <a:gdLst>
                <a:gd name="T0" fmla="*/ 987 w 996"/>
                <a:gd name="T1" fmla="*/ 215 h 450"/>
                <a:gd name="T2" fmla="*/ 987 w 996"/>
                <a:gd name="T3" fmla="*/ 223 h 450"/>
                <a:gd name="T4" fmla="*/ 995 w 996"/>
                <a:gd name="T5" fmla="*/ 220 h 450"/>
                <a:gd name="T6" fmla="*/ 987 w 996"/>
                <a:gd name="T7" fmla="*/ 215 h 450"/>
                <a:gd name="T8" fmla="*/ 506 w 996"/>
                <a:gd name="T9" fmla="*/ 0 h 450"/>
                <a:gd name="T10" fmla="*/ 0 w 996"/>
                <a:gd name="T11" fmla="*/ 226 h 450"/>
                <a:gd name="T12" fmla="*/ 495 w 996"/>
                <a:gd name="T13" fmla="*/ 449 h 450"/>
                <a:gd name="T14" fmla="*/ 956 w 996"/>
                <a:gd name="T15" fmla="*/ 237 h 450"/>
                <a:gd name="T16" fmla="*/ 956 w 996"/>
                <a:gd name="T17" fmla="*/ 212 h 450"/>
                <a:gd name="T18" fmla="*/ 978 w 996"/>
                <a:gd name="T19" fmla="*/ 212 h 450"/>
                <a:gd name="T20" fmla="*/ 506 w 996"/>
                <a:gd name="T2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6" h="450">
                  <a:moveTo>
                    <a:pt x="987" y="215"/>
                  </a:moveTo>
                  <a:lnTo>
                    <a:pt x="987" y="223"/>
                  </a:lnTo>
                  <a:lnTo>
                    <a:pt x="995" y="220"/>
                  </a:lnTo>
                  <a:lnTo>
                    <a:pt x="987" y="215"/>
                  </a:lnTo>
                  <a:close/>
                  <a:moveTo>
                    <a:pt x="506" y="0"/>
                  </a:moveTo>
                  <a:lnTo>
                    <a:pt x="0" y="226"/>
                  </a:lnTo>
                  <a:lnTo>
                    <a:pt x="495" y="449"/>
                  </a:lnTo>
                  <a:lnTo>
                    <a:pt x="956" y="237"/>
                  </a:lnTo>
                  <a:lnTo>
                    <a:pt x="956" y="212"/>
                  </a:lnTo>
                  <a:lnTo>
                    <a:pt x="978" y="21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4" name="Freeform 109"/>
            <p:cNvSpPr>
              <a:spLocks noChangeArrowheads="1"/>
            </p:cNvSpPr>
            <p:nvPr/>
          </p:nvSpPr>
          <p:spPr bwMode="auto">
            <a:xfrm>
              <a:off x="5587" y="960"/>
              <a:ext cx="1" cy="1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8 h 9"/>
                <a:gd name="T4" fmla="*/ 8 w 9"/>
                <a:gd name="T5" fmla="*/ 5 h 9"/>
                <a:gd name="T6" fmla="*/ 0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8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5363" y="912"/>
              <a:ext cx="221" cy="101"/>
            </a:xfrm>
            <a:custGeom>
              <a:avLst/>
              <a:gdLst>
                <a:gd name="T0" fmla="*/ 506 w 979"/>
                <a:gd name="T1" fmla="*/ 0 h 450"/>
                <a:gd name="T2" fmla="*/ 0 w 979"/>
                <a:gd name="T3" fmla="*/ 226 h 450"/>
                <a:gd name="T4" fmla="*/ 495 w 979"/>
                <a:gd name="T5" fmla="*/ 449 h 450"/>
                <a:gd name="T6" fmla="*/ 956 w 979"/>
                <a:gd name="T7" fmla="*/ 237 h 450"/>
                <a:gd name="T8" fmla="*/ 956 w 979"/>
                <a:gd name="T9" fmla="*/ 212 h 450"/>
                <a:gd name="T10" fmla="*/ 978 w 979"/>
                <a:gd name="T11" fmla="*/ 212 h 450"/>
                <a:gd name="T12" fmla="*/ 506 w 979"/>
                <a:gd name="T1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450">
                  <a:moveTo>
                    <a:pt x="506" y="0"/>
                  </a:moveTo>
                  <a:lnTo>
                    <a:pt x="0" y="226"/>
                  </a:lnTo>
                  <a:lnTo>
                    <a:pt x="495" y="449"/>
                  </a:lnTo>
                  <a:lnTo>
                    <a:pt x="956" y="237"/>
                  </a:lnTo>
                  <a:lnTo>
                    <a:pt x="956" y="212"/>
                  </a:lnTo>
                  <a:lnTo>
                    <a:pt x="978" y="212"/>
                  </a:lnTo>
                  <a:lnTo>
                    <a:pt x="50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6" name="Freeform 111"/>
            <p:cNvSpPr>
              <a:spLocks noChangeArrowheads="1"/>
            </p:cNvSpPr>
            <p:nvPr/>
          </p:nvSpPr>
          <p:spPr bwMode="auto">
            <a:xfrm>
              <a:off x="5579" y="960"/>
              <a:ext cx="6" cy="65"/>
            </a:xfrm>
            <a:custGeom>
              <a:avLst/>
              <a:gdLst>
                <a:gd name="T0" fmla="*/ 31 w 32"/>
                <a:gd name="T1" fmla="*/ 0 h 292"/>
                <a:gd name="T2" fmla="*/ 31 w 32"/>
                <a:gd name="T3" fmla="*/ 0 h 292"/>
                <a:gd name="T4" fmla="*/ 22 w 32"/>
                <a:gd name="T5" fmla="*/ 0 h 292"/>
                <a:gd name="T6" fmla="*/ 0 w 32"/>
                <a:gd name="T7" fmla="*/ 0 h 292"/>
                <a:gd name="T8" fmla="*/ 0 w 32"/>
                <a:gd name="T9" fmla="*/ 25 h 292"/>
                <a:gd name="T10" fmla="*/ 0 w 32"/>
                <a:gd name="T11" fmla="*/ 291 h 292"/>
                <a:gd name="T12" fmla="*/ 14 w 32"/>
                <a:gd name="T13" fmla="*/ 291 h 292"/>
                <a:gd name="T14" fmla="*/ 31 w 32"/>
                <a:gd name="T15" fmla="*/ 291 h 292"/>
                <a:gd name="T16" fmla="*/ 31 w 32"/>
                <a:gd name="T17" fmla="*/ 11 h 292"/>
                <a:gd name="T18" fmla="*/ 31 w 32"/>
                <a:gd name="T19" fmla="*/ 3 h 292"/>
                <a:gd name="T20" fmla="*/ 31 w 32"/>
                <a:gd name="T2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92">
                  <a:moveTo>
                    <a:pt x="31" y="0"/>
                  </a:moveTo>
                  <a:lnTo>
                    <a:pt x="31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" y="291"/>
                    <a:pt x="8" y="291"/>
                    <a:pt x="14" y="291"/>
                  </a:cubicBezTo>
                  <a:cubicBezTo>
                    <a:pt x="20" y="291"/>
                    <a:pt x="25" y="291"/>
                    <a:pt x="31" y="29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7" name="Freeform 112"/>
            <p:cNvSpPr>
              <a:spLocks noChangeArrowheads="1"/>
            </p:cNvSpPr>
            <p:nvPr/>
          </p:nvSpPr>
          <p:spPr bwMode="auto">
            <a:xfrm>
              <a:off x="5572" y="1026"/>
              <a:ext cx="22" cy="19"/>
            </a:xfrm>
            <a:custGeom>
              <a:avLst/>
              <a:gdLst>
                <a:gd name="T0" fmla="*/ 48 w 100"/>
                <a:gd name="T1" fmla="*/ 0 h 89"/>
                <a:gd name="T2" fmla="*/ 48 w 100"/>
                <a:gd name="T3" fmla="*/ 0 h 89"/>
                <a:gd name="T4" fmla="*/ 34 w 100"/>
                <a:gd name="T5" fmla="*/ 0 h 89"/>
                <a:gd name="T6" fmla="*/ 0 w 100"/>
                <a:gd name="T7" fmla="*/ 48 h 89"/>
                <a:gd name="T8" fmla="*/ 17 w 100"/>
                <a:gd name="T9" fmla="*/ 88 h 89"/>
                <a:gd name="T10" fmla="*/ 25 w 100"/>
                <a:gd name="T11" fmla="*/ 65 h 89"/>
                <a:gd name="T12" fmla="*/ 28 w 100"/>
                <a:gd name="T13" fmla="*/ 65 h 89"/>
                <a:gd name="T14" fmla="*/ 42 w 100"/>
                <a:gd name="T15" fmla="*/ 59 h 89"/>
                <a:gd name="T16" fmla="*/ 42 w 100"/>
                <a:gd name="T17" fmla="*/ 51 h 89"/>
                <a:gd name="T18" fmla="*/ 51 w 100"/>
                <a:gd name="T19" fmla="*/ 56 h 89"/>
                <a:gd name="T20" fmla="*/ 59 w 100"/>
                <a:gd name="T21" fmla="*/ 51 h 89"/>
                <a:gd name="T22" fmla="*/ 59 w 100"/>
                <a:gd name="T23" fmla="*/ 59 h 89"/>
                <a:gd name="T24" fmla="*/ 73 w 100"/>
                <a:gd name="T25" fmla="*/ 65 h 89"/>
                <a:gd name="T26" fmla="*/ 76 w 100"/>
                <a:gd name="T27" fmla="*/ 65 h 89"/>
                <a:gd name="T28" fmla="*/ 82 w 100"/>
                <a:gd name="T29" fmla="*/ 82 h 89"/>
                <a:gd name="T30" fmla="*/ 99 w 100"/>
                <a:gd name="T31" fmla="*/ 48 h 89"/>
                <a:gd name="T32" fmla="*/ 65 w 100"/>
                <a:gd name="T33" fmla="*/ 0 h 89"/>
                <a:gd name="T34" fmla="*/ 48 w 100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89">
                  <a:moveTo>
                    <a:pt x="48" y="0"/>
                  </a:moveTo>
                  <a:lnTo>
                    <a:pt x="48" y="0"/>
                  </a:lnTo>
                  <a:cubicBezTo>
                    <a:pt x="42" y="0"/>
                    <a:pt x="36" y="0"/>
                    <a:pt x="34" y="0"/>
                  </a:cubicBezTo>
                  <a:cubicBezTo>
                    <a:pt x="14" y="9"/>
                    <a:pt x="0" y="25"/>
                    <a:pt x="0" y="48"/>
                  </a:cubicBezTo>
                  <a:cubicBezTo>
                    <a:pt x="0" y="65"/>
                    <a:pt x="5" y="76"/>
                    <a:pt x="17" y="88"/>
                  </a:cubicBezTo>
                  <a:cubicBezTo>
                    <a:pt x="22" y="71"/>
                    <a:pt x="25" y="65"/>
                    <a:pt x="25" y="65"/>
                  </a:cubicBezTo>
                  <a:lnTo>
                    <a:pt x="28" y="65"/>
                  </a:lnTo>
                  <a:cubicBezTo>
                    <a:pt x="31" y="65"/>
                    <a:pt x="36" y="62"/>
                    <a:pt x="42" y="5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8" y="54"/>
                    <a:pt x="51" y="56"/>
                  </a:cubicBezTo>
                  <a:cubicBezTo>
                    <a:pt x="56" y="54"/>
                    <a:pt x="59" y="51"/>
                    <a:pt x="59" y="51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5" y="62"/>
                    <a:pt x="70" y="65"/>
                    <a:pt x="73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9" y="71"/>
                    <a:pt x="82" y="82"/>
                  </a:cubicBezTo>
                  <a:cubicBezTo>
                    <a:pt x="93" y="74"/>
                    <a:pt x="99" y="62"/>
                    <a:pt x="99" y="48"/>
                  </a:cubicBezTo>
                  <a:cubicBezTo>
                    <a:pt x="99" y="25"/>
                    <a:pt x="85" y="9"/>
                    <a:pt x="65" y="0"/>
                  </a:cubicBezTo>
                  <a:cubicBezTo>
                    <a:pt x="59" y="0"/>
                    <a:pt x="54" y="0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8" name="Freeform 113"/>
            <p:cNvSpPr>
              <a:spLocks noChangeArrowheads="1"/>
            </p:cNvSpPr>
            <p:nvPr/>
          </p:nvSpPr>
          <p:spPr bwMode="auto">
            <a:xfrm>
              <a:off x="5570" y="1037"/>
              <a:ext cx="15" cy="49"/>
            </a:xfrm>
            <a:custGeom>
              <a:avLst/>
              <a:gdLst>
                <a:gd name="T0" fmla="*/ 51 w 69"/>
                <a:gd name="T1" fmla="*/ 8 h 221"/>
                <a:gd name="T2" fmla="*/ 51 w 69"/>
                <a:gd name="T3" fmla="*/ 8 h 221"/>
                <a:gd name="T4" fmla="*/ 37 w 69"/>
                <a:gd name="T5" fmla="*/ 14 h 221"/>
                <a:gd name="T6" fmla="*/ 34 w 69"/>
                <a:gd name="T7" fmla="*/ 14 h 221"/>
                <a:gd name="T8" fmla="*/ 26 w 69"/>
                <a:gd name="T9" fmla="*/ 37 h 221"/>
                <a:gd name="T10" fmla="*/ 11 w 69"/>
                <a:gd name="T11" fmla="*/ 220 h 221"/>
                <a:gd name="T12" fmla="*/ 68 w 69"/>
                <a:gd name="T13" fmla="*/ 220 h 221"/>
                <a:gd name="T14" fmla="*/ 51 w 69"/>
                <a:gd name="T15" fmla="*/ 220 h 221"/>
                <a:gd name="T16" fmla="*/ 51 w 69"/>
                <a:gd name="T17" fmla="*/ 8 h 221"/>
                <a:gd name="T18" fmla="*/ 68 w 69"/>
                <a:gd name="T19" fmla="*/ 0 h 221"/>
                <a:gd name="T20" fmla="*/ 68 w 69"/>
                <a:gd name="T21" fmla="*/ 0 h 221"/>
                <a:gd name="T22" fmla="*/ 60 w 69"/>
                <a:gd name="T23" fmla="*/ 5 h 221"/>
                <a:gd name="T24" fmla="*/ 68 w 69"/>
                <a:gd name="T25" fmla="*/ 8 h 221"/>
                <a:gd name="T26" fmla="*/ 68 w 69"/>
                <a:gd name="T27" fmla="*/ 0 h 221"/>
                <a:gd name="T28" fmla="*/ 51 w 69"/>
                <a:gd name="T29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221">
                  <a:moveTo>
                    <a:pt x="51" y="8"/>
                  </a:moveTo>
                  <a:lnTo>
                    <a:pt x="51" y="8"/>
                  </a:lnTo>
                  <a:cubicBezTo>
                    <a:pt x="45" y="11"/>
                    <a:pt x="40" y="14"/>
                    <a:pt x="37" y="14"/>
                  </a:cubicBezTo>
                  <a:lnTo>
                    <a:pt x="34" y="14"/>
                  </a:lnTo>
                  <a:cubicBezTo>
                    <a:pt x="34" y="14"/>
                    <a:pt x="31" y="20"/>
                    <a:pt x="26" y="37"/>
                  </a:cubicBezTo>
                  <a:cubicBezTo>
                    <a:pt x="17" y="68"/>
                    <a:pt x="0" y="133"/>
                    <a:pt x="11" y="220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51" y="220"/>
                    <a:pt x="51" y="220"/>
                    <a:pt x="51" y="220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68" y="0"/>
                  </a:lnTo>
                  <a:lnTo>
                    <a:pt x="68" y="0"/>
                  </a:lnTo>
                  <a:cubicBezTo>
                    <a:pt x="68" y="0"/>
                    <a:pt x="65" y="3"/>
                    <a:pt x="60" y="5"/>
                  </a:cubicBezTo>
                  <a:cubicBezTo>
                    <a:pt x="63" y="5"/>
                    <a:pt x="65" y="8"/>
                    <a:pt x="68" y="8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51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9" name="Freeform 114"/>
            <p:cNvSpPr>
              <a:spLocks noChangeArrowheads="1"/>
            </p:cNvSpPr>
            <p:nvPr/>
          </p:nvSpPr>
          <p:spPr bwMode="auto">
            <a:xfrm>
              <a:off x="5581" y="1037"/>
              <a:ext cx="15" cy="49"/>
            </a:xfrm>
            <a:custGeom>
              <a:avLst/>
              <a:gdLst>
                <a:gd name="T0" fmla="*/ 0 w 69"/>
                <a:gd name="T1" fmla="*/ 0 h 221"/>
                <a:gd name="T2" fmla="*/ 0 w 69"/>
                <a:gd name="T3" fmla="*/ 0 h 221"/>
                <a:gd name="T4" fmla="*/ 0 w 69"/>
                <a:gd name="T5" fmla="*/ 8 h 221"/>
                <a:gd name="T6" fmla="*/ 0 w 69"/>
                <a:gd name="T7" fmla="*/ 220 h 221"/>
                <a:gd name="T8" fmla="*/ 17 w 69"/>
                <a:gd name="T9" fmla="*/ 220 h 221"/>
                <a:gd name="T10" fmla="*/ 57 w 69"/>
                <a:gd name="T11" fmla="*/ 220 h 221"/>
                <a:gd name="T12" fmla="*/ 40 w 69"/>
                <a:gd name="T13" fmla="*/ 31 h 221"/>
                <a:gd name="T14" fmla="*/ 34 w 69"/>
                <a:gd name="T15" fmla="*/ 14 h 221"/>
                <a:gd name="T16" fmla="*/ 31 w 69"/>
                <a:gd name="T17" fmla="*/ 14 h 221"/>
                <a:gd name="T18" fmla="*/ 17 w 69"/>
                <a:gd name="T19" fmla="*/ 8 h 221"/>
                <a:gd name="T20" fmla="*/ 9 w 69"/>
                <a:gd name="T21" fmla="*/ 5 h 221"/>
                <a:gd name="T22" fmla="*/ 0 w 69"/>
                <a:gd name="T2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21">
                  <a:moveTo>
                    <a:pt x="0" y="0"/>
                  </a:moveTo>
                  <a:lnTo>
                    <a:pt x="0" y="0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57" y="220"/>
                    <a:pt x="57" y="220"/>
                    <a:pt x="57" y="220"/>
                  </a:cubicBezTo>
                  <a:cubicBezTo>
                    <a:pt x="68" y="130"/>
                    <a:pt x="51" y="65"/>
                    <a:pt x="40" y="31"/>
                  </a:cubicBezTo>
                  <a:cubicBezTo>
                    <a:pt x="37" y="20"/>
                    <a:pt x="34" y="14"/>
                    <a:pt x="34" y="14"/>
                  </a:cubicBezTo>
                  <a:cubicBezTo>
                    <a:pt x="34" y="14"/>
                    <a:pt x="34" y="14"/>
                    <a:pt x="31" y="14"/>
                  </a:cubicBezTo>
                  <a:cubicBezTo>
                    <a:pt x="28" y="14"/>
                    <a:pt x="23" y="11"/>
                    <a:pt x="17" y="8"/>
                  </a:cubicBezTo>
                  <a:cubicBezTo>
                    <a:pt x="14" y="8"/>
                    <a:pt x="12" y="5"/>
                    <a:pt x="9" y="5"/>
                  </a:cubicBezTo>
                  <a:cubicBezTo>
                    <a:pt x="6" y="3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0" name="Freeform 115"/>
            <p:cNvSpPr>
              <a:spLocks noChangeArrowheads="1"/>
            </p:cNvSpPr>
            <p:nvPr/>
          </p:nvSpPr>
          <p:spPr bwMode="auto">
            <a:xfrm>
              <a:off x="5408" y="993"/>
              <a:ext cx="130" cy="97"/>
            </a:xfrm>
            <a:custGeom>
              <a:avLst/>
              <a:gdLst>
                <a:gd name="T0" fmla="*/ 577 w 578"/>
                <a:gd name="T1" fmla="*/ 0 h 431"/>
                <a:gd name="T2" fmla="*/ 577 w 578"/>
                <a:gd name="T3" fmla="*/ 0 h 431"/>
                <a:gd name="T4" fmla="*/ 289 w 578"/>
                <a:gd name="T5" fmla="*/ 136 h 431"/>
                <a:gd name="T6" fmla="*/ 0 w 578"/>
                <a:gd name="T7" fmla="*/ 0 h 431"/>
                <a:gd name="T8" fmla="*/ 0 w 578"/>
                <a:gd name="T9" fmla="*/ 331 h 431"/>
                <a:gd name="T10" fmla="*/ 280 w 578"/>
                <a:gd name="T11" fmla="*/ 430 h 431"/>
                <a:gd name="T12" fmla="*/ 280 w 578"/>
                <a:gd name="T13" fmla="*/ 430 h 431"/>
                <a:gd name="T14" fmla="*/ 289 w 578"/>
                <a:gd name="T15" fmla="*/ 430 h 431"/>
                <a:gd name="T16" fmla="*/ 297 w 578"/>
                <a:gd name="T17" fmla="*/ 430 h 431"/>
                <a:gd name="T18" fmla="*/ 297 w 578"/>
                <a:gd name="T19" fmla="*/ 430 h 431"/>
                <a:gd name="T20" fmla="*/ 577 w 578"/>
                <a:gd name="T21" fmla="*/ 331 h 431"/>
                <a:gd name="T22" fmla="*/ 577 w 578"/>
                <a:gd name="T2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8" h="431">
                  <a:moveTo>
                    <a:pt x="577" y="0"/>
                  </a:moveTo>
                  <a:lnTo>
                    <a:pt x="577" y="0"/>
                  </a:lnTo>
                  <a:cubicBezTo>
                    <a:pt x="577" y="2"/>
                    <a:pt x="333" y="113"/>
                    <a:pt x="289" y="136"/>
                  </a:cubicBezTo>
                  <a:cubicBezTo>
                    <a:pt x="240" y="113"/>
                    <a:pt x="0" y="2"/>
                    <a:pt x="0" y="0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76" y="415"/>
                    <a:pt x="232" y="427"/>
                    <a:pt x="280" y="430"/>
                  </a:cubicBezTo>
                  <a:lnTo>
                    <a:pt x="280" y="430"/>
                  </a:lnTo>
                  <a:cubicBezTo>
                    <a:pt x="280" y="430"/>
                    <a:pt x="283" y="430"/>
                    <a:pt x="289" y="430"/>
                  </a:cubicBezTo>
                  <a:cubicBezTo>
                    <a:pt x="294" y="430"/>
                    <a:pt x="297" y="430"/>
                    <a:pt x="297" y="430"/>
                  </a:cubicBezTo>
                  <a:lnTo>
                    <a:pt x="297" y="430"/>
                  </a:lnTo>
                  <a:cubicBezTo>
                    <a:pt x="345" y="427"/>
                    <a:pt x="498" y="415"/>
                    <a:pt x="577" y="331"/>
                  </a:cubicBezTo>
                  <a:cubicBezTo>
                    <a:pt x="577" y="0"/>
                    <a:pt x="577" y="0"/>
                    <a:pt x="57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1" name="Freeform 116"/>
            <p:cNvSpPr>
              <a:spLocks noChangeArrowheads="1"/>
            </p:cNvSpPr>
            <p:nvPr/>
          </p:nvSpPr>
          <p:spPr bwMode="auto">
            <a:xfrm>
              <a:off x="5329" y="1398"/>
              <a:ext cx="162" cy="163"/>
            </a:xfrm>
            <a:custGeom>
              <a:avLst/>
              <a:gdLst>
                <a:gd name="T0" fmla="*/ 455 w 719"/>
                <a:gd name="T1" fmla="*/ 670 h 725"/>
                <a:gd name="T2" fmla="*/ 455 w 719"/>
                <a:gd name="T3" fmla="*/ 670 h 725"/>
                <a:gd name="T4" fmla="*/ 571 w 719"/>
                <a:gd name="T5" fmla="*/ 591 h 725"/>
                <a:gd name="T6" fmla="*/ 472 w 719"/>
                <a:gd name="T7" fmla="*/ 421 h 725"/>
                <a:gd name="T8" fmla="*/ 608 w 719"/>
                <a:gd name="T9" fmla="*/ 596 h 725"/>
                <a:gd name="T10" fmla="*/ 455 w 719"/>
                <a:gd name="T11" fmla="*/ 670 h 725"/>
                <a:gd name="T12" fmla="*/ 359 w 719"/>
                <a:gd name="T13" fmla="*/ 0 h 725"/>
                <a:gd name="T14" fmla="*/ 359 w 719"/>
                <a:gd name="T15" fmla="*/ 0 h 725"/>
                <a:gd name="T16" fmla="*/ 255 w 719"/>
                <a:gd name="T17" fmla="*/ 40 h 725"/>
                <a:gd name="T18" fmla="*/ 255 w 719"/>
                <a:gd name="T19" fmla="*/ 42 h 725"/>
                <a:gd name="T20" fmla="*/ 252 w 719"/>
                <a:gd name="T21" fmla="*/ 42 h 725"/>
                <a:gd name="T22" fmla="*/ 252 w 719"/>
                <a:gd name="T23" fmla="*/ 118 h 725"/>
                <a:gd name="T24" fmla="*/ 255 w 719"/>
                <a:gd name="T25" fmla="*/ 118 h 725"/>
                <a:gd name="T26" fmla="*/ 286 w 719"/>
                <a:gd name="T27" fmla="*/ 141 h 725"/>
                <a:gd name="T28" fmla="*/ 286 w 719"/>
                <a:gd name="T29" fmla="*/ 311 h 725"/>
                <a:gd name="T30" fmla="*/ 263 w 719"/>
                <a:gd name="T31" fmla="*/ 350 h 725"/>
                <a:gd name="T32" fmla="*/ 96 w 719"/>
                <a:gd name="T33" fmla="*/ 667 h 725"/>
                <a:gd name="T34" fmla="*/ 339 w 719"/>
                <a:gd name="T35" fmla="*/ 724 h 725"/>
                <a:gd name="T36" fmla="*/ 359 w 719"/>
                <a:gd name="T37" fmla="*/ 724 h 725"/>
                <a:gd name="T38" fmla="*/ 382 w 719"/>
                <a:gd name="T39" fmla="*/ 724 h 725"/>
                <a:gd name="T40" fmla="*/ 622 w 719"/>
                <a:gd name="T41" fmla="*/ 667 h 725"/>
                <a:gd name="T42" fmla="*/ 461 w 719"/>
                <a:gd name="T43" fmla="*/ 350 h 725"/>
                <a:gd name="T44" fmla="*/ 444 w 719"/>
                <a:gd name="T45" fmla="*/ 311 h 725"/>
                <a:gd name="T46" fmla="*/ 444 w 719"/>
                <a:gd name="T47" fmla="*/ 138 h 725"/>
                <a:gd name="T48" fmla="*/ 461 w 719"/>
                <a:gd name="T49" fmla="*/ 118 h 725"/>
                <a:gd name="T50" fmla="*/ 467 w 719"/>
                <a:gd name="T51" fmla="*/ 118 h 725"/>
                <a:gd name="T52" fmla="*/ 467 w 719"/>
                <a:gd name="T53" fmla="*/ 42 h 725"/>
                <a:gd name="T54" fmla="*/ 461 w 719"/>
                <a:gd name="T55" fmla="*/ 42 h 725"/>
                <a:gd name="T56" fmla="*/ 461 w 719"/>
                <a:gd name="T57" fmla="*/ 40 h 725"/>
                <a:gd name="T58" fmla="*/ 359 w 719"/>
                <a:gd name="T59" fmla="*/ 0 h 725"/>
                <a:gd name="T60" fmla="*/ 455 w 719"/>
                <a:gd name="T61" fmla="*/ 67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9" h="725">
                  <a:moveTo>
                    <a:pt x="455" y="670"/>
                  </a:moveTo>
                  <a:lnTo>
                    <a:pt x="455" y="670"/>
                  </a:lnTo>
                  <a:cubicBezTo>
                    <a:pt x="455" y="670"/>
                    <a:pt x="566" y="648"/>
                    <a:pt x="571" y="591"/>
                  </a:cubicBezTo>
                  <a:cubicBezTo>
                    <a:pt x="577" y="531"/>
                    <a:pt x="472" y="421"/>
                    <a:pt x="472" y="421"/>
                  </a:cubicBezTo>
                  <a:cubicBezTo>
                    <a:pt x="472" y="421"/>
                    <a:pt x="608" y="526"/>
                    <a:pt x="608" y="596"/>
                  </a:cubicBezTo>
                  <a:cubicBezTo>
                    <a:pt x="605" y="670"/>
                    <a:pt x="455" y="670"/>
                    <a:pt x="455" y="670"/>
                  </a:cubicBezTo>
                  <a:lnTo>
                    <a:pt x="359" y="0"/>
                  </a:lnTo>
                  <a:lnTo>
                    <a:pt x="359" y="0"/>
                  </a:lnTo>
                  <a:cubicBezTo>
                    <a:pt x="302" y="0"/>
                    <a:pt x="255" y="20"/>
                    <a:pt x="255" y="40"/>
                  </a:cubicBezTo>
                  <a:cubicBezTo>
                    <a:pt x="255" y="42"/>
                    <a:pt x="255" y="42"/>
                    <a:pt x="255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5" y="118"/>
                    <a:pt x="255" y="118"/>
                    <a:pt x="255" y="118"/>
                  </a:cubicBezTo>
                  <a:cubicBezTo>
                    <a:pt x="257" y="127"/>
                    <a:pt x="263" y="135"/>
                    <a:pt x="286" y="141"/>
                  </a:cubicBezTo>
                  <a:cubicBezTo>
                    <a:pt x="286" y="178"/>
                    <a:pt x="286" y="283"/>
                    <a:pt x="286" y="311"/>
                  </a:cubicBezTo>
                  <a:cubicBezTo>
                    <a:pt x="286" y="342"/>
                    <a:pt x="263" y="350"/>
                    <a:pt x="263" y="350"/>
                  </a:cubicBezTo>
                  <a:cubicBezTo>
                    <a:pt x="223" y="373"/>
                    <a:pt x="0" y="599"/>
                    <a:pt x="96" y="667"/>
                  </a:cubicBezTo>
                  <a:cubicBezTo>
                    <a:pt x="172" y="718"/>
                    <a:pt x="288" y="724"/>
                    <a:pt x="339" y="724"/>
                  </a:cubicBezTo>
                  <a:cubicBezTo>
                    <a:pt x="348" y="724"/>
                    <a:pt x="356" y="724"/>
                    <a:pt x="359" y="724"/>
                  </a:cubicBezTo>
                  <a:cubicBezTo>
                    <a:pt x="365" y="724"/>
                    <a:pt x="370" y="724"/>
                    <a:pt x="382" y="724"/>
                  </a:cubicBezTo>
                  <a:cubicBezTo>
                    <a:pt x="433" y="724"/>
                    <a:pt x="548" y="718"/>
                    <a:pt x="622" y="667"/>
                  </a:cubicBezTo>
                  <a:cubicBezTo>
                    <a:pt x="718" y="599"/>
                    <a:pt x="500" y="373"/>
                    <a:pt x="461" y="350"/>
                  </a:cubicBezTo>
                  <a:cubicBezTo>
                    <a:pt x="461" y="350"/>
                    <a:pt x="444" y="342"/>
                    <a:pt x="444" y="311"/>
                  </a:cubicBezTo>
                  <a:cubicBezTo>
                    <a:pt x="444" y="283"/>
                    <a:pt x="444" y="175"/>
                    <a:pt x="444" y="138"/>
                  </a:cubicBezTo>
                  <a:cubicBezTo>
                    <a:pt x="455" y="133"/>
                    <a:pt x="461" y="127"/>
                    <a:pt x="461" y="118"/>
                  </a:cubicBezTo>
                  <a:cubicBezTo>
                    <a:pt x="467" y="118"/>
                    <a:pt x="467" y="118"/>
                    <a:pt x="467" y="118"/>
                  </a:cubicBezTo>
                  <a:cubicBezTo>
                    <a:pt x="467" y="42"/>
                    <a:pt x="467" y="42"/>
                    <a:pt x="467" y="42"/>
                  </a:cubicBezTo>
                  <a:cubicBezTo>
                    <a:pt x="461" y="42"/>
                    <a:pt x="461" y="42"/>
                    <a:pt x="461" y="42"/>
                  </a:cubicBezTo>
                  <a:cubicBezTo>
                    <a:pt x="461" y="42"/>
                    <a:pt x="461" y="42"/>
                    <a:pt x="461" y="40"/>
                  </a:cubicBezTo>
                  <a:cubicBezTo>
                    <a:pt x="461" y="20"/>
                    <a:pt x="416" y="0"/>
                    <a:pt x="359" y="0"/>
                  </a:cubicBezTo>
                  <a:lnTo>
                    <a:pt x="455" y="67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2" name="Freeform 117"/>
            <p:cNvSpPr>
              <a:spLocks noChangeArrowheads="1"/>
            </p:cNvSpPr>
            <p:nvPr/>
          </p:nvSpPr>
          <p:spPr bwMode="auto">
            <a:xfrm>
              <a:off x="5011" y="949"/>
              <a:ext cx="203" cy="203"/>
            </a:xfrm>
            <a:custGeom>
              <a:avLst/>
              <a:gdLst>
                <a:gd name="T0" fmla="*/ 473 w 901"/>
                <a:gd name="T1" fmla="*/ 0 h 900"/>
                <a:gd name="T2" fmla="*/ 473 w 901"/>
                <a:gd name="T3" fmla="*/ 0 h 900"/>
                <a:gd name="T4" fmla="*/ 23 w 901"/>
                <a:gd name="T5" fmla="*/ 449 h 900"/>
                <a:gd name="T6" fmla="*/ 473 w 901"/>
                <a:gd name="T7" fmla="*/ 899 h 900"/>
                <a:gd name="T8" fmla="*/ 691 w 901"/>
                <a:gd name="T9" fmla="*/ 842 h 900"/>
                <a:gd name="T10" fmla="*/ 507 w 901"/>
                <a:gd name="T11" fmla="*/ 888 h 900"/>
                <a:gd name="T12" fmla="*/ 501 w 901"/>
                <a:gd name="T13" fmla="*/ 888 h 900"/>
                <a:gd name="T14" fmla="*/ 657 w 901"/>
                <a:gd name="T15" fmla="*/ 840 h 900"/>
                <a:gd name="T16" fmla="*/ 648 w 901"/>
                <a:gd name="T17" fmla="*/ 840 h 900"/>
                <a:gd name="T18" fmla="*/ 473 w 901"/>
                <a:gd name="T19" fmla="*/ 876 h 900"/>
                <a:gd name="T20" fmla="*/ 329 w 901"/>
                <a:gd name="T21" fmla="*/ 851 h 900"/>
                <a:gd name="T22" fmla="*/ 433 w 901"/>
                <a:gd name="T23" fmla="*/ 888 h 900"/>
                <a:gd name="T24" fmla="*/ 43 w 901"/>
                <a:gd name="T25" fmla="*/ 390 h 900"/>
                <a:gd name="T26" fmla="*/ 49 w 901"/>
                <a:gd name="T27" fmla="*/ 387 h 900"/>
                <a:gd name="T28" fmla="*/ 49 w 901"/>
                <a:gd name="T29" fmla="*/ 393 h 900"/>
                <a:gd name="T30" fmla="*/ 69 w 901"/>
                <a:gd name="T31" fmla="*/ 308 h 900"/>
                <a:gd name="T32" fmla="*/ 69 w 901"/>
                <a:gd name="T33" fmla="*/ 308 h 900"/>
                <a:gd name="T34" fmla="*/ 86 w 901"/>
                <a:gd name="T35" fmla="*/ 263 h 900"/>
                <a:gd name="T36" fmla="*/ 86 w 901"/>
                <a:gd name="T37" fmla="*/ 268 h 900"/>
                <a:gd name="T38" fmla="*/ 241 w 901"/>
                <a:gd name="T39" fmla="*/ 90 h 900"/>
                <a:gd name="T40" fmla="*/ 156 w 901"/>
                <a:gd name="T41" fmla="*/ 158 h 900"/>
                <a:gd name="T42" fmla="*/ 411 w 901"/>
                <a:gd name="T43" fmla="*/ 19 h 900"/>
                <a:gd name="T44" fmla="*/ 481 w 901"/>
                <a:gd name="T45" fmla="*/ 17 h 900"/>
                <a:gd name="T46" fmla="*/ 487 w 901"/>
                <a:gd name="T47" fmla="*/ 22 h 900"/>
                <a:gd name="T48" fmla="*/ 877 w 901"/>
                <a:gd name="T49" fmla="*/ 308 h 900"/>
                <a:gd name="T50" fmla="*/ 880 w 901"/>
                <a:gd name="T51" fmla="*/ 311 h 900"/>
                <a:gd name="T52" fmla="*/ 886 w 901"/>
                <a:gd name="T53" fmla="*/ 325 h 900"/>
                <a:gd name="T54" fmla="*/ 897 w 901"/>
                <a:gd name="T55" fmla="*/ 339 h 900"/>
                <a:gd name="T56" fmla="*/ 900 w 901"/>
                <a:gd name="T57" fmla="*/ 336 h 900"/>
                <a:gd name="T58" fmla="*/ 609 w 901"/>
                <a:gd name="T59" fmla="*/ 31 h 900"/>
                <a:gd name="T60" fmla="*/ 809 w 901"/>
                <a:gd name="T61" fmla="*/ 152 h 900"/>
                <a:gd name="T62" fmla="*/ 473 w 901"/>
                <a:gd name="T63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1" h="900">
                  <a:moveTo>
                    <a:pt x="473" y="0"/>
                  </a:moveTo>
                  <a:lnTo>
                    <a:pt x="473" y="0"/>
                  </a:lnTo>
                  <a:cubicBezTo>
                    <a:pt x="227" y="0"/>
                    <a:pt x="23" y="200"/>
                    <a:pt x="23" y="449"/>
                  </a:cubicBezTo>
                  <a:cubicBezTo>
                    <a:pt x="23" y="698"/>
                    <a:pt x="227" y="899"/>
                    <a:pt x="473" y="899"/>
                  </a:cubicBezTo>
                  <a:cubicBezTo>
                    <a:pt x="552" y="899"/>
                    <a:pt x="626" y="879"/>
                    <a:pt x="691" y="842"/>
                  </a:cubicBezTo>
                  <a:cubicBezTo>
                    <a:pt x="603" y="885"/>
                    <a:pt x="527" y="888"/>
                    <a:pt x="507" y="888"/>
                  </a:cubicBezTo>
                  <a:cubicBezTo>
                    <a:pt x="501" y="888"/>
                    <a:pt x="501" y="888"/>
                    <a:pt x="501" y="888"/>
                  </a:cubicBezTo>
                  <a:cubicBezTo>
                    <a:pt x="609" y="888"/>
                    <a:pt x="657" y="840"/>
                    <a:pt x="657" y="840"/>
                  </a:cubicBezTo>
                  <a:cubicBezTo>
                    <a:pt x="657" y="840"/>
                    <a:pt x="654" y="840"/>
                    <a:pt x="648" y="840"/>
                  </a:cubicBezTo>
                  <a:cubicBezTo>
                    <a:pt x="594" y="865"/>
                    <a:pt x="535" y="876"/>
                    <a:pt x="473" y="876"/>
                  </a:cubicBezTo>
                  <a:cubicBezTo>
                    <a:pt x="422" y="876"/>
                    <a:pt x="374" y="868"/>
                    <a:pt x="329" y="851"/>
                  </a:cubicBezTo>
                  <a:cubicBezTo>
                    <a:pt x="348" y="871"/>
                    <a:pt x="433" y="888"/>
                    <a:pt x="433" y="888"/>
                  </a:cubicBezTo>
                  <a:cubicBezTo>
                    <a:pt x="0" y="825"/>
                    <a:pt x="43" y="390"/>
                    <a:pt x="43" y="390"/>
                  </a:cubicBezTo>
                  <a:cubicBezTo>
                    <a:pt x="49" y="387"/>
                    <a:pt x="49" y="387"/>
                    <a:pt x="49" y="387"/>
                  </a:cubicBezTo>
                  <a:cubicBezTo>
                    <a:pt x="49" y="387"/>
                    <a:pt x="49" y="390"/>
                    <a:pt x="49" y="393"/>
                  </a:cubicBezTo>
                  <a:cubicBezTo>
                    <a:pt x="54" y="364"/>
                    <a:pt x="60" y="336"/>
                    <a:pt x="69" y="308"/>
                  </a:cubicBezTo>
                  <a:lnTo>
                    <a:pt x="69" y="308"/>
                  </a:lnTo>
                  <a:cubicBezTo>
                    <a:pt x="74" y="288"/>
                    <a:pt x="86" y="263"/>
                    <a:pt x="86" y="263"/>
                  </a:cubicBezTo>
                  <a:cubicBezTo>
                    <a:pt x="86" y="263"/>
                    <a:pt x="86" y="266"/>
                    <a:pt x="86" y="268"/>
                  </a:cubicBezTo>
                  <a:cubicBezTo>
                    <a:pt x="120" y="195"/>
                    <a:pt x="173" y="133"/>
                    <a:pt x="241" y="90"/>
                  </a:cubicBezTo>
                  <a:cubicBezTo>
                    <a:pt x="198" y="113"/>
                    <a:pt x="156" y="158"/>
                    <a:pt x="156" y="158"/>
                  </a:cubicBezTo>
                  <a:cubicBezTo>
                    <a:pt x="258" y="39"/>
                    <a:pt x="411" y="19"/>
                    <a:pt x="411" y="19"/>
                  </a:cubicBezTo>
                  <a:cubicBezTo>
                    <a:pt x="425" y="17"/>
                    <a:pt x="481" y="17"/>
                    <a:pt x="481" y="17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668" y="25"/>
                    <a:pt x="821" y="144"/>
                    <a:pt x="877" y="308"/>
                  </a:cubicBezTo>
                  <a:cubicBezTo>
                    <a:pt x="877" y="308"/>
                    <a:pt x="880" y="308"/>
                    <a:pt x="880" y="311"/>
                  </a:cubicBezTo>
                  <a:cubicBezTo>
                    <a:pt x="886" y="317"/>
                    <a:pt x="880" y="317"/>
                    <a:pt x="886" y="325"/>
                  </a:cubicBezTo>
                  <a:cubicBezTo>
                    <a:pt x="892" y="336"/>
                    <a:pt x="892" y="334"/>
                    <a:pt x="897" y="339"/>
                  </a:cubicBezTo>
                  <a:cubicBezTo>
                    <a:pt x="900" y="336"/>
                    <a:pt x="900" y="336"/>
                    <a:pt x="900" y="336"/>
                  </a:cubicBezTo>
                  <a:cubicBezTo>
                    <a:pt x="838" y="116"/>
                    <a:pt x="609" y="31"/>
                    <a:pt x="609" y="31"/>
                  </a:cubicBezTo>
                  <a:cubicBezTo>
                    <a:pt x="691" y="59"/>
                    <a:pt x="758" y="102"/>
                    <a:pt x="809" y="152"/>
                  </a:cubicBezTo>
                  <a:cubicBezTo>
                    <a:pt x="727" y="59"/>
                    <a:pt x="609" y="0"/>
                    <a:pt x="47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3" name="Freeform 118"/>
            <p:cNvSpPr>
              <a:spLocks noChangeArrowheads="1"/>
            </p:cNvSpPr>
            <p:nvPr/>
          </p:nvSpPr>
          <p:spPr bwMode="auto">
            <a:xfrm>
              <a:off x="5011" y="953"/>
              <a:ext cx="220" cy="197"/>
            </a:xfrm>
            <a:custGeom>
              <a:avLst/>
              <a:gdLst>
                <a:gd name="T0" fmla="*/ 295 w 974"/>
                <a:gd name="T1" fmla="*/ 62 h 872"/>
                <a:gd name="T2" fmla="*/ 275 w 974"/>
                <a:gd name="T3" fmla="*/ 113 h 872"/>
                <a:gd name="T4" fmla="*/ 258 w 974"/>
                <a:gd name="T5" fmla="*/ 116 h 872"/>
                <a:gd name="T6" fmla="*/ 235 w 974"/>
                <a:gd name="T7" fmla="*/ 133 h 872"/>
                <a:gd name="T8" fmla="*/ 204 w 974"/>
                <a:gd name="T9" fmla="*/ 141 h 872"/>
                <a:gd name="T10" fmla="*/ 159 w 974"/>
                <a:gd name="T11" fmla="*/ 183 h 872"/>
                <a:gd name="T12" fmla="*/ 108 w 974"/>
                <a:gd name="T13" fmla="*/ 254 h 872"/>
                <a:gd name="T14" fmla="*/ 111 w 974"/>
                <a:gd name="T15" fmla="*/ 294 h 872"/>
                <a:gd name="T16" fmla="*/ 122 w 974"/>
                <a:gd name="T17" fmla="*/ 311 h 872"/>
                <a:gd name="T18" fmla="*/ 100 w 974"/>
                <a:gd name="T19" fmla="*/ 302 h 872"/>
                <a:gd name="T20" fmla="*/ 91 w 974"/>
                <a:gd name="T21" fmla="*/ 285 h 872"/>
                <a:gd name="T22" fmla="*/ 86 w 974"/>
                <a:gd name="T23" fmla="*/ 251 h 872"/>
                <a:gd name="T24" fmla="*/ 74 w 974"/>
                <a:gd name="T25" fmla="*/ 319 h 872"/>
                <a:gd name="T26" fmla="*/ 88 w 974"/>
                <a:gd name="T27" fmla="*/ 359 h 872"/>
                <a:gd name="T28" fmla="*/ 117 w 974"/>
                <a:gd name="T29" fmla="*/ 362 h 872"/>
                <a:gd name="T30" fmla="*/ 170 w 974"/>
                <a:gd name="T31" fmla="*/ 401 h 872"/>
                <a:gd name="T32" fmla="*/ 218 w 974"/>
                <a:gd name="T33" fmla="*/ 461 h 872"/>
                <a:gd name="T34" fmla="*/ 278 w 974"/>
                <a:gd name="T35" fmla="*/ 503 h 872"/>
                <a:gd name="T36" fmla="*/ 258 w 974"/>
                <a:gd name="T37" fmla="*/ 608 h 872"/>
                <a:gd name="T38" fmla="*/ 213 w 974"/>
                <a:gd name="T39" fmla="*/ 723 h 872"/>
                <a:gd name="T40" fmla="*/ 232 w 974"/>
                <a:gd name="T41" fmla="*/ 772 h 872"/>
                <a:gd name="T42" fmla="*/ 164 w 974"/>
                <a:gd name="T43" fmla="*/ 690 h 872"/>
                <a:gd name="T44" fmla="*/ 125 w 974"/>
                <a:gd name="T45" fmla="*/ 593 h 872"/>
                <a:gd name="T46" fmla="*/ 60 w 974"/>
                <a:gd name="T47" fmla="*/ 398 h 872"/>
                <a:gd name="T48" fmla="*/ 326 w 974"/>
                <a:gd name="T49" fmla="*/ 831 h 872"/>
                <a:gd name="T50" fmla="*/ 371 w 974"/>
                <a:gd name="T51" fmla="*/ 806 h 872"/>
                <a:gd name="T52" fmla="*/ 467 w 974"/>
                <a:gd name="T53" fmla="*/ 800 h 872"/>
                <a:gd name="T54" fmla="*/ 464 w 974"/>
                <a:gd name="T55" fmla="*/ 825 h 872"/>
                <a:gd name="T56" fmla="*/ 535 w 974"/>
                <a:gd name="T57" fmla="*/ 825 h 872"/>
                <a:gd name="T58" fmla="*/ 614 w 974"/>
                <a:gd name="T59" fmla="*/ 814 h 872"/>
                <a:gd name="T60" fmla="*/ 507 w 974"/>
                <a:gd name="T61" fmla="*/ 871 h 872"/>
                <a:gd name="T62" fmla="*/ 886 w 974"/>
                <a:gd name="T63" fmla="*/ 308 h 872"/>
                <a:gd name="T64" fmla="*/ 832 w 974"/>
                <a:gd name="T65" fmla="*/ 243 h 872"/>
                <a:gd name="T66" fmla="*/ 804 w 974"/>
                <a:gd name="T67" fmla="*/ 331 h 872"/>
                <a:gd name="T68" fmla="*/ 741 w 974"/>
                <a:gd name="T69" fmla="*/ 268 h 872"/>
                <a:gd name="T70" fmla="*/ 773 w 974"/>
                <a:gd name="T71" fmla="*/ 331 h 872"/>
                <a:gd name="T72" fmla="*/ 804 w 974"/>
                <a:gd name="T73" fmla="*/ 356 h 872"/>
                <a:gd name="T74" fmla="*/ 804 w 974"/>
                <a:gd name="T75" fmla="*/ 444 h 872"/>
                <a:gd name="T76" fmla="*/ 767 w 974"/>
                <a:gd name="T77" fmla="*/ 576 h 872"/>
                <a:gd name="T78" fmla="*/ 677 w 974"/>
                <a:gd name="T79" fmla="*/ 673 h 872"/>
                <a:gd name="T80" fmla="*/ 628 w 974"/>
                <a:gd name="T81" fmla="*/ 616 h 872"/>
                <a:gd name="T82" fmla="*/ 617 w 974"/>
                <a:gd name="T83" fmla="*/ 503 h 872"/>
                <a:gd name="T84" fmla="*/ 597 w 974"/>
                <a:gd name="T85" fmla="*/ 441 h 872"/>
                <a:gd name="T86" fmla="*/ 549 w 974"/>
                <a:gd name="T87" fmla="*/ 396 h 872"/>
                <a:gd name="T88" fmla="*/ 439 w 974"/>
                <a:gd name="T89" fmla="*/ 401 h 872"/>
                <a:gd name="T90" fmla="*/ 408 w 974"/>
                <a:gd name="T91" fmla="*/ 353 h 872"/>
                <a:gd name="T92" fmla="*/ 408 w 974"/>
                <a:gd name="T93" fmla="*/ 266 h 872"/>
                <a:gd name="T94" fmla="*/ 498 w 974"/>
                <a:gd name="T95" fmla="*/ 189 h 872"/>
                <a:gd name="T96" fmla="*/ 538 w 974"/>
                <a:gd name="T97" fmla="*/ 183 h 872"/>
                <a:gd name="T98" fmla="*/ 577 w 974"/>
                <a:gd name="T99" fmla="*/ 206 h 872"/>
                <a:gd name="T100" fmla="*/ 648 w 974"/>
                <a:gd name="T101" fmla="*/ 206 h 872"/>
                <a:gd name="T102" fmla="*/ 705 w 974"/>
                <a:gd name="T103" fmla="*/ 203 h 872"/>
                <a:gd name="T104" fmla="*/ 705 w 974"/>
                <a:gd name="T105" fmla="*/ 192 h 872"/>
                <a:gd name="T106" fmla="*/ 657 w 974"/>
                <a:gd name="T107" fmla="*/ 175 h 872"/>
                <a:gd name="T108" fmla="*/ 685 w 974"/>
                <a:gd name="T109" fmla="*/ 155 h 872"/>
                <a:gd name="T110" fmla="*/ 648 w 974"/>
                <a:gd name="T111" fmla="*/ 144 h 872"/>
                <a:gd name="T112" fmla="*/ 575 w 974"/>
                <a:gd name="T113" fmla="*/ 141 h 872"/>
                <a:gd name="T114" fmla="*/ 518 w 974"/>
                <a:gd name="T115" fmla="*/ 158 h 872"/>
                <a:gd name="T116" fmla="*/ 507 w 974"/>
                <a:gd name="T117" fmla="*/ 107 h 872"/>
                <a:gd name="T118" fmla="*/ 436 w 974"/>
                <a:gd name="T119" fmla="*/ 79 h 872"/>
                <a:gd name="T120" fmla="*/ 425 w 974"/>
                <a:gd name="T121" fmla="*/ 48 h 872"/>
                <a:gd name="T122" fmla="*/ 481 w 974"/>
                <a:gd name="T123" fmla="*/ 17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872">
                  <a:moveTo>
                    <a:pt x="481" y="0"/>
                  </a:moveTo>
                  <a:lnTo>
                    <a:pt x="481" y="0"/>
                  </a:lnTo>
                  <a:cubicBezTo>
                    <a:pt x="481" y="0"/>
                    <a:pt x="425" y="0"/>
                    <a:pt x="411" y="2"/>
                  </a:cubicBezTo>
                  <a:cubicBezTo>
                    <a:pt x="411" y="2"/>
                    <a:pt x="258" y="22"/>
                    <a:pt x="156" y="141"/>
                  </a:cubicBezTo>
                  <a:cubicBezTo>
                    <a:pt x="156" y="141"/>
                    <a:pt x="198" y="96"/>
                    <a:pt x="241" y="73"/>
                  </a:cubicBezTo>
                  <a:cubicBezTo>
                    <a:pt x="255" y="65"/>
                    <a:pt x="269" y="59"/>
                    <a:pt x="283" y="59"/>
                  </a:cubicBezTo>
                  <a:cubicBezTo>
                    <a:pt x="295" y="62"/>
                    <a:pt x="295" y="62"/>
                    <a:pt x="295" y="62"/>
                  </a:cubicBezTo>
                  <a:lnTo>
                    <a:pt x="292" y="68"/>
                  </a:lnTo>
                  <a:cubicBezTo>
                    <a:pt x="289" y="70"/>
                    <a:pt x="283" y="79"/>
                    <a:pt x="283" y="82"/>
                  </a:cubicBezTo>
                  <a:lnTo>
                    <a:pt x="283" y="90"/>
                  </a:lnTo>
                  <a:cubicBezTo>
                    <a:pt x="281" y="96"/>
                    <a:pt x="281" y="96"/>
                    <a:pt x="281" y="96"/>
                  </a:cubicBezTo>
                  <a:cubicBezTo>
                    <a:pt x="281" y="96"/>
                    <a:pt x="278" y="96"/>
                    <a:pt x="275" y="99"/>
                  </a:cubicBezTo>
                  <a:cubicBezTo>
                    <a:pt x="275" y="99"/>
                    <a:pt x="272" y="99"/>
                    <a:pt x="272" y="105"/>
                  </a:cubicBezTo>
                  <a:cubicBezTo>
                    <a:pt x="272" y="107"/>
                    <a:pt x="275" y="113"/>
                    <a:pt x="275" y="113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1" y="130"/>
                    <a:pt x="258" y="130"/>
                  </a:cubicBezTo>
                  <a:cubicBezTo>
                    <a:pt x="255" y="130"/>
                    <a:pt x="255" y="130"/>
                    <a:pt x="255" y="130"/>
                  </a:cubicBezTo>
                  <a:cubicBezTo>
                    <a:pt x="249" y="127"/>
                    <a:pt x="249" y="121"/>
                    <a:pt x="249" y="121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8" y="116"/>
                    <a:pt x="261" y="116"/>
                    <a:pt x="258" y="113"/>
                  </a:cubicBezTo>
                  <a:cubicBezTo>
                    <a:pt x="255" y="113"/>
                    <a:pt x="255" y="107"/>
                    <a:pt x="252" y="107"/>
                  </a:cubicBezTo>
                  <a:lnTo>
                    <a:pt x="249" y="107"/>
                  </a:lnTo>
                  <a:cubicBezTo>
                    <a:pt x="247" y="107"/>
                    <a:pt x="238" y="116"/>
                    <a:pt x="238" y="116"/>
                  </a:cubicBezTo>
                  <a:cubicBezTo>
                    <a:pt x="230" y="119"/>
                    <a:pt x="230" y="119"/>
                    <a:pt x="230" y="119"/>
                  </a:cubicBezTo>
                  <a:cubicBezTo>
                    <a:pt x="230" y="119"/>
                    <a:pt x="227" y="130"/>
                    <a:pt x="230" y="130"/>
                  </a:cubicBezTo>
                  <a:lnTo>
                    <a:pt x="235" y="133"/>
                  </a:lnTo>
                  <a:lnTo>
                    <a:pt x="235" y="135"/>
                  </a:lnTo>
                  <a:cubicBezTo>
                    <a:pt x="235" y="138"/>
                    <a:pt x="232" y="144"/>
                    <a:pt x="232" y="144"/>
                  </a:cubicBezTo>
                  <a:cubicBezTo>
                    <a:pt x="232" y="144"/>
                    <a:pt x="232" y="147"/>
                    <a:pt x="230" y="147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1" y="144"/>
                    <a:pt x="215" y="144"/>
                    <a:pt x="213" y="144"/>
                  </a:cubicBezTo>
                  <a:cubicBezTo>
                    <a:pt x="210" y="141"/>
                    <a:pt x="210" y="141"/>
                    <a:pt x="207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1" y="141"/>
                    <a:pt x="198" y="144"/>
                    <a:pt x="198" y="144"/>
                  </a:cubicBezTo>
                  <a:cubicBezTo>
                    <a:pt x="198" y="147"/>
                    <a:pt x="187" y="152"/>
                    <a:pt x="187" y="152"/>
                  </a:cubicBezTo>
                  <a:lnTo>
                    <a:pt x="184" y="155"/>
                  </a:lnTo>
                  <a:cubicBezTo>
                    <a:pt x="184" y="158"/>
                    <a:pt x="181" y="166"/>
                    <a:pt x="181" y="166"/>
                  </a:cubicBezTo>
                  <a:cubicBezTo>
                    <a:pt x="181" y="166"/>
                    <a:pt x="179" y="169"/>
                    <a:pt x="170" y="172"/>
                  </a:cubicBezTo>
                  <a:cubicBezTo>
                    <a:pt x="164" y="172"/>
                    <a:pt x="162" y="175"/>
                    <a:pt x="162" y="175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9" y="183"/>
                    <a:pt x="153" y="186"/>
                    <a:pt x="151" y="192"/>
                  </a:cubicBezTo>
                  <a:cubicBezTo>
                    <a:pt x="148" y="195"/>
                    <a:pt x="137" y="203"/>
                    <a:pt x="134" y="203"/>
                  </a:cubicBezTo>
                  <a:cubicBezTo>
                    <a:pt x="134" y="203"/>
                    <a:pt x="128" y="209"/>
                    <a:pt x="128" y="212"/>
                  </a:cubicBezTo>
                  <a:cubicBezTo>
                    <a:pt x="125" y="217"/>
                    <a:pt x="125" y="223"/>
                    <a:pt x="125" y="226"/>
                  </a:cubicBezTo>
                  <a:cubicBezTo>
                    <a:pt x="122" y="229"/>
                    <a:pt x="122" y="234"/>
                    <a:pt x="120" y="237"/>
                  </a:cubicBezTo>
                  <a:cubicBezTo>
                    <a:pt x="120" y="240"/>
                    <a:pt x="117" y="246"/>
                    <a:pt x="117" y="249"/>
                  </a:cubicBezTo>
                  <a:cubicBezTo>
                    <a:pt x="114" y="249"/>
                    <a:pt x="111" y="251"/>
                    <a:pt x="108" y="254"/>
                  </a:cubicBezTo>
                  <a:cubicBezTo>
                    <a:pt x="108" y="254"/>
                    <a:pt x="97" y="257"/>
                    <a:pt x="94" y="260"/>
                  </a:cubicBezTo>
                  <a:cubicBezTo>
                    <a:pt x="91" y="260"/>
                    <a:pt x="91" y="266"/>
                    <a:pt x="91" y="268"/>
                  </a:cubicBezTo>
                  <a:cubicBezTo>
                    <a:pt x="91" y="268"/>
                    <a:pt x="94" y="274"/>
                    <a:pt x="97" y="274"/>
                  </a:cubicBezTo>
                  <a:lnTo>
                    <a:pt x="103" y="274"/>
                  </a:lnTo>
                  <a:cubicBezTo>
                    <a:pt x="103" y="274"/>
                    <a:pt x="103" y="283"/>
                    <a:pt x="103" y="285"/>
                  </a:cubicBezTo>
                  <a:cubicBezTo>
                    <a:pt x="103" y="285"/>
                    <a:pt x="100" y="294"/>
                    <a:pt x="103" y="294"/>
                  </a:cubicBezTo>
                  <a:cubicBezTo>
                    <a:pt x="105" y="294"/>
                    <a:pt x="111" y="294"/>
                    <a:pt x="111" y="294"/>
                  </a:cubicBezTo>
                  <a:cubicBezTo>
                    <a:pt x="120" y="297"/>
                    <a:pt x="120" y="297"/>
                    <a:pt x="120" y="297"/>
                  </a:cubicBezTo>
                  <a:cubicBezTo>
                    <a:pt x="125" y="302"/>
                    <a:pt x="125" y="302"/>
                    <a:pt x="125" y="302"/>
                  </a:cubicBezTo>
                  <a:cubicBezTo>
                    <a:pt x="131" y="305"/>
                    <a:pt x="131" y="305"/>
                    <a:pt x="131" y="305"/>
                  </a:cubicBezTo>
                  <a:cubicBezTo>
                    <a:pt x="131" y="305"/>
                    <a:pt x="131" y="308"/>
                    <a:pt x="128" y="311"/>
                  </a:cubicBezTo>
                  <a:lnTo>
                    <a:pt x="125" y="314"/>
                  </a:lnTo>
                  <a:lnTo>
                    <a:pt x="125" y="314"/>
                  </a:lnTo>
                  <a:cubicBezTo>
                    <a:pt x="122" y="314"/>
                    <a:pt x="122" y="314"/>
                    <a:pt x="122" y="311"/>
                  </a:cubicBezTo>
                  <a:cubicBezTo>
                    <a:pt x="120" y="308"/>
                    <a:pt x="120" y="305"/>
                    <a:pt x="117" y="305"/>
                  </a:cubicBezTo>
                  <a:lnTo>
                    <a:pt x="117" y="305"/>
                  </a:lnTo>
                  <a:cubicBezTo>
                    <a:pt x="114" y="305"/>
                    <a:pt x="114" y="305"/>
                    <a:pt x="111" y="305"/>
                  </a:cubicBezTo>
                  <a:lnTo>
                    <a:pt x="108" y="305"/>
                  </a:lnTo>
                  <a:lnTo>
                    <a:pt x="108" y="305"/>
                  </a:lnTo>
                  <a:cubicBezTo>
                    <a:pt x="105" y="305"/>
                    <a:pt x="103" y="305"/>
                    <a:pt x="103" y="302"/>
                  </a:cubicBezTo>
                  <a:cubicBezTo>
                    <a:pt x="100" y="302"/>
                    <a:pt x="100" y="302"/>
                    <a:pt x="100" y="302"/>
                  </a:cubicBezTo>
                  <a:lnTo>
                    <a:pt x="100" y="302"/>
                  </a:lnTo>
                  <a:lnTo>
                    <a:pt x="100" y="302"/>
                  </a:lnTo>
                  <a:cubicBezTo>
                    <a:pt x="100" y="302"/>
                    <a:pt x="100" y="302"/>
                    <a:pt x="100" y="300"/>
                  </a:cubicBezTo>
                  <a:cubicBezTo>
                    <a:pt x="100" y="297"/>
                    <a:pt x="103" y="294"/>
                    <a:pt x="100" y="291"/>
                  </a:cubicBezTo>
                  <a:cubicBezTo>
                    <a:pt x="100" y="288"/>
                    <a:pt x="97" y="285"/>
                    <a:pt x="94" y="285"/>
                  </a:cubicBezTo>
                  <a:lnTo>
                    <a:pt x="94" y="285"/>
                  </a:lnTo>
                  <a:cubicBezTo>
                    <a:pt x="94" y="285"/>
                    <a:pt x="94" y="285"/>
                    <a:pt x="91" y="285"/>
                  </a:cubicBezTo>
                  <a:cubicBezTo>
                    <a:pt x="88" y="280"/>
                    <a:pt x="88" y="280"/>
                    <a:pt x="86" y="280"/>
                  </a:cubicBezTo>
                  <a:lnTo>
                    <a:pt x="86" y="280"/>
                  </a:lnTo>
                  <a:lnTo>
                    <a:pt x="83" y="280"/>
                  </a:lnTo>
                  <a:cubicBezTo>
                    <a:pt x="83" y="280"/>
                    <a:pt x="83" y="280"/>
                    <a:pt x="83" y="277"/>
                  </a:cubicBezTo>
                  <a:cubicBezTo>
                    <a:pt x="83" y="274"/>
                    <a:pt x="83" y="271"/>
                    <a:pt x="83" y="268"/>
                  </a:cubicBezTo>
                  <a:cubicBezTo>
                    <a:pt x="83" y="266"/>
                    <a:pt x="86" y="260"/>
                    <a:pt x="86" y="260"/>
                  </a:cubicBezTo>
                  <a:cubicBezTo>
                    <a:pt x="86" y="257"/>
                    <a:pt x="86" y="254"/>
                    <a:pt x="86" y="251"/>
                  </a:cubicBezTo>
                  <a:cubicBezTo>
                    <a:pt x="86" y="249"/>
                    <a:pt x="86" y="246"/>
                    <a:pt x="86" y="246"/>
                  </a:cubicBezTo>
                  <a:cubicBezTo>
                    <a:pt x="86" y="246"/>
                    <a:pt x="74" y="271"/>
                    <a:pt x="69" y="291"/>
                  </a:cubicBezTo>
                  <a:lnTo>
                    <a:pt x="69" y="291"/>
                  </a:lnTo>
                  <a:lnTo>
                    <a:pt x="69" y="291"/>
                  </a:lnTo>
                  <a:cubicBezTo>
                    <a:pt x="71" y="291"/>
                    <a:pt x="74" y="291"/>
                    <a:pt x="74" y="294"/>
                  </a:cubicBezTo>
                  <a:cubicBezTo>
                    <a:pt x="74" y="300"/>
                    <a:pt x="74" y="302"/>
                    <a:pt x="74" y="305"/>
                  </a:cubicBezTo>
                  <a:cubicBezTo>
                    <a:pt x="74" y="308"/>
                    <a:pt x="74" y="308"/>
                    <a:pt x="74" y="319"/>
                  </a:cubicBezTo>
                  <a:cubicBezTo>
                    <a:pt x="74" y="331"/>
                    <a:pt x="77" y="333"/>
                    <a:pt x="74" y="336"/>
                  </a:cubicBezTo>
                  <a:cubicBezTo>
                    <a:pt x="74" y="339"/>
                    <a:pt x="71" y="344"/>
                    <a:pt x="71" y="347"/>
                  </a:cubicBezTo>
                  <a:cubicBezTo>
                    <a:pt x="71" y="353"/>
                    <a:pt x="74" y="362"/>
                    <a:pt x="74" y="364"/>
                  </a:cubicBezTo>
                  <a:cubicBezTo>
                    <a:pt x="77" y="367"/>
                    <a:pt x="77" y="367"/>
                    <a:pt x="80" y="370"/>
                  </a:cubicBezTo>
                  <a:lnTo>
                    <a:pt x="77" y="376"/>
                  </a:lnTo>
                  <a:cubicBezTo>
                    <a:pt x="77" y="376"/>
                    <a:pt x="80" y="373"/>
                    <a:pt x="80" y="370"/>
                  </a:cubicBezTo>
                  <a:cubicBezTo>
                    <a:pt x="86" y="364"/>
                    <a:pt x="88" y="359"/>
                    <a:pt x="88" y="359"/>
                  </a:cubicBezTo>
                  <a:cubicBezTo>
                    <a:pt x="91" y="356"/>
                    <a:pt x="91" y="356"/>
                    <a:pt x="91" y="356"/>
                  </a:cubicBezTo>
                  <a:cubicBezTo>
                    <a:pt x="91" y="356"/>
                    <a:pt x="91" y="350"/>
                    <a:pt x="97" y="350"/>
                  </a:cubicBezTo>
                  <a:cubicBezTo>
                    <a:pt x="97" y="350"/>
                    <a:pt x="97" y="350"/>
                    <a:pt x="100" y="350"/>
                  </a:cubicBezTo>
                  <a:cubicBezTo>
                    <a:pt x="105" y="353"/>
                    <a:pt x="105" y="350"/>
                    <a:pt x="108" y="353"/>
                  </a:cubicBezTo>
                  <a:cubicBezTo>
                    <a:pt x="111" y="356"/>
                    <a:pt x="105" y="364"/>
                    <a:pt x="108" y="364"/>
                  </a:cubicBezTo>
                  <a:lnTo>
                    <a:pt x="108" y="364"/>
                  </a:lnTo>
                  <a:cubicBezTo>
                    <a:pt x="111" y="364"/>
                    <a:pt x="114" y="364"/>
                    <a:pt x="117" y="362"/>
                  </a:cubicBezTo>
                  <a:cubicBezTo>
                    <a:pt x="120" y="362"/>
                    <a:pt x="122" y="362"/>
                    <a:pt x="125" y="362"/>
                  </a:cubicBezTo>
                  <a:lnTo>
                    <a:pt x="125" y="362"/>
                  </a:lnTo>
                  <a:cubicBezTo>
                    <a:pt x="128" y="362"/>
                    <a:pt x="131" y="362"/>
                    <a:pt x="134" y="367"/>
                  </a:cubicBezTo>
                  <a:cubicBezTo>
                    <a:pt x="134" y="373"/>
                    <a:pt x="137" y="378"/>
                    <a:pt x="139" y="381"/>
                  </a:cubicBezTo>
                  <a:cubicBezTo>
                    <a:pt x="142" y="381"/>
                    <a:pt x="142" y="387"/>
                    <a:pt x="142" y="393"/>
                  </a:cubicBezTo>
                  <a:cubicBezTo>
                    <a:pt x="145" y="396"/>
                    <a:pt x="153" y="398"/>
                    <a:pt x="156" y="398"/>
                  </a:cubicBezTo>
                  <a:cubicBezTo>
                    <a:pt x="156" y="398"/>
                    <a:pt x="167" y="401"/>
                    <a:pt x="170" y="401"/>
                  </a:cubicBezTo>
                  <a:cubicBezTo>
                    <a:pt x="173" y="404"/>
                    <a:pt x="170" y="407"/>
                    <a:pt x="176" y="410"/>
                  </a:cubicBezTo>
                  <a:cubicBezTo>
                    <a:pt x="181" y="410"/>
                    <a:pt x="181" y="421"/>
                    <a:pt x="181" y="421"/>
                  </a:cubicBezTo>
                  <a:cubicBezTo>
                    <a:pt x="181" y="421"/>
                    <a:pt x="184" y="432"/>
                    <a:pt x="181" y="435"/>
                  </a:cubicBezTo>
                  <a:cubicBezTo>
                    <a:pt x="181" y="438"/>
                    <a:pt x="181" y="441"/>
                    <a:pt x="184" y="441"/>
                  </a:cubicBezTo>
                  <a:cubicBezTo>
                    <a:pt x="190" y="444"/>
                    <a:pt x="198" y="444"/>
                    <a:pt x="198" y="444"/>
                  </a:cubicBezTo>
                  <a:cubicBezTo>
                    <a:pt x="198" y="444"/>
                    <a:pt x="193" y="452"/>
                    <a:pt x="201" y="455"/>
                  </a:cubicBezTo>
                  <a:cubicBezTo>
                    <a:pt x="207" y="458"/>
                    <a:pt x="215" y="461"/>
                    <a:pt x="218" y="461"/>
                  </a:cubicBezTo>
                  <a:cubicBezTo>
                    <a:pt x="218" y="461"/>
                    <a:pt x="213" y="466"/>
                    <a:pt x="221" y="466"/>
                  </a:cubicBezTo>
                  <a:lnTo>
                    <a:pt x="221" y="466"/>
                  </a:lnTo>
                  <a:cubicBezTo>
                    <a:pt x="227" y="466"/>
                    <a:pt x="230" y="466"/>
                    <a:pt x="235" y="466"/>
                  </a:cubicBezTo>
                  <a:cubicBezTo>
                    <a:pt x="238" y="466"/>
                    <a:pt x="241" y="466"/>
                    <a:pt x="244" y="469"/>
                  </a:cubicBezTo>
                  <a:cubicBezTo>
                    <a:pt x="247" y="472"/>
                    <a:pt x="244" y="478"/>
                    <a:pt x="255" y="483"/>
                  </a:cubicBezTo>
                  <a:cubicBezTo>
                    <a:pt x="267" y="489"/>
                    <a:pt x="269" y="492"/>
                    <a:pt x="272" y="492"/>
                  </a:cubicBezTo>
                  <a:cubicBezTo>
                    <a:pt x="275" y="495"/>
                    <a:pt x="281" y="495"/>
                    <a:pt x="278" y="503"/>
                  </a:cubicBezTo>
                  <a:cubicBezTo>
                    <a:pt x="278" y="512"/>
                    <a:pt x="275" y="514"/>
                    <a:pt x="272" y="520"/>
                  </a:cubicBezTo>
                  <a:cubicBezTo>
                    <a:pt x="269" y="523"/>
                    <a:pt x="264" y="534"/>
                    <a:pt x="261" y="537"/>
                  </a:cubicBezTo>
                  <a:cubicBezTo>
                    <a:pt x="258" y="540"/>
                    <a:pt x="255" y="545"/>
                    <a:pt x="258" y="551"/>
                  </a:cubicBezTo>
                  <a:cubicBezTo>
                    <a:pt x="261" y="557"/>
                    <a:pt x="264" y="562"/>
                    <a:pt x="264" y="568"/>
                  </a:cubicBezTo>
                  <a:cubicBezTo>
                    <a:pt x="264" y="571"/>
                    <a:pt x="264" y="579"/>
                    <a:pt x="264" y="585"/>
                  </a:cubicBezTo>
                  <a:cubicBezTo>
                    <a:pt x="261" y="588"/>
                    <a:pt x="255" y="596"/>
                    <a:pt x="255" y="596"/>
                  </a:cubicBezTo>
                  <a:cubicBezTo>
                    <a:pt x="255" y="596"/>
                    <a:pt x="264" y="602"/>
                    <a:pt x="258" y="608"/>
                  </a:cubicBezTo>
                  <a:cubicBezTo>
                    <a:pt x="252" y="613"/>
                    <a:pt x="244" y="619"/>
                    <a:pt x="241" y="622"/>
                  </a:cubicBezTo>
                  <a:cubicBezTo>
                    <a:pt x="235" y="622"/>
                    <a:pt x="227" y="630"/>
                    <a:pt x="227" y="630"/>
                  </a:cubicBezTo>
                  <a:cubicBezTo>
                    <a:pt x="227" y="630"/>
                    <a:pt x="230" y="647"/>
                    <a:pt x="227" y="650"/>
                  </a:cubicBezTo>
                  <a:cubicBezTo>
                    <a:pt x="227" y="653"/>
                    <a:pt x="213" y="681"/>
                    <a:pt x="218" y="687"/>
                  </a:cubicBezTo>
                  <a:cubicBezTo>
                    <a:pt x="221" y="695"/>
                    <a:pt x="224" y="701"/>
                    <a:pt x="221" y="704"/>
                  </a:cubicBezTo>
                  <a:cubicBezTo>
                    <a:pt x="221" y="710"/>
                    <a:pt x="218" y="710"/>
                    <a:pt x="218" y="712"/>
                  </a:cubicBezTo>
                  <a:cubicBezTo>
                    <a:pt x="215" y="715"/>
                    <a:pt x="204" y="712"/>
                    <a:pt x="213" y="723"/>
                  </a:cubicBezTo>
                  <a:cubicBezTo>
                    <a:pt x="218" y="732"/>
                    <a:pt x="221" y="735"/>
                    <a:pt x="224" y="740"/>
                  </a:cubicBezTo>
                  <a:cubicBezTo>
                    <a:pt x="227" y="743"/>
                    <a:pt x="227" y="746"/>
                    <a:pt x="230" y="752"/>
                  </a:cubicBezTo>
                  <a:cubicBezTo>
                    <a:pt x="235" y="757"/>
                    <a:pt x="235" y="763"/>
                    <a:pt x="241" y="769"/>
                  </a:cubicBezTo>
                  <a:cubicBezTo>
                    <a:pt x="247" y="772"/>
                    <a:pt x="252" y="774"/>
                    <a:pt x="252" y="780"/>
                  </a:cubicBezTo>
                  <a:cubicBezTo>
                    <a:pt x="252" y="783"/>
                    <a:pt x="258" y="788"/>
                    <a:pt x="255" y="788"/>
                  </a:cubicBezTo>
                  <a:cubicBezTo>
                    <a:pt x="255" y="788"/>
                    <a:pt x="252" y="788"/>
                    <a:pt x="249" y="786"/>
                  </a:cubicBezTo>
                  <a:cubicBezTo>
                    <a:pt x="238" y="777"/>
                    <a:pt x="247" y="786"/>
                    <a:pt x="232" y="772"/>
                  </a:cubicBezTo>
                  <a:cubicBezTo>
                    <a:pt x="215" y="760"/>
                    <a:pt x="213" y="766"/>
                    <a:pt x="204" y="757"/>
                  </a:cubicBezTo>
                  <a:cubicBezTo>
                    <a:pt x="204" y="754"/>
                    <a:pt x="204" y="754"/>
                    <a:pt x="204" y="754"/>
                  </a:cubicBezTo>
                  <a:cubicBezTo>
                    <a:pt x="201" y="754"/>
                    <a:pt x="201" y="757"/>
                    <a:pt x="201" y="757"/>
                  </a:cubicBezTo>
                  <a:cubicBezTo>
                    <a:pt x="204" y="760"/>
                    <a:pt x="204" y="760"/>
                    <a:pt x="204" y="760"/>
                  </a:cubicBezTo>
                  <a:cubicBezTo>
                    <a:pt x="201" y="760"/>
                    <a:pt x="201" y="757"/>
                    <a:pt x="196" y="743"/>
                  </a:cubicBezTo>
                  <a:cubicBezTo>
                    <a:pt x="181" y="710"/>
                    <a:pt x="179" y="712"/>
                    <a:pt x="176" y="707"/>
                  </a:cubicBezTo>
                  <a:cubicBezTo>
                    <a:pt x="173" y="698"/>
                    <a:pt x="176" y="707"/>
                    <a:pt x="164" y="690"/>
                  </a:cubicBezTo>
                  <a:cubicBezTo>
                    <a:pt x="156" y="673"/>
                    <a:pt x="164" y="684"/>
                    <a:pt x="156" y="673"/>
                  </a:cubicBezTo>
                  <a:cubicBezTo>
                    <a:pt x="153" y="667"/>
                    <a:pt x="151" y="667"/>
                    <a:pt x="151" y="667"/>
                  </a:cubicBezTo>
                  <a:lnTo>
                    <a:pt x="148" y="667"/>
                  </a:lnTo>
                  <a:lnTo>
                    <a:pt x="148" y="667"/>
                  </a:lnTo>
                  <a:cubicBezTo>
                    <a:pt x="148" y="667"/>
                    <a:pt x="145" y="667"/>
                    <a:pt x="142" y="656"/>
                  </a:cubicBezTo>
                  <a:cubicBezTo>
                    <a:pt x="139" y="636"/>
                    <a:pt x="139" y="650"/>
                    <a:pt x="134" y="627"/>
                  </a:cubicBezTo>
                  <a:cubicBezTo>
                    <a:pt x="128" y="605"/>
                    <a:pt x="137" y="605"/>
                    <a:pt x="125" y="593"/>
                  </a:cubicBezTo>
                  <a:cubicBezTo>
                    <a:pt x="111" y="582"/>
                    <a:pt x="114" y="588"/>
                    <a:pt x="108" y="579"/>
                  </a:cubicBezTo>
                  <a:cubicBezTo>
                    <a:pt x="105" y="571"/>
                    <a:pt x="111" y="579"/>
                    <a:pt x="100" y="559"/>
                  </a:cubicBezTo>
                  <a:cubicBezTo>
                    <a:pt x="88" y="540"/>
                    <a:pt x="74" y="534"/>
                    <a:pt x="74" y="500"/>
                  </a:cubicBezTo>
                  <a:cubicBezTo>
                    <a:pt x="74" y="466"/>
                    <a:pt x="74" y="461"/>
                    <a:pt x="74" y="461"/>
                  </a:cubicBezTo>
                  <a:cubicBezTo>
                    <a:pt x="74" y="461"/>
                    <a:pt x="57" y="449"/>
                    <a:pt x="63" y="430"/>
                  </a:cubicBezTo>
                  <a:cubicBezTo>
                    <a:pt x="69" y="410"/>
                    <a:pt x="71" y="415"/>
                    <a:pt x="69" y="410"/>
                  </a:cubicBezTo>
                  <a:cubicBezTo>
                    <a:pt x="66" y="404"/>
                    <a:pt x="66" y="404"/>
                    <a:pt x="60" y="398"/>
                  </a:cubicBezTo>
                  <a:cubicBezTo>
                    <a:pt x="54" y="390"/>
                    <a:pt x="54" y="390"/>
                    <a:pt x="52" y="387"/>
                  </a:cubicBezTo>
                  <a:cubicBezTo>
                    <a:pt x="52" y="384"/>
                    <a:pt x="49" y="378"/>
                    <a:pt x="49" y="376"/>
                  </a:cubicBezTo>
                  <a:cubicBezTo>
                    <a:pt x="49" y="373"/>
                    <a:pt x="49" y="370"/>
                    <a:pt x="49" y="370"/>
                  </a:cubicBezTo>
                  <a:cubicBezTo>
                    <a:pt x="43" y="373"/>
                    <a:pt x="43" y="373"/>
                    <a:pt x="43" y="373"/>
                  </a:cubicBezTo>
                  <a:cubicBezTo>
                    <a:pt x="43" y="373"/>
                    <a:pt x="0" y="808"/>
                    <a:pt x="433" y="871"/>
                  </a:cubicBezTo>
                  <a:cubicBezTo>
                    <a:pt x="433" y="871"/>
                    <a:pt x="348" y="854"/>
                    <a:pt x="329" y="834"/>
                  </a:cubicBezTo>
                  <a:cubicBezTo>
                    <a:pt x="326" y="834"/>
                    <a:pt x="326" y="831"/>
                    <a:pt x="326" y="831"/>
                  </a:cubicBezTo>
                  <a:cubicBezTo>
                    <a:pt x="326" y="831"/>
                    <a:pt x="323" y="811"/>
                    <a:pt x="326" y="811"/>
                  </a:cubicBezTo>
                  <a:cubicBezTo>
                    <a:pt x="329" y="811"/>
                    <a:pt x="332" y="814"/>
                    <a:pt x="334" y="814"/>
                  </a:cubicBezTo>
                  <a:cubicBezTo>
                    <a:pt x="337" y="814"/>
                    <a:pt x="340" y="811"/>
                    <a:pt x="343" y="811"/>
                  </a:cubicBezTo>
                  <a:cubicBezTo>
                    <a:pt x="348" y="806"/>
                    <a:pt x="357" y="800"/>
                    <a:pt x="357" y="800"/>
                  </a:cubicBezTo>
                  <a:cubicBezTo>
                    <a:pt x="357" y="806"/>
                    <a:pt x="357" y="806"/>
                    <a:pt x="357" y="806"/>
                  </a:cubicBezTo>
                  <a:lnTo>
                    <a:pt x="357" y="808"/>
                  </a:lnTo>
                  <a:cubicBezTo>
                    <a:pt x="357" y="808"/>
                    <a:pt x="360" y="806"/>
                    <a:pt x="371" y="806"/>
                  </a:cubicBezTo>
                  <a:cubicBezTo>
                    <a:pt x="391" y="803"/>
                    <a:pt x="391" y="803"/>
                    <a:pt x="396" y="800"/>
                  </a:cubicBezTo>
                  <a:cubicBezTo>
                    <a:pt x="402" y="797"/>
                    <a:pt x="411" y="788"/>
                    <a:pt x="413" y="788"/>
                  </a:cubicBezTo>
                  <a:cubicBezTo>
                    <a:pt x="416" y="788"/>
                    <a:pt x="416" y="788"/>
                    <a:pt x="416" y="791"/>
                  </a:cubicBezTo>
                  <a:cubicBezTo>
                    <a:pt x="422" y="800"/>
                    <a:pt x="411" y="797"/>
                    <a:pt x="422" y="800"/>
                  </a:cubicBezTo>
                  <a:cubicBezTo>
                    <a:pt x="425" y="803"/>
                    <a:pt x="428" y="803"/>
                    <a:pt x="430" y="803"/>
                  </a:cubicBezTo>
                  <a:cubicBezTo>
                    <a:pt x="439" y="803"/>
                    <a:pt x="447" y="800"/>
                    <a:pt x="447" y="800"/>
                  </a:cubicBezTo>
                  <a:cubicBezTo>
                    <a:pt x="447" y="800"/>
                    <a:pt x="459" y="800"/>
                    <a:pt x="467" y="800"/>
                  </a:cubicBezTo>
                  <a:cubicBezTo>
                    <a:pt x="473" y="800"/>
                    <a:pt x="479" y="800"/>
                    <a:pt x="481" y="797"/>
                  </a:cubicBezTo>
                  <a:cubicBezTo>
                    <a:pt x="484" y="794"/>
                    <a:pt x="484" y="791"/>
                    <a:pt x="487" y="791"/>
                  </a:cubicBezTo>
                  <a:lnTo>
                    <a:pt x="490" y="791"/>
                  </a:lnTo>
                  <a:cubicBezTo>
                    <a:pt x="496" y="791"/>
                    <a:pt x="498" y="800"/>
                    <a:pt x="498" y="800"/>
                  </a:cubicBezTo>
                  <a:cubicBezTo>
                    <a:pt x="481" y="808"/>
                    <a:pt x="481" y="808"/>
                    <a:pt x="481" y="808"/>
                  </a:cubicBezTo>
                  <a:cubicBezTo>
                    <a:pt x="464" y="820"/>
                    <a:pt x="464" y="820"/>
                    <a:pt x="464" y="820"/>
                  </a:cubicBezTo>
                  <a:cubicBezTo>
                    <a:pt x="464" y="820"/>
                    <a:pt x="459" y="823"/>
                    <a:pt x="464" y="825"/>
                  </a:cubicBezTo>
                  <a:cubicBezTo>
                    <a:pt x="470" y="828"/>
                    <a:pt x="473" y="828"/>
                    <a:pt x="481" y="828"/>
                  </a:cubicBezTo>
                  <a:cubicBezTo>
                    <a:pt x="487" y="828"/>
                    <a:pt x="498" y="837"/>
                    <a:pt x="504" y="837"/>
                  </a:cubicBezTo>
                  <a:cubicBezTo>
                    <a:pt x="507" y="837"/>
                    <a:pt x="510" y="837"/>
                    <a:pt x="510" y="834"/>
                  </a:cubicBezTo>
                  <a:cubicBezTo>
                    <a:pt x="515" y="825"/>
                    <a:pt x="515" y="825"/>
                    <a:pt x="518" y="820"/>
                  </a:cubicBezTo>
                  <a:cubicBezTo>
                    <a:pt x="521" y="814"/>
                    <a:pt x="521" y="808"/>
                    <a:pt x="527" y="808"/>
                  </a:cubicBezTo>
                  <a:cubicBezTo>
                    <a:pt x="535" y="808"/>
                    <a:pt x="541" y="811"/>
                    <a:pt x="541" y="811"/>
                  </a:cubicBezTo>
                  <a:cubicBezTo>
                    <a:pt x="535" y="825"/>
                    <a:pt x="535" y="825"/>
                    <a:pt x="535" y="825"/>
                  </a:cubicBezTo>
                  <a:cubicBezTo>
                    <a:pt x="535" y="825"/>
                    <a:pt x="549" y="823"/>
                    <a:pt x="552" y="823"/>
                  </a:cubicBezTo>
                  <a:cubicBezTo>
                    <a:pt x="558" y="823"/>
                    <a:pt x="558" y="828"/>
                    <a:pt x="560" y="828"/>
                  </a:cubicBezTo>
                  <a:cubicBezTo>
                    <a:pt x="563" y="828"/>
                    <a:pt x="563" y="825"/>
                    <a:pt x="566" y="825"/>
                  </a:cubicBezTo>
                  <a:cubicBezTo>
                    <a:pt x="575" y="817"/>
                    <a:pt x="575" y="817"/>
                    <a:pt x="583" y="817"/>
                  </a:cubicBezTo>
                  <a:cubicBezTo>
                    <a:pt x="589" y="814"/>
                    <a:pt x="597" y="814"/>
                    <a:pt x="600" y="814"/>
                  </a:cubicBezTo>
                  <a:lnTo>
                    <a:pt x="603" y="814"/>
                  </a:lnTo>
                  <a:cubicBezTo>
                    <a:pt x="606" y="814"/>
                    <a:pt x="611" y="814"/>
                    <a:pt x="614" y="814"/>
                  </a:cubicBezTo>
                  <a:cubicBezTo>
                    <a:pt x="617" y="814"/>
                    <a:pt x="631" y="825"/>
                    <a:pt x="634" y="825"/>
                  </a:cubicBezTo>
                  <a:cubicBezTo>
                    <a:pt x="637" y="825"/>
                    <a:pt x="637" y="825"/>
                    <a:pt x="637" y="825"/>
                  </a:cubicBezTo>
                  <a:cubicBezTo>
                    <a:pt x="637" y="823"/>
                    <a:pt x="643" y="823"/>
                    <a:pt x="648" y="823"/>
                  </a:cubicBezTo>
                  <a:lnTo>
                    <a:pt x="648" y="823"/>
                  </a:lnTo>
                  <a:cubicBezTo>
                    <a:pt x="654" y="823"/>
                    <a:pt x="657" y="823"/>
                    <a:pt x="657" y="823"/>
                  </a:cubicBezTo>
                  <a:cubicBezTo>
                    <a:pt x="657" y="823"/>
                    <a:pt x="609" y="871"/>
                    <a:pt x="501" y="871"/>
                  </a:cubicBezTo>
                  <a:cubicBezTo>
                    <a:pt x="501" y="871"/>
                    <a:pt x="501" y="871"/>
                    <a:pt x="507" y="871"/>
                  </a:cubicBezTo>
                  <a:cubicBezTo>
                    <a:pt x="527" y="871"/>
                    <a:pt x="603" y="868"/>
                    <a:pt x="691" y="825"/>
                  </a:cubicBezTo>
                  <a:cubicBezTo>
                    <a:pt x="753" y="794"/>
                    <a:pt x="821" y="740"/>
                    <a:pt x="874" y="650"/>
                  </a:cubicBezTo>
                  <a:cubicBezTo>
                    <a:pt x="973" y="481"/>
                    <a:pt x="951" y="274"/>
                    <a:pt x="809" y="135"/>
                  </a:cubicBezTo>
                  <a:cubicBezTo>
                    <a:pt x="758" y="85"/>
                    <a:pt x="691" y="42"/>
                    <a:pt x="609" y="14"/>
                  </a:cubicBezTo>
                  <a:cubicBezTo>
                    <a:pt x="609" y="14"/>
                    <a:pt x="838" y="99"/>
                    <a:pt x="900" y="319"/>
                  </a:cubicBezTo>
                  <a:cubicBezTo>
                    <a:pt x="897" y="322"/>
                    <a:pt x="897" y="322"/>
                    <a:pt x="897" y="322"/>
                  </a:cubicBezTo>
                  <a:cubicBezTo>
                    <a:pt x="892" y="317"/>
                    <a:pt x="892" y="319"/>
                    <a:pt x="886" y="308"/>
                  </a:cubicBezTo>
                  <a:cubicBezTo>
                    <a:pt x="880" y="300"/>
                    <a:pt x="886" y="300"/>
                    <a:pt x="880" y="294"/>
                  </a:cubicBezTo>
                  <a:cubicBezTo>
                    <a:pt x="880" y="291"/>
                    <a:pt x="877" y="291"/>
                    <a:pt x="877" y="291"/>
                  </a:cubicBezTo>
                  <a:cubicBezTo>
                    <a:pt x="877" y="288"/>
                    <a:pt x="877" y="288"/>
                    <a:pt x="872" y="285"/>
                  </a:cubicBezTo>
                  <a:cubicBezTo>
                    <a:pt x="866" y="277"/>
                    <a:pt x="866" y="277"/>
                    <a:pt x="863" y="274"/>
                  </a:cubicBezTo>
                  <a:cubicBezTo>
                    <a:pt x="858" y="268"/>
                    <a:pt x="855" y="257"/>
                    <a:pt x="852" y="251"/>
                  </a:cubicBezTo>
                  <a:cubicBezTo>
                    <a:pt x="846" y="249"/>
                    <a:pt x="838" y="246"/>
                    <a:pt x="835" y="246"/>
                  </a:cubicBezTo>
                  <a:cubicBezTo>
                    <a:pt x="832" y="246"/>
                    <a:pt x="832" y="243"/>
                    <a:pt x="832" y="243"/>
                  </a:cubicBezTo>
                  <a:cubicBezTo>
                    <a:pt x="832" y="243"/>
                    <a:pt x="829" y="243"/>
                    <a:pt x="829" y="246"/>
                  </a:cubicBezTo>
                  <a:cubicBezTo>
                    <a:pt x="829" y="251"/>
                    <a:pt x="835" y="257"/>
                    <a:pt x="835" y="257"/>
                  </a:cubicBezTo>
                  <a:cubicBezTo>
                    <a:pt x="835" y="274"/>
                    <a:pt x="835" y="274"/>
                    <a:pt x="835" y="274"/>
                  </a:cubicBezTo>
                  <a:cubicBezTo>
                    <a:pt x="835" y="274"/>
                    <a:pt x="843" y="291"/>
                    <a:pt x="843" y="294"/>
                  </a:cubicBezTo>
                  <a:cubicBezTo>
                    <a:pt x="843" y="300"/>
                    <a:pt x="838" y="311"/>
                    <a:pt x="838" y="311"/>
                  </a:cubicBezTo>
                  <a:cubicBezTo>
                    <a:pt x="838" y="311"/>
                    <a:pt x="835" y="322"/>
                    <a:pt x="832" y="325"/>
                  </a:cubicBezTo>
                  <a:cubicBezTo>
                    <a:pt x="826" y="325"/>
                    <a:pt x="804" y="331"/>
                    <a:pt x="804" y="331"/>
                  </a:cubicBezTo>
                  <a:cubicBezTo>
                    <a:pt x="804" y="331"/>
                    <a:pt x="795" y="322"/>
                    <a:pt x="792" y="314"/>
                  </a:cubicBezTo>
                  <a:cubicBezTo>
                    <a:pt x="787" y="308"/>
                    <a:pt x="775" y="305"/>
                    <a:pt x="773" y="302"/>
                  </a:cubicBezTo>
                  <a:cubicBezTo>
                    <a:pt x="770" y="300"/>
                    <a:pt x="775" y="294"/>
                    <a:pt x="770" y="285"/>
                  </a:cubicBezTo>
                  <a:cubicBezTo>
                    <a:pt x="764" y="277"/>
                    <a:pt x="770" y="280"/>
                    <a:pt x="761" y="271"/>
                  </a:cubicBezTo>
                  <a:cubicBezTo>
                    <a:pt x="753" y="266"/>
                    <a:pt x="753" y="266"/>
                    <a:pt x="753" y="266"/>
                  </a:cubicBezTo>
                  <a:cubicBezTo>
                    <a:pt x="753" y="266"/>
                    <a:pt x="747" y="263"/>
                    <a:pt x="744" y="263"/>
                  </a:cubicBezTo>
                  <a:cubicBezTo>
                    <a:pt x="739" y="263"/>
                    <a:pt x="739" y="263"/>
                    <a:pt x="741" y="268"/>
                  </a:cubicBezTo>
                  <a:cubicBezTo>
                    <a:pt x="747" y="280"/>
                    <a:pt x="739" y="291"/>
                    <a:pt x="744" y="291"/>
                  </a:cubicBezTo>
                  <a:lnTo>
                    <a:pt x="747" y="291"/>
                  </a:lnTo>
                  <a:lnTo>
                    <a:pt x="747" y="291"/>
                  </a:lnTo>
                  <a:cubicBezTo>
                    <a:pt x="750" y="291"/>
                    <a:pt x="750" y="291"/>
                    <a:pt x="750" y="291"/>
                  </a:cubicBezTo>
                  <a:cubicBezTo>
                    <a:pt x="753" y="291"/>
                    <a:pt x="755" y="291"/>
                    <a:pt x="755" y="297"/>
                  </a:cubicBezTo>
                  <a:cubicBezTo>
                    <a:pt x="761" y="308"/>
                    <a:pt x="761" y="311"/>
                    <a:pt x="764" y="314"/>
                  </a:cubicBezTo>
                  <a:cubicBezTo>
                    <a:pt x="767" y="317"/>
                    <a:pt x="770" y="331"/>
                    <a:pt x="773" y="331"/>
                  </a:cubicBezTo>
                  <a:cubicBezTo>
                    <a:pt x="778" y="333"/>
                    <a:pt x="789" y="331"/>
                    <a:pt x="787" y="336"/>
                  </a:cubicBezTo>
                  <a:cubicBezTo>
                    <a:pt x="787" y="342"/>
                    <a:pt x="781" y="347"/>
                    <a:pt x="787" y="350"/>
                  </a:cubicBezTo>
                  <a:cubicBezTo>
                    <a:pt x="795" y="353"/>
                    <a:pt x="795" y="356"/>
                    <a:pt x="798" y="356"/>
                  </a:cubicBezTo>
                  <a:lnTo>
                    <a:pt x="801" y="356"/>
                  </a:lnTo>
                  <a:lnTo>
                    <a:pt x="801" y="356"/>
                  </a:lnTo>
                  <a:cubicBezTo>
                    <a:pt x="804" y="356"/>
                    <a:pt x="804" y="356"/>
                    <a:pt x="804" y="356"/>
                  </a:cubicBezTo>
                  <a:lnTo>
                    <a:pt x="804" y="356"/>
                  </a:lnTo>
                  <a:cubicBezTo>
                    <a:pt x="804" y="356"/>
                    <a:pt x="807" y="353"/>
                    <a:pt x="809" y="353"/>
                  </a:cubicBezTo>
                  <a:cubicBezTo>
                    <a:pt x="818" y="350"/>
                    <a:pt x="823" y="350"/>
                    <a:pt x="823" y="350"/>
                  </a:cubicBezTo>
                  <a:cubicBezTo>
                    <a:pt x="823" y="350"/>
                    <a:pt x="835" y="356"/>
                    <a:pt x="835" y="359"/>
                  </a:cubicBezTo>
                  <a:cubicBezTo>
                    <a:pt x="835" y="364"/>
                    <a:pt x="832" y="381"/>
                    <a:pt x="832" y="381"/>
                  </a:cubicBezTo>
                  <a:cubicBezTo>
                    <a:pt x="821" y="398"/>
                    <a:pt x="821" y="398"/>
                    <a:pt x="821" y="398"/>
                  </a:cubicBezTo>
                  <a:cubicBezTo>
                    <a:pt x="821" y="398"/>
                    <a:pt x="823" y="430"/>
                    <a:pt x="818" y="430"/>
                  </a:cubicBezTo>
                  <a:cubicBezTo>
                    <a:pt x="812" y="430"/>
                    <a:pt x="807" y="444"/>
                    <a:pt x="804" y="444"/>
                  </a:cubicBezTo>
                  <a:cubicBezTo>
                    <a:pt x="801" y="446"/>
                    <a:pt x="798" y="466"/>
                    <a:pt x="798" y="466"/>
                  </a:cubicBezTo>
                  <a:cubicBezTo>
                    <a:pt x="789" y="478"/>
                    <a:pt x="789" y="478"/>
                    <a:pt x="789" y="478"/>
                  </a:cubicBezTo>
                  <a:cubicBezTo>
                    <a:pt x="789" y="478"/>
                    <a:pt x="789" y="495"/>
                    <a:pt x="789" y="498"/>
                  </a:cubicBezTo>
                  <a:cubicBezTo>
                    <a:pt x="789" y="503"/>
                    <a:pt x="792" y="520"/>
                    <a:pt x="789" y="526"/>
                  </a:cubicBezTo>
                  <a:cubicBezTo>
                    <a:pt x="789" y="534"/>
                    <a:pt x="778" y="542"/>
                    <a:pt x="778" y="542"/>
                  </a:cubicBezTo>
                  <a:cubicBezTo>
                    <a:pt x="778" y="542"/>
                    <a:pt x="792" y="557"/>
                    <a:pt x="784" y="559"/>
                  </a:cubicBezTo>
                  <a:cubicBezTo>
                    <a:pt x="775" y="562"/>
                    <a:pt x="767" y="574"/>
                    <a:pt x="767" y="576"/>
                  </a:cubicBezTo>
                  <a:cubicBezTo>
                    <a:pt x="764" y="579"/>
                    <a:pt x="764" y="588"/>
                    <a:pt x="761" y="588"/>
                  </a:cubicBezTo>
                  <a:cubicBezTo>
                    <a:pt x="755" y="588"/>
                    <a:pt x="744" y="591"/>
                    <a:pt x="744" y="593"/>
                  </a:cubicBezTo>
                  <a:cubicBezTo>
                    <a:pt x="744" y="596"/>
                    <a:pt x="744" y="608"/>
                    <a:pt x="744" y="608"/>
                  </a:cubicBezTo>
                  <a:cubicBezTo>
                    <a:pt x="730" y="633"/>
                    <a:pt x="730" y="633"/>
                    <a:pt x="730" y="633"/>
                  </a:cubicBezTo>
                  <a:cubicBezTo>
                    <a:pt x="711" y="647"/>
                    <a:pt x="711" y="647"/>
                    <a:pt x="711" y="647"/>
                  </a:cubicBezTo>
                  <a:cubicBezTo>
                    <a:pt x="711" y="647"/>
                    <a:pt x="711" y="659"/>
                    <a:pt x="705" y="661"/>
                  </a:cubicBezTo>
                  <a:cubicBezTo>
                    <a:pt x="699" y="661"/>
                    <a:pt x="679" y="670"/>
                    <a:pt x="677" y="673"/>
                  </a:cubicBezTo>
                  <a:cubicBezTo>
                    <a:pt x="674" y="676"/>
                    <a:pt x="657" y="684"/>
                    <a:pt x="651" y="684"/>
                  </a:cubicBezTo>
                  <a:cubicBezTo>
                    <a:pt x="648" y="684"/>
                    <a:pt x="651" y="690"/>
                    <a:pt x="651" y="690"/>
                  </a:cubicBezTo>
                  <a:cubicBezTo>
                    <a:pt x="651" y="690"/>
                    <a:pt x="648" y="687"/>
                    <a:pt x="645" y="684"/>
                  </a:cubicBezTo>
                  <a:cubicBezTo>
                    <a:pt x="640" y="670"/>
                    <a:pt x="645" y="679"/>
                    <a:pt x="637" y="661"/>
                  </a:cubicBezTo>
                  <a:cubicBezTo>
                    <a:pt x="631" y="644"/>
                    <a:pt x="631" y="659"/>
                    <a:pt x="631" y="644"/>
                  </a:cubicBezTo>
                  <a:cubicBezTo>
                    <a:pt x="631" y="633"/>
                    <a:pt x="631" y="644"/>
                    <a:pt x="631" y="633"/>
                  </a:cubicBezTo>
                  <a:cubicBezTo>
                    <a:pt x="628" y="622"/>
                    <a:pt x="634" y="630"/>
                    <a:pt x="628" y="616"/>
                  </a:cubicBezTo>
                  <a:cubicBezTo>
                    <a:pt x="620" y="602"/>
                    <a:pt x="623" y="608"/>
                    <a:pt x="614" y="599"/>
                  </a:cubicBezTo>
                  <a:cubicBezTo>
                    <a:pt x="606" y="591"/>
                    <a:pt x="600" y="599"/>
                    <a:pt x="606" y="585"/>
                  </a:cubicBezTo>
                  <a:cubicBezTo>
                    <a:pt x="609" y="571"/>
                    <a:pt x="606" y="585"/>
                    <a:pt x="609" y="571"/>
                  </a:cubicBezTo>
                  <a:cubicBezTo>
                    <a:pt x="611" y="559"/>
                    <a:pt x="609" y="557"/>
                    <a:pt x="617" y="551"/>
                  </a:cubicBezTo>
                  <a:cubicBezTo>
                    <a:pt x="626" y="545"/>
                    <a:pt x="631" y="542"/>
                    <a:pt x="631" y="534"/>
                  </a:cubicBezTo>
                  <a:cubicBezTo>
                    <a:pt x="631" y="526"/>
                    <a:pt x="631" y="523"/>
                    <a:pt x="628" y="520"/>
                  </a:cubicBezTo>
                  <a:cubicBezTo>
                    <a:pt x="626" y="514"/>
                    <a:pt x="617" y="506"/>
                    <a:pt x="617" y="503"/>
                  </a:cubicBezTo>
                  <a:cubicBezTo>
                    <a:pt x="617" y="500"/>
                    <a:pt x="617" y="500"/>
                    <a:pt x="609" y="492"/>
                  </a:cubicBezTo>
                  <a:cubicBezTo>
                    <a:pt x="603" y="483"/>
                    <a:pt x="600" y="478"/>
                    <a:pt x="600" y="478"/>
                  </a:cubicBezTo>
                  <a:cubicBezTo>
                    <a:pt x="600" y="478"/>
                    <a:pt x="597" y="455"/>
                    <a:pt x="597" y="446"/>
                  </a:cubicBezTo>
                  <a:lnTo>
                    <a:pt x="597" y="444"/>
                  </a:lnTo>
                  <a:cubicBezTo>
                    <a:pt x="597" y="444"/>
                    <a:pt x="597" y="444"/>
                    <a:pt x="597" y="446"/>
                  </a:cubicBezTo>
                  <a:cubicBezTo>
                    <a:pt x="597" y="446"/>
                    <a:pt x="597" y="446"/>
                    <a:pt x="594" y="446"/>
                  </a:cubicBezTo>
                  <a:cubicBezTo>
                    <a:pt x="594" y="446"/>
                    <a:pt x="597" y="444"/>
                    <a:pt x="597" y="441"/>
                  </a:cubicBezTo>
                  <a:cubicBezTo>
                    <a:pt x="600" y="427"/>
                    <a:pt x="600" y="418"/>
                    <a:pt x="600" y="418"/>
                  </a:cubicBezTo>
                  <a:cubicBezTo>
                    <a:pt x="600" y="418"/>
                    <a:pt x="586" y="410"/>
                    <a:pt x="580" y="410"/>
                  </a:cubicBezTo>
                  <a:lnTo>
                    <a:pt x="580" y="410"/>
                  </a:lnTo>
                  <a:cubicBezTo>
                    <a:pt x="575" y="410"/>
                    <a:pt x="575" y="415"/>
                    <a:pt x="572" y="415"/>
                  </a:cubicBezTo>
                  <a:cubicBezTo>
                    <a:pt x="569" y="415"/>
                    <a:pt x="569" y="412"/>
                    <a:pt x="566" y="412"/>
                  </a:cubicBezTo>
                  <a:cubicBezTo>
                    <a:pt x="555" y="404"/>
                    <a:pt x="558" y="398"/>
                    <a:pt x="555" y="398"/>
                  </a:cubicBezTo>
                  <a:cubicBezTo>
                    <a:pt x="555" y="396"/>
                    <a:pt x="552" y="396"/>
                    <a:pt x="549" y="396"/>
                  </a:cubicBezTo>
                  <a:cubicBezTo>
                    <a:pt x="546" y="396"/>
                    <a:pt x="543" y="396"/>
                    <a:pt x="541" y="398"/>
                  </a:cubicBezTo>
                  <a:cubicBezTo>
                    <a:pt x="535" y="401"/>
                    <a:pt x="524" y="401"/>
                    <a:pt x="515" y="407"/>
                  </a:cubicBezTo>
                  <a:cubicBezTo>
                    <a:pt x="510" y="410"/>
                    <a:pt x="504" y="410"/>
                    <a:pt x="501" y="410"/>
                  </a:cubicBezTo>
                  <a:cubicBezTo>
                    <a:pt x="498" y="410"/>
                    <a:pt x="496" y="410"/>
                    <a:pt x="490" y="410"/>
                  </a:cubicBezTo>
                  <a:cubicBezTo>
                    <a:pt x="481" y="410"/>
                    <a:pt x="473" y="412"/>
                    <a:pt x="467" y="412"/>
                  </a:cubicBezTo>
                  <a:cubicBezTo>
                    <a:pt x="462" y="412"/>
                    <a:pt x="459" y="410"/>
                    <a:pt x="453" y="410"/>
                  </a:cubicBezTo>
                  <a:cubicBezTo>
                    <a:pt x="445" y="404"/>
                    <a:pt x="445" y="410"/>
                    <a:pt x="439" y="401"/>
                  </a:cubicBezTo>
                  <a:cubicBezTo>
                    <a:pt x="436" y="390"/>
                    <a:pt x="439" y="390"/>
                    <a:pt x="430" y="387"/>
                  </a:cubicBezTo>
                  <a:cubicBezTo>
                    <a:pt x="422" y="381"/>
                    <a:pt x="419" y="384"/>
                    <a:pt x="419" y="376"/>
                  </a:cubicBezTo>
                  <a:cubicBezTo>
                    <a:pt x="416" y="367"/>
                    <a:pt x="422" y="367"/>
                    <a:pt x="416" y="359"/>
                  </a:cubicBezTo>
                  <a:cubicBezTo>
                    <a:pt x="413" y="359"/>
                    <a:pt x="413" y="356"/>
                    <a:pt x="413" y="356"/>
                  </a:cubicBezTo>
                  <a:cubicBezTo>
                    <a:pt x="413" y="356"/>
                    <a:pt x="413" y="356"/>
                    <a:pt x="413" y="359"/>
                  </a:cubicBezTo>
                  <a:lnTo>
                    <a:pt x="413" y="359"/>
                  </a:lnTo>
                  <a:cubicBezTo>
                    <a:pt x="413" y="359"/>
                    <a:pt x="413" y="356"/>
                    <a:pt x="408" y="353"/>
                  </a:cubicBezTo>
                  <a:cubicBezTo>
                    <a:pt x="396" y="339"/>
                    <a:pt x="394" y="350"/>
                    <a:pt x="396" y="339"/>
                  </a:cubicBezTo>
                  <a:cubicBezTo>
                    <a:pt x="399" y="331"/>
                    <a:pt x="405" y="336"/>
                    <a:pt x="405" y="322"/>
                  </a:cubicBezTo>
                  <a:cubicBezTo>
                    <a:pt x="405" y="319"/>
                    <a:pt x="408" y="319"/>
                    <a:pt x="411" y="319"/>
                  </a:cubicBezTo>
                  <a:lnTo>
                    <a:pt x="411" y="319"/>
                  </a:lnTo>
                  <a:lnTo>
                    <a:pt x="411" y="319"/>
                  </a:lnTo>
                  <a:cubicBezTo>
                    <a:pt x="413" y="319"/>
                    <a:pt x="416" y="317"/>
                    <a:pt x="411" y="302"/>
                  </a:cubicBezTo>
                  <a:cubicBezTo>
                    <a:pt x="399" y="280"/>
                    <a:pt x="396" y="285"/>
                    <a:pt x="408" y="266"/>
                  </a:cubicBezTo>
                  <a:cubicBezTo>
                    <a:pt x="419" y="246"/>
                    <a:pt x="430" y="240"/>
                    <a:pt x="433" y="237"/>
                  </a:cubicBezTo>
                  <a:cubicBezTo>
                    <a:pt x="436" y="232"/>
                    <a:pt x="439" y="223"/>
                    <a:pt x="445" y="220"/>
                  </a:cubicBezTo>
                  <a:cubicBezTo>
                    <a:pt x="447" y="217"/>
                    <a:pt x="445" y="215"/>
                    <a:pt x="450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6" y="215"/>
                    <a:pt x="456" y="215"/>
                    <a:pt x="456" y="215"/>
                  </a:cubicBezTo>
                  <a:cubicBezTo>
                    <a:pt x="464" y="215"/>
                    <a:pt x="476" y="209"/>
                    <a:pt x="479" y="203"/>
                  </a:cubicBezTo>
                  <a:cubicBezTo>
                    <a:pt x="487" y="198"/>
                    <a:pt x="496" y="189"/>
                    <a:pt x="498" y="189"/>
                  </a:cubicBezTo>
                  <a:lnTo>
                    <a:pt x="501" y="189"/>
                  </a:lnTo>
                  <a:lnTo>
                    <a:pt x="501" y="189"/>
                  </a:lnTo>
                  <a:lnTo>
                    <a:pt x="504" y="189"/>
                  </a:lnTo>
                  <a:cubicBezTo>
                    <a:pt x="504" y="189"/>
                    <a:pt x="507" y="189"/>
                    <a:pt x="510" y="186"/>
                  </a:cubicBezTo>
                  <a:cubicBezTo>
                    <a:pt x="518" y="186"/>
                    <a:pt x="521" y="183"/>
                    <a:pt x="527" y="183"/>
                  </a:cubicBezTo>
                  <a:cubicBezTo>
                    <a:pt x="530" y="183"/>
                    <a:pt x="530" y="183"/>
                    <a:pt x="530" y="183"/>
                  </a:cubicBezTo>
                  <a:cubicBezTo>
                    <a:pt x="530" y="183"/>
                    <a:pt x="532" y="183"/>
                    <a:pt x="538" y="183"/>
                  </a:cubicBezTo>
                  <a:cubicBezTo>
                    <a:pt x="555" y="180"/>
                    <a:pt x="552" y="180"/>
                    <a:pt x="555" y="180"/>
                  </a:cubicBezTo>
                  <a:cubicBezTo>
                    <a:pt x="560" y="180"/>
                    <a:pt x="558" y="180"/>
                    <a:pt x="566" y="183"/>
                  </a:cubicBezTo>
                  <a:lnTo>
                    <a:pt x="566" y="183"/>
                  </a:lnTo>
                  <a:cubicBezTo>
                    <a:pt x="569" y="183"/>
                    <a:pt x="569" y="180"/>
                    <a:pt x="569" y="178"/>
                  </a:cubicBezTo>
                  <a:cubicBezTo>
                    <a:pt x="572" y="178"/>
                    <a:pt x="572" y="175"/>
                    <a:pt x="572" y="175"/>
                  </a:cubicBezTo>
                  <a:cubicBezTo>
                    <a:pt x="572" y="175"/>
                    <a:pt x="572" y="178"/>
                    <a:pt x="572" y="183"/>
                  </a:cubicBezTo>
                  <a:cubicBezTo>
                    <a:pt x="575" y="198"/>
                    <a:pt x="566" y="206"/>
                    <a:pt x="577" y="206"/>
                  </a:cubicBezTo>
                  <a:cubicBezTo>
                    <a:pt x="592" y="209"/>
                    <a:pt x="577" y="209"/>
                    <a:pt x="592" y="209"/>
                  </a:cubicBezTo>
                  <a:cubicBezTo>
                    <a:pt x="603" y="209"/>
                    <a:pt x="600" y="209"/>
                    <a:pt x="606" y="212"/>
                  </a:cubicBezTo>
                  <a:cubicBezTo>
                    <a:pt x="611" y="217"/>
                    <a:pt x="617" y="220"/>
                    <a:pt x="626" y="220"/>
                  </a:cubicBezTo>
                  <a:cubicBezTo>
                    <a:pt x="631" y="220"/>
                    <a:pt x="628" y="226"/>
                    <a:pt x="628" y="226"/>
                  </a:cubicBezTo>
                  <a:cubicBezTo>
                    <a:pt x="628" y="226"/>
                    <a:pt x="631" y="226"/>
                    <a:pt x="634" y="220"/>
                  </a:cubicBezTo>
                  <a:cubicBezTo>
                    <a:pt x="645" y="209"/>
                    <a:pt x="631" y="206"/>
                    <a:pt x="637" y="206"/>
                  </a:cubicBezTo>
                  <a:cubicBezTo>
                    <a:pt x="640" y="206"/>
                    <a:pt x="643" y="206"/>
                    <a:pt x="648" y="206"/>
                  </a:cubicBezTo>
                  <a:cubicBezTo>
                    <a:pt x="668" y="209"/>
                    <a:pt x="674" y="212"/>
                    <a:pt x="677" y="212"/>
                  </a:cubicBezTo>
                  <a:lnTo>
                    <a:pt x="679" y="212"/>
                  </a:lnTo>
                  <a:cubicBezTo>
                    <a:pt x="679" y="212"/>
                    <a:pt x="679" y="212"/>
                    <a:pt x="682" y="212"/>
                  </a:cubicBezTo>
                  <a:lnTo>
                    <a:pt x="682" y="212"/>
                  </a:lnTo>
                  <a:lnTo>
                    <a:pt x="685" y="212"/>
                  </a:lnTo>
                  <a:cubicBezTo>
                    <a:pt x="688" y="212"/>
                    <a:pt x="691" y="212"/>
                    <a:pt x="694" y="209"/>
                  </a:cubicBezTo>
                  <a:cubicBezTo>
                    <a:pt x="699" y="206"/>
                    <a:pt x="702" y="203"/>
                    <a:pt x="705" y="203"/>
                  </a:cubicBezTo>
                  <a:cubicBezTo>
                    <a:pt x="708" y="203"/>
                    <a:pt x="708" y="206"/>
                    <a:pt x="711" y="206"/>
                  </a:cubicBezTo>
                  <a:cubicBezTo>
                    <a:pt x="713" y="206"/>
                    <a:pt x="713" y="212"/>
                    <a:pt x="716" y="212"/>
                  </a:cubicBezTo>
                  <a:cubicBezTo>
                    <a:pt x="716" y="212"/>
                    <a:pt x="716" y="212"/>
                    <a:pt x="719" y="209"/>
                  </a:cubicBezTo>
                  <a:cubicBezTo>
                    <a:pt x="722" y="198"/>
                    <a:pt x="730" y="200"/>
                    <a:pt x="719" y="195"/>
                  </a:cubicBezTo>
                  <a:cubicBezTo>
                    <a:pt x="713" y="192"/>
                    <a:pt x="708" y="192"/>
                    <a:pt x="705" y="192"/>
                  </a:cubicBezTo>
                  <a:lnTo>
                    <a:pt x="705" y="192"/>
                  </a:lnTo>
                  <a:lnTo>
                    <a:pt x="705" y="192"/>
                  </a:lnTo>
                  <a:cubicBezTo>
                    <a:pt x="702" y="192"/>
                    <a:pt x="699" y="192"/>
                    <a:pt x="699" y="189"/>
                  </a:cubicBezTo>
                  <a:cubicBezTo>
                    <a:pt x="696" y="180"/>
                    <a:pt x="711" y="183"/>
                    <a:pt x="696" y="180"/>
                  </a:cubicBezTo>
                  <a:cubicBezTo>
                    <a:pt x="685" y="178"/>
                    <a:pt x="688" y="178"/>
                    <a:pt x="677" y="175"/>
                  </a:cubicBezTo>
                  <a:cubicBezTo>
                    <a:pt x="677" y="175"/>
                    <a:pt x="677" y="175"/>
                    <a:pt x="674" y="175"/>
                  </a:cubicBezTo>
                  <a:cubicBezTo>
                    <a:pt x="671" y="175"/>
                    <a:pt x="668" y="175"/>
                    <a:pt x="665" y="175"/>
                  </a:cubicBezTo>
                  <a:cubicBezTo>
                    <a:pt x="665" y="178"/>
                    <a:pt x="662" y="178"/>
                    <a:pt x="659" y="178"/>
                  </a:cubicBezTo>
                  <a:cubicBezTo>
                    <a:pt x="659" y="178"/>
                    <a:pt x="657" y="178"/>
                    <a:pt x="657" y="175"/>
                  </a:cubicBezTo>
                  <a:cubicBezTo>
                    <a:pt x="654" y="172"/>
                    <a:pt x="654" y="172"/>
                    <a:pt x="651" y="172"/>
                  </a:cubicBezTo>
                  <a:lnTo>
                    <a:pt x="648" y="172"/>
                  </a:lnTo>
                  <a:cubicBezTo>
                    <a:pt x="645" y="172"/>
                    <a:pt x="645" y="172"/>
                    <a:pt x="645" y="172"/>
                  </a:cubicBezTo>
                  <a:cubicBezTo>
                    <a:pt x="645" y="172"/>
                    <a:pt x="645" y="172"/>
                    <a:pt x="654" y="166"/>
                  </a:cubicBezTo>
                  <a:cubicBezTo>
                    <a:pt x="668" y="152"/>
                    <a:pt x="665" y="147"/>
                    <a:pt x="671" y="147"/>
                  </a:cubicBezTo>
                  <a:lnTo>
                    <a:pt x="674" y="147"/>
                  </a:lnTo>
                  <a:cubicBezTo>
                    <a:pt x="682" y="149"/>
                    <a:pt x="682" y="155"/>
                    <a:pt x="685" y="155"/>
                  </a:cubicBezTo>
                  <a:cubicBezTo>
                    <a:pt x="688" y="155"/>
                    <a:pt x="688" y="155"/>
                    <a:pt x="691" y="155"/>
                  </a:cubicBezTo>
                  <a:cubicBezTo>
                    <a:pt x="696" y="147"/>
                    <a:pt x="711" y="144"/>
                    <a:pt x="696" y="135"/>
                  </a:cubicBezTo>
                  <a:cubicBezTo>
                    <a:pt x="685" y="124"/>
                    <a:pt x="694" y="130"/>
                    <a:pt x="679" y="124"/>
                  </a:cubicBezTo>
                  <a:lnTo>
                    <a:pt x="677" y="121"/>
                  </a:lnTo>
                  <a:cubicBezTo>
                    <a:pt x="671" y="121"/>
                    <a:pt x="665" y="127"/>
                    <a:pt x="659" y="133"/>
                  </a:cubicBezTo>
                  <a:cubicBezTo>
                    <a:pt x="657" y="138"/>
                    <a:pt x="651" y="144"/>
                    <a:pt x="648" y="144"/>
                  </a:cubicBezTo>
                  <a:lnTo>
                    <a:pt x="648" y="144"/>
                  </a:lnTo>
                  <a:cubicBezTo>
                    <a:pt x="643" y="141"/>
                    <a:pt x="640" y="138"/>
                    <a:pt x="637" y="138"/>
                  </a:cubicBezTo>
                  <a:lnTo>
                    <a:pt x="634" y="138"/>
                  </a:lnTo>
                  <a:cubicBezTo>
                    <a:pt x="631" y="141"/>
                    <a:pt x="631" y="152"/>
                    <a:pt x="628" y="158"/>
                  </a:cubicBezTo>
                  <a:cubicBezTo>
                    <a:pt x="628" y="164"/>
                    <a:pt x="631" y="166"/>
                    <a:pt x="631" y="166"/>
                  </a:cubicBezTo>
                  <a:cubicBezTo>
                    <a:pt x="631" y="166"/>
                    <a:pt x="628" y="166"/>
                    <a:pt x="623" y="164"/>
                  </a:cubicBezTo>
                  <a:cubicBezTo>
                    <a:pt x="609" y="158"/>
                    <a:pt x="637" y="161"/>
                    <a:pt x="609" y="149"/>
                  </a:cubicBezTo>
                  <a:cubicBezTo>
                    <a:pt x="592" y="144"/>
                    <a:pt x="583" y="141"/>
                    <a:pt x="575" y="141"/>
                  </a:cubicBezTo>
                  <a:cubicBezTo>
                    <a:pt x="569" y="141"/>
                    <a:pt x="566" y="144"/>
                    <a:pt x="563" y="144"/>
                  </a:cubicBezTo>
                  <a:cubicBezTo>
                    <a:pt x="560" y="149"/>
                    <a:pt x="552" y="147"/>
                    <a:pt x="549" y="152"/>
                  </a:cubicBezTo>
                  <a:cubicBezTo>
                    <a:pt x="546" y="152"/>
                    <a:pt x="552" y="158"/>
                    <a:pt x="552" y="158"/>
                  </a:cubicBezTo>
                  <a:cubicBezTo>
                    <a:pt x="552" y="158"/>
                    <a:pt x="552" y="155"/>
                    <a:pt x="546" y="155"/>
                  </a:cubicBezTo>
                  <a:cubicBezTo>
                    <a:pt x="543" y="152"/>
                    <a:pt x="541" y="152"/>
                    <a:pt x="538" y="152"/>
                  </a:cubicBezTo>
                  <a:cubicBezTo>
                    <a:pt x="530" y="152"/>
                    <a:pt x="521" y="158"/>
                    <a:pt x="521" y="158"/>
                  </a:cubicBezTo>
                  <a:cubicBezTo>
                    <a:pt x="521" y="158"/>
                    <a:pt x="521" y="158"/>
                    <a:pt x="518" y="158"/>
                  </a:cubicBezTo>
                  <a:cubicBezTo>
                    <a:pt x="518" y="158"/>
                    <a:pt x="515" y="158"/>
                    <a:pt x="513" y="161"/>
                  </a:cubicBezTo>
                  <a:cubicBezTo>
                    <a:pt x="510" y="164"/>
                    <a:pt x="501" y="166"/>
                    <a:pt x="496" y="166"/>
                  </a:cubicBezTo>
                  <a:cubicBezTo>
                    <a:pt x="496" y="166"/>
                    <a:pt x="493" y="166"/>
                    <a:pt x="490" y="166"/>
                  </a:cubicBezTo>
                  <a:cubicBezTo>
                    <a:pt x="484" y="164"/>
                    <a:pt x="473" y="166"/>
                    <a:pt x="484" y="152"/>
                  </a:cubicBezTo>
                  <a:cubicBezTo>
                    <a:pt x="496" y="138"/>
                    <a:pt x="487" y="147"/>
                    <a:pt x="504" y="141"/>
                  </a:cubicBezTo>
                  <a:cubicBezTo>
                    <a:pt x="521" y="133"/>
                    <a:pt x="546" y="133"/>
                    <a:pt x="524" y="127"/>
                  </a:cubicBezTo>
                  <a:cubicBezTo>
                    <a:pt x="501" y="121"/>
                    <a:pt x="538" y="121"/>
                    <a:pt x="507" y="107"/>
                  </a:cubicBezTo>
                  <a:cubicBezTo>
                    <a:pt x="498" y="102"/>
                    <a:pt x="490" y="102"/>
                    <a:pt x="487" y="102"/>
                  </a:cubicBezTo>
                  <a:cubicBezTo>
                    <a:pt x="484" y="102"/>
                    <a:pt x="481" y="102"/>
                    <a:pt x="481" y="102"/>
                  </a:cubicBezTo>
                  <a:cubicBezTo>
                    <a:pt x="479" y="102"/>
                    <a:pt x="479" y="102"/>
                    <a:pt x="479" y="102"/>
                  </a:cubicBezTo>
                  <a:cubicBezTo>
                    <a:pt x="476" y="102"/>
                    <a:pt x="476" y="102"/>
                    <a:pt x="476" y="93"/>
                  </a:cubicBezTo>
                  <a:cubicBezTo>
                    <a:pt x="479" y="76"/>
                    <a:pt x="476" y="73"/>
                    <a:pt x="470" y="73"/>
                  </a:cubicBezTo>
                  <a:cubicBezTo>
                    <a:pt x="470" y="73"/>
                    <a:pt x="470" y="73"/>
                    <a:pt x="467" y="73"/>
                  </a:cubicBezTo>
                  <a:cubicBezTo>
                    <a:pt x="462" y="73"/>
                    <a:pt x="445" y="79"/>
                    <a:pt x="436" y="79"/>
                  </a:cubicBezTo>
                  <a:cubicBezTo>
                    <a:pt x="433" y="79"/>
                    <a:pt x="433" y="82"/>
                    <a:pt x="433" y="82"/>
                  </a:cubicBezTo>
                  <a:cubicBezTo>
                    <a:pt x="430" y="82"/>
                    <a:pt x="430" y="82"/>
                    <a:pt x="425" y="79"/>
                  </a:cubicBezTo>
                  <a:cubicBezTo>
                    <a:pt x="419" y="76"/>
                    <a:pt x="416" y="76"/>
                    <a:pt x="413" y="76"/>
                  </a:cubicBezTo>
                  <a:cubicBezTo>
                    <a:pt x="413" y="76"/>
                    <a:pt x="413" y="76"/>
                    <a:pt x="411" y="76"/>
                  </a:cubicBezTo>
                  <a:lnTo>
                    <a:pt x="411" y="76"/>
                  </a:lnTo>
                  <a:cubicBezTo>
                    <a:pt x="408" y="76"/>
                    <a:pt x="408" y="76"/>
                    <a:pt x="411" y="70"/>
                  </a:cubicBezTo>
                  <a:cubicBezTo>
                    <a:pt x="416" y="56"/>
                    <a:pt x="416" y="56"/>
                    <a:pt x="425" y="48"/>
                  </a:cubicBezTo>
                  <a:cubicBezTo>
                    <a:pt x="433" y="42"/>
                    <a:pt x="433" y="22"/>
                    <a:pt x="445" y="22"/>
                  </a:cubicBezTo>
                  <a:cubicBezTo>
                    <a:pt x="447" y="22"/>
                    <a:pt x="450" y="22"/>
                    <a:pt x="453" y="25"/>
                  </a:cubicBezTo>
                  <a:cubicBezTo>
                    <a:pt x="473" y="34"/>
                    <a:pt x="464" y="31"/>
                    <a:pt x="481" y="34"/>
                  </a:cubicBezTo>
                  <a:cubicBezTo>
                    <a:pt x="484" y="34"/>
                    <a:pt x="484" y="34"/>
                    <a:pt x="487" y="34"/>
                  </a:cubicBezTo>
                  <a:cubicBezTo>
                    <a:pt x="498" y="34"/>
                    <a:pt x="504" y="31"/>
                    <a:pt x="504" y="28"/>
                  </a:cubicBezTo>
                  <a:cubicBezTo>
                    <a:pt x="504" y="25"/>
                    <a:pt x="487" y="17"/>
                    <a:pt x="487" y="17"/>
                  </a:cubicBezTo>
                  <a:cubicBezTo>
                    <a:pt x="487" y="17"/>
                    <a:pt x="484" y="17"/>
                    <a:pt x="481" y="17"/>
                  </a:cubicBezTo>
                  <a:cubicBezTo>
                    <a:pt x="481" y="17"/>
                    <a:pt x="481" y="17"/>
                    <a:pt x="481" y="14"/>
                  </a:cubicBezTo>
                  <a:cubicBezTo>
                    <a:pt x="484" y="11"/>
                    <a:pt x="487" y="5"/>
                    <a:pt x="487" y="5"/>
                  </a:cubicBezTo>
                  <a:lnTo>
                    <a:pt x="487" y="5"/>
                  </a:lnTo>
                  <a:cubicBezTo>
                    <a:pt x="481" y="0"/>
                    <a:pt x="481" y="0"/>
                    <a:pt x="4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4" name="Freeform 119"/>
            <p:cNvSpPr>
              <a:spLocks noChangeArrowheads="1"/>
            </p:cNvSpPr>
            <p:nvPr/>
          </p:nvSpPr>
          <p:spPr bwMode="auto">
            <a:xfrm>
              <a:off x="6580" y="1551"/>
              <a:ext cx="202" cy="203"/>
            </a:xfrm>
            <a:custGeom>
              <a:avLst/>
              <a:gdLst>
                <a:gd name="T0" fmla="*/ 472 w 897"/>
                <a:gd name="T1" fmla="*/ 0 h 900"/>
                <a:gd name="T2" fmla="*/ 472 w 897"/>
                <a:gd name="T3" fmla="*/ 0 h 900"/>
                <a:gd name="T4" fmla="*/ 22 w 897"/>
                <a:gd name="T5" fmla="*/ 449 h 900"/>
                <a:gd name="T6" fmla="*/ 472 w 897"/>
                <a:gd name="T7" fmla="*/ 899 h 900"/>
                <a:gd name="T8" fmla="*/ 687 w 897"/>
                <a:gd name="T9" fmla="*/ 845 h 900"/>
                <a:gd name="T10" fmla="*/ 503 w 897"/>
                <a:gd name="T11" fmla="*/ 891 h 900"/>
                <a:gd name="T12" fmla="*/ 501 w 897"/>
                <a:gd name="T13" fmla="*/ 891 h 900"/>
                <a:gd name="T14" fmla="*/ 656 w 897"/>
                <a:gd name="T15" fmla="*/ 840 h 900"/>
                <a:gd name="T16" fmla="*/ 647 w 897"/>
                <a:gd name="T17" fmla="*/ 840 h 900"/>
                <a:gd name="T18" fmla="*/ 472 w 897"/>
                <a:gd name="T19" fmla="*/ 879 h 900"/>
                <a:gd name="T20" fmla="*/ 325 w 897"/>
                <a:gd name="T21" fmla="*/ 854 h 900"/>
                <a:gd name="T22" fmla="*/ 432 w 897"/>
                <a:gd name="T23" fmla="*/ 891 h 900"/>
                <a:gd name="T24" fmla="*/ 42 w 897"/>
                <a:gd name="T25" fmla="*/ 393 h 900"/>
                <a:gd name="T26" fmla="*/ 48 w 897"/>
                <a:gd name="T27" fmla="*/ 387 h 900"/>
                <a:gd name="T28" fmla="*/ 48 w 897"/>
                <a:gd name="T29" fmla="*/ 393 h 900"/>
                <a:gd name="T30" fmla="*/ 68 w 897"/>
                <a:gd name="T31" fmla="*/ 311 h 900"/>
                <a:gd name="T32" fmla="*/ 68 w 897"/>
                <a:gd name="T33" fmla="*/ 311 h 900"/>
                <a:gd name="T34" fmla="*/ 85 w 897"/>
                <a:gd name="T35" fmla="*/ 263 h 900"/>
                <a:gd name="T36" fmla="*/ 85 w 897"/>
                <a:gd name="T37" fmla="*/ 268 h 900"/>
                <a:gd name="T38" fmla="*/ 240 w 897"/>
                <a:gd name="T39" fmla="*/ 90 h 900"/>
                <a:gd name="T40" fmla="*/ 155 w 897"/>
                <a:gd name="T41" fmla="*/ 158 h 900"/>
                <a:gd name="T42" fmla="*/ 410 w 897"/>
                <a:gd name="T43" fmla="*/ 19 h 900"/>
                <a:gd name="T44" fmla="*/ 481 w 897"/>
                <a:gd name="T45" fmla="*/ 17 h 900"/>
                <a:gd name="T46" fmla="*/ 486 w 897"/>
                <a:gd name="T47" fmla="*/ 22 h 900"/>
                <a:gd name="T48" fmla="*/ 877 w 897"/>
                <a:gd name="T49" fmla="*/ 308 h 900"/>
                <a:gd name="T50" fmla="*/ 879 w 897"/>
                <a:gd name="T51" fmla="*/ 311 h 900"/>
                <a:gd name="T52" fmla="*/ 885 w 897"/>
                <a:gd name="T53" fmla="*/ 325 h 900"/>
                <a:gd name="T54" fmla="*/ 896 w 897"/>
                <a:gd name="T55" fmla="*/ 339 h 900"/>
                <a:gd name="T56" fmla="*/ 896 w 897"/>
                <a:gd name="T57" fmla="*/ 336 h 900"/>
                <a:gd name="T58" fmla="*/ 608 w 897"/>
                <a:gd name="T59" fmla="*/ 31 h 900"/>
                <a:gd name="T60" fmla="*/ 809 w 897"/>
                <a:gd name="T61" fmla="*/ 153 h 900"/>
                <a:gd name="T62" fmla="*/ 472 w 897"/>
                <a:gd name="T63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7" h="900">
                  <a:moveTo>
                    <a:pt x="472" y="0"/>
                  </a:moveTo>
                  <a:lnTo>
                    <a:pt x="472" y="0"/>
                  </a:lnTo>
                  <a:cubicBezTo>
                    <a:pt x="223" y="0"/>
                    <a:pt x="22" y="200"/>
                    <a:pt x="22" y="449"/>
                  </a:cubicBezTo>
                  <a:cubicBezTo>
                    <a:pt x="22" y="698"/>
                    <a:pt x="223" y="899"/>
                    <a:pt x="472" y="899"/>
                  </a:cubicBezTo>
                  <a:cubicBezTo>
                    <a:pt x="551" y="899"/>
                    <a:pt x="625" y="879"/>
                    <a:pt x="687" y="845"/>
                  </a:cubicBezTo>
                  <a:cubicBezTo>
                    <a:pt x="602" y="888"/>
                    <a:pt x="526" y="891"/>
                    <a:pt x="503" y="891"/>
                  </a:cubicBezTo>
                  <a:cubicBezTo>
                    <a:pt x="501" y="891"/>
                    <a:pt x="501" y="891"/>
                    <a:pt x="501" y="891"/>
                  </a:cubicBezTo>
                  <a:cubicBezTo>
                    <a:pt x="605" y="888"/>
                    <a:pt x="656" y="840"/>
                    <a:pt x="656" y="840"/>
                  </a:cubicBezTo>
                  <a:cubicBezTo>
                    <a:pt x="656" y="840"/>
                    <a:pt x="653" y="840"/>
                    <a:pt x="647" y="840"/>
                  </a:cubicBezTo>
                  <a:cubicBezTo>
                    <a:pt x="594" y="865"/>
                    <a:pt x="534" y="879"/>
                    <a:pt x="472" y="879"/>
                  </a:cubicBezTo>
                  <a:cubicBezTo>
                    <a:pt x="421" y="879"/>
                    <a:pt x="373" y="868"/>
                    <a:pt x="325" y="854"/>
                  </a:cubicBezTo>
                  <a:cubicBezTo>
                    <a:pt x="345" y="871"/>
                    <a:pt x="432" y="891"/>
                    <a:pt x="432" y="891"/>
                  </a:cubicBezTo>
                  <a:cubicBezTo>
                    <a:pt x="0" y="825"/>
                    <a:pt x="42" y="393"/>
                    <a:pt x="42" y="393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48" y="387"/>
                    <a:pt x="48" y="390"/>
                    <a:pt x="48" y="393"/>
                  </a:cubicBezTo>
                  <a:cubicBezTo>
                    <a:pt x="51" y="365"/>
                    <a:pt x="59" y="336"/>
                    <a:pt x="68" y="311"/>
                  </a:cubicBezTo>
                  <a:lnTo>
                    <a:pt x="68" y="311"/>
                  </a:lnTo>
                  <a:cubicBezTo>
                    <a:pt x="71" y="288"/>
                    <a:pt x="85" y="263"/>
                    <a:pt x="85" y="263"/>
                  </a:cubicBezTo>
                  <a:cubicBezTo>
                    <a:pt x="85" y="263"/>
                    <a:pt x="85" y="265"/>
                    <a:pt x="85" y="268"/>
                  </a:cubicBezTo>
                  <a:cubicBezTo>
                    <a:pt x="119" y="195"/>
                    <a:pt x="172" y="133"/>
                    <a:pt x="240" y="90"/>
                  </a:cubicBezTo>
                  <a:cubicBezTo>
                    <a:pt x="198" y="113"/>
                    <a:pt x="155" y="158"/>
                    <a:pt x="155" y="158"/>
                  </a:cubicBezTo>
                  <a:cubicBezTo>
                    <a:pt x="257" y="39"/>
                    <a:pt x="410" y="19"/>
                    <a:pt x="410" y="19"/>
                  </a:cubicBezTo>
                  <a:cubicBezTo>
                    <a:pt x="424" y="17"/>
                    <a:pt x="481" y="17"/>
                    <a:pt x="481" y="17"/>
                  </a:cubicBezTo>
                  <a:cubicBezTo>
                    <a:pt x="486" y="22"/>
                    <a:pt x="486" y="22"/>
                    <a:pt x="486" y="22"/>
                  </a:cubicBezTo>
                  <a:cubicBezTo>
                    <a:pt x="667" y="28"/>
                    <a:pt x="820" y="144"/>
                    <a:pt x="877" y="308"/>
                  </a:cubicBezTo>
                  <a:cubicBezTo>
                    <a:pt x="877" y="308"/>
                    <a:pt x="877" y="308"/>
                    <a:pt x="879" y="311"/>
                  </a:cubicBezTo>
                  <a:cubicBezTo>
                    <a:pt x="882" y="319"/>
                    <a:pt x="879" y="317"/>
                    <a:pt x="885" y="325"/>
                  </a:cubicBezTo>
                  <a:cubicBezTo>
                    <a:pt x="891" y="336"/>
                    <a:pt x="891" y="334"/>
                    <a:pt x="896" y="339"/>
                  </a:cubicBezTo>
                  <a:cubicBezTo>
                    <a:pt x="896" y="336"/>
                    <a:pt x="896" y="336"/>
                    <a:pt x="896" y="336"/>
                  </a:cubicBezTo>
                  <a:cubicBezTo>
                    <a:pt x="837" y="116"/>
                    <a:pt x="608" y="31"/>
                    <a:pt x="608" y="31"/>
                  </a:cubicBezTo>
                  <a:cubicBezTo>
                    <a:pt x="690" y="59"/>
                    <a:pt x="758" y="102"/>
                    <a:pt x="809" y="153"/>
                  </a:cubicBezTo>
                  <a:cubicBezTo>
                    <a:pt x="727" y="59"/>
                    <a:pt x="605" y="0"/>
                    <a:pt x="4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5" name="Freeform 120"/>
            <p:cNvSpPr>
              <a:spLocks noChangeArrowheads="1"/>
            </p:cNvSpPr>
            <p:nvPr/>
          </p:nvSpPr>
          <p:spPr bwMode="auto">
            <a:xfrm>
              <a:off x="6580" y="1555"/>
              <a:ext cx="220" cy="197"/>
            </a:xfrm>
            <a:custGeom>
              <a:avLst/>
              <a:gdLst>
                <a:gd name="T0" fmla="*/ 294 w 974"/>
                <a:gd name="T1" fmla="*/ 65 h 875"/>
                <a:gd name="T2" fmla="*/ 271 w 974"/>
                <a:gd name="T3" fmla="*/ 113 h 875"/>
                <a:gd name="T4" fmla="*/ 257 w 974"/>
                <a:gd name="T5" fmla="*/ 116 h 875"/>
                <a:gd name="T6" fmla="*/ 232 w 974"/>
                <a:gd name="T7" fmla="*/ 133 h 875"/>
                <a:gd name="T8" fmla="*/ 203 w 974"/>
                <a:gd name="T9" fmla="*/ 141 h 875"/>
                <a:gd name="T10" fmla="*/ 158 w 974"/>
                <a:gd name="T11" fmla="*/ 183 h 875"/>
                <a:gd name="T12" fmla="*/ 108 w 974"/>
                <a:gd name="T13" fmla="*/ 254 h 875"/>
                <a:gd name="T14" fmla="*/ 110 w 974"/>
                <a:gd name="T15" fmla="*/ 294 h 875"/>
                <a:gd name="T16" fmla="*/ 119 w 974"/>
                <a:gd name="T17" fmla="*/ 311 h 875"/>
                <a:gd name="T18" fmla="*/ 99 w 974"/>
                <a:gd name="T19" fmla="*/ 302 h 875"/>
                <a:gd name="T20" fmla="*/ 90 w 974"/>
                <a:gd name="T21" fmla="*/ 285 h 875"/>
                <a:gd name="T22" fmla="*/ 85 w 974"/>
                <a:gd name="T23" fmla="*/ 251 h 875"/>
                <a:gd name="T24" fmla="*/ 74 w 974"/>
                <a:gd name="T25" fmla="*/ 319 h 875"/>
                <a:gd name="T26" fmla="*/ 88 w 974"/>
                <a:gd name="T27" fmla="*/ 362 h 875"/>
                <a:gd name="T28" fmla="*/ 116 w 974"/>
                <a:gd name="T29" fmla="*/ 365 h 875"/>
                <a:gd name="T30" fmla="*/ 169 w 974"/>
                <a:gd name="T31" fmla="*/ 401 h 875"/>
                <a:gd name="T32" fmla="*/ 218 w 974"/>
                <a:gd name="T33" fmla="*/ 461 h 875"/>
                <a:gd name="T34" fmla="*/ 277 w 974"/>
                <a:gd name="T35" fmla="*/ 503 h 875"/>
                <a:gd name="T36" fmla="*/ 257 w 974"/>
                <a:gd name="T37" fmla="*/ 608 h 875"/>
                <a:gd name="T38" fmla="*/ 209 w 974"/>
                <a:gd name="T39" fmla="*/ 724 h 875"/>
                <a:gd name="T40" fmla="*/ 232 w 974"/>
                <a:gd name="T41" fmla="*/ 774 h 875"/>
                <a:gd name="T42" fmla="*/ 164 w 974"/>
                <a:gd name="T43" fmla="*/ 690 h 875"/>
                <a:gd name="T44" fmla="*/ 125 w 974"/>
                <a:gd name="T45" fmla="*/ 593 h 875"/>
                <a:gd name="T46" fmla="*/ 59 w 974"/>
                <a:gd name="T47" fmla="*/ 398 h 875"/>
                <a:gd name="T48" fmla="*/ 323 w 974"/>
                <a:gd name="T49" fmla="*/ 831 h 875"/>
                <a:gd name="T50" fmla="*/ 370 w 974"/>
                <a:gd name="T51" fmla="*/ 806 h 875"/>
                <a:gd name="T52" fmla="*/ 467 w 974"/>
                <a:gd name="T53" fmla="*/ 800 h 875"/>
                <a:gd name="T54" fmla="*/ 464 w 974"/>
                <a:gd name="T55" fmla="*/ 825 h 875"/>
                <a:gd name="T56" fmla="*/ 534 w 974"/>
                <a:gd name="T57" fmla="*/ 825 h 875"/>
                <a:gd name="T58" fmla="*/ 613 w 974"/>
                <a:gd name="T59" fmla="*/ 817 h 875"/>
                <a:gd name="T60" fmla="*/ 503 w 974"/>
                <a:gd name="T61" fmla="*/ 874 h 875"/>
                <a:gd name="T62" fmla="*/ 885 w 974"/>
                <a:gd name="T63" fmla="*/ 308 h 875"/>
                <a:gd name="T64" fmla="*/ 828 w 974"/>
                <a:gd name="T65" fmla="*/ 243 h 875"/>
                <a:gd name="T66" fmla="*/ 803 w 974"/>
                <a:gd name="T67" fmla="*/ 331 h 875"/>
                <a:gd name="T68" fmla="*/ 738 w 974"/>
                <a:gd name="T69" fmla="*/ 268 h 875"/>
                <a:gd name="T70" fmla="*/ 772 w 974"/>
                <a:gd name="T71" fmla="*/ 331 h 875"/>
                <a:gd name="T72" fmla="*/ 803 w 974"/>
                <a:gd name="T73" fmla="*/ 356 h 875"/>
                <a:gd name="T74" fmla="*/ 803 w 974"/>
                <a:gd name="T75" fmla="*/ 446 h 875"/>
                <a:gd name="T76" fmla="*/ 763 w 974"/>
                <a:gd name="T77" fmla="*/ 576 h 875"/>
                <a:gd name="T78" fmla="*/ 673 w 974"/>
                <a:gd name="T79" fmla="*/ 673 h 875"/>
                <a:gd name="T80" fmla="*/ 625 w 974"/>
                <a:gd name="T81" fmla="*/ 616 h 875"/>
                <a:gd name="T82" fmla="*/ 616 w 974"/>
                <a:gd name="T83" fmla="*/ 503 h 875"/>
                <a:gd name="T84" fmla="*/ 596 w 974"/>
                <a:gd name="T85" fmla="*/ 441 h 875"/>
                <a:gd name="T86" fmla="*/ 548 w 974"/>
                <a:gd name="T87" fmla="*/ 395 h 875"/>
                <a:gd name="T88" fmla="*/ 438 w 974"/>
                <a:gd name="T89" fmla="*/ 401 h 875"/>
                <a:gd name="T90" fmla="*/ 407 w 974"/>
                <a:gd name="T91" fmla="*/ 353 h 875"/>
                <a:gd name="T92" fmla="*/ 407 w 974"/>
                <a:gd name="T93" fmla="*/ 266 h 875"/>
                <a:gd name="T94" fmla="*/ 498 w 974"/>
                <a:gd name="T95" fmla="*/ 189 h 875"/>
                <a:gd name="T96" fmla="*/ 537 w 974"/>
                <a:gd name="T97" fmla="*/ 183 h 875"/>
                <a:gd name="T98" fmla="*/ 577 w 974"/>
                <a:gd name="T99" fmla="*/ 206 h 875"/>
                <a:gd name="T100" fmla="*/ 647 w 974"/>
                <a:gd name="T101" fmla="*/ 206 h 875"/>
                <a:gd name="T102" fmla="*/ 704 w 974"/>
                <a:gd name="T103" fmla="*/ 206 h 875"/>
                <a:gd name="T104" fmla="*/ 704 w 974"/>
                <a:gd name="T105" fmla="*/ 192 h 875"/>
                <a:gd name="T106" fmla="*/ 656 w 974"/>
                <a:gd name="T107" fmla="*/ 175 h 875"/>
                <a:gd name="T108" fmla="*/ 684 w 974"/>
                <a:gd name="T109" fmla="*/ 158 h 875"/>
                <a:gd name="T110" fmla="*/ 647 w 974"/>
                <a:gd name="T111" fmla="*/ 144 h 875"/>
                <a:gd name="T112" fmla="*/ 574 w 974"/>
                <a:gd name="T113" fmla="*/ 141 h 875"/>
                <a:gd name="T114" fmla="*/ 518 w 974"/>
                <a:gd name="T115" fmla="*/ 158 h 875"/>
                <a:gd name="T116" fmla="*/ 506 w 974"/>
                <a:gd name="T117" fmla="*/ 107 h 875"/>
                <a:gd name="T118" fmla="*/ 435 w 974"/>
                <a:gd name="T119" fmla="*/ 79 h 875"/>
                <a:gd name="T120" fmla="*/ 424 w 974"/>
                <a:gd name="T121" fmla="*/ 48 h 875"/>
                <a:gd name="T122" fmla="*/ 481 w 974"/>
                <a:gd name="T123" fmla="*/ 1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875">
                  <a:moveTo>
                    <a:pt x="481" y="0"/>
                  </a:moveTo>
                  <a:lnTo>
                    <a:pt x="481" y="0"/>
                  </a:lnTo>
                  <a:cubicBezTo>
                    <a:pt x="481" y="0"/>
                    <a:pt x="424" y="0"/>
                    <a:pt x="410" y="2"/>
                  </a:cubicBezTo>
                  <a:cubicBezTo>
                    <a:pt x="410" y="2"/>
                    <a:pt x="257" y="22"/>
                    <a:pt x="155" y="141"/>
                  </a:cubicBezTo>
                  <a:cubicBezTo>
                    <a:pt x="155" y="141"/>
                    <a:pt x="198" y="96"/>
                    <a:pt x="240" y="73"/>
                  </a:cubicBezTo>
                  <a:cubicBezTo>
                    <a:pt x="254" y="65"/>
                    <a:pt x="269" y="59"/>
                    <a:pt x="283" y="59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1" y="68"/>
                    <a:pt x="288" y="70"/>
                  </a:cubicBezTo>
                  <a:cubicBezTo>
                    <a:pt x="288" y="70"/>
                    <a:pt x="283" y="79"/>
                    <a:pt x="283" y="82"/>
                  </a:cubicBezTo>
                  <a:cubicBezTo>
                    <a:pt x="283" y="85"/>
                    <a:pt x="283" y="90"/>
                    <a:pt x="283" y="90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74" y="96"/>
                    <a:pt x="274" y="99"/>
                  </a:cubicBezTo>
                  <a:cubicBezTo>
                    <a:pt x="274" y="99"/>
                    <a:pt x="271" y="102"/>
                    <a:pt x="271" y="104"/>
                  </a:cubicBezTo>
                  <a:cubicBezTo>
                    <a:pt x="271" y="107"/>
                    <a:pt x="271" y="113"/>
                    <a:pt x="271" y="113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7"/>
                    <a:pt x="271" y="127"/>
                    <a:pt x="271" y="127"/>
                  </a:cubicBezTo>
                  <a:cubicBezTo>
                    <a:pt x="263" y="130"/>
                    <a:pt x="263" y="130"/>
                    <a:pt x="263" y="130"/>
                  </a:cubicBezTo>
                  <a:cubicBezTo>
                    <a:pt x="263" y="130"/>
                    <a:pt x="260" y="130"/>
                    <a:pt x="257" y="130"/>
                  </a:cubicBezTo>
                  <a:cubicBezTo>
                    <a:pt x="254" y="130"/>
                    <a:pt x="254" y="130"/>
                    <a:pt x="252" y="130"/>
                  </a:cubicBezTo>
                  <a:cubicBezTo>
                    <a:pt x="249" y="130"/>
                    <a:pt x="249" y="121"/>
                    <a:pt x="249" y="121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7" y="116"/>
                    <a:pt x="257" y="116"/>
                    <a:pt x="254" y="113"/>
                  </a:cubicBezTo>
                  <a:cubicBezTo>
                    <a:pt x="254" y="113"/>
                    <a:pt x="254" y="107"/>
                    <a:pt x="252" y="107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43" y="110"/>
                    <a:pt x="237" y="116"/>
                    <a:pt x="237" y="116"/>
                  </a:cubicBezTo>
                  <a:cubicBezTo>
                    <a:pt x="229" y="121"/>
                    <a:pt x="229" y="121"/>
                    <a:pt x="229" y="121"/>
                  </a:cubicBezTo>
                  <a:lnTo>
                    <a:pt x="226" y="130"/>
                  </a:lnTo>
                  <a:cubicBezTo>
                    <a:pt x="229" y="130"/>
                    <a:pt x="232" y="133"/>
                    <a:pt x="232" y="133"/>
                  </a:cubicBezTo>
                  <a:cubicBezTo>
                    <a:pt x="232" y="133"/>
                    <a:pt x="235" y="136"/>
                    <a:pt x="235" y="139"/>
                  </a:cubicBezTo>
                  <a:cubicBezTo>
                    <a:pt x="235" y="141"/>
                    <a:pt x="232" y="144"/>
                    <a:pt x="232" y="144"/>
                  </a:cubicBezTo>
                  <a:cubicBezTo>
                    <a:pt x="232" y="144"/>
                    <a:pt x="232" y="147"/>
                    <a:pt x="226" y="147"/>
                  </a:cubicBezTo>
                  <a:lnTo>
                    <a:pt x="226" y="147"/>
                  </a:lnTo>
                  <a:cubicBezTo>
                    <a:pt x="220" y="147"/>
                    <a:pt x="215" y="144"/>
                    <a:pt x="212" y="144"/>
                  </a:cubicBezTo>
                  <a:cubicBezTo>
                    <a:pt x="209" y="144"/>
                    <a:pt x="206" y="141"/>
                    <a:pt x="203" y="141"/>
                  </a:cubicBezTo>
                  <a:lnTo>
                    <a:pt x="203" y="141"/>
                  </a:lnTo>
                  <a:cubicBezTo>
                    <a:pt x="201" y="144"/>
                    <a:pt x="198" y="144"/>
                    <a:pt x="198" y="147"/>
                  </a:cubicBezTo>
                  <a:lnTo>
                    <a:pt x="186" y="153"/>
                  </a:lnTo>
                  <a:cubicBezTo>
                    <a:pt x="186" y="153"/>
                    <a:pt x="184" y="155"/>
                    <a:pt x="184" y="158"/>
                  </a:cubicBezTo>
                  <a:lnTo>
                    <a:pt x="181" y="167"/>
                  </a:lnTo>
                  <a:cubicBezTo>
                    <a:pt x="181" y="167"/>
                    <a:pt x="175" y="170"/>
                    <a:pt x="169" y="172"/>
                  </a:cubicBezTo>
                  <a:cubicBezTo>
                    <a:pt x="164" y="172"/>
                    <a:pt x="161" y="175"/>
                    <a:pt x="161" y="175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3"/>
                    <a:pt x="153" y="186"/>
                    <a:pt x="150" y="192"/>
                  </a:cubicBezTo>
                  <a:cubicBezTo>
                    <a:pt x="147" y="195"/>
                    <a:pt x="136" y="203"/>
                    <a:pt x="133" y="203"/>
                  </a:cubicBezTo>
                  <a:cubicBezTo>
                    <a:pt x="133" y="206"/>
                    <a:pt x="127" y="209"/>
                    <a:pt x="127" y="214"/>
                  </a:cubicBezTo>
                  <a:cubicBezTo>
                    <a:pt x="125" y="217"/>
                    <a:pt x="125" y="223"/>
                    <a:pt x="125" y="226"/>
                  </a:cubicBezTo>
                  <a:cubicBezTo>
                    <a:pt x="122" y="229"/>
                    <a:pt x="119" y="234"/>
                    <a:pt x="119" y="237"/>
                  </a:cubicBezTo>
                  <a:cubicBezTo>
                    <a:pt x="119" y="243"/>
                    <a:pt x="116" y="246"/>
                    <a:pt x="113" y="248"/>
                  </a:cubicBezTo>
                  <a:cubicBezTo>
                    <a:pt x="113" y="251"/>
                    <a:pt x="110" y="254"/>
                    <a:pt x="108" y="254"/>
                  </a:cubicBezTo>
                  <a:cubicBezTo>
                    <a:pt x="108" y="254"/>
                    <a:pt x="96" y="257"/>
                    <a:pt x="93" y="260"/>
                  </a:cubicBezTo>
                  <a:cubicBezTo>
                    <a:pt x="90" y="263"/>
                    <a:pt x="88" y="266"/>
                    <a:pt x="88" y="268"/>
                  </a:cubicBezTo>
                  <a:cubicBezTo>
                    <a:pt x="88" y="268"/>
                    <a:pt x="93" y="274"/>
                    <a:pt x="96" y="274"/>
                  </a:cubicBezTo>
                  <a:lnTo>
                    <a:pt x="102" y="274"/>
                  </a:lnTo>
                  <a:cubicBezTo>
                    <a:pt x="102" y="274"/>
                    <a:pt x="102" y="283"/>
                    <a:pt x="102" y="285"/>
                  </a:cubicBezTo>
                  <a:cubicBezTo>
                    <a:pt x="102" y="285"/>
                    <a:pt x="99" y="294"/>
                    <a:pt x="102" y="294"/>
                  </a:cubicBezTo>
                  <a:cubicBezTo>
                    <a:pt x="105" y="294"/>
                    <a:pt x="110" y="294"/>
                    <a:pt x="110" y="294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25" y="302"/>
                    <a:pt x="125" y="302"/>
                    <a:pt x="125" y="302"/>
                  </a:cubicBezTo>
                  <a:cubicBezTo>
                    <a:pt x="130" y="305"/>
                    <a:pt x="130" y="305"/>
                    <a:pt x="130" y="305"/>
                  </a:cubicBezTo>
                  <a:cubicBezTo>
                    <a:pt x="130" y="305"/>
                    <a:pt x="127" y="308"/>
                    <a:pt x="127" y="311"/>
                  </a:cubicBezTo>
                  <a:cubicBezTo>
                    <a:pt x="127" y="314"/>
                    <a:pt x="125" y="317"/>
                    <a:pt x="122" y="317"/>
                  </a:cubicBezTo>
                  <a:lnTo>
                    <a:pt x="122" y="317"/>
                  </a:lnTo>
                  <a:cubicBezTo>
                    <a:pt x="122" y="314"/>
                    <a:pt x="122" y="314"/>
                    <a:pt x="119" y="311"/>
                  </a:cubicBezTo>
                  <a:cubicBezTo>
                    <a:pt x="119" y="308"/>
                    <a:pt x="119" y="305"/>
                    <a:pt x="116" y="305"/>
                  </a:cubicBezTo>
                  <a:lnTo>
                    <a:pt x="113" y="305"/>
                  </a:lnTo>
                  <a:lnTo>
                    <a:pt x="110" y="305"/>
                  </a:lnTo>
                  <a:lnTo>
                    <a:pt x="108" y="308"/>
                  </a:lnTo>
                  <a:lnTo>
                    <a:pt x="108" y="308"/>
                  </a:lnTo>
                  <a:cubicBezTo>
                    <a:pt x="105" y="305"/>
                    <a:pt x="102" y="305"/>
                    <a:pt x="99" y="302"/>
                  </a:cubicBezTo>
                  <a:lnTo>
                    <a:pt x="99" y="302"/>
                  </a:lnTo>
                  <a:lnTo>
                    <a:pt x="99" y="302"/>
                  </a:lnTo>
                  <a:cubicBezTo>
                    <a:pt x="96" y="302"/>
                    <a:pt x="96" y="302"/>
                    <a:pt x="96" y="302"/>
                  </a:cubicBezTo>
                  <a:cubicBezTo>
                    <a:pt x="96" y="302"/>
                    <a:pt x="96" y="302"/>
                    <a:pt x="96" y="300"/>
                  </a:cubicBezTo>
                  <a:cubicBezTo>
                    <a:pt x="99" y="297"/>
                    <a:pt x="99" y="294"/>
                    <a:pt x="99" y="291"/>
                  </a:cubicBezTo>
                  <a:cubicBezTo>
                    <a:pt x="99" y="291"/>
                    <a:pt x="96" y="285"/>
                    <a:pt x="93" y="285"/>
                  </a:cubicBezTo>
                  <a:cubicBezTo>
                    <a:pt x="90" y="285"/>
                    <a:pt x="93" y="288"/>
                    <a:pt x="93" y="288"/>
                  </a:cubicBezTo>
                  <a:lnTo>
                    <a:pt x="90" y="285"/>
                  </a:lnTo>
                  <a:cubicBezTo>
                    <a:pt x="88" y="283"/>
                    <a:pt x="85" y="280"/>
                    <a:pt x="85" y="280"/>
                  </a:cubicBezTo>
                  <a:lnTo>
                    <a:pt x="85" y="280"/>
                  </a:lnTo>
                  <a:cubicBezTo>
                    <a:pt x="82" y="280"/>
                    <a:pt x="82" y="280"/>
                    <a:pt x="82" y="280"/>
                  </a:cubicBezTo>
                  <a:lnTo>
                    <a:pt x="79" y="280"/>
                  </a:lnTo>
                  <a:cubicBezTo>
                    <a:pt x="79" y="277"/>
                    <a:pt x="82" y="271"/>
                    <a:pt x="82" y="268"/>
                  </a:cubicBezTo>
                  <a:cubicBezTo>
                    <a:pt x="82" y="266"/>
                    <a:pt x="82" y="263"/>
                    <a:pt x="82" y="260"/>
                  </a:cubicBezTo>
                  <a:cubicBezTo>
                    <a:pt x="82" y="257"/>
                    <a:pt x="85" y="254"/>
                    <a:pt x="85" y="251"/>
                  </a:cubicBezTo>
                  <a:cubicBezTo>
                    <a:pt x="85" y="248"/>
                    <a:pt x="85" y="246"/>
                    <a:pt x="85" y="246"/>
                  </a:cubicBezTo>
                  <a:cubicBezTo>
                    <a:pt x="85" y="246"/>
                    <a:pt x="71" y="271"/>
                    <a:pt x="68" y="294"/>
                  </a:cubicBezTo>
                  <a:lnTo>
                    <a:pt x="68" y="294"/>
                  </a:lnTo>
                  <a:lnTo>
                    <a:pt x="68" y="294"/>
                  </a:lnTo>
                  <a:cubicBezTo>
                    <a:pt x="71" y="294"/>
                    <a:pt x="74" y="294"/>
                    <a:pt x="74" y="297"/>
                  </a:cubicBezTo>
                  <a:cubicBezTo>
                    <a:pt x="74" y="300"/>
                    <a:pt x="74" y="302"/>
                    <a:pt x="74" y="305"/>
                  </a:cubicBezTo>
                  <a:cubicBezTo>
                    <a:pt x="74" y="308"/>
                    <a:pt x="74" y="308"/>
                    <a:pt x="74" y="319"/>
                  </a:cubicBezTo>
                  <a:cubicBezTo>
                    <a:pt x="74" y="331"/>
                    <a:pt x="76" y="334"/>
                    <a:pt x="74" y="336"/>
                  </a:cubicBezTo>
                  <a:cubicBezTo>
                    <a:pt x="74" y="339"/>
                    <a:pt x="71" y="345"/>
                    <a:pt x="71" y="348"/>
                  </a:cubicBezTo>
                  <a:cubicBezTo>
                    <a:pt x="68" y="353"/>
                    <a:pt x="74" y="365"/>
                    <a:pt x="74" y="365"/>
                  </a:cubicBezTo>
                  <a:cubicBezTo>
                    <a:pt x="76" y="367"/>
                    <a:pt x="76" y="367"/>
                    <a:pt x="76" y="370"/>
                  </a:cubicBezTo>
                  <a:cubicBezTo>
                    <a:pt x="79" y="370"/>
                    <a:pt x="76" y="376"/>
                    <a:pt x="76" y="376"/>
                  </a:cubicBezTo>
                  <a:cubicBezTo>
                    <a:pt x="76" y="376"/>
                    <a:pt x="76" y="376"/>
                    <a:pt x="79" y="373"/>
                  </a:cubicBezTo>
                  <a:cubicBezTo>
                    <a:pt x="85" y="365"/>
                    <a:pt x="88" y="362"/>
                    <a:pt x="88" y="362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90" y="356"/>
                    <a:pt x="90" y="353"/>
                    <a:pt x="96" y="353"/>
                  </a:cubicBezTo>
                  <a:lnTo>
                    <a:pt x="96" y="353"/>
                  </a:lnTo>
                  <a:cubicBezTo>
                    <a:pt x="105" y="353"/>
                    <a:pt x="105" y="353"/>
                    <a:pt x="108" y="356"/>
                  </a:cubicBezTo>
                  <a:cubicBezTo>
                    <a:pt x="108" y="359"/>
                    <a:pt x="105" y="365"/>
                    <a:pt x="108" y="365"/>
                  </a:cubicBezTo>
                  <a:lnTo>
                    <a:pt x="108" y="365"/>
                  </a:lnTo>
                  <a:cubicBezTo>
                    <a:pt x="110" y="365"/>
                    <a:pt x="113" y="365"/>
                    <a:pt x="116" y="365"/>
                  </a:cubicBezTo>
                  <a:cubicBezTo>
                    <a:pt x="119" y="362"/>
                    <a:pt x="122" y="362"/>
                    <a:pt x="125" y="362"/>
                  </a:cubicBezTo>
                  <a:lnTo>
                    <a:pt x="125" y="362"/>
                  </a:lnTo>
                  <a:cubicBezTo>
                    <a:pt x="127" y="362"/>
                    <a:pt x="130" y="365"/>
                    <a:pt x="130" y="367"/>
                  </a:cubicBezTo>
                  <a:cubicBezTo>
                    <a:pt x="133" y="373"/>
                    <a:pt x="136" y="379"/>
                    <a:pt x="139" y="381"/>
                  </a:cubicBezTo>
                  <a:cubicBezTo>
                    <a:pt x="141" y="381"/>
                    <a:pt x="139" y="390"/>
                    <a:pt x="141" y="393"/>
                  </a:cubicBezTo>
                  <a:cubicBezTo>
                    <a:pt x="141" y="395"/>
                    <a:pt x="153" y="398"/>
                    <a:pt x="153" y="398"/>
                  </a:cubicBezTo>
                  <a:cubicBezTo>
                    <a:pt x="155" y="398"/>
                    <a:pt x="167" y="401"/>
                    <a:pt x="169" y="401"/>
                  </a:cubicBezTo>
                  <a:cubicBezTo>
                    <a:pt x="172" y="404"/>
                    <a:pt x="169" y="410"/>
                    <a:pt x="175" y="410"/>
                  </a:cubicBezTo>
                  <a:cubicBezTo>
                    <a:pt x="178" y="412"/>
                    <a:pt x="181" y="421"/>
                    <a:pt x="181" y="421"/>
                  </a:cubicBezTo>
                  <a:cubicBezTo>
                    <a:pt x="181" y="421"/>
                    <a:pt x="184" y="432"/>
                    <a:pt x="181" y="435"/>
                  </a:cubicBezTo>
                  <a:cubicBezTo>
                    <a:pt x="181" y="438"/>
                    <a:pt x="181" y="441"/>
                    <a:pt x="184" y="444"/>
                  </a:cubicBezTo>
                  <a:cubicBezTo>
                    <a:pt x="186" y="444"/>
                    <a:pt x="198" y="444"/>
                    <a:pt x="198" y="444"/>
                  </a:cubicBezTo>
                  <a:cubicBezTo>
                    <a:pt x="198" y="444"/>
                    <a:pt x="192" y="452"/>
                    <a:pt x="201" y="455"/>
                  </a:cubicBezTo>
                  <a:cubicBezTo>
                    <a:pt x="206" y="458"/>
                    <a:pt x="215" y="461"/>
                    <a:pt x="218" y="461"/>
                  </a:cubicBezTo>
                  <a:cubicBezTo>
                    <a:pt x="218" y="463"/>
                    <a:pt x="212" y="469"/>
                    <a:pt x="220" y="469"/>
                  </a:cubicBezTo>
                  <a:lnTo>
                    <a:pt x="220" y="469"/>
                  </a:lnTo>
                  <a:cubicBezTo>
                    <a:pt x="226" y="469"/>
                    <a:pt x="229" y="466"/>
                    <a:pt x="232" y="466"/>
                  </a:cubicBezTo>
                  <a:cubicBezTo>
                    <a:pt x="237" y="466"/>
                    <a:pt x="240" y="469"/>
                    <a:pt x="243" y="469"/>
                  </a:cubicBezTo>
                  <a:cubicBezTo>
                    <a:pt x="246" y="472"/>
                    <a:pt x="243" y="478"/>
                    <a:pt x="254" y="483"/>
                  </a:cubicBezTo>
                  <a:cubicBezTo>
                    <a:pt x="266" y="489"/>
                    <a:pt x="269" y="492"/>
                    <a:pt x="271" y="495"/>
                  </a:cubicBezTo>
                  <a:cubicBezTo>
                    <a:pt x="274" y="495"/>
                    <a:pt x="280" y="495"/>
                    <a:pt x="277" y="503"/>
                  </a:cubicBezTo>
                  <a:cubicBezTo>
                    <a:pt x="277" y="512"/>
                    <a:pt x="274" y="517"/>
                    <a:pt x="271" y="520"/>
                  </a:cubicBezTo>
                  <a:cubicBezTo>
                    <a:pt x="266" y="523"/>
                    <a:pt x="260" y="534"/>
                    <a:pt x="257" y="537"/>
                  </a:cubicBezTo>
                  <a:cubicBezTo>
                    <a:pt x="254" y="540"/>
                    <a:pt x="252" y="548"/>
                    <a:pt x="254" y="554"/>
                  </a:cubicBezTo>
                  <a:cubicBezTo>
                    <a:pt x="257" y="557"/>
                    <a:pt x="263" y="565"/>
                    <a:pt x="263" y="568"/>
                  </a:cubicBezTo>
                  <a:cubicBezTo>
                    <a:pt x="263" y="571"/>
                    <a:pt x="263" y="582"/>
                    <a:pt x="260" y="585"/>
                  </a:cubicBezTo>
                  <a:cubicBezTo>
                    <a:pt x="260" y="591"/>
                    <a:pt x="254" y="596"/>
                    <a:pt x="254" y="596"/>
                  </a:cubicBezTo>
                  <a:cubicBezTo>
                    <a:pt x="254" y="596"/>
                    <a:pt x="263" y="602"/>
                    <a:pt x="257" y="608"/>
                  </a:cubicBezTo>
                  <a:cubicBezTo>
                    <a:pt x="252" y="613"/>
                    <a:pt x="243" y="622"/>
                    <a:pt x="240" y="622"/>
                  </a:cubicBezTo>
                  <a:cubicBezTo>
                    <a:pt x="235" y="625"/>
                    <a:pt x="226" y="630"/>
                    <a:pt x="226" y="630"/>
                  </a:cubicBezTo>
                  <a:cubicBezTo>
                    <a:pt x="226" y="630"/>
                    <a:pt x="226" y="647"/>
                    <a:pt x="226" y="650"/>
                  </a:cubicBezTo>
                  <a:cubicBezTo>
                    <a:pt x="226" y="656"/>
                    <a:pt x="209" y="681"/>
                    <a:pt x="215" y="690"/>
                  </a:cubicBezTo>
                  <a:cubicBezTo>
                    <a:pt x="220" y="695"/>
                    <a:pt x="223" y="701"/>
                    <a:pt x="220" y="707"/>
                  </a:cubicBezTo>
                  <a:cubicBezTo>
                    <a:pt x="220" y="710"/>
                    <a:pt x="218" y="710"/>
                    <a:pt x="215" y="712"/>
                  </a:cubicBezTo>
                  <a:cubicBezTo>
                    <a:pt x="215" y="715"/>
                    <a:pt x="203" y="712"/>
                    <a:pt x="209" y="724"/>
                  </a:cubicBezTo>
                  <a:cubicBezTo>
                    <a:pt x="218" y="732"/>
                    <a:pt x="220" y="735"/>
                    <a:pt x="223" y="741"/>
                  </a:cubicBezTo>
                  <a:cubicBezTo>
                    <a:pt x="226" y="746"/>
                    <a:pt x="223" y="746"/>
                    <a:pt x="229" y="752"/>
                  </a:cubicBezTo>
                  <a:cubicBezTo>
                    <a:pt x="232" y="757"/>
                    <a:pt x="235" y="763"/>
                    <a:pt x="240" y="769"/>
                  </a:cubicBezTo>
                  <a:cubicBezTo>
                    <a:pt x="246" y="772"/>
                    <a:pt x="249" y="774"/>
                    <a:pt x="249" y="780"/>
                  </a:cubicBezTo>
                  <a:cubicBezTo>
                    <a:pt x="249" y="783"/>
                    <a:pt x="254" y="791"/>
                    <a:pt x="254" y="791"/>
                  </a:cubicBezTo>
                  <a:cubicBezTo>
                    <a:pt x="252" y="791"/>
                    <a:pt x="252" y="788"/>
                    <a:pt x="249" y="788"/>
                  </a:cubicBezTo>
                  <a:cubicBezTo>
                    <a:pt x="235" y="780"/>
                    <a:pt x="246" y="786"/>
                    <a:pt x="232" y="774"/>
                  </a:cubicBezTo>
                  <a:cubicBezTo>
                    <a:pt x="215" y="760"/>
                    <a:pt x="212" y="766"/>
                    <a:pt x="203" y="757"/>
                  </a:cubicBezTo>
                  <a:lnTo>
                    <a:pt x="203" y="757"/>
                  </a:lnTo>
                  <a:cubicBezTo>
                    <a:pt x="201" y="757"/>
                    <a:pt x="201" y="757"/>
                    <a:pt x="201" y="757"/>
                  </a:cubicBezTo>
                  <a:cubicBezTo>
                    <a:pt x="201" y="760"/>
                    <a:pt x="201" y="760"/>
                    <a:pt x="201" y="760"/>
                  </a:cubicBezTo>
                  <a:cubicBezTo>
                    <a:pt x="201" y="760"/>
                    <a:pt x="201" y="757"/>
                    <a:pt x="195" y="744"/>
                  </a:cubicBezTo>
                  <a:cubicBezTo>
                    <a:pt x="181" y="710"/>
                    <a:pt x="178" y="715"/>
                    <a:pt x="175" y="707"/>
                  </a:cubicBezTo>
                  <a:cubicBezTo>
                    <a:pt x="172" y="698"/>
                    <a:pt x="175" y="707"/>
                    <a:pt x="164" y="690"/>
                  </a:cubicBezTo>
                  <a:cubicBezTo>
                    <a:pt x="155" y="673"/>
                    <a:pt x="164" y="684"/>
                    <a:pt x="155" y="673"/>
                  </a:cubicBezTo>
                  <a:cubicBezTo>
                    <a:pt x="153" y="670"/>
                    <a:pt x="150" y="667"/>
                    <a:pt x="147" y="667"/>
                  </a:cubicBezTo>
                  <a:lnTo>
                    <a:pt x="147" y="667"/>
                  </a:lnTo>
                  <a:lnTo>
                    <a:pt x="147" y="667"/>
                  </a:lnTo>
                  <a:cubicBezTo>
                    <a:pt x="144" y="667"/>
                    <a:pt x="144" y="667"/>
                    <a:pt x="141" y="656"/>
                  </a:cubicBezTo>
                  <a:cubicBezTo>
                    <a:pt x="139" y="636"/>
                    <a:pt x="136" y="650"/>
                    <a:pt x="130" y="627"/>
                  </a:cubicBezTo>
                  <a:cubicBezTo>
                    <a:pt x="127" y="605"/>
                    <a:pt x="136" y="605"/>
                    <a:pt x="125" y="593"/>
                  </a:cubicBezTo>
                  <a:cubicBezTo>
                    <a:pt x="110" y="582"/>
                    <a:pt x="110" y="588"/>
                    <a:pt x="108" y="579"/>
                  </a:cubicBezTo>
                  <a:cubicBezTo>
                    <a:pt x="105" y="574"/>
                    <a:pt x="108" y="579"/>
                    <a:pt x="99" y="560"/>
                  </a:cubicBezTo>
                  <a:cubicBezTo>
                    <a:pt x="88" y="540"/>
                    <a:pt x="71" y="534"/>
                    <a:pt x="74" y="500"/>
                  </a:cubicBezTo>
                  <a:cubicBezTo>
                    <a:pt x="74" y="466"/>
                    <a:pt x="74" y="461"/>
                    <a:pt x="74" y="461"/>
                  </a:cubicBezTo>
                  <a:cubicBezTo>
                    <a:pt x="74" y="461"/>
                    <a:pt x="56" y="449"/>
                    <a:pt x="62" y="429"/>
                  </a:cubicBezTo>
                  <a:cubicBezTo>
                    <a:pt x="68" y="410"/>
                    <a:pt x="71" y="415"/>
                    <a:pt x="68" y="410"/>
                  </a:cubicBezTo>
                  <a:cubicBezTo>
                    <a:pt x="65" y="404"/>
                    <a:pt x="62" y="407"/>
                    <a:pt x="59" y="398"/>
                  </a:cubicBezTo>
                  <a:cubicBezTo>
                    <a:pt x="54" y="390"/>
                    <a:pt x="51" y="390"/>
                    <a:pt x="51" y="387"/>
                  </a:cubicBezTo>
                  <a:cubicBezTo>
                    <a:pt x="51" y="384"/>
                    <a:pt x="48" y="379"/>
                    <a:pt x="48" y="376"/>
                  </a:cubicBezTo>
                  <a:cubicBezTo>
                    <a:pt x="48" y="373"/>
                    <a:pt x="48" y="370"/>
                    <a:pt x="48" y="370"/>
                  </a:cubicBezTo>
                  <a:cubicBezTo>
                    <a:pt x="42" y="376"/>
                    <a:pt x="42" y="376"/>
                    <a:pt x="42" y="376"/>
                  </a:cubicBezTo>
                  <a:cubicBezTo>
                    <a:pt x="42" y="376"/>
                    <a:pt x="0" y="808"/>
                    <a:pt x="432" y="874"/>
                  </a:cubicBezTo>
                  <a:cubicBezTo>
                    <a:pt x="432" y="874"/>
                    <a:pt x="345" y="854"/>
                    <a:pt x="325" y="837"/>
                  </a:cubicBezTo>
                  <a:cubicBezTo>
                    <a:pt x="325" y="834"/>
                    <a:pt x="325" y="834"/>
                    <a:pt x="323" y="831"/>
                  </a:cubicBezTo>
                  <a:cubicBezTo>
                    <a:pt x="323" y="831"/>
                    <a:pt x="323" y="811"/>
                    <a:pt x="325" y="811"/>
                  </a:cubicBezTo>
                  <a:cubicBezTo>
                    <a:pt x="328" y="811"/>
                    <a:pt x="331" y="814"/>
                    <a:pt x="334" y="814"/>
                  </a:cubicBezTo>
                  <a:cubicBezTo>
                    <a:pt x="336" y="814"/>
                    <a:pt x="339" y="814"/>
                    <a:pt x="342" y="811"/>
                  </a:cubicBezTo>
                  <a:cubicBezTo>
                    <a:pt x="348" y="806"/>
                    <a:pt x="356" y="800"/>
                    <a:pt x="356" y="800"/>
                  </a:cubicBezTo>
                  <a:cubicBezTo>
                    <a:pt x="356" y="808"/>
                    <a:pt x="356" y="808"/>
                    <a:pt x="356" y="808"/>
                  </a:cubicBezTo>
                  <a:lnTo>
                    <a:pt x="356" y="808"/>
                  </a:lnTo>
                  <a:cubicBezTo>
                    <a:pt x="356" y="808"/>
                    <a:pt x="359" y="808"/>
                    <a:pt x="370" y="806"/>
                  </a:cubicBezTo>
                  <a:cubicBezTo>
                    <a:pt x="390" y="803"/>
                    <a:pt x="390" y="806"/>
                    <a:pt x="396" y="803"/>
                  </a:cubicBezTo>
                  <a:cubicBezTo>
                    <a:pt x="401" y="800"/>
                    <a:pt x="407" y="788"/>
                    <a:pt x="413" y="788"/>
                  </a:cubicBezTo>
                  <a:cubicBezTo>
                    <a:pt x="413" y="788"/>
                    <a:pt x="416" y="788"/>
                    <a:pt x="416" y="791"/>
                  </a:cubicBezTo>
                  <a:cubicBezTo>
                    <a:pt x="421" y="803"/>
                    <a:pt x="410" y="797"/>
                    <a:pt x="421" y="803"/>
                  </a:cubicBezTo>
                  <a:cubicBezTo>
                    <a:pt x="421" y="803"/>
                    <a:pt x="424" y="803"/>
                    <a:pt x="427" y="803"/>
                  </a:cubicBezTo>
                  <a:cubicBezTo>
                    <a:pt x="435" y="803"/>
                    <a:pt x="447" y="800"/>
                    <a:pt x="447" y="800"/>
                  </a:cubicBezTo>
                  <a:cubicBezTo>
                    <a:pt x="447" y="800"/>
                    <a:pt x="455" y="800"/>
                    <a:pt x="467" y="800"/>
                  </a:cubicBezTo>
                  <a:cubicBezTo>
                    <a:pt x="472" y="800"/>
                    <a:pt x="478" y="800"/>
                    <a:pt x="481" y="797"/>
                  </a:cubicBezTo>
                  <a:cubicBezTo>
                    <a:pt x="484" y="794"/>
                    <a:pt x="484" y="791"/>
                    <a:pt x="486" y="791"/>
                  </a:cubicBezTo>
                  <a:cubicBezTo>
                    <a:pt x="486" y="791"/>
                    <a:pt x="486" y="791"/>
                    <a:pt x="489" y="791"/>
                  </a:cubicBezTo>
                  <a:cubicBezTo>
                    <a:pt x="492" y="791"/>
                    <a:pt x="495" y="800"/>
                    <a:pt x="495" y="800"/>
                  </a:cubicBezTo>
                  <a:cubicBezTo>
                    <a:pt x="481" y="808"/>
                    <a:pt x="481" y="808"/>
                    <a:pt x="481" y="808"/>
                  </a:cubicBezTo>
                  <a:cubicBezTo>
                    <a:pt x="464" y="820"/>
                    <a:pt x="464" y="820"/>
                    <a:pt x="464" y="820"/>
                  </a:cubicBezTo>
                  <a:cubicBezTo>
                    <a:pt x="464" y="820"/>
                    <a:pt x="458" y="823"/>
                    <a:pt x="464" y="825"/>
                  </a:cubicBezTo>
                  <a:cubicBezTo>
                    <a:pt x="469" y="828"/>
                    <a:pt x="472" y="828"/>
                    <a:pt x="481" y="828"/>
                  </a:cubicBezTo>
                  <a:cubicBezTo>
                    <a:pt x="486" y="831"/>
                    <a:pt x="498" y="837"/>
                    <a:pt x="503" y="837"/>
                  </a:cubicBezTo>
                  <a:cubicBezTo>
                    <a:pt x="506" y="837"/>
                    <a:pt x="506" y="837"/>
                    <a:pt x="509" y="837"/>
                  </a:cubicBezTo>
                  <a:cubicBezTo>
                    <a:pt x="512" y="828"/>
                    <a:pt x="515" y="825"/>
                    <a:pt x="518" y="820"/>
                  </a:cubicBezTo>
                  <a:cubicBezTo>
                    <a:pt x="520" y="817"/>
                    <a:pt x="518" y="808"/>
                    <a:pt x="526" y="808"/>
                  </a:cubicBezTo>
                  <a:cubicBezTo>
                    <a:pt x="534" y="808"/>
                    <a:pt x="540" y="811"/>
                    <a:pt x="540" y="811"/>
                  </a:cubicBezTo>
                  <a:cubicBezTo>
                    <a:pt x="534" y="825"/>
                    <a:pt x="534" y="825"/>
                    <a:pt x="534" y="825"/>
                  </a:cubicBezTo>
                  <a:cubicBezTo>
                    <a:pt x="534" y="825"/>
                    <a:pt x="545" y="823"/>
                    <a:pt x="551" y="823"/>
                  </a:cubicBezTo>
                  <a:cubicBezTo>
                    <a:pt x="554" y="823"/>
                    <a:pt x="557" y="828"/>
                    <a:pt x="560" y="828"/>
                  </a:cubicBezTo>
                  <a:cubicBezTo>
                    <a:pt x="562" y="828"/>
                    <a:pt x="562" y="828"/>
                    <a:pt x="565" y="825"/>
                  </a:cubicBezTo>
                  <a:cubicBezTo>
                    <a:pt x="571" y="817"/>
                    <a:pt x="574" y="817"/>
                    <a:pt x="579" y="817"/>
                  </a:cubicBezTo>
                  <a:cubicBezTo>
                    <a:pt x="585" y="817"/>
                    <a:pt x="594" y="814"/>
                    <a:pt x="599" y="814"/>
                  </a:cubicBezTo>
                  <a:cubicBezTo>
                    <a:pt x="599" y="814"/>
                    <a:pt x="599" y="814"/>
                    <a:pt x="602" y="814"/>
                  </a:cubicBezTo>
                  <a:cubicBezTo>
                    <a:pt x="605" y="814"/>
                    <a:pt x="611" y="817"/>
                    <a:pt x="613" y="817"/>
                  </a:cubicBezTo>
                  <a:cubicBezTo>
                    <a:pt x="616" y="817"/>
                    <a:pt x="630" y="825"/>
                    <a:pt x="633" y="825"/>
                  </a:cubicBezTo>
                  <a:lnTo>
                    <a:pt x="636" y="825"/>
                  </a:lnTo>
                  <a:cubicBezTo>
                    <a:pt x="636" y="825"/>
                    <a:pt x="642" y="823"/>
                    <a:pt x="647" y="823"/>
                  </a:cubicBezTo>
                  <a:lnTo>
                    <a:pt x="647" y="823"/>
                  </a:lnTo>
                  <a:cubicBezTo>
                    <a:pt x="653" y="823"/>
                    <a:pt x="656" y="823"/>
                    <a:pt x="656" y="823"/>
                  </a:cubicBezTo>
                  <a:cubicBezTo>
                    <a:pt x="656" y="823"/>
                    <a:pt x="605" y="871"/>
                    <a:pt x="501" y="874"/>
                  </a:cubicBezTo>
                  <a:cubicBezTo>
                    <a:pt x="501" y="874"/>
                    <a:pt x="501" y="874"/>
                    <a:pt x="503" y="874"/>
                  </a:cubicBezTo>
                  <a:cubicBezTo>
                    <a:pt x="526" y="874"/>
                    <a:pt x="602" y="871"/>
                    <a:pt x="687" y="828"/>
                  </a:cubicBezTo>
                  <a:cubicBezTo>
                    <a:pt x="752" y="794"/>
                    <a:pt x="820" y="741"/>
                    <a:pt x="874" y="650"/>
                  </a:cubicBezTo>
                  <a:cubicBezTo>
                    <a:pt x="973" y="481"/>
                    <a:pt x="947" y="274"/>
                    <a:pt x="809" y="136"/>
                  </a:cubicBezTo>
                  <a:cubicBezTo>
                    <a:pt x="758" y="85"/>
                    <a:pt x="690" y="42"/>
                    <a:pt x="608" y="14"/>
                  </a:cubicBezTo>
                  <a:cubicBezTo>
                    <a:pt x="608" y="14"/>
                    <a:pt x="837" y="99"/>
                    <a:pt x="896" y="319"/>
                  </a:cubicBezTo>
                  <a:cubicBezTo>
                    <a:pt x="896" y="322"/>
                    <a:pt x="896" y="322"/>
                    <a:pt x="896" y="322"/>
                  </a:cubicBezTo>
                  <a:cubicBezTo>
                    <a:pt x="891" y="317"/>
                    <a:pt x="891" y="319"/>
                    <a:pt x="885" y="308"/>
                  </a:cubicBezTo>
                  <a:cubicBezTo>
                    <a:pt x="879" y="300"/>
                    <a:pt x="882" y="302"/>
                    <a:pt x="879" y="294"/>
                  </a:cubicBezTo>
                  <a:cubicBezTo>
                    <a:pt x="877" y="291"/>
                    <a:pt x="877" y="291"/>
                    <a:pt x="877" y="291"/>
                  </a:cubicBezTo>
                  <a:cubicBezTo>
                    <a:pt x="874" y="288"/>
                    <a:pt x="874" y="291"/>
                    <a:pt x="871" y="285"/>
                  </a:cubicBezTo>
                  <a:cubicBezTo>
                    <a:pt x="865" y="277"/>
                    <a:pt x="865" y="280"/>
                    <a:pt x="860" y="274"/>
                  </a:cubicBezTo>
                  <a:cubicBezTo>
                    <a:pt x="857" y="271"/>
                    <a:pt x="851" y="257"/>
                    <a:pt x="848" y="251"/>
                  </a:cubicBezTo>
                  <a:cubicBezTo>
                    <a:pt x="845" y="248"/>
                    <a:pt x="837" y="248"/>
                    <a:pt x="834" y="246"/>
                  </a:cubicBezTo>
                  <a:cubicBezTo>
                    <a:pt x="831" y="246"/>
                    <a:pt x="831" y="243"/>
                    <a:pt x="828" y="243"/>
                  </a:cubicBezTo>
                  <a:cubicBezTo>
                    <a:pt x="828" y="243"/>
                    <a:pt x="828" y="243"/>
                    <a:pt x="828" y="246"/>
                  </a:cubicBezTo>
                  <a:cubicBezTo>
                    <a:pt x="826" y="251"/>
                    <a:pt x="834" y="260"/>
                    <a:pt x="834" y="260"/>
                  </a:cubicBezTo>
                  <a:cubicBezTo>
                    <a:pt x="834" y="274"/>
                    <a:pt x="834" y="274"/>
                    <a:pt x="834" y="274"/>
                  </a:cubicBezTo>
                  <a:cubicBezTo>
                    <a:pt x="834" y="274"/>
                    <a:pt x="840" y="291"/>
                    <a:pt x="840" y="294"/>
                  </a:cubicBezTo>
                  <a:cubicBezTo>
                    <a:pt x="840" y="300"/>
                    <a:pt x="837" y="311"/>
                    <a:pt x="837" y="311"/>
                  </a:cubicBezTo>
                  <a:cubicBezTo>
                    <a:pt x="837" y="311"/>
                    <a:pt x="834" y="322"/>
                    <a:pt x="828" y="325"/>
                  </a:cubicBezTo>
                  <a:cubicBezTo>
                    <a:pt x="826" y="328"/>
                    <a:pt x="803" y="331"/>
                    <a:pt x="803" y="331"/>
                  </a:cubicBezTo>
                  <a:cubicBezTo>
                    <a:pt x="803" y="331"/>
                    <a:pt x="794" y="322"/>
                    <a:pt x="792" y="317"/>
                  </a:cubicBezTo>
                  <a:cubicBezTo>
                    <a:pt x="786" y="308"/>
                    <a:pt x="772" y="305"/>
                    <a:pt x="772" y="302"/>
                  </a:cubicBezTo>
                  <a:cubicBezTo>
                    <a:pt x="769" y="300"/>
                    <a:pt x="775" y="294"/>
                    <a:pt x="769" y="285"/>
                  </a:cubicBezTo>
                  <a:cubicBezTo>
                    <a:pt x="760" y="277"/>
                    <a:pt x="769" y="280"/>
                    <a:pt x="760" y="271"/>
                  </a:cubicBezTo>
                  <a:cubicBezTo>
                    <a:pt x="752" y="266"/>
                    <a:pt x="752" y="266"/>
                    <a:pt x="752" y="266"/>
                  </a:cubicBezTo>
                  <a:cubicBezTo>
                    <a:pt x="752" y="266"/>
                    <a:pt x="746" y="263"/>
                    <a:pt x="741" y="263"/>
                  </a:cubicBezTo>
                  <a:cubicBezTo>
                    <a:pt x="738" y="263"/>
                    <a:pt x="735" y="266"/>
                    <a:pt x="738" y="268"/>
                  </a:cubicBezTo>
                  <a:cubicBezTo>
                    <a:pt x="746" y="280"/>
                    <a:pt x="738" y="291"/>
                    <a:pt x="743" y="291"/>
                  </a:cubicBezTo>
                  <a:cubicBezTo>
                    <a:pt x="743" y="291"/>
                    <a:pt x="743" y="291"/>
                    <a:pt x="746" y="291"/>
                  </a:cubicBezTo>
                  <a:lnTo>
                    <a:pt x="746" y="291"/>
                  </a:lnTo>
                  <a:lnTo>
                    <a:pt x="749" y="291"/>
                  </a:lnTo>
                  <a:cubicBezTo>
                    <a:pt x="752" y="291"/>
                    <a:pt x="752" y="294"/>
                    <a:pt x="755" y="297"/>
                  </a:cubicBezTo>
                  <a:cubicBezTo>
                    <a:pt x="760" y="308"/>
                    <a:pt x="760" y="311"/>
                    <a:pt x="763" y="314"/>
                  </a:cubicBezTo>
                  <a:cubicBezTo>
                    <a:pt x="766" y="317"/>
                    <a:pt x="769" y="331"/>
                    <a:pt x="772" y="331"/>
                  </a:cubicBezTo>
                  <a:cubicBezTo>
                    <a:pt x="775" y="334"/>
                    <a:pt x="789" y="331"/>
                    <a:pt x="786" y="336"/>
                  </a:cubicBezTo>
                  <a:cubicBezTo>
                    <a:pt x="786" y="342"/>
                    <a:pt x="780" y="351"/>
                    <a:pt x="786" y="351"/>
                  </a:cubicBezTo>
                  <a:cubicBezTo>
                    <a:pt x="792" y="353"/>
                    <a:pt x="794" y="356"/>
                    <a:pt x="797" y="356"/>
                  </a:cubicBezTo>
                  <a:lnTo>
                    <a:pt x="797" y="356"/>
                  </a:lnTo>
                  <a:cubicBezTo>
                    <a:pt x="800" y="356"/>
                    <a:pt x="800" y="356"/>
                    <a:pt x="800" y="356"/>
                  </a:cubicBezTo>
                  <a:lnTo>
                    <a:pt x="800" y="356"/>
                  </a:lnTo>
                  <a:cubicBezTo>
                    <a:pt x="803" y="356"/>
                    <a:pt x="803" y="356"/>
                    <a:pt x="803" y="356"/>
                  </a:cubicBezTo>
                  <a:cubicBezTo>
                    <a:pt x="803" y="356"/>
                    <a:pt x="803" y="356"/>
                    <a:pt x="809" y="353"/>
                  </a:cubicBezTo>
                  <a:cubicBezTo>
                    <a:pt x="814" y="351"/>
                    <a:pt x="823" y="351"/>
                    <a:pt x="823" y="351"/>
                  </a:cubicBezTo>
                  <a:cubicBezTo>
                    <a:pt x="823" y="351"/>
                    <a:pt x="834" y="359"/>
                    <a:pt x="834" y="362"/>
                  </a:cubicBezTo>
                  <a:cubicBezTo>
                    <a:pt x="834" y="365"/>
                    <a:pt x="828" y="381"/>
                    <a:pt x="828" y="381"/>
                  </a:cubicBezTo>
                  <a:cubicBezTo>
                    <a:pt x="820" y="398"/>
                    <a:pt x="820" y="398"/>
                    <a:pt x="820" y="398"/>
                  </a:cubicBezTo>
                  <a:cubicBezTo>
                    <a:pt x="820" y="398"/>
                    <a:pt x="823" y="429"/>
                    <a:pt x="817" y="429"/>
                  </a:cubicBezTo>
                  <a:cubicBezTo>
                    <a:pt x="811" y="429"/>
                    <a:pt x="806" y="444"/>
                    <a:pt x="803" y="446"/>
                  </a:cubicBezTo>
                  <a:cubicBezTo>
                    <a:pt x="797" y="446"/>
                    <a:pt x="797" y="469"/>
                    <a:pt x="797" y="469"/>
                  </a:cubicBezTo>
                  <a:cubicBezTo>
                    <a:pt x="789" y="481"/>
                    <a:pt x="789" y="481"/>
                    <a:pt x="789" y="481"/>
                  </a:cubicBezTo>
                  <a:cubicBezTo>
                    <a:pt x="789" y="481"/>
                    <a:pt x="789" y="495"/>
                    <a:pt x="789" y="497"/>
                  </a:cubicBezTo>
                  <a:cubicBezTo>
                    <a:pt x="789" y="503"/>
                    <a:pt x="792" y="520"/>
                    <a:pt x="789" y="529"/>
                  </a:cubicBezTo>
                  <a:cubicBezTo>
                    <a:pt x="789" y="537"/>
                    <a:pt x="775" y="543"/>
                    <a:pt x="775" y="543"/>
                  </a:cubicBezTo>
                  <a:cubicBezTo>
                    <a:pt x="775" y="543"/>
                    <a:pt x="792" y="560"/>
                    <a:pt x="783" y="560"/>
                  </a:cubicBezTo>
                  <a:cubicBezTo>
                    <a:pt x="775" y="562"/>
                    <a:pt x="766" y="574"/>
                    <a:pt x="763" y="576"/>
                  </a:cubicBezTo>
                  <a:cubicBezTo>
                    <a:pt x="763" y="582"/>
                    <a:pt x="763" y="588"/>
                    <a:pt x="758" y="588"/>
                  </a:cubicBezTo>
                  <a:cubicBezTo>
                    <a:pt x="752" y="591"/>
                    <a:pt x="743" y="591"/>
                    <a:pt x="743" y="593"/>
                  </a:cubicBezTo>
                  <a:cubicBezTo>
                    <a:pt x="743" y="596"/>
                    <a:pt x="743" y="608"/>
                    <a:pt x="743" y="608"/>
                  </a:cubicBezTo>
                  <a:cubicBezTo>
                    <a:pt x="727" y="633"/>
                    <a:pt x="727" y="633"/>
                    <a:pt x="727" y="633"/>
                  </a:cubicBezTo>
                  <a:cubicBezTo>
                    <a:pt x="707" y="650"/>
                    <a:pt x="707" y="650"/>
                    <a:pt x="707" y="650"/>
                  </a:cubicBezTo>
                  <a:cubicBezTo>
                    <a:pt x="707" y="650"/>
                    <a:pt x="710" y="661"/>
                    <a:pt x="704" y="661"/>
                  </a:cubicBezTo>
                  <a:cubicBezTo>
                    <a:pt x="699" y="661"/>
                    <a:pt x="679" y="670"/>
                    <a:pt x="673" y="673"/>
                  </a:cubicBezTo>
                  <a:cubicBezTo>
                    <a:pt x="670" y="676"/>
                    <a:pt x="656" y="684"/>
                    <a:pt x="650" y="684"/>
                  </a:cubicBezTo>
                  <a:cubicBezTo>
                    <a:pt x="647" y="684"/>
                    <a:pt x="650" y="690"/>
                    <a:pt x="650" y="690"/>
                  </a:cubicBezTo>
                  <a:cubicBezTo>
                    <a:pt x="650" y="690"/>
                    <a:pt x="647" y="690"/>
                    <a:pt x="645" y="684"/>
                  </a:cubicBezTo>
                  <a:cubicBezTo>
                    <a:pt x="636" y="670"/>
                    <a:pt x="645" y="678"/>
                    <a:pt x="636" y="661"/>
                  </a:cubicBezTo>
                  <a:cubicBezTo>
                    <a:pt x="628" y="647"/>
                    <a:pt x="628" y="659"/>
                    <a:pt x="628" y="647"/>
                  </a:cubicBezTo>
                  <a:cubicBezTo>
                    <a:pt x="628" y="633"/>
                    <a:pt x="630" y="644"/>
                    <a:pt x="628" y="633"/>
                  </a:cubicBezTo>
                  <a:cubicBezTo>
                    <a:pt x="628" y="622"/>
                    <a:pt x="633" y="630"/>
                    <a:pt x="625" y="616"/>
                  </a:cubicBezTo>
                  <a:cubicBezTo>
                    <a:pt x="619" y="605"/>
                    <a:pt x="622" y="608"/>
                    <a:pt x="613" y="599"/>
                  </a:cubicBezTo>
                  <a:cubicBezTo>
                    <a:pt x="605" y="591"/>
                    <a:pt x="599" y="599"/>
                    <a:pt x="602" y="585"/>
                  </a:cubicBezTo>
                  <a:cubicBezTo>
                    <a:pt x="608" y="574"/>
                    <a:pt x="605" y="585"/>
                    <a:pt x="608" y="574"/>
                  </a:cubicBezTo>
                  <a:cubicBezTo>
                    <a:pt x="611" y="560"/>
                    <a:pt x="608" y="557"/>
                    <a:pt x="616" y="551"/>
                  </a:cubicBezTo>
                  <a:cubicBezTo>
                    <a:pt x="625" y="546"/>
                    <a:pt x="630" y="543"/>
                    <a:pt x="630" y="537"/>
                  </a:cubicBezTo>
                  <a:cubicBezTo>
                    <a:pt x="628" y="529"/>
                    <a:pt x="628" y="526"/>
                    <a:pt x="628" y="520"/>
                  </a:cubicBezTo>
                  <a:cubicBezTo>
                    <a:pt x="625" y="515"/>
                    <a:pt x="616" y="506"/>
                    <a:pt x="616" y="503"/>
                  </a:cubicBezTo>
                  <a:cubicBezTo>
                    <a:pt x="613" y="500"/>
                    <a:pt x="613" y="503"/>
                    <a:pt x="608" y="492"/>
                  </a:cubicBezTo>
                  <a:cubicBezTo>
                    <a:pt x="602" y="483"/>
                    <a:pt x="599" y="478"/>
                    <a:pt x="599" y="478"/>
                  </a:cubicBezTo>
                  <a:cubicBezTo>
                    <a:pt x="599" y="478"/>
                    <a:pt x="596" y="458"/>
                    <a:pt x="596" y="449"/>
                  </a:cubicBezTo>
                  <a:cubicBezTo>
                    <a:pt x="596" y="446"/>
                    <a:pt x="596" y="446"/>
                    <a:pt x="596" y="446"/>
                  </a:cubicBezTo>
                  <a:lnTo>
                    <a:pt x="594" y="446"/>
                  </a:lnTo>
                  <a:lnTo>
                    <a:pt x="594" y="446"/>
                  </a:lnTo>
                  <a:cubicBezTo>
                    <a:pt x="594" y="446"/>
                    <a:pt x="594" y="446"/>
                    <a:pt x="596" y="441"/>
                  </a:cubicBezTo>
                  <a:cubicBezTo>
                    <a:pt x="599" y="427"/>
                    <a:pt x="599" y="418"/>
                    <a:pt x="599" y="418"/>
                  </a:cubicBezTo>
                  <a:cubicBezTo>
                    <a:pt x="599" y="418"/>
                    <a:pt x="585" y="410"/>
                    <a:pt x="579" y="410"/>
                  </a:cubicBezTo>
                  <a:lnTo>
                    <a:pt x="579" y="410"/>
                  </a:lnTo>
                  <a:cubicBezTo>
                    <a:pt x="574" y="410"/>
                    <a:pt x="574" y="415"/>
                    <a:pt x="571" y="415"/>
                  </a:cubicBezTo>
                  <a:cubicBezTo>
                    <a:pt x="568" y="415"/>
                    <a:pt x="565" y="415"/>
                    <a:pt x="562" y="412"/>
                  </a:cubicBezTo>
                  <a:cubicBezTo>
                    <a:pt x="554" y="404"/>
                    <a:pt x="557" y="401"/>
                    <a:pt x="554" y="398"/>
                  </a:cubicBezTo>
                  <a:cubicBezTo>
                    <a:pt x="551" y="395"/>
                    <a:pt x="548" y="395"/>
                    <a:pt x="548" y="395"/>
                  </a:cubicBezTo>
                  <a:cubicBezTo>
                    <a:pt x="545" y="395"/>
                    <a:pt x="543" y="395"/>
                    <a:pt x="540" y="398"/>
                  </a:cubicBezTo>
                  <a:cubicBezTo>
                    <a:pt x="534" y="404"/>
                    <a:pt x="523" y="404"/>
                    <a:pt x="515" y="407"/>
                  </a:cubicBezTo>
                  <a:cubicBezTo>
                    <a:pt x="506" y="410"/>
                    <a:pt x="503" y="410"/>
                    <a:pt x="498" y="410"/>
                  </a:cubicBezTo>
                  <a:cubicBezTo>
                    <a:pt x="498" y="410"/>
                    <a:pt x="492" y="410"/>
                    <a:pt x="489" y="410"/>
                  </a:cubicBezTo>
                  <a:cubicBezTo>
                    <a:pt x="481" y="410"/>
                    <a:pt x="472" y="412"/>
                    <a:pt x="467" y="412"/>
                  </a:cubicBezTo>
                  <a:cubicBezTo>
                    <a:pt x="461" y="412"/>
                    <a:pt x="455" y="410"/>
                    <a:pt x="452" y="410"/>
                  </a:cubicBezTo>
                  <a:cubicBezTo>
                    <a:pt x="444" y="404"/>
                    <a:pt x="444" y="412"/>
                    <a:pt x="438" y="401"/>
                  </a:cubicBezTo>
                  <a:cubicBezTo>
                    <a:pt x="435" y="390"/>
                    <a:pt x="438" y="393"/>
                    <a:pt x="430" y="387"/>
                  </a:cubicBezTo>
                  <a:cubicBezTo>
                    <a:pt x="421" y="381"/>
                    <a:pt x="418" y="384"/>
                    <a:pt x="416" y="376"/>
                  </a:cubicBezTo>
                  <a:cubicBezTo>
                    <a:pt x="416" y="367"/>
                    <a:pt x="421" y="370"/>
                    <a:pt x="413" y="362"/>
                  </a:cubicBezTo>
                  <a:cubicBezTo>
                    <a:pt x="413" y="359"/>
                    <a:pt x="410" y="359"/>
                    <a:pt x="410" y="359"/>
                  </a:cubicBezTo>
                  <a:cubicBezTo>
                    <a:pt x="410" y="359"/>
                    <a:pt x="410" y="359"/>
                    <a:pt x="413" y="359"/>
                  </a:cubicBezTo>
                  <a:lnTo>
                    <a:pt x="413" y="359"/>
                  </a:lnTo>
                  <a:cubicBezTo>
                    <a:pt x="413" y="359"/>
                    <a:pt x="410" y="356"/>
                    <a:pt x="407" y="353"/>
                  </a:cubicBezTo>
                  <a:cubicBezTo>
                    <a:pt x="396" y="339"/>
                    <a:pt x="390" y="351"/>
                    <a:pt x="396" y="339"/>
                  </a:cubicBezTo>
                  <a:cubicBezTo>
                    <a:pt x="398" y="331"/>
                    <a:pt x="401" y="336"/>
                    <a:pt x="401" y="325"/>
                  </a:cubicBezTo>
                  <a:cubicBezTo>
                    <a:pt x="401" y="319"/>
                    <a:pt x="404" y="319"/>
                    <a:pt x="407" y="319"/>
                  </a:cubicBezTo>
                  <a:lnTo>
                    <a:pt x="407" y="319"/>
                  </a:lnTo>
                  <a:cubicBezTo>
                    <a:pt x="410" y="319"/>
                    <a:pt x="410" y="319"/>
                    <a:pt x="410" y="319"/>
                  </a:cubicBezTo>
                  <a:cubicBezTo>
                    <a:pt x="413" y="319"/>
                    <a:pt x="416" y="319"/>
                    <a:pt x="410" y="305"/>
                  </a:cubicBezTo>
                  <a:cubicBezTo>
                    <a:pt x="398" y="280"/>
                    <a:pt x="396" y="285"/>
                    <a:pt x="407" y="266"/>
                  </a:cubicBezTo>
                  <a:cubicBezTo>
                    <a:pt x="416" y="248"/>
                    <a:pt x="430" y="240"/>
                    <a:pt x="432" y="237"/>
                  </a:cubicBezTo>
                  <a:cubicBezTo>
                    <a:pt x="435" y="234"/>
                    <a:pt x="438" y="223"/>
                    <a:pt x="444" y="220"/>
                  </a:cubicBezTo>
                  <a:cubicBezTo>
                    <a:pt x="447" y="217"/>
                    <a:pt x="444" y="214"/>
                    <a:pt x="450" y="214"/>
                  </a:cubicBezTo>
                  <a:lnTo>
                    <a:pt x="452" y="214"/>
                  </a:lnTo>
                  <a:cubicBezTo>
                    <a:pt x="455" y="214"/>
                    <a:pt x="455" y="214"/>
                    <a:pt x="455" y="214"/>
                  </a:cubicBezTo>
                  <a:cubicBezTo>
                    <a:pt x="464" y="214"/>
                    <a:pt x="472" y="212"/>
                    <a:pt x="478" y="206"/>
                  </a:cubicBezTo>
                  <a:cubicBezTo>
                    <a:pt x="484" y="200"/>
                    <a:pt x="492" y="189"/>
                    <a:pt x="498" y="189"/>
                  </a:cubicBezTo>
                  <a:cubicBezTo>
                    <a:pt x="498" y="189"/>
                    <a:pt x="498" y="189"/>
                    <a:pt x="501" y="189"/>
                  </a:cubicBezTo>
                  <a:lnTo>
                    <a:pt x="501" y="189"/>
                  </a:lnTo>
                  <a:cubicBezTo>
                    <a:pt x="501" y="189"/>
                    <a:pt x="501" y="189"/>
                    <a:pt x="503" y="189"/>
                  </a:cubicBezTo>
                  <a:cubicBezTo>
                    <a:pt x="503" y="189"/>
                    <a:pt x="506" y="189"/>
                    <a:pt x="509" y="189"/>
                  </a:cubicBezTo>
                  <a:cubicBezTo>
                    <a:pt x="518" y="186"/>
                    <a:pt x="520" y="183"/>
                    <a:pt x="526" y="183"/>
                  </a:cubicBezTo>
                  <a:cubicBezTo>
                    <a:pt x="529" y="183"/>
                    <a:pt x="526" y="186"/>
                    <a:pt x="529" y="186"/>
                  </a:cubicBezTo>
                  <a:cubicBezTo>
                    <a:pt x="529" y="186"/>
                    <a:pt x="529" y="186"/>
                    <a:pt x="537" y="183"/>
                  </a:cubicBezTo>
                  <a:cubicBezTo>
                    <a:pt x="554" y="181"/>
                    <a:pt x="551" y="181"/>
                    <a:pt x="554" y="181"/>
                  </a:cubicBezTo>
                  <a:cubicBezTo>
                    <a:pt x="560" y="181"/>
                    <a:pt x="557" y="181"/>
                    <a:pt x="562" y="183"/>
                  </a:cubicBezTo>
                  <a:cubicBezTo>
                    <a:pt x="565" y="183"/>
                    <a:pt x="565" y="183"/>
                    <a:pt x="565" y="183"/>
                  </a:cubicBezTo>
                  <a:lnTo>
                    <a:pt x="568" y="181"/>
                  </a:lnTo>
                  <a:cubicBezTo>
                    <a:pt x="571" y="178"/>
                    <a:pt x="571" y="178"/>
                    <a:pt x="571" y="178"/>
                  </a:cubicBezTo>
                  <a:cubicBezTo>
                    <a:pt x="571" y="178"/>
                    <a:pt x="571" y="178"/>
                    <a:pt x="571" y="183"/>
                  </a:cubicBezTo>
                  <a:cubicBezTo>
                    <a:pt x="571" y="200"/>
                    <a:pt x="565" y="206"/>
                    <a:pt x="577" y="206"/>
                  </a:cubicBezTo>
                  <a:cubicBezTo>
                    <a:pt x="591" y="209"/>
                    <a:pt x="577" y="209"/>
                    <a:pt x="591" y="209"/>
                  </a:cubicBezTo>
                  <a:cubicBezTo>
                    <a:pt x="602" y="209"/>
                    <a:pt x="599" y="212"/>
                    <a:pt x="605" y="214"/>
                  </a:cubicBezTo>
                  <a:cubicBezTo>
                    <a:pt x="611" y="217"/>
                    <a:pt x="613" y="220"/>
                    <a:pt x="625" y="220"/>
                  </a:cubicBezTo>
                  <a:cubicBezTo>
                    <a:pt x="630" y="220"/>
                    <a:pt x="625" y="226"/>
                    <a:pt x="628" y="226"/>
                  </a:cubicBezTo>
                  <a:cubicBezTo>
                    <a:pt x="628" y="226"/>
                    <a:pt x="628" y="226"/>
                    <a:pt x="633" y="220"/>
                  </a:cubicBezTo>
                  <a:cubicBezTo>
                    <a:pt x="645" y="209"/>
                    <a:pt x="630" y="206"/>
                    <a:pt x="636" y="206"/>
                  </a:cubicBezTo>
                  <a:cubicBezTo>
                    <a:pt x="639" y="206"/>
                    <a:pt x="642" y="206"/>
                    <a:pt x="647" y="206"/>
                  </a:cubicBezTo>
                  <a:cubicBezTo>
                    <a:pt x="667" y="209"/>
                    <a:pt x="673" y="212"/>
                    <a:pt x="676" y="212"/>
                  </a:cubicBezTo>
                  <a:cubicBezTo>
                    <a:pt x="676" y="212"/>
                    <a:pt x="676" y="212"/>
                    <a:pt x="679" y="212"/>
                  </a:cubicBezTo>
                  <a:lnTo>
                    <a:pt x="679" y="212"/>
                  </a:lnTo>
                  <a:cubicBezTo>
                    <a:pt x="681" y="212"/>
                    <a:pt x="681" y="212"/>
                    <a:pt x="681" y="212"/>
                  </a:cubicBezTo>
                  <a:cubicBezTo>
                    <a:pt x="681" y="212"/>
                    <a:pt x="681" y="212"/>
                    <a:pt x="684" y="212"/>
                  </a:cubicBezTo>
                  <a:cubicBezTo>
                    <a:pt x="684" y="212"/>
                    <a:pt x="687" y="212"/>
                    <a:pt x="693" y="209"/>
                  </a:cubicBezTo>
                  <a:cubicBezTo>
                    <a:pt x="699" y="206"/>
                    <a:pt x="701" y="206"/>
                    <a:pt x="704" y="206"/>
                  </a:cubicBezTo>
                  <a:lnTo>
                    <a:pt x="707" y="206"/>
                  </a:lnTo>
                  <a:cubicBezTo>
                    <a:pt x="710" y="209"/>
                    <a:pt x="713" y="212"/>
                    <a:pt x="713" y="212"/>
                  </a:cubicBezTo>
                  <a:cubicBezTo>
                    <a:pt x="715" y="212"/>
                    <a:pt x="715" y="212"/>
                    <a:pt x="715" y="209"/>
                  </a:cubicBezTo>
                  <a:cubicBezTo>
                    <a:pt x="721" y="200"/>
                    <a:pt x="729" y="203"/>
                    <a:pt x="715" y="195"/>
                  </a:cubicBezTo>
                  <a:cubicBezTo>
                    <a:pt x="710" y="195"/>
                    <a:pt x="707" y="192"/>
                    <a:pt x="704" y="192"/>
                  </a:cubicBezTo>
                  <a:lnTo>
                    <a:pt x="704" y="192"/>
                  </a:lnTo>
                  <a:lnTo>
                    <a:pt x="704" y="192"/>
                  </a:lnTo>
                  <a:cubicBezTo>
                    <a:pt x="701" y="192"/>
                    <a:pt x="699" y="192"/>
                    <a:pt x="699" y="189"/>
                  </a:cubicBezTo>
                  <a:cubicBezTo>
                    <a:pt x="696" y="181"/>
                    <a:pt x="707" y="183"/>
                    <a:pt x="696" y="181"/>
                  </a:cubicBezTo>
                  <a:cubicBezTo>
                    <a:pt x="684" y="178"/>
                    <a:pt x="684" y="178"/>
                    <a:pt x="676" y="175"/>
                  </a:cubicBezTo>
                  <a:lnTo>
                    <a:pt x="673" y="175"/>
                  </a:lnTo>
                  <a:cubicBezTo>
                    <a:pt x="670" y="175"/>
                    <a:pt x="667" y="175"/>
                    <a:pt x="665" y="178"/>
                  </a:cubicBezTo>
                  <a:cubicBezTo>
                    <a:pt x="662" y="178"/>
                    <a:pt x="662" y="178"/>
                    <a:pt x="659" y="178"/>
                  </a:cubicBezTo>
                  <a:cubicBezTo>
                    <a:pt x="656" y="178"/>
                    <a:pt x="656" y="178"/>
                    <a:pt x="656" y="175"/>
                  </a:cubicBezTo>
                  <a:cubicBezTo>
                    <a:pt x="653" y="172"/>
                    <a:pt x="653" y="172"/>
                    <a:pt x="650" y="172"/>
                  </a:cubicBezTo>
                  <a:cubicBezTo>
                    <a:pt x="647" y="172"/>
                    <a:pt x="647" y="172"/>
                    <a:pt x="647" y="172"/>
                  </a:cubicBezTo>
                  <a:cubicBezTo>
                    <a:pt x="645" y="172"/>
                    <a:pt x="645" y="172"/>
                    <a:pt x="645" y="172"/>
                  </a:cubicBezTo>
                  <a:cubicBezTo>
                    <a:pt x="645" y="172"/>
                    <a:pt x="645" y="172"/>
                    <a:pt x="650" y="167"/>
                  </a:cubicBezTo>
                  <a:cubicBezTo>
                    <a:pt x="667" y="153"/>
                    <a:pt x="665" y="147"/>
                    <a:pt x="670" y="147"/>
                  </a:cubicBezTo>
                  <a:cubicBezTo>
                    <a:pt x="670" y="147"/>
                    <a:pt x="670" y="147"/>
                    <a:pt x="673" y="147"/>
                  </a:cubicBezTo>
                  <a:cubicBezTo>
                    <a:pt x="681" y="150"/>
                    <a:pt x="681" y="158"/>
                    <a:pt x="684" y="158"/>
                  </a:cubicBezTo>
                  <a:cubicBezTo>
                    <a:pt x="687" y="158"/>
                    <a:pt x="687" y="155"/>
                    <a:pt x="690" y="155"/>
                  </a:cubicBezTo>
                  <a:cubicBezTo>
                    <a:pt x="696" y="150"/>
                    <a:pt x="710" y="144"/>
                    <a:pt x="696" y="136"/>
                  </a:cubicBezTo>
                  <a:cubicBezTo>
                    <a:pt x="681" y="127"/>
                    <a:pt x="693" y="130"/>
                    <a:pt x="679" y="124"/>
                  </a:cubicBezTo>
                  <a:cubicBezTo>
                    <a:pt x="676" y="124"/>
                    <a:pt x="676" y="124"/>
                    <a:pt x="676" y="124"/>
                  </a:cubicBezTo>
                  <a:cubicBezTo>
                    <a:pt x="670" y="124"/>
                    <a:pt x="665" y="127"/>
                    <a:pt x="659" y="133"/>
                  </a:cubicBezTo>
                  <a:cubicBezTo>
                    <a:pt x="656" y="139"/>
                    <a:pt x="650" y="144"/>
                    <a:pt x="647" y="144"/>
                  </a:cubicBezTo>
                  <a:lnTo>
                    <a:pt x="647" y="144"/>
                  </a:lnTo>
                  <a:cubicBezTo>
                    <a:pt x="642" y="141"/>
                    <a:pt x="639" y="139"/>
                    <a:pt x="636" y="139"/>
                  </a:cubicBezTo>
                  <a:lnTo>
                    <a:pt x="633" y="139"/>
                  </a:lnTo>
                  <a:cubicBezTo>
                    <a:pt x="628" y="141"/>
                    <a:pt x="628" y="153"/>
                    <a:pt x="628" y="161"/>
                  </a:cubicBezTo>
                  <a:cubicBezTo>
                    <a:pt x="628" y="164"/>
                    <a:pt x="630" y="167"/>
                    <a:pt x="630" y="167"/>
                  </a:cubicBezTo>
                  <a:cubicBezTo>
                    <a:pt x="628" y="167"/>
                    <a:pt x="628" y="167"/>
                    <a:pt x="622" y="164"/>
                  </a:cubicBezTo>
                  <a:cubicBezTo>
                    <a:pt x="608" y="158"/>
                    <a:pt x="636" y="161"/>
                    <a:pt x="605" y="150"/>
                  </a:cubicBezTo>
                  <a:cubicBezTo>
                    <a:pt x="591" y="144"/>
                    <a:pt x="579" y="141"/>
                    <a:pt x="574" y="141"/>
                  </a:cubicBezTo>
                  <a:cubicBezTo>
                    <a:pt x="568" y="141"/>
                    <a:pt x="562" y="144"/>
                    <a:pt x="562" y="147"/>
                  </a:cubicBezTo>
                  <a:cubicBezTo>
                    <a:pt x="557" y="150"/>
                    <a:pt x="551" y="150"/>
                    <a:pt x="548" y="153"/>
                  </a:cubicBezTo>
                  <a:cubicBezTo>
                    <a:pt x="545" y="155"/>
                    <a:pt x="551" y="158"/>
                    <a:pt x="551" y="158"/>
                  </a:cubicBezTo>
                  <a:cubicBezTo>
                    <a:pt x="551" y="158"/>
                    <a:pt x="548" y="158"/>
                    <a:pt x="545" y="155"/>
                  </a:cubicBezTo>
                  <a:cubicBezTo>
                    <a:pt x="543" y="153"/>
                    <a:pt x="540" y="153"/>
                    <a:pt x="537" y="153"/>
                  </a:cubicBezTo>
                  <a:cubicBezTo>
                    <a:pt x="529" y="153"/>
                    <a:pt x="520" y="158"/>
                    <a:pt x="520" y="158"/>
                  </a:cubicBezTo>
                  <a:cubicBezTo>
                    <a:pt x="520" y="158"/>
                    <a:pt x="520" y="158"/>
                    <a:pt x="518" y="158"/>
                  </a:cubicBezTo>
                  <a:cubicBezTo>
                    <a:pt x="518" y="158"/>
                    <a:pt x="515" y="158"/>
                    <a:pt x="512" y="161"/>
                  </a:cubicBezTo>
                  <a:cubicBezTo>
                    <a:pt x="509" y="164"/>
                    <a:pt x="501" y="167"/>
                    <a:pt x="495" y="167"/>
                  </a:cubicBezTo>
                  <a:cubicBezTo>
                    <a:pt x="492" y="167"/>
                    <a:pt x="492" y="167"/>
                    <a:pt x="489" y="167"/>
                  </a:cubicBezTo>
                  <a:cubicBezTo>
                    <a:pt x="484" y="164"/>
                    <a:pt x="469" y="170"/>
                    <a:pt x="481" y="155"/>
                  </a:cubicBezTo>
                  <a:cubicBezTo>
                    <a:pt x="492" y="139"/>
                    <a:pt x="484" y="147"/>
                    <a:pt x="503" y="141"/>
                  </a:cubicBezTo>
                  <a:cubicBezTo>
                    <a:pt x="520" y="133"/>
                    <a:pt x="545" y="133"/>
                    <a:pt x="523" y="127"/>
                  </a:cubicBezTo>
                  <a:cubicBezTo>
                    <a:pt x="501" y="121"/>
                    <a:pt x="534" y="121"/>
                    <a:pt x="506" y="107"/>
                  </a:cubicBezTo>
                  <a:cubicBezTo>
                    <a:pt x="495" y="102"/>
                    <a:pt x="489" y="102"/>
                    <a:pt x="484" y="102"/>
                  </a:cubicBezTo>
                  <a:lnTo>
                    <a:pt x="481" y="102"/>
                  </a:lnTo>
                  <a:cubicBezTo>
                    <a:pt x="478" y="102"/>
                    <a:pt x="478" y="102"/>
                    <a:pt x="478" y="102"/>
                  </a:cubicBezTo>
                  <a:cubicBezTo>
                    <a:pt x="475" y="102"/>
                    <a:pt x="475" y="102"/>
                    <a:pt x="475" y="93"/>
                  </a:cubicBezTo>
                  <a:cubicBezTo>
                    <a:pt x="475" y="76"/>
                    <a:pt x="475" y="73"/>
                    <a:pt x="469" y="73"/>
                  </a:cubicBezTo>
                  <a:cubicBezTo>
                    <a:pt x="469" y="73"/>
                    <a:pt x="469" y="73"/>
                    <a:pt x="467" y="73"/>
                  </a:cubicBezTo>
                  <a:cubicBezTo>
                    <a:pt x="461" y="73"/>
                    <a:pt x="444" y="79"/>
                    <a:pt x="435" y="79"/>
                  </a:cubicBezTo>
                  <a:cubicBezTo>
                    <a:pt x="430" y="82"/>
                    <a:pt x="432" y="82"/>
                    <a:pt x="430" y="82"/>
                  </a:cubicBezTo>
                  <a:cubicBezTo>
                    <a:pt x="430" y="82"/>
                    <a:pt x="427" y="82"/>
                    <a:pt x="424" y="79"/>
                  </a:cubicBezTo>
                  <a:cubicBezTo>
                    <a:pt x="418" y="76"/>
                    <a:pt x="416" y="76"/>
                    <a:pt x="413" y="76"/>
                  </a:cubicBezTo>
                  <a:lnTo>
                    <a:pt x="410" y="76"/>
                  </a:lnTo>
                  <a:cubicBezTo>
                    <a:pt x="410" y="76"/>
                    <a:pt x="410" y="76"/>
                    <a:pt x="407" y="76"/>
                  </a:cubicBezTo>
                  <a:cubicBezTo>
                    <a:pt x="407" y="76"/>
                    <a:pt x="407" y="76"/>
                    <a:pt x="410" y="70"/>
                  </a:cubicBezTo>
                  <a:cubicBezTo>
                    <a:pt x="416" y="59"/>
                    <a:pt x="416" y="56"/>
                    <a:pt x="424" y="48"/>
                  </a:cubicBezTo>
                  <a:cubicBezTo>
                    <a:pt x="430" y="42"/>
                    <a:pt x="430" y="22"/>
                    <a:pt x="444" y="22"/>
                  </a:cubicBezTo>
                  <a:cubicBezTo>
                    <a:pt x="444" y="22"/>
                    <a:pt x="447" y="22"/>
                    <a:pt x="450" y="25"/>
                  </a:cubicBezTo>
                  <a:cubicBezTo>
                    <a:pt x="472" y="36"/>
                    <a:pt x="464" y="34"/>
                    <a:pt x="481" y="34"/>
                  </a:cubicBezTo>
                  <a:cubicBezTo>
                    <a:pt x="481" y="34"/>
                    <a:pt x="484" y="34"/>
                    <a:pt x="486" y="34"/>
                  </a:cubicBezTo>
                  <a:cubicBezTo>
                    <a:pt x="498" y="34"/>
                    <a:pt x="503" y="31"/>
                    <a:pt x="503" y="28"/>
                  </a:cubicBezTo>
                  <a:cubicBezTo>
                    <a:pt x="503" y="25"/>
                    <a:pt x="484" y="17"/>
                    <a:pt x="484" y="17"/>
                  </a:cubicBezTo>
                  <a:cubicBezTo>
                    <a:pt x="484" y="17"/>
                    <a:pt x="484" y="17"/>
                    <a:pt x="481" y="17"/>
                  </a:cubicBezTo>
                  <a:cubicBezTo>
                    <a:pt x="481" y="17"/>
                    <a:pt x="481" y="17"/>
                    <a:pt x="481" y="14"/>
                  </a:cubicBezTo>
                  <a:cubicBezTo>
                    <a:pt x="484" y="11"/>
                    <a:pt x="486" y="5"/>
                    <a:pt x="486" y="5"/>
                  </a:cubicBezTo>
                  <a:lnTo>
                    <a:pt x="486" y="5"/>
                  </a:lnTo>
                  <a:cubicBezTo>
                    <a:pt x="481" y="0"/>
                    <a:pt x="481" y="0"/>
                    <a:pt x="4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6" name="Freeform 121"/>
            <p:cNvSpPr>
              <a:spLocks noChangeArrowheads="1"/>
            </p:cNvSpPr>
            <p:nvPr/>
          </p:nvSpPr>
          <p:spPr bwMode="auto">
            <a:xfrm>
              <a:off x="5423" y="1937"/>
              <a:ext cx="247" cy="159"/>
            </a:xfrm>
            <a:custGeom>
              <a:avLst/>
              <a:gdLst>
                <a:gd name="T0" fmla="*/ 563 w 1095"/>
                <a:gd name="T1" fmla="*/ 670 h 705"/>
                <a:gd name="T2" fmla="*/ 563 w 1095"/>
                <a:gd name="T3" fmla="*/ 670 h 705"/>
                <a:gd name="T4" fmla="*/ 486 w 1095"/>
                <a:gd name="T5" fmla="*/ 591 h 705"/>
                <a:gd name="T6" fmla="*/ 563 w 1095"/>
                <a:gd name="T7" fmla="*/ 512 h 705"/>
                <a:gd name="T8" fmla="*/ 642 w 1095"/>
                <a:gd name="T9" fmla="*/ 591 h 705"/>
                <a:gd name="T10" fmla="*/ 563 w 1095"/>
                <a:gd name="T11" fmla="*/ 670 h 705"/>
                <a:gd name="T12" fmla="*/ 435 w 1095"/>
                <a:gd name="T13" fmla="*/ 546 h 705"/>
                <a:gd name="T14" fmla="*/ 435 w 1095"/>
                <a:gd name="T15" fmla="*/ 546 h 705"/>
                <a:gd name="T16" fmla="*/ 362 w 1095"/>
                <a:gd name="T17" fmla="*/ 472 h 705"/>
                <a:gd name="T18" fmla="*/ 435 w 1095"/>
                <a:gd name="T19" fmla="*/ 402 h 705"/>
                <a:gd name="T20" fmla="*/ 506 w 1095"/>
                <a:gd name="T21" fmla="*/ 472 h 705"/>
                <a:gd name="T22" fmla="*/ 435 w 1095"/>
                <a:gd name="T23" fmla="*/ 546 h 705"/>
                <a:gd name="T24" fmla="*/ 390 w 1095"/>
                <a:gd name="T25" fmla="*/ 382 h 705"/>
                <a:gd name="T26" fmla="*/ 390 w 1095"/>
                <a:gd name="T27" fmla="*/ 382 h 705"/>
                <a:gd name="T28" fmla="*/ 328 w 1095"/>
                <a:gd name="T29" fmla="*/ 317 h 705"/>
                <a:gd name="T30" fmla="*/ 390 w 1095"/>
                <a:gd name="T31" fmla="*/ 254 h 705"/>
                <a:gd name="T32" fmla="*/ 452 w 1095"/>
                <a:gd name="T33" fmla="*/ 317 h 705"/>
                <a:gd name="T34" fmla="*/ 390 w 1095"/>
                <a:gd name="T35" fmla="*/ 382 h 705"/>
                <a:gd name="T36" fmla="*/ 438 w 1095"/>
                <a:gd name="T37" fmla="*/ 223 h 705"/>
                <a:gd name="T38" fmla="*/ 438 w 1095"/>
                <a:gd name="T39" fmla="*/ 223 h 705"/>
                <a:gd name="T40" fmla="*/ 390 w 1095"/>
                <a:gd name="T41" fmla="*/ 175 h 705"/>
                <a:gd name="T42" fmla="*/ 438 w 1095"/>
                <a:gd name="T43" fmla="*/ 127 h 705"/>
                <a:gd name="T44" fmla="*/ 483 w 1095"/>
                <a:gd name="T45" fmla="*/ 175 h 705"/>
                <a:gd name="T46" fmla="*/ 438 w 1095"/>
                <a:gd name="T47" fmla="*/ 223 h 705"/>
                <a:gd name="T48" fmla="*/ 882 w 1095"/>
                <a:gd name="T49" fmla="*/ 305 h 705"/>
                <a:gd name="T50" fmla="*/ 882 w 1095"/>
                <a:gd name="T51" fmla="*/ 305 h 705"/>
                <a:gd name="T52" fmla="*/ 789 w 1095"/>
                <a:gd name="T53" fmla="*/ 212 h 705"/>
                <a:gd name="T54" fmla="*/ 882 w 1095"/>
                <a:gd name="T55" fmla="*/ 119 h 705"/>
                <a:gd name="T56" fmla="*/ 975 w 1095"/>
                <a:gd name="T57" fmla="*/ 212 h 705"/>
                <a:gd name="T58" fmla="*/ 882 w 1095"/>
                <a:gd name="T59" fmla="*/ 305 h 705"/>
                <a:gd name="T60" fmla="*/ 812 w 1095"/>
                <a:gd name="T61" fmla="*/ 0 h 705"/>
                <a:gd name="T62" fmla="*/ 812 w 1095"/>
                <a:gd name="T63" fmla="*/ 0 h 705"/>
                <a:gd name="T64" fmla="*/ 531 w 1095"/>
                <a:gd name="T65" fmla="*/ 704 h 705"/>
                <a:gd name="T66" fmla="*/ 548 w 1095"/>
                <a:gd name="T67" fmla="*/ 704 h 705"/>
                <a:gd name="T68" fmla="*/ 842 w 1095"/>
                <a:gd name="T69" fmla="*/ 416 h 705"/>
                <a:gd name="T70" fmla="*/ 1043 w 1095"/>
                <a:gd name="T71" fmla="*/ 158 h 705"/>
                <a:gd name="T72" fmla="*/ 812 w 1095"/>
                <a:gd name="T73" fmla="*/ 0 h 705"/>
                <a:gd name="T74" fmla="*/ 563 w 1095"/>
                <a:gd name="T75" fmla="*/ 67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5" h="705">
                  <a:moveTo>
                    <a:pt x="563" y="670"/>
                  </a:moveTo>
                  <a:lnTo>
                    <a:pt x="563" y="670"/>
                  </a:lnTo>
                  <a:cubicBezTo>
                    <a:pt x="520" y="670"/>
                    <a:pt x="486" y="633"/>
                    <a:pt x="486" y="591"/>
                  </a:cubicBezTo>
                  <a:cubicBezTo>
                    <a:pt x="486" y="546"/>
                    <a:pt x="520" y="512"/>
                    <a:pt x="563" y="512"/>
                  </a:cubicBezTo>
                  <a:cubicBezTo>
                    <a:pt x="608" y="512"/>
                    <a:pt x="642" y="546"/>
                    <a:pt x="642" y="591"/>
                  </a:cubicBezTo>
                  <a:cubicBezTo>
                    <a:pt x="642" y="633"/>
                    <a:pt x="608" y="670"/>
                    <a:pt x="563" y="670"/>
                  </a:cubicBezTo>
                  <a:lnTo>
                    <a:pt x="435" y="546"/>
                  </a:lnTo>
                  <a:lnTo>
                    <a:pt x="435" y="546"/>
                  </a:lnTo>
                  <a:cubicBezTo>
                    <a:pt x="396" y="546"/>
                    <a:pt x="362" y="512"/>
                    <a:pt x="362" y="472"/>
                  </a:cubicBezTo>
                  <a:cubicBezTo>
                    <a:pt x="362" y="432"/>
                    <a:pt x="396" y="402"/>
                    <a:pt x="435" y="402"/>
                  </a:cubicBezTo>
                  <a:cubicBezTo>
                    <a:pt x="475" y="402"/>
                    <a:pt x="506" y="432"/>
                    <a:pt x="506" y="472"/>
                  </a:cubicBezTo>
                  <a:cubicBezTo>
                    <a:pt x="506" y="512"/>
                    <a:pt x="475" y="546"/>
                    <a:pt x="435" y="546"/>
                  </a:cubicBezTo>
                  <a:lnTo>
                    <a:pt x="390" y="382"/>
                  </a:lnTo>
                  <a:lnTo>
                    <a:pt x="390" y="382"/>
                  </a:lnTo>
                  <a:cubicBezTo>
                    <a:pt x="356" y="382"/>
                    <a:pt x="328" y="354"/>
                    <a:pt x="328" y="317"/>
                  </a:cubicBezTo>
                  <a:cubicBezTo>
                    <a:pt x="328" y="283"/>
                    <a:pt x="356" y="254"/>
                    <a:pt x="390" y="254"/>
                  </a:cubicBezTo>
                  <a:cubicBezTo>
                    <a:pt x="424" y="254"/>
                    <a:pt x="452" y="283"/>
                    <a:pt x="452" y="317"/>
                  </a:cubicBezTo>
                  <a:cubicBezTo>
                    <a:pt x="452" y="354"/>
                    <a:pt x="424" y="382"/>
                    <a:pt x="390" y="382"/>
                  </a:cubicBezTo>
                  <a:lnTo>
                    <a:pt x="438" y="223"/>
                  </a:lnTo>
                  <a:lnTo>
                    <a:pt x="438" y="223"/>
                  </a:lnTo>
                  <a:cubicBezTo>
                    <a:pt x="410" y="223"/>
                    <a:pt x="390" y="201"/>
                    <a:pt x="390" y="175"/>
                  </a:cubicBezTo>
                  <a:cubicBezTo>
                    <a:pt x="390" y="150"/>
                    <a:pt x="410" y="127"/>
                    <a:pt x="438" y="127"/>
                  </a:cubicBezTo>
                  <a:cubicBezTo>
                    <a:pt x="463" y="127"/>
                    <a:pt x="483" y="150"/>
                    <a:pt x="483" y="175"/>
                  </a:cubicBezTo>
                  <a:cubicBezTo>
                    <a:pt x="483" y="201"/>
                    <a:pt x="463" y="223"/>
                    <a:pt x="438" y="223"/>
                  </a:cubicBezTo>
                  <a:lnTo>
                    <a:pt x="882" y="305"/>
                  </a:lnTo>
                  <a:lnTo>
                    <a:pt x="882" y="305"/>
                  </a:lnTo>
                  <a:cubicBezTo>
                    <a:pt x="831" y="305"/>
                    <a:pt x="789" y="263"/>
                    <a:pt x="789" y="212"/>
                  </a:cubicBezTo>
                  <a:cubicBezTo>
                    <a:pt x="789" y="161"/>
                    <a:pt x="831" y="119"/>
                    <a:pt x="882" y="119"/>
                  </a:cubicBezTo>
                  <a:cubicBezTo>
                    <a:pt x="933" y="119"/>
                    <a:pt x="975" y="161"/>
                    <a:pt x="975" y="212"/>
                  </a:cubicBezTo>
                  <a:cubicBezTo>
                    <a:pt x="975" y="263"/>
                    <a:pt x="933" y="305"/>
                    <a:pt x="882" y="305"/>
                  </a:cubicBezTo>
                  <a:lnTo>
                    <a:pt x="812" y="0"/>
                  </a:lnTo>
                  <a:lnTo>
                    <a:pt x="812" y="0"/>
                  </a:lnTo>
                  <a:cubicBezTo>
                    <a:pt x="0" y="11"/>
                    <a:pt x="322" y="687"/>
                    <a:pt x="531" y="704"/>
                  </a:cubicBezTo>
                  <a:cubicBezTo>
                    <a:pt x="537" y="704"/>
                    <a:pt x="543" y="704"/>
                    <a:pt x="548" y="704"/>
                  </a:cubicBezTo>
                  <a:cubicBezTo>
                    <a:pt x="741" y="704"/>
                    <a:pt x="712" y="466"/>
                    <a:pt x="842" y="416"/>
                  </a:cubicBezTo>
                  <a:cubicBezTo>
                    <a:pt x="975" y="362"/>
                    <a:pt x="1094" y="300"/>
                    <a:pt x="1043" y="158"/>
                  </a:cubicBezTo>
                  <a:cubicBezTo>
                    <a:pt x="993" y="17"/>
                    <a:pt x="812" y="0"/>
                    <a:pt x="812" y="0"/>
                  </a:cubicBezTo>
                  <a:lnTo>
                    <a:pt x="563" y="67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7" name="Freeform 122"/>
            <p:cNvSpPr>
              <a:spLocks noChangeArrowheads="1"/>
            </p:cNvSpPr>
            <p:nvPr/>
          </p:nvSpPr>
          <p:spPr bwMode="auto">
            <a:xfrm>
              <a:off x="6380" y="1846"/>
              <a:ext cx="313" cy="258"/>
            </a:xfrm>
            <a:custGeom>
              <a:avLst/>
              <a:gdLst>
                <a:gd name="T0" fmla="*/ 316 w 1386"/>
                <a:gd name="T1" fmla="*/ 1029 h 1144"/>
                <a:gd name="T2" fmla="*/ 316 w 1386"/>
                <a:gd name="T3" fmla="*/ 1029 h 1144"/>
                <a:gd name="T4" fmla="*/ 209 w 1386"/>
                <a:gd name="T5" fmla="*/ 976 h 1144"/>
                <a:gd name="T6" fmla="*/ 237 w 1386"/>
                <a:gd name="T7" fmla="*/ 787 h 1144"/>
                <a:gd name="T8" fmla="*/ 316 w 1386"/>
                <a:gd name="T9" fmla="*/ 761 h 1144"/>
                <a:gd name="T10" fmla="*/ 427 w 1386"/>
                <a:gd name="T11" fmla="*/ 815 h 1144"/>
                <a:gd name="T12" fmla="*/ 398 w 1386"/>
                <a:gd name="T13" fmla="*/ 1004 h 1144"/>
                <a:gd name="T14" fmla="*/ 316 w 1386"/>
                <a:gd name="T15" fmla="*/ 1029 h 1144"/>
                <a:gd name="T16" fmla="*/ 862 w 1386"/>
                <a:gd name="T17" fmla="*/ 625 h 1144"/>
                <a:gd name="T18" fmla="*/ 862 w 1386"/>
                <a:gd name="T19" fmla="*/ 625 h 1144"/>
                <a:gd name="T20" fmla="*/ 806 w 1386"/>
                <a:gd name="T21" fmla="*/ 597 h 1144"/>
                <a:gd name="T22" fmla="*/ 820 w 1386"/>
                <a:gd name="T23" fmla="*/ 504 h 1144"/>
                <a:gd name="T24" fmla="*/ 859 w 1386"/>
                <a:gd name="T25" fmla="*/ 489 h 1144"/>
                <a:gd name="T26" fmla="*/ 916 w 1386"/>
                <a:gd name="T27" fmla="*/ 518 h 1144"/>
                <a:gd name="T28" fmla="*/ 901 w 1386"/>
                <a:gd name="T29" fmla="*/ 611 h 1144"/>
                <a:gd name="T30" fmla="*/ 862 w 1386"/>
                <a:gd name="T31" fmla="*/ 625 h 1144"/>
                <a:gd name="T32" fmla="*/ 794 w 1386"/>
                <a:gd name="T33" fmla="*/ 444 h 1144"/>
                <a:gd name="T34" fmla="*/ 794 w 1386"/>
                <a:gd name="T35" fmla="*/ 444 h 1144"/>
                <a:gd name="T36" fmla="*/ 720 w 1386"/>
                <a:gd name="T37" fmla="*/ 408 h 1144"/>
                <a:gd name="T38" fmla="*/ 740 w 1386"/>
                <a:gd name="T39" fmla="*/ 280 h 1144"/>
                <a:gd name="T40" fmla="*/ 794 w 1386"/>
                <a:gd name="T41" fmla="*/ 263 h 1144"/>
                <a:gd name="T42" fmla="*/ 867 w 1386"/>
                <a:gd name="T43" fmla="*/ 300 h 1144"/>
                <a:gd name="T44" fmla="*/ 848 w 1386"/>
                <a:gd name="T45" fmla="*/ 427 h 1144"/>
                <a:gd name="T46" fmla="*/ 794 w 1386"/>
                <a:gd name="T47" fmla="*/ 444 h 1144"/>
                <a:gd name="T48" fmla="*/ 613 w 1386"/>
                <a:gd name="T49" fmla="*/ 317 h 1144"/>
                <a:gd name="T50" fmla="*/ 613 w 1386"/>
                <a:gd name="T51" fmla="*/ 317 h 1144"/>
                <a:gd name="T52" fmla="*/ 528 w 1386"/>
                <a:gd name="T53" fmla="*/ 274 h 1144"/>
                <a:gd name="T54" fmla="*/ 548 w 1386"/>
                <a:gd name="T55" fmla="*/ 130 h 1144"/>
                <a:gd name="T56" fmla="*/ 610 w 1386"/>
                <a:gd name="T57" fmla="*/ 111 h 1144"/>
                <a:gd name="T58" fmla="*/ 692 w 1386"/>
                <a:gd name="T59" fmla="*/ 153 h 1144"/>
                <a:gd name="T60" fmla="*/ 672 w 1386"/>
                <a:gd name="T61" fmla="*/ 297 h 1144"/>
                <a:gd name="T62" fmla="*/ 613 w 1386"/>
                <a:gd name="T63" fmla="*/ 317 h 1144"/>
                <a:gd name="T64" fmla="*/ 361 w 1386"/>
                <a:gd name="T65" fmla="*/ 300 h 1144"/>
                <a:gd name="T66" fmla="*/ 361 w 1386"/>
                <a:gd name="T67" fmla="*/ 300 h 1144"/>
                <a:gd name="T68" fmla="*/ 271 w 1386"/>
                <a:gd name="T69" fmla="*/ 255 h 1144"/>
                <a:gd name="T70" fmla="*/ 293 w 1386"/>
                <a:gd name="T71" fmla="*/ 96 h 1144"/>
                <a:gd name="T72" fmla="*/ 359 w 1386"/>
                <a:gd name="T73" fmla="*/ 76 h 1144"/>
                <a:gd name="T74" fmla="*/ 449 w 1386"/>
                <a:gd name="T75" fmla="*/ 122 h 1144"/>
                <a:gd name="T76" fmla="*/ 429 w 1386"/>
                <a:gd name="T77" fmla="*/ 277 h 1144"/>
                <a:gd name="T78" fmla="*/ 361 w 1386"/>
                <a:gd name="T79" fmla="*/ 300 h 1144"/>
                <a:gd name="T80" fmla="*/ 427 w 1386"/>
                <a:gd name="T81" fmla="*/ 0 h 1144"/>
                <a:gd name="T82" fmla="*/ 427 w 1386"/>
                <a:gd name="T83" fmla="*/ 0 h 1144"/>
                <a:gd name="T84" fmla="*/ 302 w 1386"/>
                <a:gd name="T85" fmla="*/ 29 h 1144"/>
                <a:gd name="T86" fmla="*/ 189 w 1386"/>
                <a:gd name="T87" fmla="*/ 628 h 1144"/>
                <a:gd name="T88" fmla="*/ 178 w 1386"/>
                <a:gd name="T89" fmla="*/ 1092 h 1144"/>
                <a:gd name="T90" fmla="*/ 347 w 1386"/>
                <a:gd name="T91" fmla="*/ 1143 h 1144"/>
                <a:gd name="T92" fmla="*/ 579 w 1386"/>
                <a:gd name="T93" fmla="*/ 1077 h 1144"/>
                <a:gd name="T94" fmla="*/ 427 w 1386"/>
                <a:gd name="T95" fmla="*/ 0 h 1144"/>
                <a:gd name="T96" fmla="*/ 316 w 1386"/>
                <a:gd name="T97" fmla="*/ 1029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6" h="1144">
                  <a:moveTo>
                    <a:pt x="316" y="1029"/>
                  </a:moveTo>
                  <a:lnTo>
                    <a:pt x="316" y="1029"/>
                  </a:lnTo>
                  <a:cubicBezTo>
                    <a:pt x="276" y="1029"/>
                    <a:pt x="234" y="1010"/>
                    <a:pt x="209" y="976"/>
                  </a:cubicBezTo>
                  <a:cubicBezTo>
                    <a:pt x="164" y="916"/>
                    <a:pt x="178" y="831"/>
                    <a:pt x="237" y="787"/>
                  </a:cubicBezTo>
                  <a:cubicBezTo>
                    <a:pt x="260" y="770"/>
                    <a:pt x="288" y="761"/>
                    <a:pt x="316" y="761"/>
                  </a:cubicBezTo>
                  <a:cubicBezTo>
                    <a:pt x="359" y="761"/>
                    <a:pt x="398" y="778"/>
                    <a:pt x="427" y="815"/>
                  </a:cubicBezTo>
                  <a:cubicBezTo>
                    <a:pt x="469" y="874"/>
                    <a:pt x="458" y="959"/>
                    <a:pt x="398" y="1004"/>
                  </a:cubicBezTo>
                  <a:cubicBezTo>
                    <a:pt x="373" y="1021"/>
                    <a:pt x="344" y="1029"/>
                    <a:pt x="316" y="1029"/>
                  </a:cubicBezTo>
                  <a:lnTo>
                    <a:pt x="862" y="625"/>
                  </a:lnTo>
                  <a:lnTo>
                    <a:pt x="862" y="625"/>
                  </a:lnTo>
                  <a:cubicBezTo>
                    <a:pt x="839" y="625"/>
                    <a:pt x="820" y="617"/>
                    <a:pt x="806" y="597"/>
                  </a:cubicBezTo>
                  <a:cubicBezTo>
                    <a:pt x="783" y="566"/>
                    <a:pt x="789" y="523"/>
                    <a:pt x="820" y="504"/>
                  </a:cubicBezTo>
                  <a:cubicBezTo>
                    <a:pt x="831" y="492"/>
                    <a:pt x="845" y="489"/>
                    <a:pt x="859" y="489"/>
                  </a:cubicBezTo>
                  <a:cubicBezTo>
                    <a:pt x="879" y="489"/>
                    <a:pt x="901" y="498"/>
                    <a:pt x="916" y="518"/>
                  </a:cubicBezTo>
                  <a:cubicBezTo>
                    <a:pt x="938" y="549"/>
                    <a:pt x="930" y="591"/>
                    <a:pt x="901" y="611"/>
                  </a:cubicBezTo>
                  <a:cubicBezTo>
                    <a:pt x="887" y="622"/>
                    <a:pt x="876" y="625"/>
                    <a:pt x="862" y="625"/>
                  </a:cubicBezTo>
                  <a:lnTo>
                    <a:pt x="794" y="444"/>
                  </a:lnTo>
                  <a:lnTo>
                    <a:pt x="794" y="444"/>
                  </a:lnTo>
                  <a:cubicBezTo>
                    <a:pt x="766" y="444"/>
                    <a:pt x="740" y="433"/>
                    <a:pt x="720" y="408"/>
                  </a:cubicBezTo>
                  <a:cubicBezTo>
                    <a:pt x="692" y="368"/>
                    <a:pt x="701" y="311"/>
                    <a:pt x="740" y="280"/>
                  </a:cubicBezTo>
                  <a:cubicBezTo>
                    <a:pt x="755" y="269"/>
                    <a:pt x="774" y="263"/>
                    <a:pt x="794" y="263"/>
                  </a:cubicBezTo>
                  <a:cubicBezTo>
                    <a:pt x="820" y="263"/>
                    <a:pt x="848" y="277"/>
                    <a:pt x="867" y="300"/>
                  </a:cubicBezTo>
                  <a:cubicBezTo>
                    <a:pt x="896" y="342"/>
                    <a:pt x="887" y="399"/>
                    <a:pt x="848" y="427"/>
                  </a:cubicBezTo>
                  <a:cubicBezTo>
                    <a:pt x="831" y="438"/>
                    <a:pt x="814" y="444"/>
                    <a:pt x="794" y="444"/>
                  </a:cubicBezTo>
                  <a:lnTo>
                    <a:pt x="613" y="317"/>
                  </a:lnTo>
                  <a:lnTo>
                    <a:pt x="613" y="317"/>
                  </a:lnTo>
                  <a:cubicBezTo>
                    <a:pt x="579" y="317"/>
                    <a:pt x="548" y="303"/>
                    <a:pt x="528" y="274"/>
                  </a:cubicBezTo>
                  <a:cubicBezTo>
                    <a:pt x="494" y="227"/>
                    <a:pt x="503" y="164"/>
                    <a:pt x="548" y="130"/>
                  </a:cubicBezTo>
                  <a:cubicBezTo>
                    <a:pt x="568" y="116"/>
                    <a:pt x="588" y="111"/>
                    <a:pt x="610" y="111"/>
                  </a:cubicBezTo>
                  <a:cubicBezTo>
                    <a:pt x="641" y="111"/>
                    <a:pt x="672" y="125"/>
                    <a:pt x="692" y="153"/>
                  </a:cubicBezTo>
                  <a:cubicBezTo>
                    <a:pt x="726" y="198"/>
                    <a:pt x="718" y="263"/>
                    <a:pt x="672" y="297"/>
                  </a:cubicBezTo>
                  <a:cubicBezTo>
                    <a:pt x="653" y="308"/>
                    <a:pt x="633" y="317"/>
                    <a:pt x="613" y="317"/>
                  </a:cubicBezTo>
                  <a:lnTo>
                    <a:pt x="361" y="300"/>
                  </a:lnTo>
                  <a:lnTo>
                    <a:pt x="361" y="300"/>
                  </a:lnTo>
                  <a:cubicBezTo>
                    <a:pt x="327" y="300"/>
                    <a:pt x="293" y="283"/>
                    <a:pt x="271" y="255"/>
                  </a:cubicBezTo>
                  <a:cubicBezTo>
                    <a:pt x="234" y="204"/>
                    <a:pt x="246" y="133"/>
                    <a:pt x="293" y="96"/>
                  </a:cubicBezTo>
                  <a:cubicBezTo>
                    <a:pt x="313" y="82"/>
                    <a:pt x="336" y="76"/>
                    <a:pt x="359" y="76"/>
                  </a:cubicBezTo>
                  <a:cubicBezTo>
                    <a:pt x="395" y="76"/>
                    <a:pt x="429" y="91"/>
                    <a:pt x="449" y="122"/>
                  </a:cubicBezTo>
                  <a:cubicBezTo>
                    <a:pt x="486" y="173"/>
                    <a:pt x="477" y="241"/>
                    <a:pt x="429" y="277"/>
                  </a:cubicBezTo>
                  <a:cubicBezTo>
                    <a:pt x="410" y="291"/>
                    <a:pt x="387" y="300"/>
                    <a:pt x="361" y="300"/>
                  </a:cubicBezTo>
                  <a:lnTo>
                    <a:pt x="427" y="0"/>
                  </a:lnTo>
                  <a:lnTo>
                    <a:pt x="427" y="0"/>
                  </a:lnTo>
                  <a:cubicBezTo>
                    <a:pt x="376" y="0"/>
                    <a:pt x="333" y="9"/>
                    <a:pt x="302" y="29"/>
                  </a:cubicBezTo>
                  <a:cubicBezTo>
                    <a:pt x="48" y="190"/>
                    <a:pt x="296" y="453"/>
                    <a:pt x="189" y="628"/>
                  </a:cubicBezTo>
                  <a:cubicBezTo>
                    <a:pt x="81" y="801"/>
                    <a:pt x="0" y="973"/>
                    <a:pt x="178" y="1092"/>
                  </a:cubicBezTo>
                  <a:cubicBezTo>
                    <a:pt x="232" y="1129"/>
                    <a:pt x="291" y="1143"/>
                    <a:pt x="347" y="1143"/>
                  </a:cubicBezTo>
                  <a:cubicBezTo>
                    <a:pt x="472" y="1143"/>
                    <a:pt x="579" y="1077"/>
                    <a:pt x="579" y="1077"/>
                  </a:cubicBezTo>
                  <a:cubicBezTo>
                    <a:pt x="1385" y="461"/>
                    <a:pt x="766" y="0"/>
                    <a:pt x="427" y="0"/>
                  </a:cubicBezTo>
                  <a:lnTo>
                    <a:pt x="316" y="10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8" name="Freeform 123"/>
            <p:cNvSpPr>
              <a:spLocks noChangeArrowheads="1"/>
            </p:cNvSpPr>
            <p:nvPr/>
          </p:nvSpPr>
          <p:spPr bwMode="auto">
            <a:xfrm>
              <a:off x="5232" y="686"/>
              <a:ext cx="53" cy="49"/>
            </a:xfrm>
            <a:custGeom>
              <a:avLst/>
              <a:gdLst>
                <a:gd name="T0" fmla="*/ 122 w 239"/>
                <a:gd name="T1" fmla="*/ 0 h 222"/>
                <a:gd name="T2" fmla="*/ 122 w 239"/>
                <a:gd name="T3" fmla="*/ 0 h 222"/>
                <a:gd name="T4" fmla="*/ 99 w 239"/>
                <a:gd name="T5" fmla="*/ 3 h 222"/>
                <a:gd name="T6" fmla="*/ 108 w 239"/>
                <a:gd name="T7" fmla="*/ 20 h 222"/>
                <a:gd name="T8" fmla="*/ 99 w 239"/>
                <a:gd name="T9" fmla="*/ 48 h 222"/>
                <a:gd name="T10" fmla="*/ 91 w 239"/>
                <a:gd name="T11" fmla="*/ 51 h 222"/>
                <a:gd name="T12" fmla="*/ 74 w 239"/>
                <a:gd name="T13" fmla="*/ 40 h 222"/>
                <a:gd name="T14" fmla="*/ 62 w 239"/>
                <a:gd name="T15" fmla="*/ 20 h 222"/>
                <a:gd name="T16" fmla="*/ 26 w 239"/>
                <a:gd name="T17" fmla="*/ 161 h 222"/>
                <a:gd name="T18" fmla="*/ 105 w 239"/>
                <a:gd name="T19" fmla="*/ 221 h 222"/>
                <a:gd name="T20" fmla="*/ 105 w 239"/>
                <a:gd name="T21" fmla="*/ 178 h 222"/>
                <a:gd name="T22" fmla="*/ 144 w 239"/>
                <a:gd name="T23" fmla="*/ 173 h 222"/>
                <a:gd name="T24" fmla="*/ 184 w 239"/>
                <a:gd name="T25" fmla="*/ 139 h 222"/>
                <a:gd name="T26" fmla="*/ 218 w 239"/>
                <a:gd name="T27" fmla="*/ 167 h 222"/>
                <a:gd name="T28" fmla="*/ 221 w 239"/>
                <a:gd name="T29" fmla="*/ 62 h 222"/>
                <a:gd name="T30" fmla="*/ 122 w 239"/>
                <a:gd name="T3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222">
                  <a:moveTo>
                    <a:pt x="122" y="0"/>
                  </a:moveTo>
                  <a:lnTo>
                    <a:pt x="122" y="0"/>
                  </a:lnTo>
                  <a:cubicBezTo>
                    <a:pt x="116" y="0"/>
                    <a:pt x="108" y="3"/>
                    <a:pt x="99" y="3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4" y="31"/>
                    <a:pt x="111" y="43"/>
                    <a:pt x="99" y="48"/>
                  </a:cubicBezTo>
                  <a:cubicBezTo>
                    <a:pt x="96" y="48"/>
                    <a:pt x="94" y="51"/>
                    <a:pt x="91" y="51"/>
                  </a:cubicBezTo>
                  <a:cubicBezTo>
                    <a:pt x="85" y="51"/>
                    <a:pt x="77" y="45"/>
                    <a:pt x="74" y="4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17" y="48"/>
                    <a:pt x="0" y="111"/>
                    <a:pt x="26" y="161"/>
                  </a:cubicBezTo>
                  <a:cubicBezTo>
                    <a:pt x="43" y="192"/>
                    <a:pt x="71" y="215"/>
                    <a:pt x="105" y="221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44" y="173"/>
                    <a:pt x="144" y="173"/>
                    <a:pt x="144" y="173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4" y="139"/>
                    <a:pt x="198" y="150"/>
                    <a:pt x="218" y="167"/>
                  </a:cubicBezTo>
                  <a:cubicBezTo>
                    <a:pt x="235" y="136"/>
                    <a:pt x="238" y="96"/>
                    <a:pt x="221" y="62"/>
                  </a:cubicBezTo>
                  <a:cubicBezTo>
                    <a:pt x="201" y="23"/>
                    <a:pt x="164" y="0"/>
                    <a:pt x="12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29" name="Freeform 124"/>
            <p:cNvSpPr>
              <a:spLocks noChangeArrowheads="1"/>
            </p:cNvSpPr>
            <p:nvPr/>
          </p:nvSpPr>
          <p:spPr bwMode="auto">
            <a:xfrm>
              <a:off x="5265" y="718"/>
              <a:ext cx="136" cy="118"/>
            </a:xfrm>
            <a:custGeom>
              <a:avLst/>
              <a:gdLst>
                <a:gd name="T0" fmla="*/ 40 w 606"/>
                <a:gd name="T1" fmla="*/ 0 h 524"/>
                <a:gd name="T2" fmla="*/ 40 w 606"/>
                <a:gd name="T3" fmla="*/ 0 h 524"/>
                <a:gd name="T4" fmla="*/ 0 w 606"/>
                <a:gd name="T5" fmla="*/ 34 h 524"/>
                <a:gd name="T6" fmla="*/ 45 w 606"/>
                <a:gd name="T7" fmla="*/ 25 h 524"/>
                <a:gd name="T8" fmla="*/ 45 w 606"/>
                <a:gd name="T9" fmla="*/ 34 h 524"/>
                <a:gd name="T10" fmla="*/ 48 w 606"/>
                <a:gd name="T11" fmla="*/ 110 h 524"/>
                <a:gd name="T12" fmla="*/ 458 w 606"/>
                <a:gd name="T13" fmla="*/ 483 h 524"/>
                <a:gd name="T14" fmla="*/ 597 w 606"/>
                <a:gd name="T15" fmla="*/ 523 h 524"/>
                <a:gd name="T16" fmla="*/ 597 w 606"/>
                <a:gd name="T17" fmla="*/ 523 h 524"/>
                <a:gd name="T18" fmla="*/ 74 w 606"/>
                <a:gd name="T19" fmla="*/ 28 h 524"/>
                <a:gd name="T20" fmla="*/ 40 w 606"/>
                <a:gd name="T2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6" h="524">
                  <a:moveTo>
                    <a:pt x="40" y="0"/>
                  </a:moveTo>
                  <a:lnTo>
                    <a:pt x="40" y="0"/>
                  </a:lnTo>
                  <a:cubicBezTo>
                    <a:pt x="0" y="34"/>
                    <a:pt x="0" y="34"/>
                    <a:pt x="0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79" y="229"/>
                    <a:pt x="458" y="483"/>
                    <a:pt x="458" y="483"/>
                  </a:cubicBezTo>
                  <a:cubicBezTo>
                    <a:pt x="458" y="483"/>
                    <a:pt x="577" y="523"/>
                    <a:pt x="597" y="523"/>
                  </a:cubicBezTo>
                  <a:lnTo>
                    <a:pt x="597" y="523"/>
                  </a:lnTo>
                  <a:cubicBezTo>
                    <a:pt x="605" y="520"/>
                    <a:pt x="193" y="138"/>
                    <a:pt x="74" y="28"/>
                  </a:cubicBezTo>
                  <a:cubicBezTo>
                    <a:pt x="54" y="11"/>
                    <a:pt x="40" y="0"/>
                    <a:pt x="4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0" name="Freeform 125"/>
            <p:cNvSpPr>
              <a:spLocks noChangeArrowheads="1"/>
            </p:cNvSpPr>
            <p:nvPr/>
          </p:nvSpPr>
          <p:spPr bwMode="auto">
            <a:xfrm>
              <a:off x="5256" y="724"/>
              <a:ext cx="23" cy="175"/>
            </a:xfrm>
            <a:custGeom>
              <a:avLst/>
              <a:gdLst>
                <a:gd name="T0" fmla="*/ 84 w 108"/>
                <a:gd name="T1" fmla="*/ 0 h 776"/>
                <a:gd name="T2" fmla="*/ 39 w 108"/>
                <a:gd name="T3" fmla="*/ 9 h 776"/>
                <a:gd name="T4" fmla="*/ 0 w 108"/>
                <a:gd name="T5" fmla="*/ 14 h 776"/>
                <a:gd name="T6" fmla="*/ 0 w 108"/>
                <a:gd name="T7" fmla="*/ 57 h 776"/>
                <a:gd name="T8" fmla="*/ 28 w 108"/>
                <a:gd name="T9" fmla="*/ 645 h 776"/>
                <a:gd name="T10" fmla="*/ 62 w 108"/>
                <a:gd name="T11" fmla="*/ 775 h 776"/>
                <a:gd name="T12" fmla="*/ 107 w 108"/>
                <a:gd name="T13" fmla="*/ 645 h 776"/>
                <a:gd name="T14" fmla="*/ 87 w 108"/>
                <a:gd name="T15" fmla="*/ 85 h 776"/>
                <a:gd name="T16" fmla="*/ 84 w 108"/>
                <a:gd name="T17" fmla="*/ 9 h 776"/>
                <a:gd name="T18" fmla="*/ 84 w 108"/>
                <a:gd name="T1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776">
                  <a:moveTo>
                    <a:pt x="84" y="0"/>
                  </a:moveTo>
                  <a:lnTo>
                    <a:pt x="39" y="9"/>
                  </a:lnTo>
                  <a:lnTo>
                    <a:pt x="0" y="14"/>
                  </a:lnTo>
                  <a:lnTo>
                    <a:pt x="0" y="57"/>
                  </a:lnTo>
                  <a:lnTo>
                    <a:pt x="28" y="645"/>
                  </a:lnTo>
                  <a:lnTo>
                    <a:pt x="62" y="775"/>
                  </a:lnTo>
                  <a:lnTo>
                    <a:pt x="107" y="645"/>
                  </a:lnTo>
                  <a:lnTo>
                    <a:pt x="87" y="85"/>
                  </a:lnTo>
                  <a:lnTo>
                    <a:pt x="84" y="9"/>
                  </a:lnTo>
                  <a:lnTo>
                    <a:pt x="8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1" name="Freeform 126"/>
            <p:cNvSpPr>
              <a:spLocks noChangeArrowheads="1"/>
            </p:cNvSpPr>
            <p:nvPr/>
          </p:nvSpPr>
          <p:spPr bwMode="auto">
            <a:xfrm>
              <a:off x="5256" y="724"/>
              <a:ext cx="23" cy="175"/>
            </a:xfrm>
            <a:custGeom>
              <a:avLst/>
              <a:gdLst>
                <a:gd name="T0" fmla="*/ 84 w 108"/>
                <a:gd name="T1" fmla="*/ 0 h 776"/>
                <a:gd name="T2" fmla="*/ 39 w 108"/>
                <a:gd name="T3" fmla="*/ 9 h 776"/>
                <a:gd name="T4" fmla="*/ 0 w 108"/>
                <a:gd name="T5" fmla="*/ 14 h 776"/>
                <a:gd name="T6" fmla="*/ 0 w 108"/>
                <a:gd name="T7" fmla="*/ 57 h 776"/>
                <a:gd name="T8" fmla="*/ 28 w 108"/>
                <a:gd name="T9" fmla="*/ 645 h 776"/>
                <a:gd name="T10" fmla="*/ 62 w 108"/>
                <a:gd name="T11" fmla="*/ 775 h 776"/>
                <a:gd name="T12" fmla="*/ 107 w 108"/>
                <a:gd name="T13" fmla="*/ 645 h 776"/>
                <a:gd name="T14" fmla="*/ 87 w 108"/>
                <a:gd name="T15" fmla="*/ 85 h 776"/>
                <a:gd name="T16" fmla="*/ 84 w 108"/>
                <a:gd name="T17" fmla="*/ 9 h 776"/>
                <a:gd name="T18" fmla="*/ 84 w 108"/>
                <a:gd name="T1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776">
                  <a:moveTo>
                    <a:pt x="84" y="0"/>
                  </a:moveTo>
                  <a:lnTo>
                    <a:pt x="39" y="9"/>
                  </a:lnTo>
                  <a:lnTo>
                    <a:pt x="0" y="14"/>
                  </a:lnTo>
                  <a:lnTo>
                    <a:pt x="0" y="57"/>
                  </a:lnTo>
                  <a:lnTo>
                    <a:pt x="28" y="645"/>
                  </a:lnTo>
                  <a:lnTo>
                    <a:pt x="62" y="775"/>
                  </a:lnTo>
                  <a:lnTo>
                    <a:pt x="107" y="645"/>
                  </a:lnTo>
                  <a:lnTo>
                    <a:pt x="87" y="85"/>
                  </a:lnTo>
                  <a:lnTo>
                    <a:pt x="84" y="9"/>
                  </a:lnTo>
                  <a:lnTo>
                    <a:pt x="8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2" name="Freeform 127"/>
            <p:cNvSpPr>
              <a:spLocks noChangeArrowheads="1"/>
            </p:cNvSpPr>
            <p:nvPr/>
          </p:nvSpPr>
          <p:spPr bwMode="auto">
            <a:xfrm>
              <a:off x="5239" y="672"/>
              <a:ext cx="18" cy="25"/>
            </a:xfrm>
            <a:custGeom>
              <a:avLst/>
              <a:gdLst>
                <a:gd name="T0" fmla="*/ 23 w 84"/>
                <a:gd name="T1" fmla="*/ 0 h 114"/>
                <a:gd name="T2" fmla="*/ 23 w 84"/>
                <a:gd name="T3" fmla="*/ 0 h 114"/>
                <a:gd name="T4" fmla="*/ 14 w 84"/>
                <a:gd name="T5" fmla="*/ 3 h 114"/>
                <a:gd name="T6" fmla="*/ 14 w 84"/>
                <a:gd name="T7" fmla="*/ 3 h 114"/>
                <a:gd name="T8" fmla="*/ 6 w 84"/>
                <a:gd name="T9" fmla="*/ 28 h 114"/>
                <a:gd name="T10" fmla="*/ 31 w 84"/>
                <a:gd name="T11" fmla="*/ 82 h 114"/>
                <a:gd name="T12" fmla="*/ 43 w 84"/>
                <a:gd name="T13" fmla="*/ 102 h 114"/>
                <a:gd name="T14" fmla="*/ 60 w 84"/>
                <a:gd name="T15" fmla="*/ 113 h 114"/>
                <a:gd name="T16" fmla="*/ 68 w 84"/>
                <a:gd name="T17" fmla="*/ 110 h 114"/>
                <a:gd name="T18" fmla="*/ 77 w 84"/>
                <a:gd name="T19" fmla="*/ 82 h 114"/>
                <a:gd name="T20" fmla="*/ 68 w 84"/>
                <a:gd name="T21" fmla="*/ 65 h 114"/>
                <a:gd name="T22" fmla="*/ 43 w 84"/>
                <a:gd name="T23" fmla="*/ 12 h 114"/>
                <a:gd name="T24" fmla="*/ 23 w 84"/>
                <a:gd name="T2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14">
                  <a:moveTo>
                    <a:pt x="23" y="0"/>
                  </a:moveTo>
                  <a:lnTo>
                    <a:pt x="23" y="0"/>
                  </a:lnTo>
                  <a:cubicBezTo>
                    <a:pt x="20" y="0"/>
                    <a:pt x="17" y="0"/>
                    <a:pt x="14" y="3"/>
                  </a:cubicBezTo>
                  <a:lnTo>
                    <a:pt x="14" y="3"/>
                  </a:lnTo>
                  <a:cubicBezTo>
                    <a:pt x="6" y="9"/>
                    <a:pt x="0" y="20"/>
                    <a:pt x="6" y="28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6" y="107"/>
                    <a:pt x="54" y="113"/>
                    <a:pt x="60" y="113"/>
                  </a:cubicBezTo>
                  <a:cubicBezTo>
                    <a:pt x="63" y="113"/>
                    <a:pt x="65" y="110"/>
                    <a:pt x="68" y="110"/>
                  </a:cubicBezTo>
                  <a:cubicBezTo>
                    <a:pt x="80" y="105"/>
                    <a:pt x="83" y="93"/>
                    <a:pt x="77" y="82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3"/>
                    <a:pt x="31" y="0"/>
                    <a:pt x="2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3" name="Freeform 128"/>
            <p:cNvSpPr>
              <a:spLocks noChangeArrowheads="1"/>
            </p:cNvSpPr>
            <p:nvPr/>
          </p:nvSpPr>
          <p:spPr bwMode="auto">
            <a:xfrm>
              <a:off x="5163" y="1607"/>
              <a:ext cx="53" cy="49"/>
            </a:xfrm>
            <a:custGeom>
              <a:avLst/>
              <a:gdLst>
                <a:gd name="T0" fmla="*/ 116 w 236"/>
                <a:gd name="T1" fmla="*/ 0 h 221"/>
                <a:gd name="T2" fmla="*/ 116 w 236"/>
                <a:gd name="T3" fmla="*/ 0 h 221"/>
                <a:gd name="T4" fmla="*/ 34 w 236"/>
                <a:gd name="T5" fmla="*/ 37 h 221"/>
                <a:gd name="T6" fmla="*/ 8 w 236"/>
                <a:gd name="T7" fmla="*/ 133 h 221"/>
                <a:gd name="T8" fmla="*/ 45 w 236"/>
                <a:gd name="T9" fmla="*/ 116 h 221"/>
                <a:gd name="T10" fmla="*/ 65 w 236"/>
                <a:gd name="T11" fmla="*/ 152 h 221"/>
                <a:gd name="T12" fmla="*/ 113 w 236"/>
                <a:gd name="T13" fmla="*/ 178 h 221"/>
                <a:gd name="T14" fmla="*/ 96 w 236"/>
                <a:gd name="T15" fmla="*/ 217 h 221"/>
                <a:gd name="T16" fmla="*/ 116 w 236"/>
                <a:gd name="T17" fmla="*/ 220 h 221"/>
                <a:gd name="T18" fmla="*/ 198 w 236"/>
                <a:gd name="T19" fmla="*/ 183 h 221"/>
                <a:gd name="T20" fmla="*/ 206 w 236"/>
                <a:gd name="T21" fmla="*/ 51 h 221"/>
                <a:gd name="T22" fmla="*/ 195 w 236"/>
                <a:gd name="T23" fmla="*/ 65 h 221"/>
                <a:gd name="T24" fmla="*/ 181 w 236"/>
                <a:gd name="T25" fmla="*/ 71 h 221"/>
                <a:gd name="T26" fmla="*/ 167 w 236"/>
                <a:gd name="T27" fmla="*/ 65 h 221"/>
                <a:gd name="T28" fmla="*/ 164 w 236"/>
                <a:gd name="T29" fmla="*/ 37 h 221"/>
                <a:gd name="T30" fmla="*/ 181 w 236"/>
                <a:gd name="T31" fmla="*/ 19 h 221"/>
                <a:gd name="T32" fmla="*/ 116 w 236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1">
                  <a:moveTo>
                    <a:pt x="116" y="0"/>
                  </a:moveTo>
                  <a:lnTo>
                    <a:pt x="116" y="0"/>
                  </a:lnTo>
                  <a:cubicBezTo>
                    <a:pt x="84" y="0"/>
                    <a:pt x="56" y="11"/>
                    <a:pt x="34" y="37"/>
                  </a:cubicBezTo>
                  <a:cubicBezTo>
                    <a:pt x="8" y="62"/>
                    <a:pt x="0" y="99"/>
                    <a:pt x="8" y="133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13" y="178"/>
                    <a:pt x="107" y="192"/>
                    <a:pt x="96" y="217"/>
                  </a:cubicBezTo>
                  <a:cubicBezTo>
                    <a:pt x="102" y="220"/>
                    <a:pt x="107" y="220"/>
                    <a:pt x="116" y="220"/>
                  </a:cubicBezTo>
                  <a:cubicBezTo>
                    <a:pt x="144" y="220"/>
                    <a:pt x="175" y="206"/>
                    <a:pt x="198" y="183"/>
                  </a:cubicBezTo>
                  <a:cubicBezTo>
                    <a:pt x="232" y="147"/>
                    <a:pt x="235" y="90"/>
                    <a:pt x="206" y="51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189" y="68"/>
                    <a:pt x="184" y="71"/>
                    <a:pt x="181" y="71"/>
                  </a:cubicBezTo>
                  <a:cubicBezTo>
                    <a:pt x="175" y="71"/>
                    <a:pt x="170" y="71"/>
                    <a:pt x="167" y="65"/>
                  </a:cubicBezTo>
                  <a:cubicBezTo>
                    <a:pt x="158" y="59"/>
                    <a:pt x="158" y="45"/>
                    <a:pt x="164" y="37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61" y="5"/>
                    <a:pt x="138" y="0"/>
                    <a:pt x="11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4" name="Freeform 129"/>
            <p:cNvSpPr>
              <a:spLocks noChangeArrowheads="1"/>
            </p:cNvSpPr>
            <p:nvPr/>
          </p:nvSpPr>
          <p:spPr bwMode="auto">
            <a:xfrm>
              <a:off x="5120" y="1641"/>
              <a:ext cx="68" cy="165"/>
            </a:xfrm>
            <a:custGeom>
              <a:avLst/>
              <a:gdLst>
                <a:gd name="T0" fmla="*/ 255 w 304"/>
                <a:gd name="T1" fmla="*/ 0 h 734"/>
                <a:gd name="T2" fmla="*/ 255 w 304"/>
                <a:gd name="T3" fmla="*/ 0 h 734"/>
                <a:gd name="T4" fmla="*/ 277 w 304"/>
                <a:gd name="T5" fmla="*/ 37 h 734"/>
                <a:gd name="T6" fmla="*/ 272 w 304"/>
                <a:gd name="T7" fmla="*/ 40 h 734"/>
                <a:gd name="T8" fmla="*/ 201 w 304"/>
                <a:gd name="T9" fmla="*/ 71 h 734"/>
                <a:gd name="T10" fmla="*/ 0 w 304"/>
                <a:gd name="T11" fmla="*/ 588 h 734"/>
                <a:gd name="T12" fmla="*/ 12 w 304"/>
                <a:gd name="T13" fmla="*/ 733 h 734"/>
                <a:gd name="T14" fmla="*/ 12 w 304"/>
                <a:gd name="T15" fmla="*/ 733 h 734"/>
                <a:gd name="T16" fmla="*/ 286 w 304"/>
                <a:gd name="T17" fmla="*/ 65 h 734"/>
                <a:gd name="T18" fmla="*/ 303 w 304"/>
                <a:gd name="T19" fmla="*/ 26 h 734"/>
                <a:gd name="T20" fmla="*/ 255 w 304"/>
                <a:gd name="T21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734">
                  <a:moveTo>
                    <a:pt x="255" y="0"/>
                  </a:moveTo>
                  <a:lnTo>
                    <a:pt x="255" y="0"/>
                  </a:lnTo>
                  <a:cubicBezTo>
                    <a:pt x="277" y="37"/>
                    <a:pt x="277" y="37"/>
                    <a:pt x="277" y="37"/>
                  </a:cubicBezTo>
                  <a:cubicBezTo>
                    <a:pt x="272" y="40"/>
                    <a:pt x="272" y="40"/>
                    <a:pt x="272" y="40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36" y="235"/>
                    <a:pt x="0" y="588"/>
                    <a:pt x="0" y="588"/>
                  </a:cubicBezTo>
                  <a:cubicBezTo>
                    <a:pt x="0" y="588"/>
                    <a:pt x="3" y="727"/>
                    <a:pt x="12" y="733"/>
                  </a:cubicBezTo>
                  <a:lnTo>
                    <a:pt x="12" y="733"/>
                  </a:lnTo>
                  <a:cubicBezTo>
                    <a:pt x="20" y="733"/>
                    <a:pt x="227" y="215"/>
                    <a:pt x="286" y="65"/>
                  </a:cubicBezTo>
                  <a:cubicBezTo>
                    <a:pt x="297" y="40"/>
                    <a:pt x="303" y="26"/>
                    <a:pt x="303" y="26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5" name="Freeform 130"/>
            <p:cNvSpPr>
              <a:spLocks noChangeArrowheads="1"/>
            </p:cNvSpPr>
            <p:nvPr/>
          </p:nvSpPr>
          <p:spPr bwMode="auto">
            <a:xfrm>
              <a:off x="5016" y="1633"/>
              <a:ext cx="165" cy="74"/>
            </a:xfrm>
            <a:custGeom>
              <a:avLst/>
              <a:gdLst>
                <a:gd name="T0" fmla="*/ 690 w 733"/>
                <a:gd name="T1" fmla="*/ 0 h 332"/>
                <a:gd name="T2" fmla="*/ 653 w 733"/>
                <a:gd name="T3" fmla="*/ 17 h 332"/>
                <a:gd name="T4" fmla="*/ 113 w 733"/>
                <a:gd name="T5" fmla="*/ 251 h 332"/>
                <a:gd name="T6" fmla="*/ 0 w 733"/>
                <a:gd name="T7" fmla="*/ 331 h 332"/>
                <a:gd name="T8" fmla="*/ 138 w 733"/>
                <a:gd name="T9" fmla="*/ 325 h 332"/>
                <a:gd name="T10" fmla="*/ 656 w 733"/>
                <a:gd name="T11" fmla="*/ 107 h 332"/>
                <a:gd name="T12" fmla="*/ 727 w 733"/>
                <a:gd name="T13" fmla="*/ 76 h 332"/>
                <a:gd name="T14" fmla="*/ 732 w 733"/>
                <a:gd name="T15" fmla="*/ 73 h 332"/>
                <a:gd name="T16" fmla="*/ 710 w 733"/>
                <a:gd name="T17" fmla="*/ 36 h 332"/>
                <a:gd name="T18" fmla="*/ 690 w 733"/>
                <a:gd name="T1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332">
                  <a:moveTo>
                    <a:pt x="690" y="0"/>
                  </a:moveTo>
                  <a:lnTo>
                    <a:pt x="653" y="17"/>
                  </a:lnTo>
                  <a:lnTo>
                    <a:pt x="113" y="251"/>
                  </a:lnTo>
                  <a:lnTo>
                    <a:pt x="0" y="331"/>
                  </a:lnTo>
                  <a:lnTo>
                    <a:pt x="138" y="325"/>
                  </a:lnTo>
                  <a:lnTo>
                    <a:pt x="656" y="107"/>
                  </a:lnTo>
                  <a:lnTo>
                    <a:pt x="727" y="76"/>
                  </a:lnTo>
                  <a:lnTo>
                    <a:pt x="732" y="73"/>
                  </a:lnTo>
                  <a:lnTo>
                    <a:pt x="710" y="36"/>
                  </a:lnTo>
                  <a:lnTo>
                    <a:pt x="69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6" name="Freeform 131"/>
            <p:cNvSpPr>
              <a:spLocks noChangeArrowheads="1"/>
            </p:cNvSpPr>
            <p:nvPr/>
          </p:nvSpPr>
          <p:spPr bwMode="auto">
            <a:xfrm>
              <a:off x="5016" y="1633"/>
              <a:ext cx="165" cy="74"/>
            </a:xfrm>
            <a:custGeom>
              <a:avLst/>
              <a:gdLst>
                <a:gd name="T0" fmla="*/ 690 w 733"/>
                <a:gd name="T1" fmla="*/ 0 h 332"/>
                <a:gd name="T2" fmla="*/ 653 w 733"/>
                <a:gd name="T3" fmla="*/ 17 h 332"/>
                <a:gd name="T4" fmla="*/ 113 w 733"/>
                <a:gd name="T5" fmla="*/ 251 h 332"/>
                <a:gd name="T6" fmla="*/ 0 w 733"/>
                <a:gd name="T7" fmla="*/ 331 h 332"/>
                <a:gd name="T8" fmla="*/ 138 w 733"/>
                <a:gd name="T9" fmla="*/ 325 h 332"/>
                <a:gd name="T10" fmla="*/ 656 w 733"/>
                <a:gd name="T11" fmla="*/ 107 h 332"/>
                <a:gd name="T12" fmla="*/ 727 w 733"/>
                <a:gd name="T13" fmla="*/ 76 h 332"/>
                <a:gd name="T14" fmla="*/ 732 w 733"/>
                <a:gd name="T15" fmla="*/ 73 h 332"/>
                <a:gd name="T16" fmla="*/ 710 w 733"/>
                <a:gd name="T17" fmla="*/ 36 h 332"/>
                <a:gd name="T18" fmla="*/ 690 w 733"/>
                <a:gd name="T1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332">
                  <a:moveTo>
                    <a:pt x="690" y="0"/>
                  </a:moveTo>
                  <a:lnTo>
                    <a:pt x="653" y="17"/>
                  </a:lnTo>
                  <a:lnTo>
                    <a:pt x="113" y="251"/>
                  </a:lnTo>
                  <a:lnTo>
                    <a:pt x="0" y="331"/>
                  </a:lnTo>
                  <a:lnTo>
                    <a:pt x="138" y="325"/>
                  </a:lnTo>
                  <a:lnTo>
                    <a:pt x="656" y="107"/>
                  </a:lnTo>
                  <a:lnTo>
                    <a:pt x="727" y="76"/>
                  </a:lnTo>
                  <a:lnTo>
                    <a:pt x="732" y="73"/>
                  </a:lnTo>
                  <a:lnTo>
                    <a:pt x="710" y="36"/>
                  </a:lnTo>
                  <a:lnTo>
                    <a:pt x="69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7" name="Freeform 132"/>
            <p:cNvSpPr>
              <a:spLocks noChangeArrowheads="1"/>
            </p:cNvSpPr>
            <p:nvPr/>
          </p:nvSpPr>
          <p:spPr bwMode="auto">
            <a:xfrm>
              <a:off x="5199" y="1600"/>
              <a:ext cx="22" cy="22"/>
            </a:xfrm>
            <a:custGeom>
              <a:avLst/>
              <a:gdLst>
                <a:gd name="T0" fmla="*/ 77 w 100"/>
                <a:gd name="T1" fmla="*/ 0 h 101"/>
                <a:gd name="T2" fmla="*/ 77 w 100"/>
                <a:gd name="T3" fmla="*/ 0 h 101"/>
                <a:gd name="T4" fmla="*/ 60 w 100"/>
                <a:gd name="T5" fmla="*/ 6 h 101"/>
                <a:gd name="T6" fmla="*/ 23 w 100"/>
                <a:gd name="T7" fmla="*/ 48 h 101"/>
                <a:gd name="T8" fmla="*/ 6 w 100"/>
                <a:gd name="T9" fmla="*/ 66 h 101"/>
                <a:gd name="T10" fmla="*/ 9 w 100"/>
                <a:gd name="T11" fmla="*/ 94 h 101"/>
                <a:gd name="T12" fmla="*/ 23 w 100"/>
                <a:gd name="T13" fmla="*/ 100 h 101"/>
                <a:gd name="T14" fmla="*/ 37 w 100"/>
                <a:gd name="T15" fmla="*/ 94 h 101"/>
                <a:gd name="T16" fmla="*/ 48 w 100"/>
                <a:gd name="T17" fmla="*/ 80 h 101"/>
                <a:gd name="T18" fmla="*/ 91 w 100"/>
                <a:gd name="T19" fmla="*/ 34 h 101"/>
                <a:gd name="T20" fmla="*/ 88 w 100"/>
                <a:gd name="T21" fmla="*/ 6 h 101"/>
                <a:gd name="T22" fmla="*/ 77 w 100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1">
                  <a:moveTo>
                    <a:pt x="77" y="0"/>
                  </a:moveTo>
                  <a:lnTo>
                    <a:pt x="77" y="0"/>
                  </a:lnTo>
                  <a:cubicBezTo>
                    <a:pt x="71" y="0"/>
                    <a:pt x="65" y="3"/>
                    <a:pt x="60" y="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0" y="74"/>
                    <a:pt x="0" y="88"/>
                    <a:pt x="9" y="94"/>
                  </a:cubicBezTo>
                  <a:cubicBezTo>
                    <a:pt x="12" y="100"/>
                    <a:pt x="17" y="100"/>
                    <a:pt x="23" y="100"/>
                  </a:cubicBezTo>
                  <a:cubicBezTo>
                    <a:pt x="26" y="100"/>
                    <a:pt x="31" y="97"/>
                    <a:pt x="37" y="94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9" y="26"/>
                    <a:pt x="96" y="12"/>
                    <a:pt x="88" y="6"/>
                  </a:cubicBezTo>
                  <a:cubicBezTo>
                    <a:pt x="85" y="3"/>
                    <a:pt x="80" y="0"/>
                    <a:pt x="7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8" name="Freeform 133"/>
            <p:cNvSpPr>
              <a:spLocks noChangeArrowheads="1"/>
            </p:cNvSpPr>
            <p:nvPr/>
          </p:nvSpPr>
          <p:spPr bwMode="auto">
            <a:xfrm>
              <a:off x="6797" y="1277"/>
              <a:ext cx="52" cy="49"/>
            </a:xfrm>
            <a:custGeom>
              <a:avLst/>
              <a:gdLst>
                <a:gd name="T0" fmla="*/ 114 w 233"/>
                <a:gd name="T1" fmla="*/ 0 h 221"/>
                <a:gd name="T2" fmla="*/ 114 w 233"/>
                <a:gd name="T3" fmla="*/ 0 h 221"/>
                <a:gd name="T4" fmla="*/ 32 w 233"/>
                <a:gd name="T5" fmla="*/ 36 h 221"/>
                <a:gd name="T6" fmla="*/ 6 w 233"/>
                <a:gd name="T7" fmla="*/ 132 h 221"/>
                <a:gd name="T8" fmla="*/ 43 w 233"/>
                <a:gd name="T9" fmla="*/ 115 h 221"/>
                <a:gd name="T10" fmla="*/ 66 w 233"/>
                <a:gd name="T11" fmla="*/ 152 h 221"/>
                <a:gd name="T12" fmla="*/ 111 w 233"/>
                <a:gd name="T13" fmla="*/ 178 h 221"/>
                <a:gd name="T14" fmla="*/ 94 w 233"/>
                <a:gd name="T15" fmla="*/ 217 h 221"/>
                <a:gd name="T16" fmla="*/ 114 w 233"/>
                <a:gd name="T17" fmla="*/ 220 h 221"/>
                <a:gd name="T18" fmla="*/ 195 w 233"/>
                <a:gd name="T19" fmla="*/ 183 h 221"/>
                <a:gd name="T20" fmla="*/ 207 w 233"/>
                <a:gd name="T21" fmla="*/ 50 h 221"/>
                <a:gd name="T22" fmla="*/ 193 w 233"/>
                <a:gd name="T23" fmla="*/ 64 h 221"/>
                <a:gd name="T24" fmla="*/ 178 w 233"/>
                <a:gd name="T25" fmla="*/ 70 h 221"/>
                <a:gd name="T26" fmla="*/ 164 w 233"/>
                <a:gd name="T27" fmla="*/ 64 h 221"/>
                <a:gd name="T28" fmla="*/ 164 w 233"/>
                <a:gd name="T29" fmla="*/ 36 h 221"/>
                <a:gd name="T30" fmla="*/ 178 w 233"/>
                <a:gd name="T31" fmla="*/ 22 h 221"/>
                <a:gd name="T32" fmla="*/ 114 w 23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221">
                  <a:moveTo>
                    <a:pt x="114" y="0"/>
                  </a:moveTo>
                  <a:lnTo>
                    <a:pt x="114" y="0"/>
                  </a:lnTo>
                  <a:cubicBezTo>
                    <a:pt x="85" y="0"/>
                    <a:pt x="54" y="11"/>
                    <a:pt x="32" y="36"/>
                  </a:cubicBezTo>
                  <a:cubicBezTo>
                    <a:pt x="9" y="62"/>
                    <a:pt x="0" y="98"/>
                    <a:pt x="6" y="132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11" y="178"/>
                    <a:pt x="105" y="192"/>
                    <a:pt x="94" y="217"/>
                  </a:cubicBezTo>
                  <a:cubicBezTo>
                    <a:pt x="102" y="220"/>
                    <a:pt x="108" y="220"/>
                    <a:pt x="114" y="220"/>
                  </a:cubicBezTo>
                  <a:cubicBezTo>
                    <a:pt x="145" y="220"/>
                    <a:pt x="173" y="209"/>
                    <a:pt x="195" y="183"/>
                  </a:cubicBezTo>
                  <a:cubicBezTo>
                    <a:pt x="229" y="146"/>
                    <a:pt x="232" y="90"/>
                    <a:pt x="207" y="50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0" y="70"/>
                    <a:pt x="184" y="70"/>
                    <a:pt x="178" y="70"/>
                  </a:cubicBezTo>
                  <a:cubicBezTo>
                    <a:pt x="173" y="70"/>
                    <a:pt x="170" y="70"/>
                    <a:pt x="164" y="64"/>
                  </a:cubicBezTo>
                  <a:cubicBezTo>
                    <a:pt x="156" y="59"/>
                    <a:pt x="156" y="45"/>
                    <a:pt x="164" y="36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59" y="8"/>
                    <a:pt x="136" y="0"/>
                    <a:pt x="11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39" name="Freeform 134"/>
            <p:cNvSpPr>
              <a:spLocks noChangeArrowheads="1"/>
            </p:cNvSpPr>
            <p:nvPr/>
          </p:nvSpPr>
          <p:spPr bwMode="auto">
            <a:xfrm>
              <a:off x="6753" y="1312"/>
              <a:ext cx="68" cy="165"/>
            </a:xfrm>
            <a:custGeom>
              <a:avLst/>
              <a:gdLst>
                <a:gd name="T0" fmla="*/ 258 w 304"/>
                <a:gd name="T1" fmla="*/ 0 h 733"/>
                <a:gd name="T2" fmla="*/ 258 w 304"/>
                <a:gd name="T3" fmla="*/ 0 h 733"/>
                <a:gd name="T4" fmla="*/ 280 w 304"/>
                <a:gd name="T5" fmla="*/ 40 h 733"/>
                <a:gd name="T6" fmla="*/ 272 w 304"/>
                <a:gd name="T7" fmla="*/ 43 h 733"/>
                <a:gd name="T8" fmla="*/ 201 w 304"/>
                <a:gd name="T9" fmla="*/ 71 h 733"/>
                <a:gd name="T10" fmla="*/ 0 w 304"/>
                <a:gd name="T11" fmla="*/ 588 h 733"/>
                <a:gd name="T12" fmla="*/ 11 w 304"/>
                <a:gd name="T13" fmla="*/ 732 h 733"/>
                <a:gd name="T14" fmla="*/ 11 w 304"/>
                <a:gd name="T15" fmla="*/ 732 h 733"/>
                <a:gd name="T16" fmla="*/ 286 w 304"/>
                <a:gd name="T17" fmla="*/ 65 h 733"/>
                <a:gd name="T18" fmla="*/ 303 w 304"/>
                <a:gd name="T19" fmla="*/ 26 h 733"/>
                <a:gd name="T20" fmla="*/ 258 w 304"/>
                <a:gd name="T21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733">
                  <a:moveTo>
                    <a:pt x="258" y="0"/>
                  </a:moveTo>
                  <a:lnTo>
                    <a:pt x="258" y="0"/>
                  </a:lnTo>
                  <a:cubicBezTo>
                    <a:pt x="280" y="40"/>
                    <a:pt x="280" y="40"/>
                    <a:pt x="280" y="40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36" y="235"/>
                    <a:pt x="0" y="588"/>
                    <a:pt x="0" y="588"/>
                  </a:cubicBezTo>
                  <a:cubicBezTo>
                    <a:pt x="0" y="588"/>
                    <a:pt x="3" y="727"/>
                    <a:pt x="11" y="732"/>
                  </a:cubicBezTo>
                  <a:lnTo>
                    <a:pt x="11" y="732"/>
                  </a:lnTo>
                  <a:cubicBezTo>
                    <a:pt x="20" y="732"/>
                    <a:pt x="226" y="218"/>
                    <a:pt x="286" y="65"/>
                  </a:cubicBezTo>
                  <a:cubicBezTo>
                    <a:pt x="297" y="40"/>
                    <a:pt x="303" y="26"/>
                    <a:pt x="303" y="26"/>
                  </a:cubicBezTo>
                  <a:cubicBezTo>
                    <a:pt x="258" y="0"/>
                    <a:pt x="258" y="0"/>
                    <a:pt x="2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0" name="Freeform 135"/>
            <p:cNvSpPr>
              <a:spLocks noChangeArrowheads="1"/>
            </p:cNvSpPr>
            <p:nvPr/>
          </p:nvSpPr>
          <p:spPr bwMode="auto">
            <a:xfrm>
              <a:off x="6651" y="1303"/>
              <a:ext cx="165" cy="75"/>
            </a:xfrm>
            <a:custGeom>
              <a:avLst/>
              <a:gdLst>
                <a:gd name="T0" fmla="*/ 687 w 733"/>
                <a:gd name="T1" fmla="*/ 0 h 335"/>
                <a:gd name="T2" fmla="*/ 650 w 733"/>
                <a:gd name="T3" fmla="*/ 17 h 335"/>
                <a:gd name="T4" fmla="*/ 110 w 733"/>
                <a:gd name="T5" fmla="*/ 252 h 335"/>
                <a:gd name="T6" fmla="*/ 0 w 733"/>
                <a:gd name="T7" fmla="*/ 334 h 335"/>
                <a:gd name="T8" fmla="*/ 138 w 733"/>
                <a:gd name="T9" fmla="*/ 326 h 335"/>
                <a:gd name="T10" fmla="*/ 653 w 733"/>
                <a:gd name="T11" fmla="*/ 108 h 335"/>
                <a:gd name="T12" fmla="*/ 724 w 733"/>
                <a:gd name="T13" fmla="*/ 80 h 335"/>
                <a:gd name="T14" fmla="*/ 732 w 733"/>
                <a:gd name="T15" fmla="*/ 77 h 335"/>
                <a:gd name="T16" fmla="*/ 710 w 733"/>
                <a:gd name="T17" fmla="*/ 37 h 335"/>
                <a:gd name="T18" fmla="*/ 687 w 733"/>
                <a:gd name="T1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335">
                  <a:moveTo>
                    <a:pt x="687" y="0"/>
                  </a:moveTo>
                  <a:lnTo>
                    <a:pt x="650" y="17"/>
                  </a:lnTo>
                  <a:lnTo>
                    <a:pt x="110" y="252"/>
                  </a:lnTo>
                  <a:lnTo>
                    <a:pt x="0" y="334"/>
                  </a:lnTo>
                  <a:lnTo>
                    <a:pt x="138" y="326"/>
                  </a:lnTo>
                  <a:lnTo>
                    <a:pt x="653" y="108"/>
                  </a:lnTo>
                  <a:lnTo>
                    <a:pt x="724" y="80"/>
                  </a:lnTo>
                  <a:lnTo>
                    <a:pt x="732" y="77"/>
                  </a:lnTo>
                  <a:lnTo>
                    <a:pt x="710" y="37"/>
                  </a:lnTo>
                  <a:lnTo>
                    <a:pt x="68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1" name="Freeform 136"/>
            <p:cNvSpPr>
              <a:spLocks noChangeArrowheads="1"/>
            </p:cNvSpPr>
            <p:nvPr/>
          </p:nvSpPr>
          <p:spPr bwMode="auto">
            <a:xfrm>
              <a:off x="6651" y="1303"/>
              <a:ext cx="165" cy="75"/>
            </a:xfrm>
            <a:custGeom>
              <a:avLst/>
              <a:gdLst>
                <a:gd name="T0" fmla="*/ 687 w 733"/>
                <a:gd name="T1" fmla="*/ 0 h 335"/>
                <a:gd name="T2" fmla="*/ 650 w 733"/>
                <a:gd name="T3" fmla="*/ 17 h 335"/>
                <a:gd name="T4" fmla="*/ 110 w 733"/>
                <a:gd name="T5" fmla="*/ 252 h 335"/>
                <a:gd name="T6" fmla="*/ 0 w 733"/>
                <a:gd name="T7" fmla="*/ 334 h 335"/>
                <a:gd name="T8" fmla="*/ 138 w 733"/>
                <a:gd name="T9" fmla="*/ 326 h 335"/>
                <a:gd name="T10" fmla="*/ 653 w 733"/>
                <a:gd name="T11" fmla="*/ 108 h 335"/>
                <a:gd name="T12" fmla="*/ 724 w 733"/>
                <a:gd name="T13" fmla="*/ 80 h 335"/>
                <a:gd name="T14" fmla="*/ 732 w 733"/>
                <a:gd name="T15" fmla="*/ 77 h 335"/>
                <a:gd name="T16" fmla="*/ 710 w 733"/>
                <a:gd name="T17" fmla="*/ 37 h 335"/>
                <a:gd name="T18" fmla="*/ 687 w 733"/>
                <a:gd name="T1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335">
                  <a:moveTo>
                    <a:pt x="687" y="0"/>
                  </a:moveTo>
                  <a:lnTo>
                    <a:pt x="650" y="17"/>
                  </a:lnTo>
                  <a:lnTo>
                    <a:pt x="110" y="252"/>
                  </a:lnTo>
                  <a:lnTo>
                    <a:pt x="0" y="334"/>
                  </a:lnTo>
                  <a:lnTo>
                    <a:pt x="138" y="326"/>
                  </a:lnTo>
                  <a:lnTo>
                    <a:pt x="653" y="108"/>
                  </a:lnTo>
                  <a:lnTo>
                    <a:pt x="724" y="80"/>
                  </a:lnTo>
                  <a:lnTo>
                    <a:pt x="732" y="77"/>
                  </a:lnTo>
                  <a:lnTo>
                    <a:pt x="710" y="37"/>
                  </a:lnTo>
                  <a:lnTo>
                    <a:pt x="68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2" name="Freeform 137"/>
            <p:cNvSpPr>
              <a:spLocks noChangeArrowheads="1"/>
            </p:cNvSpPr>
            <p:nvPr/>
          </p:nvSpPr>
          <p:spPr bwMode="auto">
            <a:xfrm>
              <a:off x="6832" y="1271"/>
              <a:ext cx="22" cy="22"/>
            </a:xfrm>
            <a:custGeom>
              <a:avLst/>
              <a:gdLst>
                <a:gd name="T0" fmla="*/ 76 w 100"/>
                <a:gd name="T1" fmla="*/ 0 h 100"/>
                <a:gd name="T2" fmla="*/ 76 w 100"/>
                <a:gd name="T3" fmla="*/ 0 h 100"/>
                <a:gd name="T4" fmla="*/ 62 w 100"/>
                <a:gd name="T5" fmla="*/ 6 h 100"/>
                <a:gd name="T6" fmla="*/ 22 w 100"/>
                <a:gd name="T7" fmla="*/ 51 h 100"/>
                <a:gd name="T8" fmla="*/ 8 w 100"/>
                <a:gd name="T9" fmla="*/ 65 h 100"/>
                <a:gd name="T10" fmla="*/ 8 w 100"/>
                <a:gd name="T11" fmla="*/ 93 h 100"/>
                <a:gd name="T12" fmla="*/ 22 w 100"/>
                <a:gd name="T13" fmla="*/ 99 h 100"/>
                <a:gd name="T14" fmla="*/ 37 w 100"/>
                <a:gd name="T15" fmla="*/ 93 h 100"/>
                <a:gd name="T16" fmla="*/ 51 w 100"/>
                <a:gd name="T17" fmla="*/ 79 h 100"/>
                <a:gd name="T18" fmla="*/ 90 w 100"/>
                <a:gd name="T19" fmla="*/ 34 h 100"/>
                <a:gd name="T20" fmla="*/ 90 w 100"/>
                <a:gd name="T21" fmla="*/ 6 h 100"/>
                <a:gd name="T22" fmla="*/ 76 w 100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0">
                  <a:moveTo>
                    <a:pt x="76" y="0"/>
                  </a:moveTo>
                  <a:lnTo>
                    <a:pt x="76" y="0"/>
                  </a:lnTo>
                  <a:cubicBezTo>
                    <a:pt x="71" y="0"/>
                    <a:pt x="65" y="3"/>
                    <a:pt x="62" y="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74"/>
                    <a:pt x="0" y="88"/>
                    <a:pt x="8" y="93"/>
                  </a:cubicBezTo>
                  <a:cubicBezTo>
                    <a:pt x="14" y="99"/>
                    <a:pt x="17" y="99"/>
                    <a:pt x="22" y="99"/>
                  </a:cubicBezTo>
                  <a:cubicBezTo>
                    <a:pt x="28" y="99"/>
                    <a:pt x="34" y="99"/>
                    <a:pt x="37" y="93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9" y="26"/>
                    <a:pt x="99" y="14"/>
                    <a:pt x="90" y="6"/>
                  </a:cubicBezTo>
                  <a:cubicBezTo>
                    <a:pt x="88" y="3"/>
                    <a:pt x="82" y="0"/>
                    <a:pt x="7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3" name="Freeform 138"/>
            <p:cNvSpPr>
              <a:spLocks noChangeArrowheads="1"/>
            </p:cNvSpPr>
            <p:nvPr/>
          </p:nvSpPr>
          <p:spPr bwMode="auto">
            <a:xfrm>
              <a:off x="5699" y="1805"/>
              <a:ext cx="53" cy="49"/>
            </a:xfrm>
            <a:custGeom>
              <a:avLst/>
              <a:gdLst>
                <a:gd name="T0" fmla="*/ 121 w 238"/>
                <a:gd name="T1" fmla="*/ 0 h 219"/>
                <a:gd name="T2" fmla="*/ 121 w 238"/>
                <a:gd name="T3" fmla="*/ 0 h 219"/>
                <a:gd name="T4" fmla="*/ 87 w 238"/>
                <a:gd name="T5" fmla="*/ 6 h 219"/>
                <a:gd name="T6" fmla="*/ 99 w 238"/>
                <a:gd name="T7" fmla="*/ 20 h 219"/>
                <a:gd name="T8" fmla="*/ 93 w 238"/>
                <a:gd name="T9" fmla="*/ 48 h 219"/>
                <a:gd name="T10" fmla="*/ 82 w 238"/>
                <a:gd name="T11" fmla="*/ 51 h 219"/>
                <a:gd name="T12" fmla="*/ 65 w 238"/>
                <a:gd name="T13" fmla="*/ 43 h 219"/>
                <a:gd name="T14" fmla="*/ 53 w 238"/>
                <a:gd name="T15" fmla="*/ 26 h 219"/>
                <a:gd name="T16" fmla="*/ 31 w 238"/>
                <a:gd name="T17" fmla="*/ 170 h 219"/>
                <a:gd name="T18" fmla="*/ 119 w 238"/>
                <a:gd name="T19" fmla="*/ 218 h 219"/>
                <a:gd name="T20" fmla="*/ 110 w 238"/>
                <a:gd name="T21" fmla="*/ 179 h 219"/>
                <a:gd name="T22" fmla="*/ 153 w 238"/>
                <a:gd name="T23" fmla="*/ 167 h 219"/>
                <a:gd name="T24" fmla="*/ 186 w 238"/>
                <a:gd name="T25" fmla="*/ 130 h 219"/>
                <a:gd name="T26" fmla="*/ 223 w 238"/>
                <a:gd name="T27" fmla="*/ 156 h 219"/>
                <a:gd name="T28" fmla="*/ 214 w 238"/>
                <a:gd name="T29" fmla="*/ 48 h 219"/>
                <a:gd name="T30" fmla="*/ 121 w 238"/>
                <a:gd name="T3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219">
                  <a:moveTo>
                    <a:pt x="121" y="0"/>
                  </a:moveTo>
                  <a:lnTo>
                    <a:pt x="121" y="0"/>
                  </a:lnTo>
                  <a:cubicBezTo>
                    <a:pt x="110" y="0"/>
                    <a:pt x="99" y="0"/>
                    <a:pt x="87" y="6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4" y="31"/>
                    <a:pt x="102" y="43"/>
                    <a:pt x="93" y="48"/>
                  </a:cubicBezTo>
                  <a:cubicBezTo>
                    <a:pt x="90" y="51"/>
                    <a:pt x="85" y="51"/>
                    <a:pt x="82" y="51"/>
                  </a:cubicBezTo>
                  <a:cubicBezTo>
                    <a:pt x="76" y="51"/>
                    <a:pt x="70" y="48"/>
                    <a:pt x="65" y="4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11" y="59"/>
                    <a:pt x="0" y="122"/>
                    <a:pt x="31" y="170"/>
                  </a:cubicBezTo>
                  <a:cubicBezTo>
                    <a:pt x="50" y="201"/>
                    <a:pt x="85" y="218"/>
                    <a:pt x="119" y="218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30"/>
                    <a:pt x="200" y="139"/>
                    <a:pt x="223" y="156"/>
                  </a:cubicBezTo>
                  <a:cubicBezTo>
                    <a:pt x="237" y="122"/>
                    <a:pt x="237" y="82"/>
                    <a:pt x="214" y="48"/>
                  </a:cubicBezTo>
                  <a:cubicBezTo>
                    <a:pt x="195" y="18"/>
                    <a:pt x="158" y="0"/>
                    <a:pt x="1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4" name="Freeform 139"/>
            <p:cNvSpPr>
              <a:spLocks noChangeArrowheads="1"/>
            </p:cNvSpPr>
            <p:nvPr/>
          </p:nvSpPr>
          <p:spPr bwMode="auto">
            <a:xfrm>
              <a:off x="5733" y="1835"/>
              <a:ext cx="147" cy="104"/>
            </a:xfrm>
            <a:custGeom>
              <a:avLst/>
              <a:gdLst>
                <a:gd name="T0" fmla="*/ 33 w 653"/>
                <a:gd name="T1" fmla="*/ 0 h 462"/>
                <a:gd name="T2" fmla="*/ 33 w 653"/>
                <a:gd name="T3" fmla="*/ 0 h 462"/>
                <a:gd name="T4" fmla="*/ 0 w 653"/>
                <a:gd name="T5" fmla="*/ 37 h 462"/>
                <a:gd name="T6" fmla="*/ 42 w 653"/>
                <a:gd name="T7" fmla="*/ 26 h 462"/>
                <a:gd name="T8" fmla="*/ 42 w 653"/>
                <a:gd name="T9" fmla="*/ 34 h 462"/>
                <a:gd name="T10" fmla="*/ 53 w 653"/>
                <a:gd name="T11" fmla="*/ 110 h 462"/>
                <a:gd name="T12" fmla="*/ 503 w 653"/>
                <a:gd name="T13" fmla="*/ 433 h 462"/>
                <a:gd name="T14" fmla="*/ 641 w 653"/>
                <a:gd name="T15" fmla="*/ 461 h 462"/>
                <a:gd name="T16" fmla="*/ 647 w 653"/>
                <a:gd name="T17" fmla="*/ 459 h 462"/>
                <a:gd name="T18" fmla="*/ 70 w 653"/>
                <a:gd name="T19" fmla="*/ 26 h 462"/>
                <a:gd name="T20" fmla="*/ 33 w 653"/>
                <a:gd name="T21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3" h="462">
                  <a:moveTo>
                    <a:pt x="33" y="0"/>
                  </a:moveTo>
                  <a:lnTo>
                    <a:pt x="33" y="0"/>
                  </a:lnTo>
                  <a:cubicBezTo>
                    <a:pt x="0" y="37"/>
                    <a:pt x="0" y="37"/>
                    <a:pt x="0" y="3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198" y="212"/>
                    <a:pt x="503" y="433"/>
                    <a:pt x="503" y="433"/>
                  </a:cubicBezTo>
                  <a:cubicBezTo>
                    <a:pt x="503" y="433"/>
                    <a:pt x="616" y="461"/>
                    <a:pt x="641" y="461"/>
                  </a:cubicBezTo>
                  <a:cubicBezTo>
                    <a:pt x="644" y="461"/>
                    <a:pt x="644" y="459"/>
                    <a:pt x="647" y="459"/>
                  </a:cubicBezTo>
                  <a:cubicBezTo>
                    <a:pt x="652" y="456"/>
                    <a:pt x="200" y="122"/>
                    <a:pt x="70" y="26"/>
                  </a:cubicBezTo>
                  <a:cubicBezTo>
                    <a:pt x="47" y="9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5" name="Freeform 140"/>
            <p:cNvSpPr>
              <a:spLocks noChangeArrowheads="1"/>
            </p:cNvSpPr>
            <p:nvPr/>
          </p:nvSpPr>
          <p:spPr bwMode="auto">
            <a:xfrm>
              <a:off x="5724" y="1841"/>
              <a:ext cx="40" cy="174"/>
            </a:xfrm>
            <a:custGeom>
              <a:avLst/>
              <a:gdLst>
                <a:gd name="T0" fmla="*/ 85 w 179"/>
                <a:gd name="T1" fmla="*/ 0 h 773"/>
                <a:gd name="T2" fmla="*/ 43 w 179"/>
                <a:gd name="T3" fmla="*/ 11 h 773"/>
                <a:gd name="T4" fmla="*/ 0 w 179"/>
                <a:gd name="T5" fmla="*/ 23 h 773"/>
                <a:gd name="T6" fmla="*/ 9 w 179"/>
                <a:gd name="T7" fmla="*/ 62 h 773"/>
                <a:gd name="T8" fmla="*/ 99 w 179"/>
                <a:gd name="T9" fmla="*/ 645 h 773"/>
                <a:gd name="T10" fmla="*/ 150 w 179"/>
                <a:gd name="T11" fmla="*/ 772 h 773"/>
                <a:gd name="T12" fmla="*/ 178 w 179"/>
                <a:gd name="T13" fmla="*/ 636 h 773"/>
                <a:gd name="T14" fmla="*/ 96 w 179"/>
                <a:gd name="T15" fmla="*/ 84 h 773"/>
                <a:gd name="T16" fmla="*/ 85 w 179"/>
                <a:gd name="T17" fmla="*/ 8 h 773"/>
                <a:gd name="T18" fmla="*/ 85 w 179"/>
                <a:gd name="T1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773">
                  <a:moveTo>
                    <a:pt x="85" y="0"/>
                  </a:moveTo>
                  <a:lnTo>
                    <a:pt x="43" y="11"/>
                  </a:lnTo>
                  <a:lnTo>
                    <a:pt x="0" y="23"/>
                  </a:lnTo>
                  <a:lnTo>
                    <a:pt x="9" y="62"/>
                  </a:lnTo>
                  <a:lnTo>
                    <a:pt x="99" y="645"/>
                  </a:lnTo>
                  <a:lnTo>
                    <a:pt x="150" y="772"/>
                  </a:lnTo>
                  <a:lnTo>
                    <a:pt x="178" y="636"/>
                  </a:lnTo>
                  <a:lnTo>
                    <a:pt x="96" y="84"/>
                  </a:lnTo>
                  <a:lnTo>
                    <a:pt x="85" y="8"/>
                  </a:lnTo>
                  <a:lnTo>
                    <a:pt x="8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6" name="Freeform 141"/>
            <p:cNvSpPr>
              <a:spLocks noChangeArrowheads="1"/>
            </p:cNvSpPr>
            <p:nvPr/>
          </p:nvSpPr>
          <p:spPr bwMode="auto">
            <a:xfrm>
              <a:off x="5724" y="1841"/>
              <a:ext cx="40" cy="174"/>
            </a:xfrm>
            <a:custGeom>
              <a:avLst/>
              <a:gdLst>
                <a:gd name="T0" fmla="*/ 85 w 179"/>
                <a:gd name="T1" fmla="*/ 0 h 773"/>
                <a:gd name="T2" fmla="*/ 43 w 179"/>
                <a:gd name="T3" fmla="*/ 11 h 773"/>
                <a:gd name="T4" fmla="*/ 0 w 179"/>
                <a:gd name="T5" fmla="*/ 23 h 773"/>
                <a:gd name="T6" fmla="*/ 9 w 179"/>
                <a:gd name="T7" fmla="*/ 62 h 773"/>
                <a:gd name="T8" fmla="*/ 99 w 179"/>
                <a:gd name="T9" fmla="*/ 645 h 773"/>
                <a:gd name="T10" fmla="*/ 150 w 179"/>
                <a:gd name="T11" fmla="*/ 772 h 773"/>
                <a:gd name="T12" fmla="*/ 178 w 179"/>
                <a:gd name="T13" fmla="*/ 636 h 773"/>
                <a:gd name="T14" fmla="*/ 96 w 179"/>
                <a:gd name="T15" fmla="*/ 84 h 773"/>
                <a:gd name="T16" fmla="*/ 85 w 179"/>
                <a:gd name="T17" fmla="*/ 8 h 773"/>
                <a:gd name="T18" fmla="*/ 85 w 179"/>
                <a:gd name="T1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773">
                  <a:moveTo>
                    <a:pt x="85" y="0"/>
                  </a:moveTo>
                  <a:lnTo>
                    <a:pt x="43" y="11"/>
                  </a:lnTo>
                  <a:lnTo>
                    <a:pt x="0" y="23"/>
                  </a:lnTo>
                  <a:lnTo>
                    <a:pt x="9" y="62"/>
                  </a:lnTo>
                  <a:lnTo>
                    <a:pt x="99" y="645"/>
                  </a:lnTo>
                  <a:lnTo>
                    <a:pt x="150" y="772"/>
                  </a:lnTo>
                  <a:lnTo>
                    <a:pt x="178" y="636"/>
                  </a:lnTo>
                  <a:lnTo>
                    <a:pt x="96" y="84"/>
                  </a:lnTo>
                  <a:lnTo>
                    <a:pt x="85" y="8"/>
                  </a:lnTo>
                  <a:lnTo>
                    <a:pt x="8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7" name="Freeform 142"/>
            <p:cNvSpPr>
              <a:spLocks noChangeArrowheads="1"/>
            </p:cNvSpPr>
            <p:nvPr/>
          </p:nvSpPr>
          <p:spPr bwMode="auto">
            <a:xfrm>
              <a:off x="5702" y="1793"/>
              <a:ext cx="20" cy="23"/>
            </a:xfrm>
            <a:custGeom>
              <a:avLst/>
              <a:gdLst>
                <a:gd name="T0" fmla="*/ 25 w 91"/>
                <a:gd name="T1" fmla="*/ 0 h 108"/>
                <a:gd name="T2" fmla="*/ 25 w 91"/>
                <a:gd name="T3" fmla="*/ 0 h 108"/>
                <a:gd name="T4" fmla="*/ 14 w 91"/>
                <a:gd name="T5" fmla="*/ 6 h 108"/>
                <a:gd name="T6" fmla="*/ 8 w 91"/>
                <a:gd name="T7" fmla="*/ 31 h 108"/>
                <a:gd name="T8" fmla="*/ 39 w 91"/>
                <a:gd name="T9" fmla="*/ 82 h 108"/>
                <a:gd name="T10" fmla="*/ 51 w 91"/>
                <a:gd name="T11" fmla="*/ 99 h 108"/>
                <a:gd name="T12" fmla="*/ 68 w 91"/>
                <a:gd name="T13" fmla="*/ 107 h 108"/>
                <a:gd name="T14" fmla="*/ 79 w 91"/>
                <a:gd name="T15" fmla="*/ 104 h 108"/>
                <a:gd name="T16" fmla="*/ 85 w 91"/>
                <a:gd name="T17" fmla="*/ 76 h 108"/>
                <a:gd name="T18" fmla="*/ 73 w 91"/>
                <a:gd name="T19" fmla="*/ 62 h 108"/>
                <a:gd name="T20" fmla="*/ 39 w 91"/>
                <a:gd name="T21" fmla="*/ 11 h 108"/>
                <a:gd name="T22" fmla="*/ 25 w 91"/>
                <a:gd name="T2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08">
                  <a:moveTo>
                    <a:pt x="25" y="0"/>
                  </a:moveTo>
                  <a:lnTo>
                    <a:pt x="25" y="0"/>
                  </a:lnTo>
                  <a:cubicBezTo>
                    <a:pt x="20" y="0"/>
                    <a:pt x="17" y="3"/>
                    <a:pt x="14" y="6"/>
                  </a:cubicBezTo>
                  <a:cubicBezTo>
                    <a:pt x="2" y="11"/>
                    <a:pt x="0" y="22"/>
                    <a:pt x="8" y="3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6" y="104"/>
                    <a:pt x="62" y="107"/>
                    <a:pt x="68" y="107"/>
                  </a:cubicBezTo>
                  <a:cubicBezTo>
                    <a:pt x="71" y="107"/>
                    <a:pt x="76" y="107"/>
                    <a:pt x="79" y="104"/>
                  </a:cubicBezTo>
                  <a:cubicBezTo>
                    <a:pt x="88" y="99"/>
                    <a:pt x="90" y="87"/>
                    <a:pt x="85" y="76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6" y="6"/>
                    <a:pt x="31" y="0"/>
                    <a:pt x="2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8" name="Freeform 143"/>
            <p:cNvSpPr>
              <a:spLocks noChangeArrowheads="1"/>
            </p:cNvSpPr>
            <p:nvPr/>
          </p:nvSpPr>
          <p:spPr bwMode="auto">
            <a:xfrm>
              <a:off x="5048" y="1267"/>
              <a:ext cx="90" cy="246"/>
            </a:xfrm>
            <a:custGeom>
              <a:avLst/>
              <a:gdLst>
                <a:gd name="T0" fmla="*/ 312 w 400"/>
                <a:gd name="T1" fmla="*/ 882 h 1087"/>
                <a:gd name="T2" fmla="*/ 88 w 400"/>
                <a:gd name="T3" fmla="*/ 882 h 1087"/>
                <a:gd name="T4" fmla="*/ 198 w 400"/>
                <a:gd name="T5" fmla="*/ 1086 h 1087"/>
                <a:gd name="T6" fmla="*/ 312 w 400"/>
                <a:gd name="T7" fmla="*/ 882 h 1087"/>
                <a:gd name="T8" fmla="*/ 388 w 400"/>
                <a:gd name="T9" fmla="*/ 729 h 1087"/>
                <a:gd name="T10" fmla="*/ 326 w 400"/>
                <a:gd name="T11" fmla="*/ 846 h 1087"/>
                <a:gd name="T12" fmla="*/ 388 w 400"/>
                <a:gd name="T13" fmla="*/ 729 h 1087"/>
                <a:gd name="T14" fmla="*/ 12 w 400"/>
                <a:gd name="T15" fmla="*/ 729 h 1087"/>
                <a:gd name="T16" fmla="*/ 74 w 400"/>
                <a:gd name="T17" fmla="*/ 846 h 1087"/>
                <a:gd name="T18" fmla="*/ 12 w 400"/>
                <a:gd name="T19" fmla="*/ 729 h 1087"/>
                <a:gd name="T20" fmla="*/ 396 w 400"/>
                <a:gd name="T21" fmla="*/ 625 h 1087"/>
                <a:gd name="T22" fmla="*/ 357 w 400"/>
                <a:gd name="T23" fmla="*/ 698 h 1087"/>
                <a:gd name="T24" fmla="*/ 396 w 400"/>
                <a:gd name="T25" fmla="*/ 625 h 1087"/>
                <a:gd name="T26" fmla="*/ 3 w 400"/>
                <a:gd name="T27" fmla="*/ 625 h 1087"/>
                <a:gd name="T28" fmla="*/ 43 w 400"/>
                <a:gd name="T29" fmla="*/ 698 h 1087"/>
                <a:gd name="T30" fmla="*/ 3 w 400"/>
                <a:gd name="T31" fmla="*/ 625 h 1087"/>
                <a:gd name="T32" fmla="*/ 365 w 400"/>
                <a:gd name="T33" fmla="*/ 475 h 1087"/>
                <a:gd name="T34" fmla="*/ 365 w 400"/>
                <a:gd name="T35" fmla="*/ 611 h 1087"/>
                <a:gd name="T36" fmla="*/ 399 w 400"/>
                <a:gd name="T37" fmla="*/ 543 h 1087"/>
                <a:gd name="T38" fmla="*/ 365 w 400"/>
                <a:gd name="T39" fmla="*/ 475 h 1087"/>
                <a:gd name="T40" fmla="*/ 34 w 400"/>
                <a:gd name="T41" fmla="*/ 475 h 1087"/>
                <a:gd name="T42" fmla="*/ 0 w 400"/>
                <a:gd name="T43" fmla="*/ 543 h 1087"/>
                <a:gd name="T44" fmla="*/ 34 w 400"/>
                <a:gd name="T45" fmla="*/ 611 h 1087"/>
                <a:gd name="T46" fmla="*/ 34 w 400"/>
                <a:gd name="T47" fmla="*/ 475 h 1087"/>
                <a:gd name="T48" fmla="*/ 357 w 400"/>
                <a:gd name="T49" fmla="*/ 385 h 1087"/>
                <a:gd name="T50" fmla="*/ 396 w 400"/>
                <a:gd name="T51" fmla="*/ 461 h 1087"/>
                <a:gd name="T52" fmla="*/ 357 w 400"/>
                <a:gd name="T53" fmla="*/ 385 h 1087"/>
                <a:gd name="T54" fmla="*/ 43 w 400"/>
                <a:gd name="T55" fmla="*/ 385 h 1087"/>
                <a:gd name="T56" fmla="*/ 3 w 400"/>
                <a:gd name="T57" fmla="*/ 461 h 1087"/>
                <a:gd name="T58" fmla="*/ 43 w 400"/>
                <a:gd name="T59" fmla="*/ 385 h 1087"/>
                <a:gd name="T60" fmla="*/ 363 w 400"/>
                <a:gd name="T61" fmla="*/ 223 h 1087"/>
                <a:gd name="T62" fmla="*/ 351 w 400"/>
                <a:gd name="T63" fmla="*/ 351 h 1087"/>
                <a:gd name="T64" fmla="*/ 363 w 400"/>
                <a:gd name="T65" fmla="*/ 223 h 1087"/>
                <a:gd name="T66" fmla="*/ 37 w 400"/>
                <a:gd name="T67" fmla="*/ 223 h 1087"/>
                <a:gd name="T68" fmla="*/ 48 w 400"/>
                <a:gd name="T69" fmla="*/ 351 h 1087"/>
                <a:gd name="T70" fmla="*/ 37 w 400"/>
                <a:gd name="T71" fmla="*/ 223 h 1087"/>
                <a:gd name="T72" fmla="*/ 198 w 400"/>
                <a:gd name="T73" fmla="*/ 0 h 1087"/>
                <a:gd name="T74" fmla="*/ 88 w 400"/>
                <a:gd name="T75" fmla="*/ 204 h 1087"/>
                <a:gd name="T76" fmla="*/ 312 w 400"/>
                <a:gd name="T77" fmla="*/ 204 h 1087"/>
                <a:gd name="T78" fmla="*/ 198 w 400"/>
                <a:gd name="T79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1087">
                  <a:moveTo>
                    <a:pt x="312" y="882"/>
                  </a:moveTo>
                  <a:lnTo>
                    <a:pt x="312" y="882"/>
                  </a:lnTo>
                  <a:cubicBezTo>
                    <a:pt x="280" y="953"/>
                    <a:pt x="241" y="995"/>
                    <a:pt x="198" y="995"/>
                  </a:cubicBezTo>
                  <a:cubicBezTo>
                    <a:pt x="156" y="995"/>
                    <a:pt x="119" y="953"/>
                    <a:pt x="88" y="882"/>
                  </a:cubicBezTo>
                  <a:cubicBezTo>
                    <a:pt x="77" y="891"/>
                    <a:pt x="63" y="896"/>
                    <a:pt x="51" y="902"/>
                  </a:cubicBezTo>
                  <a:cubicBezTo>
                    <a:pt x="88" y="1015"/>
                    <a:pt x="139" y="1086"/>
                    <a:pt x="198" y="1086"/>
                  </a:cubicBezTo>
                  <a:cubicBezTo>
                    <a:pt x="258" y="1086"/>
                    <a:pt x="312" y="1015"/>
                    <a:pt x="348" y="902"/>
                  </a:cubicBezTo>
                  <a:cubicBezTo>
                    <a:pt x="337" y="896"/>
                    <a:pt x="323" y="891"/>
                    <a:pt x="312" y="882"/>
                  </a:cubicBezTo>
                  <a:lnTo>
                    <a:pt x="388" y="729"/>
                  </a:lnTo>
                  <a:lnTo>
                    <a:pt x="388" y="729"/>
                  </a:lnTo>
                  <a:cubicBezTo>
                    <a:pt x="376" y="732"/>
                    <a:pt x="363" y="732"/>
                    <a:pt x="351" y="735"/>
                  </a:cubicBezTo>
                  <a:cubicBezTo>
                    <a:pt x="346" y="775"/>
                    <a:pt x="334" y="812"/>
                    <a:pt x="326" y="846"/>
                  </a:cubicBezTo>
                  <a:cubicBezTo>
                    <a:pt x="337" y="851"/>
                    <a:pt x="348" y="857"/>
                    <a:pt x="363" y="862"/>
                  </a:cubicBezTo>
                  <a:cubicBezTo>
                    <a:pt x="371" y="820"/>
                    <a:pt x="379" y="778"/>
                    <a:pt x="388" y="729"/>
                  </a:cubicBezTo>
                  <a:lnTo>
                    <a:pt x="12" y="729"/>
                  </a:lnTo>
                  <a:lnTo>
                    <a:pt x="12" y="729"/>
                  </a:lnTo>
                  <a:cubicBezTo>
                    <a:pt x="17" y="778"/>
                    <a:pt x="26" y="820"/>
                    <a:pt x="37" y="862"/>
                  </a:cubicBezTo>
                  <a:cubicBezTo>
                    <a:pt x="48" y="857"/>
                    <a:pt x="63" y="851"/>
                    <a:pt x="74" y="846"/>
                  </a:cubicBezTo>
                  <a:cubicBezTo>
                    <a:pt x="63" y="812"/>
                    <a:pt x="54" y="775"/>
                    <a:pt x="48" y="735"/>
                  </a:cubicBezTo>
                  <a:cubicBezTo>
                    <a:pt x="34" y="732"/>
                    <a:pt x="23" y="732"/>
                    <a:pt x="12" y="729"/>
                  </a:cubicBezTo>
                  <a:lnTo>
                    <a:pt x="396" y="625"/>
                  </a:lnTo>
                  <a:lnTo>
                    <a:pt x="396" y="625"/>
                  </a:lnTo>
                  <a:cubicBezTo>
                    <a:pt x="385" y="636"/>
                    <a:pt x="374" y="651"/>
                    <a:pt x="360" y="665"/>
                  </a:cubicBezTo>
                  <a:cubicBezTo>
                    <a:pt x="360" y="676"/>
                    <a:pt x="357" y="687"/>
                    <a:pt x="357" y="698"/>
                  </a:cubicBezTo>
                  <a:cubicBezTo>
                    <a:pt x="368" y="698"/>
                    <a:pt x="379" y="695"/>
                    <a:pt x="391" y="695"/>
                  </a:cubicBezTo>
                  <a:cubicBezTo>
                    <a:pt x="393" y="673"/>
                    <a:pt x="396" y="648"/>
                    <a:pt x="396" y="625"/>
                  </a:cubicBezTo>
                  <a:lnTo>
                    <a:pt x="3" y="625"/>
                  </a:lnTo>
                  <a:lnTo>
                    <a:pt x="3" y="625"/>
                  </a:lnTo>
                  <a:cubicBezTo>
                    <a:pt x="3" y="648"/>
                    <a:pt x="6" y="673"/>
                    <a:pt x="9" y="695"/>
                  </a:cubicBezTo>
                  <a:cubicBezTo>
                    <a:pt x="20" y="695"/>
                    <a:pt x="31" y="698"/>
                    <a:pt x="43" y="698"/>
                  </a:cubicBezTo>
                  <a:cubicBezTo>
                    <a:pt x="40" y="687"/>
                    <a:pt x="40" y="676"/>
                    <a:pt x="37" y="665"/>
                  </a:cubicBezTo>
                  <a:cubicBezTo>
                    <a:pt x="26" y="651"/>
                    <a:pt x="14" y="636"/>
                    <a:pt x="3" y="625"/>
                  </a:cubicBezTo>
                  <a:lnTo>
                    <a:pt x="365" y="475"/>
                  </a:lnTo>
                  <a:lnTo>
                    <a:pt x="365" y="475"/>
                  </a:lnTo>
                  <a:cubicBezTo>
                    <a:pt x="365" y="497"/>
                    <a:pt x="368" y="520"/>
                    <a:pt x="368" y="543"/>
                  </a:cubicBezTo>
                  <a:cubicBezTo>
                    <a:pt x="368" y="565"/>
                    <a:pt x="365" y="588"/>
                    <a:pt x="365" y="611"/>
                  </a:cubicBezTo>
                  <a:cubicBezTo>
                    <a:pt x="376" y="597"/>
                    <a:pt x="388" y="585"/>
                    <a:pt x="399" y="571"/>
                  </a:cubicBezTo>
                  <a:cubicBezTo>
                    <a:pt x="399" y="563"/>
                    <a:pt x="399" y="551"/>
                    <a:pt x="399" y="543"/>
                  </a:cubicBezTo>
                  <a:cubicBezTo>
                    <a:pt x="399" y="534"/>
                    <a:pt x="399" y="523"/>
                    <a:pt x="399" y="514"/>
                  </a:cubicBezTo>
                  <a:cubicBezTo>
                    <a:pt x="388" y="500"/>
                    <a:pt x="376" y="486"/>
                    <a:pt x="365" y="475"/>
                  </a:cubicBezTo>
                  <a:lnTo>
                    <a:pt x="34" y="475"/>
                  </a:lnTo>
                  <a:lnTo>
                    <a:pt x="34" y="475"/>
                  </a:lnTo>
                  <a:cubicBezTo>
                    <a:pt x="23" y="486"/>
                    <a:pt x="12" y="500"/>
                    <a:pt x="0" y="514"/>
                  </a:cubicBezTo>
                  <a:cubicBezTo>
                    <a:pt x="0" y="523"/>
                    <a:pt x="0" y="534"/>
                    <a:pt x="0" y="543"/>
                  </a:cubicBezTo>
                  <a:cubicBezTo>
                    <a:pt x="0" y="551"/>
                    <a:pt x="0" y="563"/>
                    <a:pt x="0" y="571"/>
                  </a:cubicBezTo>
                  <a:cubicBezTo>
                    <a:pt x="12" y="585"/>
                    <a:pt x="23" y="597"/>
                    <a:pt x="34" y="611"/>
                  </a:cubicBezTo>
                  <a:cubicBezTo>
                    <a:pt x="31" y="588"/>
                    <a:pt x="31" y="565"/>
                    <a:pt x="31" y="543"/>
                  </a:cubicBezTo>
                  <a:cubicBezTo>
                    <a:pt x="31" y="520"/>
                    <a:pt x="31" y="497"/>
                    <a:pt x="34" y="475"/>
                  </a:cubicBezTo>
                  <a:lnTo>
                    <a:pt x="357" y="385"/>
                  </a:lnTo>
                  <a:lnTo>
                    <a:pt x="357" y="385"/>
                  </a:lnTo>
                  <a:cubicBezTo>
                    <a:pt x="357" y="399"/>
                    <a:pt x="360" y="410"/>
                    <a:pt x="360" y="421"/>
                  </a:cubicBezTo>
                  <a:cubicBezTo>
                    <a:pt x="374" y="436"/>
                    <a:pt x="385" y="447"/>
                    <a:pt x="396" y="461"/>
                  </a:cubicBezTo>
                  <a:cubicBezTo>
                    <a:pt x="396" y="438"/>
                    <a:pt x="393" y="413"/>
                    <a:pt x="391" y="390"/>
                  </a:cubicBezTo>
                  <a:cubicBezTo>
                    <a:pt x="379" y="390"/>
                    <a:pt x="368" y="387"/>
                    <a:pt x="357" y="385"/>
                  </a:cubicBezTo>
                  <a:lnTo>
                    <a:pt x="43" y="385"/>
                  </a:lnTo>
                  <a:lnTo>
                    <a:pt x="43" y="385"/>
                  </a:lnTo>
                  <a:cubicBezTo>
                    <a:pt x="31" y="387"/>
                    <a:pt x="20" y="390"/>
                    <a:pt x="9" y="390"/>
                  </a:cubicBezTo>
                  <a:cubicBezTo>
                    <a:pt x="6" y="413"/>
                    <a:pt x="3" y="438"/>
                    <a:pt x="3" y="461"/>
                  </a:cubicBezTo>
                  <a:cubicBezTo>
                    <a:pt x="14" y="447"/>
                    <a:pt x="26" y="436"/>
                    <a:pt x="37" y="421"/>
                  </a:cubicBezTo>
                  <a:cubicBezTo>
                    <a:pt x="40" y="410"/>
                    <a:pt x="40" y="399"/>
                    <a:pt x="43" y="385"/>
                  </a:cubicBezTo>
                  <a:lnTo>
                    <a:pt x="363" y="223"/>
                  </a:lnTo>
                  <a:lnTo>
                    <a:pt x="363" y="223"/>
                  </a:lnTo>
                  <a:cubicBezTo>
                    <a:pt x="348" y="229"/>
                    <a:pt x="337" y="235"/>
                    <a:pt x="326" y="241"/>
                  </a:cubicBezTo>
                  <a:cubicBezTo>
                    <a:pt x="334" y="275"/>
                    <a:pt x="346" y="311"/>
                    <a:pt x="351" y="351"/>
                  </a:cubicBezTo>
                  <a:cubicBezTo>
                    <a:pt x="363" y="353"/>
                    <a:pt x="376" y="353"/>
                    <a:pt x="388" y="356"/>
                  </a:cubicBezTo>
                  <a:cubicBezTo>
                    <a:pt x="379" y="308"/>
                    <a:pt x="371" y="263"/>
                    <a:pt x="363" y="223"/>
                  </a:cubicBezTo>
                  <a:lnTo>
                    <a:pt x="37" y="223"/>
                  </a:lnTo>
                  <a:lnTo>
                    <a:pt x="37" y="223"/>
                  </a:lnTo>
                  <a:cubicBezTo>
                    <a:pt x="26" y="263"/>
                    <a:pt x="17" y="308"/>
                    <a:pt x="12" y="356"/>
                  </a:cubicBezTo>
                  <a:cubicBezTo>
                    <a:pt x="23" y="353"/>
                    <a:pt x="34" y="353"/>
                    <a:pt x="48" y="351"/>
                  </a:cubicBezTo>
                  <a:cubicBezTo>
                    <a:pt x="54" y="311"/>
                    <a:pt x="63" y="275"/>
                    <a:pt x="74" y="241"/>
                  </a:cubicBezTo>
                  <a:cubicBezTo>
                    <a:pt x="63" y="235"/>
                    <a:pt x="48" y="229"/>
                    <a:pt x="37" y="223"/>
                  </a:cubicBezTo>
                  <a:lnTo>
                    <a:pt x="198" y="0"/>
                  </a:lnTo>
                  <a:lnTo>
                    <a:pt x="198" y="0"/>
                  </a:lnTo>
                  <a:cubicBezTo>
                    <a:pt x="139" y="0"/>
                    <a:pt x="88" y="71"/>
                    <a:pt x="51" y="184"/>
                  </a:cubicBezTo>
                  <a:cubicBezTo>
                    <a:pt x="63" y="189"/>
                    <a:pt x="77" y="195"/>
                    <a:pt x="88" y="204"/>
                  </a:cubicBezTo>
                  <a:cubicBezTo>
                    <a:pt x="119" y="133"/>
                    <a:pt x="156" y="88"/>
                    <a:pt x="198" y="88"/>
                  </a:cubicBezTo>
                  <a:cubicBezTo>
                    <a:pt x="241" y="88"/>
                    <a:pt x="280" y="133"/>
                    <a:pt x="312" y="204"/>
                  </a:cubicBezTo>
                  <a:cubicBezTo>
                    <a:pt x="323" y="195"/>
                    <a:pt x="337" y="189"/>
                    <a:pt x="348" y="184"/>
                  </a:cubicBezTo>
                  <a:cubicBezTo>
                    <a:pt x="312" y="71"/>
                    <a:pt x="258" y="0"/>
                    <a:pt x="198" y="0"/>
                  </a:cubicBezTo>
                  <a:lnTo>
                    <a:pt x="312" y="8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49" name="Freeform 144"/>
            <p:cNvSpPr>
              <a:spLocks noChangeArrowheads="1"/>
            </p:cNvSpPr>
            <p:nvPr/>
          </p:nvSpPr>
          <p:spPr bwMode="auto">
            <a:xfrm>
              <a:off x="4971" y="1345"/>
              <a:ext cx="245" cy="90"/>
            </a:xfrm>
            <a:custGeom>
              <a:avLst/>
              <a:gdLst>
                <a:gd name="T0" fmla="*/ 611 w 1085"/>
                <a:gd name="T1" fmla="*/ 365 h 403"/>
                <a:gd name="T2" fmla="*/ 473 w 1085"/>
                <a:gd name="T3" fmla="*/ 365 h 403"/>
                <a:gd name="T4" fmla="*/ 540 w 1085"/>
                <a:gd name="T5" fmla="*/ 402 h 403"/>
                <a:gd name="T6" fmla="*/ 611 w 1085"/>
                <a:gd name="T7" fmla="*/ 365 h 403"/>
                <a:gd name="T8" fmla="*/ 241 w 1085"/>
                <a:gd name="T9" fmla="*/ 325 h 403"/>
                <a:gd name="T10" fmla="*/ 354 w 1085"/>
                <a:gd name="T11" fmla="*/ 387 h 403"/>
                <a:gd name="T12" fmla="*/ 458 w 1085"/>
                <a:gd name="T13" fmla="*/ 399 h 403"/>
                <a:gd name="T14" fmla="*/ 385 w 1085"/>
                <a:gd name="T15" fmla="*/ 356 h 403"/>
                <a:gd name="T16" fmla="*/ 241 w 1085"/>
                <a:gd name="T17" fmla="*/ 325 h 403"/>
                <a:gd name="T18" fmla="*/ 843 w 1085"/>
                <a:gd name="T19" fmla="*/ 325 h 403"/>
                <a:gd name="T20" fmla="*/ 699 w 1085"/>
                <a:gd name="T21" fmla="*/ 356 h 403"/>
                <a:gd name="T22" fmla="*/ 622 w 1085"/>
                <a:gd name="T23" fmla="*/ 399 h 403"/>
                <a:gd name="T24" fmla="*/ 730 w 1085"/>
                <a:gd name="T25" fmla="*/ 387 h 403"/>
                <a:gd name="T26" fmla="*/ 843 w 1085"/>
                <a:gd name="T27" fmla="*/ 325 h 403"/>
                <a:gd name="T28" fmla="*/ 902 w 1085"/>
                <a:gd name="T29" fmla="*/ 51 h 403"/>
                <a:gd name="T30" fmla="*/ 996 w 1085"/>
                <a:gd name="T31" fmla="*/ 201 h 403"/>
                <a:gd name="T32" fmla="*/ 902 w 1085"/>
                <a:gd name="T33" fmla="*/ 351 h 403"/>
                <a:gd name="T34" fmla="*/ 902 w 1085"/>
                <a:gd name="T35" fmla="*/ 51 h 403"/>
                <a:gd name="T36" fmla="*/ 181 w 1085"/>
                <a:gd name="T37" fmla="*/ 51 h 403"/>
                <a:gd name="T38" fmla="*/ 181 w 1085"/>
                <a:gd name="T39" fmla="*/ 351 h 403"/>
                <a:gd name="T40" fmla="*/ 88 w 1085"/>
                <a:gd name="T41" fmla="*/ 201 h 403"/>
                <a:gd name="T42" fmla="*/ 181 w 1085"/>
                <a:gd name="T43" fmla="*/ 51 h 403"/>
                <a:gd name="T44" fmla="*/ 622 w 1085"/>
                <a:gd name="T45" fmla="*/ 3 h 403"/>
                <a:gd name="T46" fmla="*/ 699 w 1085"/>
                <a:gd name="T47" fmla="*/ 43 h 403"/>
                <a:gd name="T48" fmla="*/ 843 w 1085"/>
                <a:gd name="T49" fmla="*/ 77 h 403"/>
                <a:gd name="T50" fmla="*/ 730 w 1085"/>
                <a:gd name="T51" fmla="*/ 14 h 403"/>
                <a:gd name="T52" fmla="*/ 622 w 1085"/>
                <a:gd name="T53" fmla="*/ 3 h 403"/>
                <a:gd name="T54" fmla="*/ 458 w 1085"/>
                <a:gd name="T55" fmla="*/ 3 h 403"/>
                <a:gd name="T56" fmla="*/ 354 w 1085"/>
                <a:gd name="T57" fmla="*/ 14 h 403"/>
                <a:gd name="T58" fmla="*/ 241 w 1085"/>
                <a:gd name="T59" fmla="*/ 77 h 403"/>
                <a:gd name="T60" fmla="*/ 385 w 1085"/>
                <a:gd name="T61" fmla="*/ 43 h 403"/>
                <a:gd name="T62" fmla="*/ 458 w 1085"/>
                <a:gd name="T63" fmla="*/ 3 h 403"/>
                <a:gd name="T64" fmla="*/ 540 w 1085"/>
                <a:gd name="T65" fmla="*/ 0 h 403"/>
                <a:gd name="T66" fmla="*/ 473 w 1085"/>
                <a:gd name="T67" fmla="*/ 34 h 403"/>
                <a:gd name="T68" fmla="*/ 611 w 1085"/>
                <a:gd name="T69" fmla="*/ 34 h 403"/>
                <a:gd name="T70" fmla="*/ 540 w 1085"/>
                <a:gd name="T7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5" h="403">
                  <a:moveTo>
                    <a:pt x="611" y="365"/>
                  </a:moveTo>
                  <a:lnTo>
                    <a:pt x="611" y="365"/>
                  </a:lnTo>
                  <a:cubicBezTo>
                    <a:pt x="588" y="368"/>
                    <a:pt x="566" y="368"/>
                    <a:pt x="540" y="368"/>
                  </a:cubicBezTo>
                  <a:cubicBezTo>
                    <a:pt x="518" y="368"/>
                    <a:pt x="495" y="368"/>
                    <a:pt x="473" y="365"/>
                  </a:cubicBezTo>
                  <a:cubicBezTo>
                    <a:pt x="487" y="379"/>
                    <a:pt x="501" y="390"/>
                    <a:pt x="512" y="399"/>
                  </a:cubicBezTo>
                  <a:cubicBezTo>
                    <a:pt x="523" y="402"/>
                    <a:pt x="532" y="402"/>
                    <a:pt x="540" y="402"/>
                  </a:cubicBezTo>
                  <a:cubicBezTo>
                    <a:pt x="552" y="402"/>
                    <a:pt x="560" y="402"/>
                    <a:pt x="571" y="399"/>
                  </a:cubicBezTo>
                  <a:cubicBezTo>
                    <a:pt x="583" y="390"/>
                    <a:pt x="597" y="379"/>
                    <a:pt x="611" y="365"/>
                  </a:cubicBezTo>
                  <a:lnTo>
                    <a:pt x="241" y="325"/>
                  </a:lnTo>
                  <a:lnTo>
                    <a:pt x="241" y="325"/>
                  </a:lnTo>
                  <a:cubicBezTo>
                    <a:pt x="232" y="339"/>
                    <a:pt x="227" y="351"/>
                    <a:pt x="224" y="362"/>
                  </a:cubicBezTo>
                  <a:cubicBezTo>
                    <a:pt x="263" y="373"/>
                    <a:pt x="306" y="382"/>
                    <a:pt x="354" y="387"/>
                  </a:cubicBezTo>
                  <a:cubicBezTo>
                    <a:pt x="365" y="390"/>
                    <a:pt x="376" y="390"/>
                    <a:pt x="390" y="393"/>
                  </a:cubicBezTo>
                  <a:cubicBezTo>
                    <a:pt x="413" y="396"/>
                    <a:pt x="436" y="396"/>
                    <a:pt x="458" y="399"/>
                  </a:cubicBezTo>
                  <a:cubicBezTo>
                    <a:pt x="447" y="387"/>
                    <a:pt x="433" y="373"/>
                    <a:pt x="422" y="362"/>
                  </a:cubicBezTo>
                  <a:cubicBezTo>
                    <a:pt x="407" y="362"/>
                    <a:pt x="396" y="359"/>
                    <a:pt x="385" y="356"/>
                  </a:cubicBezTo>
                  <a:cubicBezTo>
                    <a:pt x="373" y="356"/>
                    <a:pt x="362" y="353"/>
                    <a:pt x="351" y="353"/>
                  </a:cubicBezTo>
                  <a:cubicBezTo>
                    <a:pt x="309" y="345"/>
                    <a:pt x="272" y="337"/>
                    <a:pt x="241" y="325"/>
                  </a:cubicBezTo>
                  <a:lnTo>
                    <a:pt x="843" y="325"/>
                  </a:lnTo>
                  <a:lnTo>
                    <a:pt x="843" y="325"/>
                  </a:lnTo>
                  <a:cubicBezTo>
                    <a:pt x="812" y="337"/>
                    <a:pt x="772" y="345"/>
                    <a:pt x="733" y="353"/>
                  </a:cubicBezTo>
                  <a:cubicBezTo>
                    <a:pt x="721" y="353"/>
                    <a:pt x="710" y="356"/>
                    <a:pt x="699" y="356"/>
                  </a:cubicBezTo>
                  <a:cubicBezTo>
                    <a:pt x="688" y="359"/>
                    <a:pt x="673" y="362"/>
                    <a:pt x="662" y="362"/>
                  </a:cubicBezTo>
                  <a:cubicBezTo>
                    <a:pt x="651" y="373"/>
                    <a:pt x="637" y="387"/>
                    <a:pt x="622" y="399"/>
                  </a:cubicBezTo>
                  <a:cubicBezTo>
                    <a:pt x="648" y="396"/>
                    <a:pt x="671" y="396"/>
                    <a:pt x="693" y="393"/>
                  </a:cubicBezTo>
                  <a:cubicBezTo>
                    <a:pt x="705" y="390"/>
                    <a:pt x="718" y="390"/>
                    <a:pt x="730" y="387"/>
                  </a:cubicBezTo>
                  <a:cubicBezTo>
                    <a:pt x="775" y="382"/>
                    <a:pt x="820" y="373"/>
                    <a:pt x="860" y="362"/>
                  </a:cubicBezTo>
                  <a:cubicBezTo>
                    <a:pt x="854" y="351"/>
                    <a:pt x="849" y="339"/>
                    <a:pt x="843" y="325"/>
                  </a:cubicBezTo>
                  <a:lnTo>
                    <a:pt x="902" y="51"/>
                  </a:lnTo>
                  <a:lnTo>
                    <a:pt x="902" y="51"/>
                  </a:lnTo>
                  <a:cubicBezTo>
                    <a:pt x="897" y="65"/>
                    <a:pt x="888" y="77"/>
                    <a:pt x="880" y="91"/>
                  </a:cubicBezTo>
                  <a:cubicBezTo>
                    <a:pt x="953" y="119"/>
                    <a:pt x="996" y="158"/>
                    <a:pt x="996" y="201"/>
                  </a:cubicBezTo>
                  <a:cubicBezTo>
                    <a:pt x="996" y="243"/>
                    <a:pt x="953" y="283"/>
                    <a:pt x="880" y="311"/>
                  </a:cubicBezTo>
                  <a:cubicBezTo>
                    <a:pt x="888" y="325"/>
                    <a:pt x="897" y="337"/>
                    <a:pt x="902" y="351"/>
                  </a:cubicBezTo>
                  <a:cubicBezTo>
                    <a:pt x="1013" y="314"/>
                    <a:pt x="1084" y="260"/>
                    <a:pt x="1084" y="201"/>
                  </a:cubicBezTo>
                  <a:cubicBezTo>
                    <a:pt x="1084" y="142"/>
                    <a:pt x="1013" y="88"/>
                    <a:pt x="902" y="51"/>
                  </a:cubicBezTo>
                  <a:lnTo>
                    <a:pt x="181" y="51"/>
                  </a:lnTo>
                  <a:lnTo>
                    <a:pt x="181" y="51"/>
                  </a:lnTo>
                  <a:cubicBezTo>
                    <a:pt x="71" y="88"/>
                    <a:pt x="0" y="142"/>
                    <a:pt x="0" y="201"/>
                  </a:cubicBezTo>
                  <a:cubicBezTo>
                    <a:pt x="0" y="260"/>
                    <a:pt x="71" y="314"/>
                    <a:pt x="181" y="351"/>
                  </a:cubicBezTo>
                  <a:cubicBezTo>
                    <a:pt x="187" y="337"/>
                    <a:pt x="195" y="325"/>
                    <a:pt x="201" y="311"/>
                  </a:cubicBezTo>
                  <a:cubicBezTo>
                    <a:pt x="130" y="283"/>
                    <a:pt x="88" y="243"/>
                    <a:pt x="88" y="201"/>
                  </a:cubicBezTo>
                  <a:cubicBezTo>
                    <a:pt x="88" y="158"/>
                    <a:pt x="130" y="119"/>
                    <a:pt x="201" y="91"/>
                  </a:cubicBezTo>
                  <a:cubicBezTo>
                    <a:pt x="195" y="77"/>
                    <a:pt x="187" y="65"/>
                    <a:pt x="181" y="51"/>
                  </a:cubicBezTo>
                  <a:lnTo>
                    <a:pt x="622" y="3"/>
                  </a:lnTo>
                  <a:lnTo>
                    <a:pt x="622" y="3"/>
                  </a:lnTo>
                  <a:cubicBezTo>
                    <a:pt x="637" y="14"/>
                    <a:pt x="651" y="28"/>
                    <a:pt x="662" y="40"/>
                  </a:cubicBezTo>
                  <a:cubicBezTo>
                    <a:pt x="673" y="40"/>
                    <a:pt x="688" y="43"/>
                    <a:pt x="699" y="43"/>
                  </a:cubicBezTo>
                  <a:cubicBezTo>
                    <a:pt x="710" y="45"/>
                    <a:pt x="721" y="48"/>
                    <a:pt x="733" y="48"/>
                  </a:cubicBezTo>
                  <a:cubicBezTo>
                    <a:pt x="772" y="57"/>
                    <a:pt x="812" y="65"/>
                    <a:pt x="843" y="77"/>
                  </a:cubicBezTo>
                  <a:cubicBezTo>
                    <a:pt x="849" y="62"/>
                    <a:pt x="854" y="51"/>
                    <a:pt x="860" y="40"/>
                  </a:cubicBezTo>
                  <a:cubicBezTo>
                    <a:pt x="820" y="28"/>
                    <a:pt x="775" y="20"/>
                    <a:pt x="730" y="14"/>
                  </a:cubicBezTo>
                  <a:cubicBezTo>
                    <a:pt x="718" y="11"/>
                    <a:pt x="705" y="11"/>
                    <a:pt x="693" y="9"/>
                  </a:cubicBezTo>
                  <a:cubicBezTo>
                    <a:pt x="671" y="6"/>
                    <a:pt x="648" y="6"/>
                    <a:pt x="622" y="3"/>
                  </a:cubicBezTo>
                  <a:lnTo>
                    <a:pt x="458" y="3"/>
                  </a:lnTo>
                  <a:lnTo>
                    <a:pt x="458" y="3"/>
                  </a:lnTo>
                  <a:cubicBezTo>
                    <a:pt x="436" y="6"/>
                    <a:pt x="413" y="6"/>
                    <a:pt x="390" y="9"/>
                  </a:cubicBezTo>
                  <a:cubicBezTo>
                    <a:pt x="376" y="11"/>
                    <a:pt x="365" y="11"/>
                    <a:pt x="354" y="14"/>
                  </a:cubicBezTo>
                  <a:cubicBezTo>
                    <a:pt x="306" y="20"/>
                    <a:pt x="263" y="28"/>
                    <a:pt x="224" y="40"/>
                  </a:cubicBezTo>
                  <a:cubicBezTo>
                    <a:pt x="227" y="51"/>
                    <a:pt x="232" y="62"/>
                    <a:pt x="241" y="77"/>
                  </a:cubicBezTo>
                  <a:cubicBezTo>
                    <a:pt x="272" y="65"/>
                    <a:pt x="309" y="57"/>
                    <a:pt x="351" y="48"/>
                  </a:cubicBezTo>
                  <a:cubicBezTo>
                    <a:pt x="362" y="48"/>
                    <a:pt x="373" y="45"/>
                    <a:pt x="385" y="43"/>
                  </a:cubicBezTo>
                  <a:cubicBezTo>
                    <a:pt x="396" y="43"/>
                    <a:pt x="407" y="40"/>
                    <a:pt x="422" y="40"/>
                  </a:cubicBezTo>
                  <a:cubicBezTo>
                    <a:pt x="433" y="28"/>
                    <a:pt x="447" y="14"/>
                    <a:pt x="458" y="3"/>
                  </a:cubicBezTo>
                  <a:lnTo>
                    <a:pt x="540" y="0"/>
                  </a:lnTo>
                  <a:lnTo>
                    <a:pt x="540" y="0"/>
                  </a:lnTo>
                  <a:cubicBezTo>
                    <a:pt x="532" y="0"/>
                    <a:pt x="523" y="0"/>
                    <a:pt x="512" y="0"/>
                  </a:cubicBezTo>
                  <a:cubicBezTo>
                    <a:pt x="501" y="11"/>
                    <a:pt x="487" y="23"/>
                    <a:pt x="473" y="34"/>
                  </a:cubicBezTo>
                  <a:cubicBezTo>
                    <a:pt x="495" y="34"/>
                    <a:pt x="518" y="34"/>
                    <a:pt x="540" y="34"/>
                  </a:cubicBezTo>
                  <a:cubicBezTo>
                    <a:pt x="566" y="34"/>
                    <a:pt x="588" y="34"/>
                    <a:pt x="611" y="34"/>
                  </a:cubicBezTo>
                  <a:cubicBezTo>
                    <a:pt x="597" y="23"/>
                    <a:pt x="583" y="11"/>
                    <a:pt x="571" y="0"/>
                  </a:cubicBezTo>
                  <a:cubicBezTo>
                    <a:pt x="560" y="0"/>
                    <a:pt x="552" y="0"/>
                    <a:pt x="540" y="0"/>
                  </a:cubicBezTo>
                  <a:lnTo>
                    <a:pt x="611" y="3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0" name="Freeform 145"/>
            <p:cNvSpPr>
              <a:spLocks noChangeArrowheads="1"/>
            </p:cNvSpPr>
            <p:nvPr/>
          </p:nvSpPr>
          <p:spPr bwMode="auto">
            <a:xfrm>
              <a:off x="4997" y="1298"/>
              <a:ext cx="192" cy="184"/>
            </a:xfrm>
            <a:custGeom>
              <a:avLst/>
              <a:gdLst>
                <a:gd name="T0" fmla="*/ 162 w 852"/>
                <a:gd name="T1" fmla="*/ 410 h 818"/>
                <a:gd name="T2" fmla="*/ 65 w 852"/>
                <a:gd name="T3" fmla="*/ 560 h 818"/>
                <a:gd name="T4" fmla="*/ 113 w 852"/>
                <a:gd name="T5" fmla="*/ 817 h 818"/>
                <a:gd name="T6" fmla="*/ 314 w 852"/>
                <a:gd name="T7" fmla="*/ 749 h 818"/>
                <a:gd name="T8" fmla="*/ 396 w 852"/>
                <a:gd name="T9" fmla="*/ 653 h 818"/>
                <a:gd name="T10" fmla="*/ 263 w 852"/>
                <a:gd name="T11" fmla="*/ 729 h 818"/>
                <a:gd name="T12" fmla="*/ 105 w 852"/>
                <a:gd name="T13" fmla="*/ 729 h 818"/>
                <a:gd name="T14" fmla="*/ 125 w 852"/>
                <a:gd name="T15" fmla="*/ 534 h 818"/>
                <a:gd name="T16" fmla="*/ 162 w 852"/>
                <a:gd name="T17" fmla="*/ 410 h 818"/>
                <a:gd name="T18" fmla="*/ 648 w 852"/>
                <a:gd name="T19" fmla="*/ 410 h 818"/>
                <a:gd name="T20" fmla="*/ 591 w 852"/>
                <a:gd name="T21" fmla="*/ 478 h 818"/>
                <a:gd name="T22" fmla="*/ 495 w 852"/>
                <a:gd name="T23" fmla="*/ 574 h 818"/>
                <a:gd name="T24" fmla="*/ 424 w 852"/>
                <a:gd name="T25" fmla="*/ 630 h 818"/>
                <a:gd name="T26" fmla="*/ 506 w 852"/>
                <a:gd name="T27" fmla="*/ 608 h 818"/>
                <a:gd name="T28" fmla="*/ 566 w 852"/>
                <a:gd name="T29" fmla="*/ 551 h 818"/>
                <a:gd name="T30" fmla="*/ 622 w 852"/>
                <a:gd name="T31" fmla="*/ 492 h 818"/>
                <a:gd name="T32" fmla="*/ 648 w 852"/>
                <a:gd name="T33" fmla="*/ 410 h 818"/>
                <a:gd name="T34" fmla="*/ 396 w 852"/>
                <a:gd name="T35" fmla="*/ 167 h 818"/>
                <a:gd name="T36" fmla="*/ 306 w 852"/>
                <a:gd name="T37" fmla="*/ 249 h 818"/>
                <a:gd name="T38" fmla="*/ 263 w 852"/>
                <a:gd name="T39" fmla="*/ 288 h 818"/>
                <a:gd name="T40" fmla="*/ 184 w 852"/>
                <a:gd name="T41" fmla="*/ 381 h 818"/>
                <a:gd name="T42" fmla="*/ 226 w 852"/>
                <a:gd name="T43" fmla="*/ 381 h 818"/>
                <a:gd name="T44" fmla="*/ 308 w 852"/>
                <a:gd name="T45" fmla="*/ 291 h 818"/>
                <a:gd name="T46" fmla="*/ 396 w 852"/>
                <a:gd name="T47" fmla="*/ 209 h 818"/>
                <a:gd name="T48" fmla="*/ 396 w 852"/>
                <a:gd name="T49" fmla="*/ 167 h 818"/>
                <a:gd name="T50" fmla="*/ 736 w 852"/>
                <a:gd name="T51" fmla="*/ 0 h 818"/>
                <a:gd name="T52" fmla="*/ 538 w 852"/>
                <a:gd name="T53" fmla="*/ 71 h 818"/>
                <a:gd name="T54" fmla="*/ 453 w 852"/>
                <a:gd name="T55" fmla="*/ 167 h 818"/>
                <a:gd name="T56" fmla="*/ 589 w 852"/>
                <a:gd name="T57" fmla="*/ 90 h 818"/>
                <a:gd name="T58" fmla="*/ 747 w 852"/>
                <a:gd name="T59" fmla="*/ 88 h 818"/>
                <a:gd name="T60" fmla="*/ 727 w 852"/>
                <a:gd name="T61" fmla="*/ 286 h 818"/>
                <a:gd name="T62" fmla="*/ 690 w 852"/>
                <a:gd name="T63" fmla="*/ 410 h 818"/>
                <a:gd name="T64" fmla="*/ 786 w 852"/>
                <a:gd name="T65" fmla="*/ 260 h 818"/>
                <a:gd name="T66" fmla="*/ 736 w 852"/>
                <a:gd name="T6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2" h="818">
                  <a:moveTo>
                    <a:pt x="162" y="410"/>
                  </a:moveTo>
                  <a:lnTo>
                    <a:pt x="162" y="410"/>
                  </a:lnTo>
                  <a:cubicBezTo>
                    <a:pt x="130" y="447"/>
                    <a:pt x="108" y="486"/>
                    <a:pt x="85" y="520"/>
                  </a:cubicBezTo>
                  <a:cubicBezTo>
                    <a:pt x="79" y="534"/>
                    <a:pt x="71" y="546"/>
                    <a:pt x="65" y="560"/>
                  </a:cubicBezTo>
                  <a:cubicBezTo>
                    <a:pt x="12" y="664"/>
                    <a:pt x="0" y="752"/>
                    <a:pt x="43" y="794"/>
                  </a:cubicBezTo>
                  <a:cubicBezTo>
                    <a:pt x="59" y="811"/>
                    <a:pt x="85" y="817"/>
                    <a:pt x="113" y="817"/>
                  </a:cubicBezTo>
                  <a:cubicBezTo>
                    <a:pt x="159" y="817"/>
                    <a:pt x="215" y="800"/>
                    <a:pt x="277" y="769"/>
                  </a:cubicBezTo>
                  <a:cubicBezTo>
                    <a:pt x="289" y="763"/>
                    <a:pt x="303" y="758"/>
                    <a:pt x="314" y="749"/>
                  </a:cubicBezTo>
                  <a:cubicBezTo>
                    <a:pt x="351" y="729"/>
                    <a:pt x="388" y="704"/>
                    <a:pt x="424" y="676"/>
                  </a:cubicBezTo>
                  <a:cubicBezTo>
                    <a:pt x="416" y="667"/>
                    <a:pt x="407" y="662"/>
                    <a:pt x="396" y="653"/>
                  </a:cubicBezTo>
                  <a:cubicBezTo>
                    <a:pt x="365" y="676"/>
                    <a:pt x="331" y="696"/>
                    <a:pt x="300" y="713"/>
                  </a:cubicBezTo>
                  <a:cubicBezTo>
                    <a:pt x="289" y="718"/>
                    <a:pt x="274" y="724"/>
                    <a:pt x="263" y="729"/>
                  </a:cubicBezTo>
                  <a:cubicBezTo>
                    <a:pt x="226" y="743"/>
                    <a:pt x="193" y="752"/>
                    <a:pt x="164" y="752"/>
                  </a:cubicBezTo>
                  <a:cubicBezTo>
                    <a:pt x="139" y="752"/>
                    <a:pt x="119" y="746"/>
                    <a:pt x="105" y="729"/>
                  </a:cubicBezTo>
                  <a:cubicBezTo>
                    <a:pt x="74" y="701"/>
                    <a:pt x="77" y="642"/>
                    <a:pt x="108" y="571"/>
                  </a:cubicBezTo>
                  <a:cubicBezTo>
                    <a:pt x="111" y="560"/>
                    <a:pt x="116" y="548"/>
                    <a:pt x="125" y="534"/>
                  </a:cubicBezTo>
                  <a:cubicBezTo>
                    <a:pt x="139" y="503"/>
                    <a:pt x="159" y="472"/>
                    <a:pt x="184" y="438"/>
                  </a:cubicBezTo>
                  <a:cubicBezTo>
                    <a:pt x="176" y="430"/>
                    <a:pt x="167" y="418"/>
                    <a:pt x="162" y="410"/>
                  </a:cubicBezTo>
                  <a:lnTo>
                    <a:pt x="648" y="410"/>
                  </a:lnTo>
                  <a:lnTo>
                    <a:pt x="648" y="410"/>
                  </a:lnTo>
                  <a:cubicBezTo>
                    <a:pt x="639" y="418"/>
                    <a:pt x="634" y="430"/>
                    <a:pt x="625" y="438"/>
                  </a:cubicBezTo>
                  <a:cubicBezTo>
                    <a:pt x="614" y="452"/>
                    <a:pt x="602" y="464"/>
                    <a:pt x="591" y="478"/>
                  </a:cubicBezTo>
                  <a:cubicBezTo>
                    <a:pt x="577" y="495"/>
                    <a:pt x="560" y="512"/>
                    <a:pt x="543" y="529"/>
                  </a:cubicBezTo>
                  <a:cubicBezTo>
                    <a:pt x="526" y="546"/>
                    <a:pt x="512" y="560"/>
                    <a:pt x="495" y="574"/>
                  </a:cubicBezTo>
                  <a:cubicBezTo>
                    <a:pt x="481" y="588"/>
                    <a:pt x="467" y="599"/>
                    <a:pt x="455" y="608"/>
                  </a:cubicBezTo>
                  <a:cubicBezTo>
                    <a:pt x="444" y="616"/>
                    <a:pt x="436" y="625"/>
                    <a:pt x="424" y="630"/>
                  </a:cubicBezTo>
                  <a:cubicBezTo>
                    <a:pt x="436" y="639"/>
                    <a:pt x="444" y="645"/>
                    <a:pt x="453" y="653"/>
                  </a:cubicBezTo>
                  <a:cubicBezTo>
                    <a:pt x="472" y="639"/>
                    <a:pt x="489" y="622"/>
                    <a:pt x="506" y="608"/>
                  </a:cubicBezTo>
                  <a:cubicBezTo>
                    <a:pt x="521" y="596"/>
                    <a:pt x="535" y="582"/>
                    <a:pt x="546" y="571"/>
                  </a:cubicBezTo>
                  <a:cubicBezTo>
                    <a:pt x="555" y="565"/>
                    <a:pt x="560" y="557"/>
                    <a:pt x="566" y="551"/>
                  </a:cubicBezTo>
                  <a:cubicBezTo>
                    <a:pt x="574" y="543"/>
                    <a:pt x="580" y="537"/>
                    <a:pt x="586" y="532"/>
                  </a:cubicBezTo>
                  <a:cubicBezTo>
                    <a:pt x="600" y="518"/>
                    <a:pt x="611" y="503"/>
                    <a:pt x="622" y="492"/>
                  </a:cubicBezTo>
                  <a:cubicBezTo>
                    <a:pt x="639" y="475"/>
                    <a:pt x="653" y="455"/>
                    <a:pt x="668" y="438"/>
                  </a:cubicBezTo>
                  <a:cubicBezTo>
                    <a:pt x="662" y="430"/>
                    <a:pt x="653" y="418"/>
                    <a:pt x="648" y="410"/>
                  </a:cubicBezTo>
                  <a:lnTo>
                    <a:pt x="396" y="167"/>
                  </a:lnTo>
                  <a:lnTo>
                    <a:pt x="396" y="167"/>
                  </a:lnTo>
                  <a:cubicBezTo>
                    <a:pt x="379" y="181"/>
                    <a:pt x="362" y="195"/>
                    <a:pt x="342" y="212"/>
                  </a:cubicBezTo>
                  <a:cubicBezTo>
                    <a:pt x="331" y="223"/>
                    <a:pt x="317" y="237"/>
                    <a:pt x="306" y="249"/>
                  </a:cubicBezTo>
                  <a:cubicBezTo>
                    <a:pt x="297" y="254"/>
                    <a:pt x="291" y="263"/>
                    <a:pt x="283" y="269"/>
                  </a:cubicBezTo>
                  <a:cubicBezTo>
                    <a:pt x="277" y="274"/>
                    <a:pt x="272" y="283"/>
                    <a:pt x="263" y="288"/>
                  </a:cubicBezTo>
                  <a:cubicBezTo>
                    <a:pt x="252" y="303"/>
                    <a:pt x="240" y="314"/>
                    <a:pt x="229" y="328"/>
                  </a:cubicBezTo>
                  <a:cubicBezTo>
                    <a:pt x="212" y="345"/>
                    <a:pt x="198" y="364"/>
                    <a:pt x="184" y="381"/>
                  </a:cubicBezTo>
                  <a:cubicBezTo>
                    <a:pt x="190" y="390"/>
                    <a:pt x="196" y="401"/>
                    <a:pt x="204" y="410"/>
                  </a:cubicBezTo>
                  <a:cubicBezTo>
                    <a:pt x="210" y="401"/>
                    <a:pt x="218" y="390"/>
                    <a:pt x="226" y="381"/>
                  </a:cubicBezTo>
                  <a:cubicBezTo>
                    <a:pt x="238" y="367"/>
                    <a:pt x="249" y="353"/>
                    <a:pt x="260" y="342"/>
                  </a:cubicBezTo>
                  <a:cubicBezTo>
                    <a:pt x="274" y="325"/>
                    <a:pt x="291" y="308"/>
                    <a:pt x="308" y="291"/>
                  </a:cubicBezTo>
                  <a:cubicBezTo>
                    <a:pt x="323" y="274"/>
                    <a:pt x="340" y="260"/>
                    <a:pt x="357" y="243"/>
                  </a:cubicBezTo>
                  <a:cubicBezTo>
                    <a:pt x="371" y="232"/>
                    <a:pt x="385" y="220"/>
                    <a:pt x="396" y="209"/>
                  </a:cubicBezTo>
                  <a:cubicBezTo>
                    <a:pt x="407" y="203"/>
                    <a:pt x="416" y="195"/>
                    <a:pt x="424" y="186"/>
                  </a:cubicBezTo>
                  <a:cubicBezTo>
                    <a:pt x="416" y="181"/>
                    <a:pt x="407" y="172"/>
                    <a:pt x="396" y="167"/>
                  </a:cubicBezTo>
                  <a:lnTo>
                    <a:pt x="736" y="0"/>
                  </a:lnTo>
                  <a:lnTo>
                    <a:pt x="736" y="0"/>
                  </a:lnTo>
                  <a:cubicBezTo>
                    <a:pt x="693" y="0"/>
                    <a:pt x="636" y="17"/>
                    <a:pt x="574" y="51"/>
                  </a:cubicBezTo>
                  <a:cubicBezTo>
                    <a:pt x="563" y="56"/>
                    <a:pt x="549" y="62"/>
                    <a:pt x="538" y="71"/>
                  </a:cubicBezTo>
                  <a:cubicBezTo>
                    <a:pt x="501" y="90"/>
                    <a:pt x="464" y="116"/>
                    <a:pt x="424" y="144"/>
                  </a:cubicBezTo>
                  <a:cubicBezTo>
                    <a:pt x="436" y="153"/>
                    <a:pt x="444" y="158"/>
                    <a:pt x="453" y="167"/>
                  </a:cubicBezTo>
                  <a:cubicBezTo>
                    <a:pt x="487" y="144"/>
                    <a:pt x="521" y="124"/>
                    <a:pt x="552" y="108"/>
                  </a:cubicBezTo>
                  <a:cubicBezTo>
                    <a:pt x="563" y="102"/>
                    <a:pt x="574" y="96"/>
                    <a:pt x="589" y="90"/>
                  </a:cubicBezTo>
                  <a:cubicBezTo>
                    <a:pt x="625" y="76"/>
                    <a:pt x="659" y="68"/>
                    <a:pt x="685" y="68"/>
                  </a:cubicBezTo>
                  <a:cubicBezTo>
                    <a:pt x="713" y="68"/>
                    <a:pt x="733" y="74"/>
                    <a:pt x="747" y="88"/>
                  </a:cubicBezTo>
                  <a:cubicBezTo>
                    <a:pt x="778" y="119"/>
                    <a:pt x="772" y="178"/>
                    <a:pt x="744" y="249"/>
                  </a:cubicBezTo>
                  <a:cubicBezTo>
                    <a:pt x="738" y="260"/>
                    <a:pt x="733" y="271"/>
                    <a:pt x="727" y="286"/>
                  </a:cubicBezTo>
                  <a:cubicBezTo>
                    <a:pt x="713" y="317"/>
                    <a:pt x="693" y="348"/>
                    <a:pt x="668" y="381"/>
                  </a:cubicBezTo>
                  <a:cubicBezTo>
                    <a:pt x="676" y="390"/>
                    <a:pt x="685" y="401"/>
                    <a:pt x="690" y="410"/>
                  </a:cubicBezTo>
                  <a:cubicBezTo>
                    <a:pt x="718" y="373"/>
                    <a:pt x="744" y="334"/>
                    <a:pt x="764" y="300"/>
                  </a:cubicBezTo>
                  <a:cubicBezTo>
                    <a:pt x="772" y="286"/>
                    <a:pt x="781" y="274"/>
                    <a:pt x="786" y="260"/>
                  </a:cubicBezTo>
                  <a:cubicBezTo>
                    <a:pt x="840" y="155"/>
                    <a:pt x="851" y="68"/>
                    <a:pt x="809" y="25"/>
                  </a:cubicBezTo>
                  <a:cubicBezTo>
                    <a:pt x="792" y="8"/>
                    <a:pt x="767" y="0"/>
                    <a:pt x="736" y="0"/>
                  </a:cubicBezTo>
                  <a:lnTo>
                    <a:pt x="162" y="4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1" name="Freeform 146"/>
            <p:cNvSpPr>
              <a:spLocks noChangeArrowheads="1"/>
            </p:cNvSpPr>
            <p:nvPr/>
          </p:nvSpPr>
          <p:spPr bwMode="auto">
            <a:xfrm>
              <a:off x="4997" y="1298"/>
              <a:ext cx="192" cy="184"/>
            </a:xfrm>
            <a:custGeom>
              <a:avLst/>
              <a:gdLst>
                <a:gd name="T0" fmla="*/ 108 w 852"/>
                <a:gd name="T1" fmla="*/ 249 h 818"/>
                <a:gd name="T2" fmla="*/ 164 w 852"/>
                <a:gd name="T3" fmla="*/ 68 h 818"/>
                <a:gd name="T4" fmla="*/ 300 w 852"/>
                <a:gd name="T5" fmla="*/ 108 h 818"/>
                <a:gd name="T6" fmla="*/ 424 w 852"/>
                <a:gd name="T7" fmla="*/ 186 h 818"/>
                <a:gd name="T8" fmla="*/ 495 w 852"/>
                <a:gd name="T9" fmla="*/ 243 h 818"/>
                <a:gd name="T10" fmla="*/ 591 w 852"/>
                <a:gd name="T11" fmla="*/ 342 h 818"/>
                <a:gd name="T12" fmla="*/ 648 w 852"/>
                <a:gd name="T13" fmla="*/ 410 h 818"/>
                <a:gd name="T14" fmla="*/ 727 w 852"/>
                <a:gd name="T15" fmla="*/ 534 h 818"/>
                <a:gd name="T16" fmla="*/ 747 w 852"/>
                <a:gd name="T17" fmla="*/ 729 h 818"/>
                <a:gd name="T18" fmla="*/ 589 w 852"/>
                <a:gd name="T19" fmla="*/ 729 h 818"/>
                <a:gd name="T20" fmla="*/ 453 w 852"/>
                <a:gd name="T21" fmla="*/ 653 h 818"/>
                <a:gd name="T22" fmla="*/ 396 w 852"/>
                <a:gd name="T23" fmla="*/ 608 h 818"/>
                <a:gd name="T24" fmla="*/ 308 w 852"/>
                <a:gd name="T25" fmla="*/ 529 h 818"/>
                <a:gd name="T26" fmla="*/ 226 w 852"/>
                <a:gd name="T27" fmla="*/ 438 h 818"/>
                <a:gd name="T28" fmla="*/ 184 w 852"/>
                <a:gd name="T29" fmla="*/ 381 h 818"/>
                <a:gd name="T30" fmla="*/ 108 w 852"/>
                <a:gd name="T31" fmla="*/ 249 h 818"/>
                <a:gd name="T32" fmla="*/ 113 w 852"/>
                <a:gd name="T33" fmla="*/ 0 h 818"/>
                <a:gd name="T34" fmla="*/ 65 w 852"/>
                <a:gd name="T35" fmla="*/ 260 h 818"/>
                <a:gd name="T36" fmla="*/ 162 w 852"/>
                <a:gd name="T37" fmla="*/ 410 h 818"/>
                <a:gd name="T38" fmla="*/ 229 w 852"/>
                <a:gd name="T39" fmla="*/ 492 h 818"/>
                <a:gd name="T40" fmla="*/ 283 w 852"/>
                <a:gd name="T41" fmla="*/ 551 h 818"/>
                <a:gd name="T42" fmla="*/ 342 w 852"/>
                <a:gd name="T43" fmla="*/ 608 h 818"/>
                <a:gd name="T44" fmla="*/ 424 w 852"/>
                <a:gd name="T45" fmla="*/ 676 h 818"/>
                <a:gd name="T46" fmla="*/ 574 w 852"/>
                <a:gd name="T47" fmla="*/ 769 h 818"/>
                <a:gd name="T48" fmla="*/ 809 w 852"/>
                <a:gd name="T49" fmla="*/ 794 h 818"/>
                <a:gd name="T50" fmla="*/ 764 w 852"/>
                <a:gd name="T51" fmla="*/ 520 h 818"/>
                <a:gd name="T52" fmla="*/ 668 w 852"/>
                <a:gd name="T53" fmla="*/ 381 h 818"/>
                <a:gd name="T54" fmla="*/ 586 w 852"/>
                <a:gd name="T55" fmla="*/ 288 h 818"/>
                <a:gd name="T56" fmla="*/ 546 w 852"/>
                <a:gd name="T57" fmla="*/ 249 h 818"/>
                <a:gd name="T58" fmla="*/ 453 w 852"/>
                <a:gd name="T59" fmla="*/ 167 h 818"/>
                <a:gd name="T60" fmla="*/ 314 w 852"/>
                <a:gd name="T61" fmla="*/ 71 h 818"/>
                <a:gd name="T62" fmla="*/ 113 w 852"/>
                <a:gd name="T63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2" h="818">
                  <a:moveTo>
                    <a:pt x="108" y="249"/>
                  </a:moveTo>
                  <a:lnTo>
                    <a:pt x="108" y="249"/>
                  </a:lnTo>
                  <a:cubicBezTo>
                    <a:pt x="77" y="178"/>
                    <a:pt x="74" y="119"/>
                    <a:pt x="105" y="88"/>
                  </a:cubicBezTo>
                  <a:cubicBezTo>
                    <a:pt x="119" y="74"/>
                    <a:pt x="139" y="68"/>
                    <a:pt x="164" y="68"/>
                  </a:cubicBezTo>
                  <a:cubicBezTo>
                    <a:pt x="193" y="68"/>
                    <a:pt x="226" y="76"/>
                    <a:pt x="263" y="90"/>
                  </a:cubicBezTo>
                  <a:cubicBezTo>
                    <a:pt x="274" y="96"/>
                    <a:pt x="289" y="102"/>
                    <a:pt x="300" y="108"/>
                  </a:cubicBezTo>
                  <a:cubicBezTo>
                    <a:pt x="331" y="124"/>
                    <a:pt x="365" y="144"/>
                    <a:pt x="396" y="167"/>
                  </a:cubicBezTo>
                  <a:cubicBezTo>
                    <a:pt x="407" y="172"/>
                    <a:pt x="416" y="181"/>
                    <a:pt x="424" y="186"/>
                  </a:cubicBezTo>
                  <a:cubicBezTo>
                    <a:pt x="436" y="195"/>
                    <a:pt x="444" y="203"/>
                    <a:pt x="455" y="209"/>
                  </a:cubicBezTo>
                  <a:cubicBezTo>
                    <a:pt x="467" y="220"/>
                    <a:pt x="481" y="232"/>
                    <a:pt x="495" y="243"/>
                  </a:cubicBezTo>
                  <a:cubicBezTo>
                    <a:pt x="512" y="260"/>
                    <a:pt x="526" y="274"/>
                    <a:pt x="543" y="291"/>
                  </a:cubicBezTo>
                  <a:cubicBezTo>
                    <a:pt x="560" y="308"/>
                    <a:pt x="577" y="325"/>
                    <a:pt x="591" y="342"/>
                  </a:cubicBezTo>
                  <a:cubicBezTo>
                    <a:pt x="602" y="353"/>
                    <a:pt x="614" y="367"/>
                    <a:pt x="625" y="381"/>
                  </a:cubicBezTo>
                  <a:cubicBezTo>
                    <a:pt x="634" y="390"/>
                    <a:pt x="639" y="401"/>
                    <a:pt x="648" y="410"/>
                  </a:cubicBezTo>
                  <a:cubicBezTo>
                    <a:pt x="653" y="418"/>
                    <a:pt x="662" y="430"/>
                    <a:pt x="668" y="438"/>
                  </a:cubicBezTo>
                  <a:cubicBezTo>
                    <a:pt x="693" y="472"/>
                    <a:pt x="713" y="503"/>
                    <a:pt x="727" y="534"/>
                  </a:cubicBezTo>
                  <a:cubicBezTo>
                    <a:pt x="733" y="548"/>
                    <a:pt x="738" y="560"/>
                    <a:pt x="744" y="571"/>
                  </a:cubicBezTo>
                  <a:cubicBezTo>
                    <a:pt x="772" y="642"/>
                    <a:pt x="778" y="701"/>
                    <a:pt x="747" y="729"/>
                  </a:cubicBezTo>
                  <a:cubicBezTo>
                    <a:pt x="733" y="746"/>
                    <a:pt x="713" y="752"/>
                    <a:pt x="685" y="752"/>
                  </a:cubicBezTo>
                  <a:cubicBezTo>
                    <a:pt x="659" y="752"/>
                    <a:pt x="625" y="743"/>
                    <a:pt x="589" y="729"/>
                  </a:cubicBezTo>
                  <a:cubicBezTo>
                    <a:pt x="574" y="724"/>
                    <a:pt x="563" y="718"/>
                    <a:pt x="552" y="713"/>
                  </a:cubicBezTo>
                  <a:cubicBezTo>
                    <a:pt x="521" y="696"/>
                    <a:pt x="487" y="676"/>
                    <a:pt x="453" y="653"/>
                  </a:cubicBezTo>
                  <a:cubicBezTo>
                    <a:pt x="444" y="645"/>
                    <a:pt x="436" y="639"/>
                    <a:pt x="424" y="630"/>
                  </a:cubicBezTo>
                  <a:cubicBezTo>
                    <a:pt x="416" y="625"/>
                    <a:pt x="407" y="616"/>
                    <a:pt x="396" y="608"/>
                  </a:cubicBezTo>
                  <a:cubicBezTo>
                    <a:pt x="385" y="599"/>
                    <a:pt x="371" y="588"/>
                    <a:pt x="357" y="574"/>
                  </a:cubicBezTo>
                  <a:cubicBezTo>
                    <a:pt x="340" y="560"/>
                    <a:pt x="323" y="546"/>
                    <a:pt x="308" y="529"/>
                  </a:cubicBezTo>
                  <a:cubicBezTo>
                    <a:pt x="291" y="512"/>
                    <a:pt x="274" y="495"/>
                    <a:pt x="260" y="478"/>
                  </a:cubicBezTo>
                  <a:cubicBezTo>
                    <a:pt x="249" y="464"/>
                    <a:pt x="238" y="452"/>
                    <a:pt x="226" y="438"/>
                  </a:cubicBezTo>
                  <a:cubicBezTo>
                    <a:pt x="218" y="430"/>
                    <a:pt x="210" y="418"/>
                    <a:pt x="204" y="410"/>
                  </a:cubicBezTo>
                  <a:cubicBezTo>
                    <a:pt x="196" y="401"/>
                    <a:pt x="190" y="390"/>
                    <a:pt x="184" y="381"/>
                  </a:cubicBezTo>
                  <a:cubicBezTo>
                    <a:pt x="159" y="348"/>
                    <a:pt x="139" y="317"/>
                    <a:pt x="125" y="286"/>
                  </a:cubicBezTo>
                  <a:cubicBezTo>
                    <a:pt x="116" y="271"/>
                    <a:pt x="111" y="260"/>
                    <a:pt x="108" y="249"/>
                  </a:cubicBezTo>
                  <a:lnTo>
                    <a:pt x="113" y="0"/>
                  </a:lnTo>
                  <a:lnTo>
                    <a:pt x="113" y="0"/>
                  </a:lnTo>
                  <a:cubicBezTo>
                    <a:pt x="85" y="0"/>
                    <a:pt x="59" y="8"/>
                    <a:pt x="43" y="25"/>
                  </a:cubicBezTo>
                  <a:cubicBezTo>
                    <a:pt x="0" y="68"/>
                    <a:pt x="12" y="155"/>
                    <a:pt x="65" y="260"/>
                  </a:cubicBezTo>
                  <a:cubicBezTo>
                    <a:pt x="71" y="274"/>
                    <a:pt x="79" y="286"/>
                    <a:pt x="85" y="300"/>
                  </a:cubicBezTo>
                  <a:cubicBezTo>
                    <a:pt x="108" y="334"/>
                    <a:pt x="130" y="373"/>
                    <a:pt x="162" y="410"/>
                  </a:cubicBezTo>
                  <a:cubicBezTo>
                    <a:pt x="167" y="418"/>
                    <a:pt x="176" y="430"/>
                    <a:pt x="184" y="438"/>
                  </a:cubicBezTo>
                  <a:cubicBezTo>
                    <a:pt x="198" y="455"/>
                    <a:pt x="212" y="475"/>
                    <a:pt x="229" y="492"/>
                  </a:cubicBezTo>
                  <a:cubicBezTo>
                    <a:pt x="240" y="503"/>
                    <a:pt x="252" y="518"/>
                    <a:pt x="263" y="532"/>
                  </a:cubicBezTo>
                  <a:cubicBezTo>
                    <a:pt x="272" y="537"/>
                    <a:pt x="277" y="543"/>
                    <a:pt x="283" y="551"/>
                  </a:cubicBezTo>
                  <a:cubicBezTo>
                    <a:pt x="291" y="557"/>
                    <a:pt x="297" y="565"/>
                    <a:pt x="306" y="571"/>
                  </a:cubicBezTo>
                  <a:cubicBezTo>
                    <a:pt x="317" y="582"/>
                    <a:pt x="331" y="596"/>
                    <a:pt x="342" y="608"/>
                  </a:cubicBezTo>
                  <a:cubicBezTo>
                    <a:pt x="362" y="622"/>
                    <a:pt x="379" y="639"/>
                    <a:pt x="396" y="653"/>
                  </a:cubicBezTo>
                  <a:cubicBezTo>
                    <a:pt x="407" y="662"/>
                    <a:pt x="416" y="667"/>
                    <a:pt x="424" y="676"/>
                  </a:cubicBezTo>
                  <a:cubicBezTo>
                    <a:pt x="464" y="704"/>
                    <a:pt x="501" y="729"/>
                    <a:pt x="538" y="749"/>
                  </a:cubicBezTo>
                  <a:cubicBezTo>
                    <a:pt x="549" y="758"/>
                    <a:pt x="563" y="763"/>
                    <a:pt x="574" y="769"/>
                  </a:cubicBezTo>
                  <a:cubicBezTo>
                    <a:pt x="636" y="800"/>
                    <a:pt x="693" y="817"/>
                    <a:pt x="736" y="817"/>
                  </a:cubicBezTo>
                  <a:cubicBezTo>
                    <a:pt x="767" y="817"/>
                    <a:pt x="792" y="811"/>
                    <a:pt x="809" y="794"/>
                  </a:cubicBezTo>
                  <a:cubicBezTo>
                    <a:pt x="851" y="752"/>
                    <a:pt x="840" y="664"/>
                    <a:pt x="786" y="560"/>
                  </a:cubicBezTo>
                  <a:cubicBezTo>
                    <a:pt x="781" y="546"/>
                    <a:pt x="772" y="534"/>
                    <a:pt x="764" y="520"/>
                  </a:cubicBezTo>
                  <a:cubicBezTo>
                    <a:pt x="744" y="486"/>
                    <a:pt x="718" y="447"/>
                    <a:pt x="690" y="410"/>
                  </a:cubicBezTo>
                  <a:cubicBezTo>
                    <a:pt x="685" y="401"/>
                    <a:pt x="676" y="390"/>
                    <a:pt x="668" y="381"/>
                  </a:cubicBezTo>
                  <a:cubicBezTo>
                    <a:pt x="653" y="364"/>
                    <a:pt x="639" y="345"/>
                    <a:pt x="622" y="328"/>
                  </a:cubicBezTo>
                  <a:cubicBezTo>
                    <a:pt x="611" y="314"/>
                    <a:pt x="600" y="303"/>
                    <a:pt x="586" y="288"/>
                  </a:cubicBezTo>
                  <a:cubicBezTo>
                    <a:pt x="580" y="283"/>
                    <a:pt x="574" y="274"/>
                    <a:pt x="566" y="269"/>
                  </a:cubicBezTo>
                  <a:cubicBezTo>
                    <a:pt x="560" y="263"/>
                    <a:pt x="555" y="254"/>
                    <a:pt x="546" y="249"/>
                  </a:cubicBezTo>
                  <a:cubicBezTo>
                    <a:pt x="535" y="237"/>
                    <a:pt x="521" y="223"/>
                    <a:pt x="506" y="212"/>
                  </a:cubicBezTo>
                  <a:cubicBezTo>
                    <a:pt x="489" y="195"/>
                    <a:pt x="472" y="181"/>
                    <a:pt x="453" y="167"/>
                  </a:cubicBezTo>
                  <a:cubicBezTo>
                    <a:pt x="444" y="158"/>
                    <a:pt x="436" y="153"/>
                    <a:pt x="424" y="144"/>
                  </a:cubicBezTo>
                  <a:cubicBezTo>
                    <a:pt x="388" y="116"/>
                    <a:pt x="351" y="90"/>
                    <a:pt x="314" y="71"/>
                  </a:cubicBezTo>
                  <a:cubicBezTo>
                    <a:pt x="303" y="62"/>
                    <a:pt x="289" y="56"/>
                    <a:pt x="277" y="51"/>
                  </a:cubicBezTo>
                  <a:cubicBezTo>
                    <a:pt x="215" y="17"/>
                    <a:pt x="159" y="0"/>
                    <a:pt x="113" y="0"/>
                  </a:cubicBezTo>
                  <a:lnTo>
                    <a:pt x="108" y="2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2" name="Freeform 147"/>
            <p:cNvSpPr>
              <a:spLocks noChangeArrowheads="1"/>
            </p:cNvSpPr>
            <p:nvPr/>
          </p:nvSpPr>
          <p:spPr bwMode="auto">
            <a:xfrm>
              <a:off x="5075" y="1371"/>
              <a:ext cx="37" cy="38"/>
            </a:xfrm>
            <a:custGeom>
              <a:avLst/>
              <a:gdLst>
                <a:gd name="T0" fmla="*/ 85 w 168"/>
                <a:gd name="T1" fmla="*/ 0 h 171"/>
                <a:gd name="T2" fmla="*/ 85 w 168"/>
                <a:gd name="T3" fmla="*/ 0 h 171"/>
                <a:gd name="T4" fmla="*/ 0 w 168"/>
                <a:gd name="T5" fmla="*/ 85 h 171"/>
                <a:gd name="T6" fmla="*/ 85 w 168"/>
                <a:gd name="T7" fmla="*/ 170 h 171"/>
                <a:gd name="T8" fmla="*/ 167 w 168"/>
                <a:gd name="T9" fmla="*/ 85 h 171"/>
                <a:gd name="T10" fmla="*/ 85 w 168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71">
                  <a:moveTo>
                    <a:pt x="85" y="0"/>
                  </a:moveTo>
                  <a:lnTo>
                    <a:pt x="85" y="0"/>
                  </a:lnTo>
                  <a:cubicBezTo>
                    <a:pt x="37" y="0"/>
                    <a:pt x="0" y="39"/>
                    <a:pt x="0" y="85"/>
                  </a:cubicBezTo>
                  <a:cubicBezTo>
                    <a:pt x="0" y="130"/>
                    <a:pt x="37" y="170"/>
                    <a:pt x="85" y="170"/>
                  </a:cubicBezTo>
                  <a:cubicBezTo>
                    <a:pt x="130" y="170"/>
                    <a:pt x="167" y="130"/>
                    <a:pt x="167" y="85"/>
                  </a:cubicBezTo>
                  <a:cubicBezTo>
                    <a:pt x="167" y="39"/>
                    <a:pt x="130" y="0"/>
                    <a:pt x="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3" name="Freeform 148"/>
            <p:cNvSpPr>
              <a:spLocks noChangeArrowheads="1"/>
            </p:cNvSpPr>
            <p:nvPr/>
          </p:nvSpPr>
          <p:spPr bwMode="auto">
            <a:xfrm>
              <a:off x="6072" y="1965"/>
              <a:ext cx="90" cy="245"/>
            </a:xfrm>
            <a:custGeom>
              <a:avLst/>
              <a:gdLst>
                <a:gd name="T0" fmla="*/ 311 w 400"/>
                <a:gd name="T1" fmla="*/ 882 h 1084"/>
                <a:gd name="T2" fmla="*/ 91 w 400"/>
                <a:gd name="T3" fmla="*/ 882 h 1084"/>
                <a:gd name="T4" fmla="*/ 201 w 400"/>
                <a:gd name="T5" fmla="*/ 1083 h 1084"/>
                <a:gd name="T6" fmla="*/ 311 w 400"/>
                <a:gd name="T7" fmla="*/ 882 h 1084"/>
                <a:gd name="T8" fmla="*/ 14 w 400"/>
                <a:gd name="T9" fmla="*/ 730 h 1084"/>
                <a:gd name="T10" fmla="*/ 77 w 400"/>
                <a:gd name="T11" fmla="*/ 843 h 1084"/>
                <a:gd name="T12" fmla="*/ 14 w 400"/>
                <a:gd name="T13" fmla="*/ 730 h 1084"/>
                <a:gd name="T14" fmla="*/ 388 w 400"/>
                <a:gd name="T15" fmla="*/ 730 h 1084"/>
                <a:gd name="T16" fmla="*/ 325 w 400"/>
                <a:gd name="T17" fmla="*/ 843 h 1084"/>
                <a:gd name="T18" fmla="*/ 388 w 400"/>
                <a:gd name="T19" fmla="*/ 730 h 1084"/>
                <a:gd name="T20" fmla="*/ 3 w 400"/>
                <a:gd name="T21" fmla="*/ 623 h 1084"/>
                <a:gd name="T22" fmla="*/ 43 w 400"/>
                <a:gd name="T23" fmla="*/ 699 h 1084"/>
                <a:gd name="T24" fmla="*/ 3 w 400"/>
                <a:gd name="T25" fmla="*/ 623 h 1084"/>
                <a:gd name="T26" fmla="*/ 399 w 400"/>
                <a:gd name="T27" fmla="*/ 623 h 1084"/>
                <a:gd name="T28" fmla="*/ 357 w 400"/>
                <a:gd name="T29" fmla="*/ 699 h 1084"/>
                <a:gd name="T30" fmla="*/ 399 w 400"/>
                <a:gd name="T31" fmla="*/ 623 h 1084"/>
                <a:gd name="T32" fmla="*/ 34 w 400"/>
                <a:gd name="T33" fmla="*/ 473 h 1084"/>
                <a:gd name="T34" fmla="*/ 0 w 400"/>
                <a:gd name="T35" fmla="*/ 543 h 1084"/>
                <a:gd name="T36" fmla="*/ 34 w 400"/>
                <a:gd name="T37" fmla="*/ 611 h 1084"/>
                <a:gd name="T38" fmla="*/ 34 w 400"/>
                <a:gd name="T39" fmla="*/ 473 h 1084"/>
                <a:gd name="T40" fmla="*/ 365 w 400"/>
                <a:gd name="T41" fmla="*/ 473 h 1084"/>
                <a:gd name="T42" fmla="*/ 365 w 400"/>
                <a:gd name="T43" fmla="*/ 611 h 1084"/>
                <a:gd name="T44" fmla="*/ 399 w 400"/>
                <a:gd name="T45" fmla="*/ 543 h 1084"/>
                <a:gd name="T46" fmla="*/ 365 w 400"/>
                <a:gd name="T47" fmla="*/ 473 h 1084"/>
                <a:gd name="T48" fmla="*/ 357 w 400"/>
                <a:gd name="T49" fmla="*/ 385 h 1084"/>
                <a:gd name="T50" fmla="*/ 399 w 400"/>
                <a:gd name="T51" fmla="*/ 461 h 1084"/>
                <a:gd name="T52" fmla="*/ 357 w 400"/>
                <a:gd name="T53" fmla="*/ 385 h 1084"/>
                <a:gd name="T54" fmla="*/ 43 w 400"/>
                <a:gd name="T55" fmla="*/ 385 h 1084"/>
                <a:gd name="T56" fmla="*/ 3 w 400"/>
                <a:gd name="T57" fmla="*/ 461 h 1084"/>
                <a:gd name="T58" fmla="*/ 43 w 400"/>
                <a:gd name="T59" fmla="*/ 385 h 1084"/>
                <a:gd name="T60" fmla="*/ 362 w 400"/>
                <a:gd name="T61" fmla="*/ 224 h 1084"/>
                <a:gd name="T62" fmla="*/ 351 w 400"/>
                <a:gd name="T63" fmla="*/ 351 h 1084"/>
                <a:gd name="T64" fmla="*/ 362 w 400"/>
                <a:gd name="T65" fmla="*/ 224 h 1084"/>
                <a:gd name="T66" fmla="*/ 40 w 400"/>
                <a:gd name="T67" fmla="*/ 224 h 1084"/>
                <a:gd name="T68" fmla="*/ 49 w 400"/>
                <a:gd name="T69" fmla="*/ 351 h 1084"/>
                <a:gd name="T70" fmla="*/ 40 w 400"/>
                <a:gd name="T71" fmla="*/ 224 h 1084"/>
                <a:gd name="T72" fmla="*/ 201 w 400"/>
                <a:gd name="T73" fmla="*/ 0 h 1084"/>
                <a:gd name="T74" fmla="*/ 91 w 400"/>
                <a:gd name="T75" fmla="*/ 201 h 1084"/>
                <a:gd name="T76" fmla="*/ 311 w 400"/>
                <a:gd name="T77" fmla="*/ 201 h 1084"/>
                <a:gd name="T78" fmla="*/ 201 w 400"/>
                <a:gd name="T79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1084">
                  <a:moveTo>
                    <a:pt x="311" y="882"/>
                  </a:moveTo>
                  <a:lnTo>
                    <a:pt x="311" y="882"/>
                  </a:lnTo>
                  <a:cubicBezTo>
                    <a:pt x="283" y="953"/>
                    <a:pt x="244" y="996"/>
                    <a:pt x="201" y="996"/>
                  </a:cubicBezTo>
                  <a:cubicBezTo>
                    <a:pt x="159" y="996"/>
                    <a:pt x="119" y="953"/>
                    <a:pt x="91" y="882"/>
                  </a:cubicBezTo>
                  <a:cubicBezTo>
                    <a:pt x="77" y="888"/>
                    <a:pt x="65" y="897"/>
                    <a:pt x="51" y="902"/>
                  </a:cubicBezTo>
                  <a:cubicBezTo>
                    <a:pt x="88" y="1013"/>
                    <a:pt x="142" y="1083"/>
                    <a:pt x="201" y="1083"/>
                  </a:cubicBezTo>
                  <a:cubicBezTo>
                    <a:pt x="261" y="1083"/>
                    <a:pt x="314" y="1013"/>
                    <a:pt x="351" y="902"/>
                  </a:cubicBezTo>
                  <a:cubicBezTo>
                    <a:pt x="337" y="897"/>
                    <a:pt x="325" y="888"/>
                    <a:pt x="311" y="882"/>
                  </a:cubicBezTo>
                  <a:lnTo>
                    <a:pt x="14" y="730"/>
                  </a:lnTo>
                  <a:lnTo>
                    <a:pt x="14" y="730"/>
                  </a:lnTo>
                  <a:cubicBezTo>
                    <a:pt x="20" y="778"/>
                    <a:pt x="29" y="821"/>
                    <a:pt x="40" y="860"/>
                  </a:cubicBezTo>
                  <a:cubicBezTo>
                    <a:pt x="51" y="855"/>
                    <a:pt x="63" y="849"/>
                    <a:pt x="77" y="843"/>
                  </a:cubicBezTo>
                  <a:cubicBezTo>
                    <a:pt x="65" y="812"/>
                    <a:pt x="57" y="775"/>
                    <a:pt x="49" y="733"/>
                  </a:cubicBezTo>
                  <a:cubicBezTo>
                    <a:pt x="37" y="733"/>
                    <a:pt x="26" y="730"/>
                    <a:pt x="14" y="730"/>
                  </a:cubicBezTo>
                  <a:lnTo>
                    <a:pt x="388" y="730"/>
                  </a:lnTo>
                  <a:lnTo>
                    <a:pt x="388" y="730"/>
                  </a:lnTo>
                  <a:cubicBezTo>
                    <a:pt x="376" y="730"/>
                    <a:pt x="365" y="733"/>
                    <a:pt x="351" y="733"/>
                  </a:cubicBezTo>
                  <a:cubicBezTo>
                    <a:pt x="345" y="775"/>
                    <a:pt x="337" y="812"/>
                    <a:pt x="325" y="843"/>
                  </a:cubicBezTo>
                  <a:cubicBezTo>
                    <a:pt x="337" y="849"/>
                    <a:pt x="351" y="855"/>
                    <a:pt x="362" y="860"/>
                  </a:cubicBezTo>
                  <a:cubicBezTo>
                    <a:pt x="373" y="821"/>
                    <a:pt x="382" y="778"/>
                    <a:pt x="388" y="730"/>
                  </a:cubicBezTo>
                  <a:lnTo>
                    <a:pt x="3" y="623"/>
                  </a:lnTo>
                  <a:lnTo>
                    <a:pt x="3" y="623"/>
                  </a:lnTo>
                  <a:cubicBezTo>
                    <a:pt x="3" y="648"/>
                    <a:pt x="6" y="671"/>
                    <a:pt x="9" y="693"/>
                  </a:cubicBezTo>
                  <a:cubicBezTo>
                    <a:pt x="20" y="696"/>
                    <a:pt x="31" y="696"/>
                    <a:pt x="43" y="699"/>
                  </a:cubicBezTo>
                  <a:cubicBezTo>
                    <a:pt x="43" y="687"/>
                    <a:pt x="40" y="676"/>
                    <a:pt x="40" y="662"/>
                  </a:cubicBezTo>
                  <a:cubicBezTo>
                    <a:pt x="26" y="651"/>
                    <a:pt x="14" y="637"/>
                    <a:pt x="3" y="623"/>
                  </a:cubicBezTo>
                  <a:lnTo>
                    <a:pt x="399" y="623"/>
                  </a:lnTo>
                  <a:lnTo>
                    <a:pt x="399" y="623"/>
                  </a:lnTo>
                  <a:cubicBezTo>
                    <a:pt x="388" y="637"/>
                    <a:pt x="373" y="651"/>
                    <a:pt x="362" y="662"/>
                  </a:cubicBezTo>
                  <a:cubicBezTo>
                    <a:pt x="359" y="676"/>
                    <a:pt x="359" y="687"/>
                    <a:pt x="357" y="699"/>
                  </a:cubicBezTo>
                  <a:cubicBezTo>
                    <a:pt x="371" y="696"/>
                    <a:pt x="382" y="696"/>
                    <a:pt x="393" y="693"/>
                  </a:cubicBezTo>
                  <a:cubicBezTo>
                    <a:pt x="396" y="671"/>
                    <a:pt x="396" y="648"/>
                    <a:pt x="399" y="623"/>
                  </a:cubicBezTo>
                  <a:lnTo>
                    <a:pt x="34" y="473"/>
                  </a:lnTo>
                  <a:lnTo>
                    <a:pt x="34" y="473"/>
                  </a:lnTo>
                  <a:cubicBezTo>
                    <a:pt x="23" y="487"/>
                    <a:pt x="12" y="501"/>
                    <a:pt x="0" y="512"/>
                  </a:cubicBezTo>
                  <a:cubicBezTo>
                    <a:pt x="0" y="523"/>
                    <a:pt x="0" y="532"/>
                    <a:pt x="0" y="543"/>
                  </a:cubicBezTo>
                  <a:cubicBezTo>
                    <a:pt x="0" y="552"/>
                    <a:pt x="0" y="560"/>
                    <a:pt x="0" y="572"/>
                  </a:cubicBezTo>
                  <a:cubicBezTo>
                    <a:pt x="12" y="583"/>
                    <a:pt x="23" y="597"/>
                    <a:pt x="34" y="611"/>
                  </a:cubicBezTo>
                  <a:cubicBezTo>
                    <a:pt x="34" y="589"/>
                    <a:pt x="34" y="566"/>
                    <a:pt x="34" y="543"/>
                  </a:cubicBezTo>
                  <a:cubicBezTo>
                    <a:pt x="34" y="518"/>
                    <a:pt x="34" y="495"/>
                    <a:pt x="34" y="473"/>
                  </a:cubicBezTo>
                  <a:lnTo>
                    <a:pt x="365" y="473"/>
                  </a:lnTo>
                  <a:lnTo>
                    <a:pt x="365" y="473"/>
                  </a:lnTo>
                  <a:cubicBezTo>
                    <a:pt x="368" y="495"/>
                    <a:pt x="368" y="518"/>
                    <a:pt x="368" y="543"/>
                  </a:cubicBezTo>
                  <a:cubicBezTo>
                    <a:pt x="368" y="566"/>
                    <a:pt x="368" y="589"/>
                    <a:pt x="365" y="611"/>
                  </a:cubicBezTo>
                  <a:cubicBezTo>
                    <a:pt x="379" y="597"/>
                    <a:pt x="391" y="583"/>
                    <a:pt x="399" y="572"/>
                  </a:cubicBezTo>
                  <a:cubicBezTo>
                    <a:pt x="399" y="560"/>
                    <a:pt x="399" y="552"/>
                    <a:pt x="399" y="543"/>
                  </a:cubicBezTo>
                  <a:cubicBezTo>
                    <a:pt x="399" y="532"/>
                    <a:pt x="399" y="523"/>
                    <a:pt x="399" y="512"/>
                  </a:cubicBezTo>
                  <a:cubicBezTo>
                    <a:pt x="391" y="501"/>
                    <a:pt x="379" y="487"/>
                    <a:pt x="365" y="473"/>
                  </a:cubicBezTo>
                  <a:lnTo>
                    <a:pt x="357" y="385"/>
                  </a:lnTo>
                  <a:lnTo>
                    <a:pt x="357" y="385"/>
                  </a:lnTo>
                  <a:cubicBezTo>
                    <a:pt x="359" y="396"/>
                    <a:pt x="359" y="408"/>
                    <a:pt x="362" y="422"/>
                  </a:cubicBezTo>
                  <a:cubicBezTo>
                    <a:pt x="373" y="433"/>
                    <a:pt x="388" y="447"/>
                    <a:pt x="399" y="461"/>
                  </a:cubicBezTo>
                  <a:cubicBezTo>
                    <a:pt x="396" y="436"/>
                    <a:pt x="396" y="413"/>
                    <a:pt x="393" y="391"/>
                  </a:cubicBezTo>
                  <a:cubicBezTo>
                    <a:pt x="382" y="388"/>
                    <a:pt x="371" y="388"/>
                    <a:pt x="357" y="385"/>
                  </a:cubicBezTo>
                  <a:lnTo>
                    <a:pt x="43" y="385"/>
                  </a:lnTo>
                  <a:lnTo>
                    <a:pt x="43" y="385"/>
                  </a:lnTo>
                  <a:cubicBezTo>
                    <a:pt x="31" y="388"/>
                    <a:pt x="20" y="388"/>
                    <a:pt x="9" y="391"/>
                  </a:cubicBezTo>
                  <a:cubicBezTo>
                    <a:pt x="6" y="413"/>
                    <a:pt x="3" y="436"/>
                    <a:pt x="3" y="461"/>
                  </a:cubicBezTo>
                  <a:cubicBezTo>
                    <a:pt x="14" y="447"/>
                    <a:pt x="26" y="433"/>
                    <a:pt x="40" y="422"/>
                  </a:cubicBezTo>
                  <a:cubicBezTo>
                    <a:pt x="40" y="408"/>
                    <a:pt x="43" y="396"/>
                    <a:pt x="43" y="385"/>
                  </a:cubicBezTo>
                  <a:lnTo>
                    <a:pt x="362" y="224"/>
                  </a:lnTo>
                  <a:lnTo>
                    <a:pt x="362" y="224"/>
                  </a:lnTo>
                  <a:cubicBezTo>
                    <a:pt x="351" y="230"/>
                    <a:pt x="337" y="235"/>
                    <a:pt x="325" y="241"/>
                  </a:cubicBezTo>
                  <a:cubicBezTo>
                    <a:pt x="337" y="272"/>
                    <a:pt x="345" y="311"/>
                    <a:pt x="351" y="351"/>
                  </a:cubicBezTo>
                  <a:cubicBezTo>
                    <a:pt x="365" y="351"/>
                    <a:pt x="376" y="354"/>
                    <a:pt x="388" y="354"/>
                  </a:cubicBezTo>
                  <a:cubicBezTo>
                    <a:pt x="382" y="308"/>
                    <a:pt x="373" y="264"/>
                    <a:pt x="362" y="224"/>
                  </a:cubicBezTo>
                  <a:lnTo>
                    <a:pt x="40" y="224"/>
                  </a:lnTo>
                  <a:lnTo>
                    <a:pt x="40" y="224"/>
                  </a:lnTo>
                  <a:cubicBezTo>
                    <a:pt x="29" y="264"/>
                    <a:pt x="20" y="308"/>
                    <a:pt x="14" y="354"/>
                  </a:cubicBezTo>
                  <a:cubicBezTo>
                    <a:pt x="26" y="354"/>
                    <a:pt x="37" y="351"/>
                    <a:pt x="49" y="351"/>
                  </a:cubicBezTo>
                  <a:cubicBezTo>
                    <a:pt x="57" y="311"/>
                    <a:pt x="65" y="272"/>
                    <a:pt x="77" y="241"/>
                  </a:cubicBezTo>
                  <a:cubicBezTo>
                    <a:pt x="63" y="235"/>
                    <a:pt x="51" y="230"/>
                    <a:pt x="40" y="224"/>
                  </a:cubicBezTo>
                  <a:lnTo>
                    <a:pt x="201" y="0"/>
                  </a:lnTo>
                  <a:lnTo>
                    <a:pt x="201" y="0"/>
                  </a:lnTo>
                  <a:cubicBezTo>
                    <a:pt x="142" y="0"/>
                    <a:pt x="88" y="71"/>
                    <a:pt x="51" y="181"/>
                  </a:cubicBezTo>
                  <a:cubicBezTo>
                    <a:pt x="65" y="187"/>
                    <a:pt x="77" y="196"/>
                    <a:pt x="91" y="201"/>
                  </a:cubicBezTo>
                  <a:cubicBezTo>
                    <a:pt x="119" y="130"/>
                    <a:pt x="159" y="88"/>
                    <a:pt x="201" y="88"/>
                  </a:cubicBezTo>
                  <a:cubicBezTo>
                    <a:pt x="244" y="88"/>
                    <a:pt x="283" y="130"/>
                    <a:pt x="311" y="201"/>
                  </a:cubicBezTo>
                  <a:cubicBezTo>
                    <a:pt x="325" y="196"/>
                    <a:pt x="337" y="187"/>
                    <a:pt x="351" y="181"/>
                  </a:cubicBezTo>
                  <a:cubicBezTo>
                    <a:pt x="314" y="71"/>
                    <a:pt x="261" y="0"/>
                    <a:pt x="201" y="0"/>
                  </a:cubicBezTo>
                  <a:lnTo>
                    <a:pt x="311" y="8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4" name="Freeform 149"/>
            <p:cNvSpPr>
              <a:spLocks noChangeArrowheads="1"/>
            </p:cNvSpPr>
            <p:nvPr/>
          </p:nvSpPr>
          <p:spPr bwMode="auto">
            <a:xfrm>
              <a:off x="5995" y="2043"/>
              <a:ext cx="246" cy="90"/>
            </a:xfrm>
            <a:custGeom>
              <a:avLst/>
              <a:gdLst>
                <a:gd name="T0" fmla="*/ 611 w 1087"/>
                <a:gd name="T1" fmla="*/ 365 h 400"/>
                <a:gd name="T2" fmla="*/ 475 w 1087"/>
                <a:gd name="T3" fmla="*/ 365 h 400"/>
                <a:gd name="T4" fmla="*/ 543 w 1087"/>
                <a:gd name="T5" fmla="*/ 399 h 400"/>
                <a:gd name="T6" fmla="*/ 611 w 1087"/>
                <a:gd name="T7" fmla="*/ 365 h 400"/>
                <a:gd name="T8" fmla="*/ 240 w 1087"/>
                <a:gd name="T9" fmla="*/ 326 h 400"/>
                <a:gd name="T10" fmla="*/ 356 w 1087"/>
                <a:gd name="T11" fmla="*/ 388 h 400"/>
                <a:gd name="T12" fmla="*/ 461 w 1087"/>
                <a:gd name="T13" fmla="*/ 396 h 400"/>
                <a:gd name="T14" fmla="*/ 385 w 1087"/>
                <a:gd name="T15" fmla="*/ 357 h 400"/>
                <a:gd name="T16" fmla="*/ 240 w 1087"/>
                <a:gd name="T17" fmla="*/ 326 h 400"/>
                <a:gd name="T18" fmla="*/ 845 w 1087"/>
                <a:gd name="T19" fmla="*/ 326 h 400"/>
                <a:gd name="T20" fmla="*/ 699 w 1087"/>
                <a:gd name="T21" fmla="*/ 357 h 400"/>
                <a:gd name="T22" fmla="*/ 625 w 1087"/>
                <a:gd name="T23" fmla="*/ 396 h 400"/>
                <a:gd name="T24" fmla="*/ 730 w 1087"/>
                <a:gd name="T25" fmla="*/ 388 h 400"/>
                <a:gd name="T26" fmla="*/ 845 w 1087"/>
                <a:gd name="T27" fmla="*/ 326 h 400"/>
                <a:gd name="T28" fmla="*/ 902 w 1087"/>
                <a:gd name="T29" fmla="*/ 51 h 400"/>
                <a:gd name="T30" fmla="*/ 995 w 1087"/>
                <a:gd name="T31" fmla="*/ 201 h 400"/>
                <a:gd name="T32" fmla="*/ 902 w 1087"/>
                <a:gd name="T33" fmla="*/ 348 h 400"/>
                <a:gd name="T34" fmla="*/ 902 w 1087"/>
                <a:gd name="T35" fmla="*/ 51 h 400"/>
                <a:gd name="T36" fmla="*/ 181 w 1087"/>
                <a:gd name="T37" fmla="*/ 51 h 400"/>
                <a:gd name="T38" fmla="*/ 181 w 1087"/>
                <a:gd name="T39" fmla="*/ 348 h 400"/>
                <a:gd name="T40" fmla="*/ 88 w 1087"/>
                <a:gd name="T41" fmla="*/ 201 h 400"/>
                <a:gd name="T42" fmla="*/ 181 w 1087"/>
                <a:gd name="T43" fmla="*/ 51 h 400"/>
                <a:gd name="T44" fmla="*/ 625 w 1087"/>
                <a:gd name="T45" fmla="*/ 3 h 400"/>
                <a:gd name="T46" fmla="*/ 699 w 1087"/>
                <a:gd name="T47" fmla="*/ 43 h 400"/>
                <a:gd name="T48" fmla="*/ 845 w 1087"/>
                <a:gd name="T49" fmla="*/ 74 h 400"/>
                <a:gd name="T50" fmla="*/ 730 w 1087"/>
                <a:gd name="T51" fmla="*/ 12 h 400"/>
                <a:gd name="T52" fmla="*/ 625 w 1087"/>
                <a:gd name="T53" fmla="*/ 3 h 400"/>
                <a:gd name="T54" fmla="*/ 461 w 1087"/>
                <a:gd name="T55" fmla="*/ 3 h 400"/>
                <a:gd name="T56" fmla="*/ 356 w 1087"/>
                <a:gd name="T57" fmla="*/ 12 h 400"/>
                <a:gd name="T58" fmla="*/ 240 w 1087"/>
                <a:gd name="T59" fmla="*/ 74 h 400"/>
                <a:gd name="T60" fmla="*/ 385 w 1087"/>
                <a:gd name="T61" fmla="*/ 43 h 400"/>
                <a:gd name="T62" fmla="*/ 461 w 1087"/>
                <a:gd name="T63" fmla="*/ 3 h 400"/>
                <a:gd name="T64" fmla="*/ 543 w 1087"/>
                <a:gd name="T65" fmla="*/ 0 h 400"/>
                <a:gd name="T66" fmla="*/ 475 w 1087"/>
                <a:gd name="T67" fmla="*/ 34 h 400"/>
                <a:gd name="T68" fmla="*/ 611 w 1087"/>
                <a:gd name="T69" fmla="*/ 34 h 400"/>
                <a:gd name="T70" fmla="*/ 543 w 1087"/>
                <a:gd name="T7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7" h="400">
                  <a:moveTo>
                    <a:pt x="611" y="365"/>
                  </a:moveTo>
                  <a:lnTo>
                    <a:pt x="611" y="365"/>
                  </a:lnTo>
                  <a:cubicBezTo>
                    <a:pt x="588" y="365"/>
                    <a:pt x="566" y="368"/>
                    <a:pt x="543" y="368"/>
                  </a:cubicBezTo>
                  <a:cubicBezTo>
                    <a:pt x="520" y="368"/>
                    <a:pt x="498" y="365"/>
                    <a:pt x="475" y="365"/>
                  </a:cubicBezTo>
                  <a:cubicBezTo>
                    <a:pt x="486" y="376"/>
                    <a:pt x="501" y="388"/>
                    <a:pt x="515" y="399"/>
                  </a:cubicBezTo>
                  <a:cubicBezTo>
                    <a:pt x="523" y="399"/>
                    <a:pt x="532" y="399"/>
                    <a:pt x="543" y="399"/>
                  </a:cubicBezTo>
                  <a:cubicBezTo>
                    <a:pt x="552" y="399"/>
                    <a:pt x="563" y="399"/>
                    <a:pt x="571" y="399"/>
                  </a:cubicBezTo>
                  <a:cubicBezTo>
                    <a:pt x="586" y="388"/>
                    <a:pt x="597" y="376"/>
                    <a:pt x="611" y="365"/>
                  </a:cubicBezTo>
                  <a:lnTo>
                    <a:pt x="240" y="326"/>
                  </a:lnTo>
                  <a:lnTo>
                    <a:pt x="240" y="326"/>
                  </a:lnTo>
                  <a:cubicBezTo>
                    <a:pt x="235" y="337"/>
                    <a:pt x="229" y="351"/>
                    <a:pt x="224" y="362"/>
                  </a:cubicBezTo>
                  <a:cubicBezTo>
                    <a:pt x="263" y="371"/>
                    <a:pt x="308" y="382"/>
                    <a:pt x="356" y="388"/>
                  </a:cubicBezTo>
                  <a:cubicBezTo>
                    <a:pt x="368" y="388"/>
                    <a:pt x="379" y="391"/>
                    <a:pt x="391" y="391"/>
                  </a:cubicBezTo>
                  <a:cubicBezTo>
                    <a:pt x="413" y="393"/>
                    <a:pt x="438" y="396"/>
                    <a:pt x="461" y="396"/>
                  </a:cubicBezTo>
                  <a:cubicBezTo>
                    <a:pt x="447" y="385"/>
                    <a:pt x="435" y="374"/>
                    <a:pt x="421" y="362"/>
                  </a:cubicBezTo>
                  <a:cubicBezTo>
                    <a:pt x="410" y="359"/>
                    <a:pt x="399" y="359"/>
                    <a:pt x="385" y="357"/>
                  </a:cubicBezTo>
                  <a:cubicBezTo>
                    <a:pt x="373" y="354"/>
                    <a:pt x="362" y="354"/>
                    <a:pt x="351" y="351"/>
                  </a:cubicBezTo>
                  <a:cubicBezTo>
                    <a:pt x="311" y="345"/>
                    <a:pt x="274" y="337"/>
                    <a:pt x="240" y="326"/>
                  </a:cubicBezTo>
                  <a:lnTo>
                    <a:pt x="845" y="326"/>
                  </a:lnTo>
                  <a:lnTo>
                    <a:pt x="845" y="326"/>
                  </a:lnTo>
                  <a:cubicBezTo>
                    <a:pt x="812" y="337"/>
                    <a:pt x="775" y="345"/>
                    <a:pt x="735" y="351"/>
                  </a:cubicBezTo>
                  <a:cubicBezTo>
                    <a:pt x="724" y="354"/>
                    <a:pt x="713" y="354"/>
                    <a:pt x="699" y="357"/>
                  </a:cubicBezTo>
                  <a:cubicBezTo>
                    <a:pt x="687" y="359"/>
                    <a:pt x="676" y="359"/>
                    <a:pt x="664" y="362"/>
                  </a:cubicBezTo>
                  <a:cubicBezTo>
                    <a:pt x="650" y="374"/>
                    <a:pt x="636" y="385"/>
                    <a:pt x="625" y="396"/>
                  </a:cubicBezTo>
                  <a:cubicBezTo>
                    <a:pt x="647" y="396"/>
                    <a:pt x="670" y="393"/>
                    <a:pt x="693" y="391"/>
                  </a:cubicBezTo>
                  <a:cubicBezTo>
                    <a:pt x="707" y="391"/>
                    <a:pt x="718" y="388"/>
                    <a:pt x="730" y="388"/>
                  </a:cubicBezTo>
                  <a:cubicBezTo>
                    <a:pt x="778" y="382"/>
                    <a:pt x="820" y="371"/>
                    <a:pt x="862" y="362"/>
                  </a:cubicBezTo>
                  <a:cubicBezTo>
                    <a:pt x="857" y="351"/>
                    <a:pt x="851" y="337"/>
                    <a:pt x="845" y="326"/>
                  </a:cubicBezTo>
                  <a:lnTo>
                    <a:pt x="902" y="51"/>
                  </a:lnTo>
                  <a:lnTo>
                    <a:pt x="902" y="51"/>
                  </a:lnTo>
                  <a:cubicBezTo>
                    <a:pt x="896" y="63"/>
                    <a:pt x="891" y="77"/>
                    <a:pt x="882" y="88"/>
                  </a:cubicBezTo>
                  <a:cubicBezTo>
                    <a:pt x="953" y="119"/>
                    <a:pt x="995" y="156"/>
                    <a:pt x="995" y="201"/>
                  </a:cubicBezTo>
                  <a:cubicBezTo>
                    <a:pt x="995" y="244"/>
                    <a:pt x="953" y="281"/>
                    <a:pt x="882" y="312"/>
                  </a:cubicBezTo>
                  <a:cubicBezTo>
                    <a:pt x="891" y="323"/>
                    <a:pt x="896" y="337"/>
                    <a:pt x="902" y="348"/>
                  </a:cubicBezTo>
                  <a:cubicBezTo>
                    <a:pt x="1015" y="312"/>
                    <a:pt x="1086" y="261"/>
                    <a:pt x="1086" y="201"/>
                  </a:cubicBezTo>
                  <a:cubicBezTo>
                    <a:pt x="1086" y="142"/>
                    <a:pt x="1015" y="88"/>
                    <a:pt x="902" y="51"/>
                  </a:cubicBezTo>
                  <a:lnTo>
                    <a:pt x="181" y="51"/>
                  </a:lnTo>
                  <a:lnTo>
                    <a:pt x="181" y="51"/>
                  </a:lnTo>
                  <a:cubicBezTo>
                    <a:pt x="71" y="88"/>
                    <a:pt x="0" y="142"/>
                    <a:pt x="0" y="201"/>
                  </a:cubicBezTo>
                  <a:cubicBezTo>
                    <a:pt x="0" y="261"/>
                    <a:pt x="71" y="312"/>
                    <a:pt x="181" y="348"/>
                  </a:cubicBezTo>
                  <a:cubicBezTo>
                    <a:pt x="190" y="337"/>
                    <a:pt x="195" y="323"/>
                    <a:pt x="204" y="312"/>
                  </a:cubicBezTo>
                  <a:cubicBezTo>
                    <a:pt x="133" y="281"/>
                    <a:pt x="88" y="244"/>
                    <a:pt x="88" y="201"/>
                  </a:cubicBezTo>
                  <a:cubicBezTo>
                    <a:pt x="88" y="156"/>
                    <a:pt x="133" y="119"/>
                    <a:pt x="204" y="88"/>
                  </a:cubicBezTo>
                  <a:cubicBezTo>
                    <a:pt x="195" y="77"/>
                    <a:pt x="190" y="63"/>
                    <a:pt x="181" y="51"/>
                  </a:cubicBezTo>
                  <a:lnTo>
                    <a:pt x="625" y="3"/>
                  </a:lnTo>
                  <a:lnTo>
                    <a:pt x="625" y="3"/>
                  </a:lnTo>
                  <a:cubicBezTo>
                    <a:pt x="636" y="15"/>
                    <a:pt x="650" y="26"/>
                    <a:pt x="664" y="40"/>
                  </a:cubicBezTo>
                  <a:cubicBezTo>
                    <a:pt x="676" y="40"/>
                    <a:pt x="687" y="40"/>
                    <a:pt x="699" y="43"/>
                  </a:cubicBezTo>
                  <a:cubicBezTo>
                    <a:pt x="713" y="46"/>
                    <a:pt x="724" y="46"/>
                    <a:pt x="735" y="49"/>
                  </a:cubicBezTo>
                  <a:cubicBezTo>
                    <a:pt x="775" y="54"/>
                    <a:pt x="812" y="66"/>
                    <a:pt x="845" y="74"/>
                  </a:cubicBezTo>
                  <a:cubicBezTo>
                    <a:pt x="851" y="63"/>
                    <a:pt x="857" y="51"/>
                    <a:pt x="862" y="37"/>
                  </a:cubicBezTo>
                  <a:cubicBezTo>
                    <a:pt x="820" y="29"/>
                    <a:pt x="778" y="20"/>
                    <a:pt x="730" y="12"/>
                  </a:cubicBezTo>
                  <a:cubicBezTo>
                    <a:pt x="718" y="12"/>
                    <a:pt x="707" y="9"/>
                    <a:pt x="693" y="9"/>
                  </a:cubicBezTo>
                  <a:cubicBezTo>
                    <a:pt x="670" y="6"/>
                    <a:pt x="647" y="3"/>
                    <a:pt x="625" y="3"/>
                  </a:cubicBezTo>
                  <a:lnTo>
                    <a:pt x="461" y="3"/>
                  </a:lnTo>
                  <a:lnTo>
                    <a:pt x="461" y="3"/>
                  </a:lnTo>
                  <a:cubicBezTo>
                    <a:pt x="438" y="3"/>
                    <a:pt x="413" y="6"/>
                    <a:pt x="391" y="9"/>
                  </a:cubicBezTo>
                  <a:cubicBezTo>
                    <a:pt x="379" y="9"/>
                    <a:pt x="368" y="12"/>
                    <a:pt x="356" y="12"/>
                  </a:cubicBezTo>
                  <a:cubicBezTo>
                    <a:pt x="308" y="20"/>
                    <a:pt x="263" y="29"/>
                    <a:pt x="224" y="37"/>
                  </a:cubicBezTo>
                  <a:cubicBezTo>
                    <a:pt x="229" y="51"/>
                    <a:pt x="235" y="63"/>
                    <a:pt x="240" y="74"/>
                  </a:cubicBezTo>
                  <a:cubicBezTo>
                    <a:pt x="274" y="66"/>
                    <a:pt x="311" y="54"/>
                    <a:pt x="351" y="49"/>
                  </a:cubicBezTo>
                  <a:cubicBezTo>
                    <a:pt x="362" y="46"/>
                    <a:pt x="373" y="46"/>
                    <a:pt x="385" y="43"/>
                  </a:cubicBezTo>
                  <a:cubicBezTo>
                    <a:pt x="399" y="40"/>
                    <a:pt x="410" y="40"/>
                    <a:pt x="421" y="40"/>
                  </a:cubicBezTo>
                  <a:cubicBezTo>
                    <a:pt x="435" y="26"/>
                    <a:pt x="447" y="15"/>
                    <a:pt x="461" y="3"/>
                  </a:cubicBezTo>
                  <a:lnTo>
                    <a:pt x="543" y="0"/>
                  </a:lnTo>
                  <a:lnTo>
                    <a:pt x="543" y="0"/>
                  </a:lnTo>
                  <a:cubicBezTo>
                    <a:pt x="532" y="0"/>
                    <a:pt x="523" y="0"/>
                    <a:pt x="515" y="0"/>
                  </a:cubicBezTo>
                  <a:cubicBezTo>
                    <a:pt x="501" y="12"/>
                    <a:pt x="486" y="23"/>
                    <a:pt x="475" y="34"/>
                  </a:cubicBezTo>
                  <a:cubicBezTo>
                    <a:pt x="498" y="34"/>
                    <a:pt x="520" y="32"/>
                    <a:pt x="543" y="32"/>
                  </a:cubicBezTo>
                  <a:cubicBezTo>
                    <a:pt x="566" y="32"/>
                    <a:pt x="588" y="34"/>
                    <a:pt x="611" y="34"/>
                  </a:cubicBezTo>
                  <a:cubicBezTo>
                    <a:pt x="597" y="23"/>
                    <a:pt x="586" y="12"/>
                    <a:pt x="571" y="0"/>
                  </a:cubicBezTo>
                  <a:cubicBezTo>
                    <a:pt x="563" y="0"/>
                    <a:pt x="552" y="0"/>
                    <a:pt x="543" y="0"/>
                  </a:cubicBezTo>
                  <a:lnTo>
                    <a:pt x="611" y="3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5" name="Freeform 150"/>
            <p:cNvSpPr>
              <a:spLocks noChangeArrowheads="1"/>
            </p:cNvSpPr>
            <p:nvPr/>
          </p:nvSpPr>
          <p:spPr bwMode="auto">
            <a:xfrm>
              <a:off x="6021" y="1995"/>
              <a:ext cx="192" cy="184"/>
            </a:xfrm>
            <a:custGeom>
              <a:avLst/>
              <a:gdLst>
                <a:gd name="T0" fmla="*/ 161 w 852"/>
                <a:gd name="T1" fmla="*/ 410 h 818"/>
                <a:gd name="T2" fmla="*/ 65 w 852"/>
                <a:gd name="T3" fmla="*/ 557 h 818"/>
                <a:gd name="T4" fmla="*/ 116 w 852"/>
                <a:gd name="T5" fmla="*/ 817 h 818"/>
                <a:gd name="T6" fmla="*/ 317 w 852"/>
                <a:gd name="T7" fmla="*/ 749 h 818"/>
                <a:gd name="T8" fmla="*/ 399 w 852"/>
                <a:gd name="T9" fmla="*/ 651 h 818"/>
                <a:gd name="T10" fmla="*/ 266 w 852"/>
                <a:gd name="T11" fmla="*/ 727 h 818"/>
                <a:gd name="T12" fmla="*/ 105 w 852"/>
                <a:gd name="T13" fmla="*/ 730 h 818"/>
                <a:gd name="T14" fmla="*/ 124 w 852"/>
                <a:gd name="T15" fmla="*/ 535 h 818"/>
                <a:gd name="T16" fmla="*/ 161 w 852"/>
                <a:gd name="T17" fmla="*/ 410 h 818"/>
                <a:gd name="T18" fmla="*/ 648 w 852"/>
                <a:gd name="T19" fmla="*/ 410 h 818"/>
                <a:gd name="T20" fmla="*/ 591 w 852"/>
                <a:gd name="T21" fmla="*/ 478 h 818"/>
                <a:gd name="T22" fmla="*/ 495 w 852"/>
                <a:gd name="T23" fmla="*/ 574 h 818"/>
                <a:gd name="T24" fmla="*/ 427 w 852"/>
                <a:gd name="T25" fmla="*/ 631 h 818"/>
                <a:gd name="T26" fmla="*/ 509 w 852"/>
                <a:gd name="T27" fmla="*/ 605 h 818"/>
                <a:gd name="T28" fmla="*/ 568 w 852"/>
                <a:gd name="T29" fmla="*/ 552 h 818"/>
                <a:gd name="T30" fmla="*/ 625 w 852"/>
                <a:gd name="T31" fmla="*/ 490 h 818"/>
                <a:gd name="T32" fmla="*/ 648 w 852"/>
                <a:gd name="T33" fmla="*/ 410 h 818"/>
                <a:gd name="T34" fmla="*/ 399 w 852"/>
                <a:gd name="T35" fmla="*/ 167 h 818"/>
                <a:gd name="T36" fmla="*/ 305 w 852"/>
                <a:gd name="T37" fmla="*/ 249 h 818"/>
                <a:gd name="T38" fmla="*/ 266 w 852"/>
                <a:gd name="T39" fmla="*/ 289 h 818"/>
                <a:gd name="T40" fmla="*/ 184 w 852"/>
                <a:gd name="T41" fmla="*/ 379 h 818"/>
                <a:gd name="T42" fmla="*/ 226 w 852"/>
                <a:gd name="T43" fmla="*/ 379 h 818"/>
                <a:gd name="T44" fmla="*/ 308 w 852"/>
                <a:gd name="T45" fmla="*/ 292 h 818"/>
                <a:gd name="T46" fmla="*/ 399 w 852"/>
                <a:gd name="T47" fmla="*/ 209 h 818"/>
                <a:gd name="T48" fmla="*/ 399 w 852"/>
                <a:gd name="T49" fmla="*/ 167 h 818"/>
                <a:gd name="T50" fmla="*/ 738 w 852"/>
                <a:gd name="T51" fmla="*/ 0 h 818"/>
                <a:gd name="T52" fmla="*/ 537 w 852"/>
                <a:gd name="T53" fmla="*/ 68 h 818"/>
                <a:gd name="T54" fmla="*/ 455 w 852"/>
                <a:gd name="T55" fmla="*/ 167 h 818"/>
                <a:gd name="T56" fmla="*/ 588 w 852"/>
                <a:gd name="T57" fmla="*/ 91 h 818"/>
                <a:gd name="T58" fmla="*/ 746 w 852"/>
                <a:gd name="T59" fmla="*/ 88 h 818"/>
                <a:gd name="T60" fmla="*/ 729 w 852"/>
                <a:gd name="T61" fmla="*/ 283 h 818"/>
                <a:gd name="T62" fmla="*/ 693 w 852"/>
                <a:gd name="T63" fmla="*/ 410 h 818"/>
                <a:gd name="T64" fmla="*/ 786 w 852"/>
                <a:gd name="T65" fmla="*/ 260 h 818"/>
                <a:gd name="T66" fmla="*/ 738 w 852"/>
                <a:gd name="T6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2" h="818">
                  <a:moveTo>
                    <a:pt x="161" y="410"/>
                  </a:moveTo>
                  <a:lnTo>
                    <a:pt x="161" y="410"/>
                  </a:lnTo>
                  <a:cubicBezTo>
                    <a:pt x="133" y="447"/>
                    <a:pt x="108" y="484"/>
                    <a:pt x="88" y="521"/>
                  </a:cubicBezTo>
                  <a:cubicBezTo>
                    <a:pt x="79" y="532"/>
                    <a:pt x="74" y="546"/>
                    <a:pt x="65" y="557"/>
                  </a:cubicBezTo>
                  <a:cubicBezTo>
                    <a:pt x="14" y="662"/>
                    <a:pt x="0" y="749"/>
                    <a:pt x="42" y="792"/>
                  </a:cubicBezTo>
                  <a:cubicBezTo>
                    <a:pt x="60" y="809"/>
                    <a:pt x="85" y="817"/>
                    <a:pt x="116" y="817"/>
                  </a:cubicBezTo>
                  <a:cubicBezTo>
                    <a:pt x="158" y="817"/>
                    <a:pt x="215" y="800"/>
                    <a:pt x="277" y="769"/>
                  </a:cubicBezTo>
                  <a:cubicBezTo>
                    <a:pt x="291" y="764"/>
                    <a:pt x="303" y="755"/>
                    <a:pt x="317" y="749"/>
                  </a:cubicBezTo>
                  <a:cubicBezTo>
                    <a:pt x="350" y="727"/>
                    <a:pt x="387" y="704"/>
                    <a:pt x="427" y="673"/>
                  </a:cubicBezTo>
                  <a:cubicBezTo>
                    <a:pt x="419" y="668"/>
                    <a:pt x="407" y="659"/>
                    <a:pt x="399" y="651"/>
                  </a:cubicBezTo>
                  <a:cubicBezTo>
                    <a:pt x="365" y="676"/>
                    <a:pt x="334" y="696"/>
                    <a:pt x="303" y="710"/>
                  </a:cubicBezTo>
                  <a:cubicBezTo>
                    <a:pt x="289" y="716"/>
                    <a:pt x="277" y="722"/>
                    <a:pt x="266" y="727"/>
                  </a:cubicBezTo>
                  <a:cubicBezTo>
                    <a:pt x="229" y="744"/>
                    <a:pt x="195" y="752"/>
                    <a:pt x="167" y="752"/>
                  </a:cubicBezTo>
                  <a:cubicBezTo>
                    <a:pt x="141" y="752"/>
                    <a:pt x="119" y="744"/>
                    <a:pt x="105" y="730"/>
                  </a:cubicBezTo>
                  <a:cubicBezTo>
                    <a:pt x="77" y="699"/>
                    <a:pt x="79" y="642"/>
                    <a:pt x="108" y="571"/>
                  </a:cubicBezTo>
                  <a:cubicBezTo>
                    <a:pt x="113" y="560"/>
                    <a:pt x="119" y="546"/>
                    <a:pt x="124" y="535"/>
                  </a:cubicBezTo>
                  <a:cubicBezTo>
                    <a:pt x="141" y="504"/>
                    <a:pt x="161" y="470"/>
                    <a:pt x="184" y="439"/>
                  </a:cubicBezTo>
                  <a:cubicBezTo>
                    <a:pt x="175" y="427"/>
                    <a:pt x="170" y="419"/>
                    <a:pt x="161" y="410"/>
                  </a:cubicBezTo>
                  <a:lnTo>
                    <a:pt x="648" y="410"/>
                  </a:lnTo>
                  <a:lnTo>
                    <a:pt x="648" y="410"/>
                  </a:lnTo>
                  <a:cubicBezTo>
                    <a:pt x="642" y="419"/>
                    <a:pt x="633" y="427"/>
                    <a:pt x="625" y="439"/>
                  </a:cubicBezTo>
                  <a:cubicBezTo>
                    <a:pt x="617" y="450"/>
                    <a:pt x="605" y="464"/>
                    <a:pt x="591" y="478"/>
                  </a:cubicBezTo>
                  <a:cubicBezTo>
                    <a:pt x="577" y="495"/>
                    <a:pt x="563" y="512"/>
                    <a:pt x="546" y="526"/>
                  </a:cubicBezTo>
                  <a:cubicBezTo>
                    <a:pt x="529" y="543"/>
                    <a:pt x="512" y="560"/>
                    <a:pt x="495" y="574"/>
                  </a:cubicBezTo>
                  <a:cubicBezTo>
                    <a:pt x="481" y="585"/>
                    <a:pt x="470" y="597"/>
                    <a:pt x="455" y="608"/>
                  </a:cubicBezTo>
                  <a:cubicBezTo>
                    <a:pt x="447" y="617"/>
                    <a:pt x="436" y="625"/>
                    <a:pt x="427" y="631"/>
                  </a:cubicBezTo>
                  <a:cubicBezTo>
                    <a:pt x="436" y="639"/>
                    <a:pt x="447" y="645"/>
                    <a:pt x="455" y="651"/>
                  </a:cubicBezTo>
                  <a:cubicBezTo>
                    <a:pt x="472" y="636"/>
                    <a:pt x="489" y="622"/>
                    <a:pt x="509" y="605"/>
                  </a:cubicBezTo>
                  <a:cubicBezTo>
                    <a:pt x="520" y="594"/>
                    <a:pt x="534" y="583"/>
                    <a:pt x="548" y="571"/>
                  </a:cubicBezTo>
                  <a:cubicBezTo>
                    <a:pt x="554" y="563"/>
                    <a:pt x="560" y="557"/>
                    <a:pt x="568" y="552"/>
                  </a:cubicBezTo>
                  <a:cubicBezTo>
                    <a:pt x="574" y="543"/>
                    <a:pt x="583" y="538"/>
                    <a:pt x="588" y="529"/>
                  </a:cubicBezTo>
                  <a:cubicBezTo>
                    <a:pt x="599" y="518"/>
                    <a:pt x="614" y="504"/>
                    <a:pt x="625" y="490"/>
                  </a:cubicBezTo>
                  <a:cubicBezTo>
                    <a:pt x="639" y="473"/>
                    <a:pt x="656" y="456"/>
                    <a:pt x="670" y="439"/>
                  </a:cubicBezTo>
                  <a:cubicBezTo>
                    <a:pt x="662" y="427"/>
                    <a:pt x="656" y="419"/>
                    <a:pt x="648" y="410"/>
                  </a:cubicBezTo>
                  <a:lnTo>
                    <a:pt x="399" y="167"/>
                  </a:lnTo>
                  <a:lnTo>
                    <a:pt x="399" y="167"/>
                  </a:lnTo>
                  <a:cubicBezTo>
                    <a:pt x="382" y="181"/>
                    <a:pt x="362" y="195"/>
                    <a:pt x="345" y="212"/>
                  </a:cubicBezTo>
                  <a:cubicBezTo>
                    <a:pt x="331" y="224"/>
                    <a:pt x="319" y="235"/>
                    <a:pt x="305" y="249"/>
                  </a:cubicBezTo>
                  <a:cubicBezTo>
                    <a:pt x="300" y="255"/>
                    <a:pt x="291" y="260"/>
                    <a:pt x="286" y="269"/>
                  </a:cubicBezTo>
                  <a:cubicBezTo>
                    <a:pt x="280" y="275"/>
                    <a:pt x="272" y="280"/>
                    <a:pt x="266" y="289"/>
                  </a:cubicBezTo>
                  <a:cubicBezTo>
                    <a:pt x="252" y="300"/>
                    <a:pt x="240" y="314"/>
                    <a:pt x="229" y="328"/>
                  </a:cubicBezTo>
                  <a:cubicBezTo>
                    <a:pt x="212" y="345"/>
                    <a:pt x="198" y="362"/>
                    <a:pt x="184" y="379"/>
                  </a:cubicBezTo>
                  <a:cubicBezTo>
                    <a:pt x="189" y="390"/>
                    <a:pt x="198" y="399"/>
                    <a:pt x="204" y="410"/>
                  </a:cubicBezTo>
                  <a:cubicBezTo>
                    <a:pt x="212" y="399"/>
                    <a:pt x="221" y="390"/>
                    <a:pt x="226" y="379"/>
                  </a:cubicBezTo>
                  <a:cubicBezTo>
                    <a:pt x="238" y="368"/>
                    <a:pt x="249" y="354"/>
                    <a:pt x="260" y="340"/>
                  </a:cubicBezTo>
                  <a:cubicBezTo>
                    <a:pt x="277" y="323"/>
                    <a:pt x="291" y="309"/>
                    <a:pt x="308" y="292"/>
                  </a:cubicBezTo>
                  <a:cubicBezTo>
                    <a:pt x="325" y="275"/>
                    <a:pt x="342" y="258"/>
                    <a:pt x="359" y="243"/>
                  </a:cubicBezTo>
                  <a:cubicBezTo>
                    <a:pt x="370" y="232"/>
                    <a:pt x="385" y="221"/>
                    <a:pt x="399" y="209"/>
                  </a:cubicBezTo>
                  <a:cubicBezTo>
                    <a:pt x="407" y="201"/>
                    <a:pt x="419" y="195"/>
                    <a:pt x="427" y="187"/>
                  </a:cubicBezTo>
                  <a:cubicBezTo>
                    <a:pt x="416" y="178"/>
                    <a:pt x="407" y="173"/>
                    <a:pt x="399" y="167"/>
                  </a:cubicBezTo>
                  <a:lnTo>
                    <a:pt x="738" y="0"/>
                  </a:lnTo>
                  <a:lnTo>
                    <a:pt x="738" y="0"/>
                  </a:lnTo>
                  <a:cubicBezTo>
                    <a:pt x="693" y="0"/>
                    <a:pt x="639" y="17"/>
                    <a:pt x="577" y="48"/>
                  </a:cubicBezTo>
                  <a:cubicBezTo>
                    <a:pt x="563" y="54"/>
                    <a:pt x="551" y="63"/>
                    <a:pt x="537" y="68"/>
                  </a:cubicBezTo>
                  <a:cubicBezTo>
                    <a:pt x="501" y="91"/>
                    <a:pt x="464" y="116"/>
                    <a:pt x="427" y="145"/>
                  </a:cubicBezTo>
                  <a:cubicBezTo>
                    <a:pt x="436" y="150"/>
                    <a:pt x="447" y="159"/>
                    <a:pt x="455" y="167"/>
                  </a:cubicBezTo>
                  <a:cubicBezTo>
                    <a:pt x="489" y="142"/>
                    <a:pt x="520" y="122"/>
                    <a:pt x="551" y="108"/>
                  </a:cubicBezTo>
                  <a:cubicBezTo>
                    <a:pt x="563" y="102"/>
                    <a:pt x="577" y="97"/>
                    <a:pt x="588" y="91"/>
                  </a:cubicBezTo>
                  <a:cubicBezTo>
                    <a:pt x="625" y="74"/>
                    <a:pt x="659" y="68"/>
                    <a:pt x="687" y="68"/>
                  </a:cubicBezTo>
                  <a:cubicBezTo>
                    <a:pt x="712" y="68"/>
                    <a:pt x="732" y="74"/>
                    <a:pt x="746" y="88"/>
                  </a:cubicBezTo>
                  <a:cubicBezTo>
                    <a:pt x="778" y="119"/>
                    <a:pt x="775" y="175"/>
                    <a:pt x="746" y="246"/>
                  </a:cubicBezTo>
                  <a:cubicBezTo>
                    <a:pt x="741" y="260"/>
                    <a:pt x="735" y="272"/>
                    <a:pt x="729" y="283"/>
                  </a:cubicBezTo>
                  <a:cubicBezTo>
                    <a:pt x="712" y="314"/>
                    <a:pt x="693" y="348"/>
                    <a:pt x="670" y="379"/>
                  </a:cubicBezTo>
                  <a:cubicBezTo>
                    <a:pt x="676" y="390"/>
                    <a:pt x="684" y="399"/>
                    <a:pt x="693" y="410"/>
                  </a:cubicBezTo>
                  <a:cubicBezTo>
                    <a:pt x="721" y="371"/>
                    <a:pt x="746" y="334"/>
                    <a:pt x="766" y="297"/>
                  </a:cubicBezTo>
                  <a:cubicBezTo>
                    <a:pt x="775" y="286"/>
                    <a:pt x="780" y="272"/>
                    <a:pt x="786" y="260"/>
                  </a:cubicBezTo>
                  <a:cubicBezTo>
                    <a:pt x="840" y="156"/>
                    <a:pt x="851" y="68"/>
                    <a:pt x="809" y="26"/>
                  </a:cubicBezTo>
                  <a:cubicBezTo>
                    <a:pt x="792" y="9"/>
                    <a:pt x="769" y="0"/>
                    <a:pt x="738" y="0"/>
                  </a:cubicBezTo>
                  <a:lnTo>
                    <a:pt x="161" y="4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6" name="Freeform 151"/>
            <p:cNvSpPr>
              <a:spLocks noChangeArrowheads="1"/>
            </p:cNvSpPr>
            <p:nvPr/>
          </p:nvSpPr>
          <p:spPr bwMode="auto">
            <a:xfrm>
              <a:off x="6021" y="1995"/>
              <a:ext cx="192" cy="184"/>
            </a:xfrm>
            <a:custGeom>
              <a:avLst/>
              <a:gdLst>
                <a:gd name="T0" fmla="*/ 108 w 852"/>
                <a:gd name="T1" fmla="*/ 246 h 818"/>
                <a:gd name="T2" fmla="*/ 167 w 852"/>
                <a:gd name="T3" fmla="*/ 68 h 818"/>
                <a:gd name="T4" fmla="*/ 303 w 852"/>
                <a:gd name="T5" fmla="*/ 108 h 818"/>
                <a:gd name="T6" fmla="*/ 427 w 852"/>
                <a:gd name="T7" fmla="*/ 187 h 818"/>
                <a:gd name="T8" fmla="*/ 495 w 852"/>
                <a:gd name="T9" fmla="*/ 243 h 818"/>
                <a:gd name="T10" fmla="*/ 591 w 852"/>
                <a:gd name="T11" fmla="*/ 340 h 818"/>
                <a:gd name="T12" fmla="*/ 648 w 852"/>
                <a:gd name="T13" fmla="*/ 410 h 818"/>
                <a:gd name="T14" fmla="*/ 729 w 852"/>
                <a:gd name="T15" fmla="*/ 535 h 818"/>
                <a:gd name="T16" fmla="*/ 746 w 852"/>
                <a:gd name="T17" fmla="*/ 730 h 818"/>
                <a:gd name="T18" fmla="*/ 588 w 852"/>
                <a:gd name="T19" fmla="*/ 727 h 818"/>
                <a:gd name="T20" fmla="*/ 455 w 852"/>
                <a:gd name="T21" fmla="*/ 651 h 818"/>
                <a:gd name="T22" fmla="*/ 399 w 852"/>
                <a:gd name="T23" fmla="*/ 608 h 818"/>
                <a:gd name="T24" fmla="*/ 308 w 852"/>
                <a:gd name="T25" fmla="*/ 526 h 818"/>
                <a:gd name="T26" fmla="*/ 226 w 852"/>
                <a:gd name="T27" fmla="*/ 439 h 818"/>
                <a:gd name="T28" fmla="*/ 184 w 852"/>
                <a:gd name="T29" fmla="*/ 379 h 818"/>
                <a:gd name="T30" fmla="*/ 108 w 852"/>
                <a:gd name="T31" fmla="*/ 246 h 818"/>
                <a:gd name="T32" fmla="*/ 116 w 852"/>
                <a:gd name="T33" fmla="*/ 0 h 818"/>
                <a:gd name="T34" fmla="*/ 65 w 852"/>
                <a:gd name="T35" fmla="*/ 260 h 818"/>
                <a:gd name="T36" fmla="*/ 161 w 852"/>
                <a:gd name="T37" fmla="*/ 410 h 818"/>
                <a:gd name="T38" fmla="*/ 229 w 852"/>
                <a:gd name="T39" fmla="*/ 490 h 818"/>
                <a:gd name="T40" fmla="*/ 286 w 852"/>
                <a:gd name="T41" fmla="*/ 552 h 818"/>
                <a:gd name="T42" fmla="*/ 345 w 852"/>
                <a:gd name="T43" fmla="*/ 605 h 818"/>
                <a:gd name="T44" fmla="*/ 427 w 852"/>
                <a:gd name="T45" fmla="*/ 673 h 818"/>
                <a:gd name="T46" fmla="*/ 577 w 852"/>
                <a:gd name="T47" fmla="*/ 769 h 818"/>
                <a:gd name="T48" fmla="*/ 809 w 852"/>
                <a:gd name="T49" fmla="*/ 792 h 818"/>
                <a:gd name="T50" fmla="*/ 766 w 852"/>
                <a:gd name="T51" fmla="*/ 521 h 818"/>
                <a:gd name="T52" fmla="*/ 670 w 852"/>
                <a:gd name="T53" fmla="*/ 379 h 818"/>
                <a:gd name="T54" fmla="*/ 588 w 852"/>
                <a:gd name="T55" fmla="*/ 289 h 818"/>
                <a:gd name="T56" fmla="*/ 548 w 852"/>
                <a:gd name="T57" fmla="*/ 249 h 818"/>
                <a:gd name="T58" fmla="*/ 455 w 852"/>
                <a:gd name="T59" fmla="*/ 167 h 818"/>
                <a:gd name="T60" fmla="*/ 317 w 852"/>
                <a:gd name="T61" fmla="*/ 68 h 818"/>
                <a:gd name="T62" fmla="*/ 116 w 852"/>
                <a:gd name="T63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2" h="818">
                  <a:moveTo>
                    <a:pt x="108" y="246"/>
                  </a:moveTo>
                  <a:lnTo>
                    <a:pt x="108" y="246"/>
                  </a:lnTo>
                  <a:cubicBezTo>
                    <a:pt x="79" y="175"/>
                    <a:pt x="77" y="119"/>
                    <a:pt x="105" y="88"/>
                  </a:cubicBezTo>
                  <a:cubicBezTo>
                    <a:pt x="119" y="74"/>
                    <a:pt x="141" y="68"/>
                    <a:pt x="167" y="68"/>
                  </a:cubicBezTo>
                  <a:cubicBezTo>
                    <a:pt x="195" y="68"/>
                    <a:pt x="229" y="74"/>
                    <a:pt x="266" y="91"/>
                  </a:cubicBezTo>
                  <a:cubicBezTo>
                    <a:pt x="277" y="97"/>
                    <a:pt x="289" y="102"/>
                    <a:pt x="303" y="108"/>
                  </a:cubicBezTo>
                  <a:cubicBezTo>
                    <a:pt x="334" y="122"/>
                    <a:pt x="365" y="142"/>
                    <a:pt x="399" y="167"/>
                  </a:cubicBezTo>
                  <a:cubicBezTo>
                    <a:pt x="407" y="173"/>
                    <a:pt x="416" y="178"/>
                    <a:pt x="427" y="187"/>
                  </a:cubicBezTo>
                  <a:cubicBezTo>
                    <a:pt x="436" y="195"/>
                    <a:pt x="447" y="201"/>
                    <a:pt x="455" y="209"/>
                  </a:cubicBezTo>
                  <a:cubicBezTo>
                    <a:pt x="470" y="221"/>
                    <a:pt x="481" y="232"/>
                    <a:pt x="495" y="243"/>
                  </a:cubicBezTo>
                  <a:cubicBezTo>
                    <a:pt x="512" y="258"/>
                    <a:pt x="529" y="275"/>
                    <a:pt x="546" y="292"/>
                  </a:cubicBezTo>
                  <a:cubicBezTo>
                    <a:pt x="563" y="309"/>
                    <a:pt x="577" y="323"/>
                    <a:pt x="591" y="340"/>
                  </a:cubicBezTo>
                  <a:cubicBezTo>
                    <a:pt x="605" y="354"/>
                    <a:pt x="617" y="368"/>
                    <a:pt x="625" y="379"/>
                  </a:cubicBezTo>
                  <a:cubicBezTo>
                    <a:pt x="633" y="390"/>
                    <a:pt x="642" y="399"/>
                    <a:pt x="648" y="410"/>
                  </a:cubicBezTo>
                  <a:cubicBezTo>
                    <a:pt x="656" y="419"/>
                    <a:pt x="662" y="427"/>
                    <a:pt x="670" y="439"/>
                  </a:cubicBezTo>
                  <a:cubicBezTo>
                    <a:pt x="693" y="470"/>
                    <a:pt x="712" y="504"/>
                    <a:pt x="729" y="535"/>
                  </a:cubicBezTo>
                  <a:cubicBezTo>
                    <a:pt x="735" y="546"/>
                    <a:pt x="741" y="560"/>
                    <a:pt x="746" y="571"/>
                  </a:cubicBezTo>
                  <a:cubicBezTo>
                    <a:pt x="775" y="642"/>
                    <a:pt x="778" y="699"/>
                    <a:pt x="746" y="730"/>
                  </a:cubicBezTo>
                  <a:cubicBezTo>
                    <a:pt x="732" y="744"/>
                    <a:pt x="712" y="752"/>
                    <a:pt x="687" y="752"/>
                  </a:cubicBezTo>
                  <a:cubicBezTo>
                    <a:pt x="659" y="752"/>
                    <a:pt x="625" y="744"/>
                    <a:pt x="588" y="727"/>
                  </a:cubicBezTo>
                  <a:cubicBezTo>
                    <a:pt x="577" y="722"/>
                    <a:pt x="563" y="716"/>
                    <a:pt x="551" y="710"/>
                  </a:cubicBezTo>
                  <a:cubicBezTo>
                    <a:pt x="520" y="696"/>
                    <a:pt x="489" y="676"/>
                    <a:pt x="455" y="651"/>
                  </a:cubicBezTo>
                  <a:cubicBezTo>
                    <a:pt x="447" y="645"/>
                    <a:pt x="436" y="639"/>
                    <a:pt x="427" y="631"/>
                  </a:cubicBezTo>
                  <a:cubicBezTo>
                    <a:pt x="419" y="625"/>
                    <a:pt x="407" y="617"/>
                    <a:pt x="399" y="608"/>
                  </a:cubicBezTo>
                  <a:cubicBezTo>
                    <a:pt x="385" y="597"/>
                    <a:pt x="370" y="585"/>
                    <a:pt x="359" y="574"/>
                  </a:cubicBezTo>
                  <a:cubicBezTo>
                    <a:pt x="342" y="560"/>
                    <a:pt x="325" y="543"/>
                    <a:pt x="308" y="526"/>
                  </a:cubicBezTo>
                  <a:cubicBezTo>
                    <a:pt x="291" y="512"/>
                    <a:pt x="277" y="495"/>
                    <a:pt x="260" y="478"/>
                  </a:cubicBezTo>
                  <a:cubicBezTo>
                    <a:pt x="249" y="464"/>
                    <a:pt x="238" y="450"/>
                    <a:pt x="226" y="439"/>
                  </a:cubicBezTo>
                  <a:cubicBezTo>
                    <a:pt x="221" y="427"/>
                    <a:pt x="212" y="419"/>
                    <a:pt x="204" y="410"/>
                  </a:cubicBezTo>
                  <a:cubicBezTo>
                    <a:pt x="198" y="399"/>
                    <a:pt x="189" y="390"/>
                    <a:pt x="184" y="379"/>
                  </a:cubicBezTo>
                  <a:cubicBezTo>
                    <a:pt x="161" y="348"/>
                    <a:pt x="141" y="314"/>
                    <a:pt x="124" y="283"/>
                  </a:cubicBezTo>
                  <a:cubicBezTo>
                    <a:pt x="119" y="272"/>
                    <a:pt x="113" y="260"/>
                    <a:pt x="108" y="246"/>
                  </a:cubicBezTo>
                  <a:lnTo>
                    <a:pt x="116" y="0"/>
                  </a:lnTo>
                  <a:lnTo>
                    <a:pt x="116" y="0"/>
                  </a:lnTo>
                  <a:cubicBezTo>
                    <a:pt x="85" y="0"/>
                    <a:pt x="60" y="9"/>
                    <a:pt x="42" y="26"/>
                  </a:cubicBezTo>
                  <a:cubicBezTo>
                    <a:pt x="0" y="68"/>
                    <a:pt x="14" y="156"/>
                    <a:pt x="65" y="260"/>
                  </a:cubicBezTo>
                  <a:cubicBezTo>
                    <a:pt x="74" y="272"/>
                    <a:pt x="79" y="286"/>
                    <a:pt x="88" y="297"/>
                  </a:cubicBezTo>
                  <a:cubicBezTo>
                    <a:pt x="108" y="334"/>
                    <a:pt x="133" y="371"/>
                    <a:pt x="161" y="410"/>
                  </a:cubicBezTo>
                  <a:cubicBezTo>
                    <a:pt x="170" y="419"/>
                    <a:pt x="175" y="427"/>
                    <a:pt x="184" y="439"/>
                  </a:cubicBezTo>
                  <a:cubicBezTo>
                    <a:pt x="198" y="456"/>
                    <a:pt x="212" y="473"/>
                    <a:pt x="229" y="490"/>
                  </a:cubicBezTo>
                  <a:cubicBezTo>
                    <a:pt x="240" y="504"/>
                    <a:pt x="252" y="518"/>
                    <a:pt x="266" y="529"/>
                  </a:cubicBezTo>
                  <a:cubicBezTo>
                    <a:pt x="272" y="538"/>
                    <a:pt x="280" y="543"/>
                    <a:pt x="286" y="552"/>
                  </a:cubicBezTo>
                  <a:cubicBezTo>
                    <a:pt x="291" y="557"/>
                    <a:pt x="300" y="563"/>
                    <a:pt x="305" y="571"/>
                  </a:cubicBezTo>
                  <a:cubicBezTo>
                    <a:pt x="319" y="583"/>
                    <a:pt x="331" y="594"/>
                    <a:pt x="345" y="605"/>
                  </a:cubicBezTo>
                  <a:cubicBezTo>
                    <a:pt x="362" y="622"/>
                    <a:pt x="382" y="636"/>
                    <a:pt x="399" y="651"/>
                  </a:cubicBezTo>
                  <a:cubicBezTo>
                    <a:pt x="407" y="659"/>
                    <a:pt x="419" y="668"/>
                    <a:pt x="427" y="673"/>
                  </a:cubicBezTo>
                  <a:cubicBezTo>
                    <a:pt x="464" y="702"/>
                    <a:pt x="501" y="727"/>
                    <a:pt x="537" y="749"/>
                  </a:cubicBezTo>
                  <a:cubicBezTo>
                    <a:pt x="551" y="755"/>
                    <a:pt x="563" y="764"/>
                    <a:pt x="577" y="769"/>
                  </a:cubicBezTo>
                  <a:cubicBezTo>
                    <a:pt x="639" y="800"/>
                    <a:pt x="693" y="817"/>
                    <a:pt x="738" y="817"/>
                  </a:cubicBezTo>
                  <a:cubicBezTo>
                    <a:pt x="769" y="817"/>
                    <a:pt x="792" y="809"/>
                    <a:pt x="809" y="792"/>
                  </a:cubicBezTo>
                  <a:cubicBezTo>
                    <a:pt x="851" y="749"/>
                    <a:pt x="840" y="662"/>
                    <a:pt x="786" y="557"/>
                  </a:cubicBezTo>
                  <a:cubicBezTo>
                    <a:pt x="780" y="546"/>
                    <a:pt x="775" y="532"/>
                    <a:pt x="766" y="521"/>
                  </a:cubicBezTo>
                  <a:cubicBezTo>
                    <a:pt x="746" y="484"/>
                    <a:pt x="721" y="447"/>
                    <a:pt x="693" y="410"/>
                  </a:cubicBezTo>
                  <a:cubicBezTo>
                    <a:pt x="684" y="399"/>
                    <a:pt x="676" y="390"/>
                    <a:pt x="670" y="379"/>
                  </a:cubicBezTo>
                  <a:cubicBezTo>
                    <a:pt x="656" y="362"/>
                    <a:pt x="639" y="345"/>
                    <a:pt x="625" y="328"/>
                  </a:cubicBezTo>
                  <a:cubicBezTo>
                    <a:pt x="614" y="314"/>
                    <a:pt x="599" y="300"/>
                    <a:pt x="588" y="289"/>
                  </a:cubicBezTo>
                  <a:cubicBezTo>
                    <a:pt x="583" y="280"/>
                    <a:pt x="574" y="275"/>
                    <a:pt x="568" y="269"/>
                  </a:cubicBezTo>
                  <a:cubicBezTo>
                    <a:pt x="560" y="260"/>
                    <a:pt x="554" y="255"/>
                    <a:pt x="548" y="249"/>
                  </a:cubicBezTo>
                  <a:cubicBezTo>
                    <a:pt x="534" y="235"/>
                    <a:pt x="520" y="224"/>
                    <a:pt x="509" y="212"/>
                  </a:cubicBezTo>
                  <a:cubicBezTo>
                    <a:pt x="492" y="195"/>
                    <a:pt x="472" y="181"/>
                    <a:pt x="455" y="167"/>
                  </a:cubicBezTo>
                  <a:cubicBezTo>
                    <a:pt x="447" y="159"/>
                    <a:pt x="436" y="150"/>
                    <a:pt x="427" y="145"/>
                  </a:cubicBezTo>
                  <a:cubicBezTo>
                    <a:pt x="387" y="116"/>
                    <a:pt x="350" y="91"/>
                    <a:pt x="317" y="68"/>
                  </a:cubicBezTo>
                  <a:cubicBezTo>
                    <a:pt x="303" y="63"/>
                    <a:pt x="291" y="54"/>
                    <a:pt x="277" y="48"/>
                  </a:cubicBezTo>
                  <a:cubicBezTo>
                    <a:pt x="215" y="17"/>
                    <a:pt x="158" y="0"/>
                    <a:pt x="116" y="0"/>
                  </a:cubicBezTo>
                  <a:lnTo>
                    <a:pt x="108" y="2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7" name="Freeform 152"/>
            <p:cNvSpPr>
              <a:spLocks noChangeArrowheads="1"/>
            </p:cNvSpPr>
            <p:nvPr/>
          </p:nvSpPr>
          <p:spPr bwMode="auto">
            <a:xfrm>
              <a:off x="6099" y="2069"/>
              <a:ext cx="37" cy="37"/>
            </a:xfrm>
            <a:custGeom>
              <a:avLst/>
              <a:gdLst>
                <a:gd name="T0" fmla="*/ 82 w 168"/>
                <a:gd name="T1" fmla="*/ 0 h 167"/>
                <a:gd name="T2" fmla="*/ 82 w 168"/>
                <a:gd name="T3" fmla="*/ 0 h 167"/>
                <a:gd name="T4" fmla="*/ 0 w 168"/>
                <a:gd name="T5" fmla="*/ 84 h 167"/>
                <a:gd name="T6" fmla="*/ 82 w 168"/>
                <a:gd name="T7" fmla="*/ 166 h 167"/>
                <a:gd name="T8" fmla="*/ 167 w 168"/>
                <a:gd name="T9" fmla="*/ 84 h 167"/>
                <a:gd name="T10" fmla="*/ 82 w 16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67">
                  <a:moveTo>
                    <a:pt x="82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4"/>
                  </a:cubicBezTo>
                  <a:cubicBezTo>
                    <a:pt x="0" y="130"/>
                    <a:pt x="37" y="166"/>
                    <a:pt x="82" y="166"/>
                  </a:cubicBezTo>
                  <a:cubicBezTo>
                    <a:pt x="127" y="166"/>
                    <a:pt x="167" y="130"/>
                    <a:pt x="167" y="84"/>
                  </a:cubicBezTo>
                  <a:cubicBezTo>
                    <a:pt x="167" y="36"/>
                    <a:pt x="127" y="0"/>
                    <a:pt x="8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8" name="Freeform 153"/>
            <p:cNvSpPr>
              <a:spLocks noChangeArrowheads="1"/>
            </p:cNvSpPr>
            <p:nvPr/>
          </p:nvSpPr>
          <p:spPr bwMode="auto">
            <a:xfrm>
              <a:off x="6668" y="942"/>
              <a:ext cx="90" cy="245"/>
            </a:xfrm>
            <a:custGeom>
              <a:avLst/>
              <a:gdLst>
                <a:gd name="T0" fmla="*/ 312 w 400"/>
                <a:gd name="T1" fmla="*/ 882 h 1084"/>
                <a:gd name="T2" fmla="*/ 88 w 400"/>
                <a:gd name="T3" fmla="*/ 882 h 1084"/>
                <a:gd name="T4" fmla="*/ 201 w 400"/>
                <a:gd name="T5" fmla="*/ 1083 h 1084"/>
                <a:gd name="T6" fmla="*/ 312 w 400"/>
                <a:gd name="T7" fmla="*/ 882 h 1084"/>
                <a:gd name="T8" fmla="*/ 388 w 400"/>
                <a:gd name="T9" fmla="*/ 729 h 1084"/>
                <a:gd name="T10" fmla="*/ 326 w 400"/>
                <a:gd name="T11" fmla="*/ 842 h 1084"/>
                <a:gd name="T12" fmla="*/ 388 w 400"/>
                <a:gd name="T13" fmla="*/ 729 h 1084"/>
                <a:gd name="T14" fmla="*/ 11 w 400"/>
                <a:gd name="T15" fmla="*/ 729 h 1084"/>
                <a:gd name="T16" fmla="*/ 74 w 400"/>
                <a:gd name="T17" fmla="*/ 842 h 1084"/>
                <a:gd name="T18" fmla="*/ 11 w 400"/>
                <a:gd name="T19" fmla="*/ 729 h 1084"/>
                <a:gd name="T20" fmla="*/ 396 w 400"/>
                <a:gd name="T21" fmla="*/ 624 h 1084"/>
                <a:gd name="T22" fmla="*/ 356 w 400"/>
                <a:gd name="T23" fmla="*/ 698 h 1084"/>
                <a:gd name="T24" fmla="*/ 396 w 400"/>
                <a:gd name="T25" fmla="*/ 624 h 1084"/>
                <a:gd name="T26" fmla="*/ 3 w 400"/>
                <a:gd name="T27" fmla="*/ 624 h 1084"/>
                <a:gd name="T28" fmla="*/ 43 w 400"/>
                <a:gd name="T29" fmla="*/ 698 h 1084"/>
                <a:gd name="T30" fmla="*/ 3 w 400"/>
                <a:gd name="T31" fmla="*/ 624 h 1084"/>
                <a:gd name="T32" fmla="*/ 34 w 400"/>
                <a:gd name="T33" fmla="*/ 472 h 1084"/>
                <a:gd name="T34" fmla="*/ 0 w 400"/>
                <a:gd name="T35" fmla="*/ 543 h 1084"/>
                <a:gd name="T36" fmla="*/ 34 w 400"/>
                <a:gd name="T37" fmla="*/ 610 h 1084"/>
                <a:gd name="T38" fmla="*/ 34 w 400"/>
                <a:gd name="T39" fmla="*/ 472 h 1084"/>
                <a:gd name="T40" fmla="*/ 365 w 400"/>
                <a:gd name="T41" fmla="*/ 472 h 1084"/>
                <a:gd name="T42" fmla="*/ 365 w 400"/>
                <a:gd name="T43" fmla="*/ 610 h 1084"/>
                <a:gd name="T44" fmla="*/ 399 w 400"/>
                <a:gd name="T45" fmla="*/ 543 h 1084"/>
                <a:gd name="T46" fmla="*/ 365 w 400"/>
                <a:gd name="T47" fmla="*/ 472 h 1084"/>
                <a:gd name="T48" fmla="*/ 356 w 400"/>
                <a:gd name="T49" fmla="*/ 384 h 1084"/>
                <a:gd name="T50" fmla="*/ 396 w 400"/>
                <a:gd name="T51" fmla="*/ 460 h 1084"/>
                <a:gd name="T52" fmla="*/ 356 w 400"/>
                <a:gd name="T53" fmla="*/ 384 h 1084"/>
                <a:gd name="T54" fmla="*/ 43 w 400"/>
                <a:gd name="T55" fmla="*/ 384 h 1084"/>
                <a:gd name="T56" fmla="*/ 3 w 400"/>
                <a:gd name="T57" fmla="*/ 460 h 1084"/>
                <a:gd name="T58" fmla="*/ 43 w 400"/>
                <a:gd name="T59" fmla="*/ 384 h 1084"/>
                <a:gd name="T60" fmla="*/ 362 w 400"/>
                <a:gd name="T61" fmla="*/ 223 h 1084"/>
                <a:gd name="T62" fmla="*/ 351 w 400"/>
                <a:gd name="T63" fmla="*/ 350 h 1084"/>
                <a:gd name="T64" fmla="*/ 362 w 400"/>
                <a:gd name="T65" fmla="*/ 223 h 1084"/>
                <a:gd name="T66" fmla="*/ 37 w 400"/>
                <a:gd name="T67" fmla="*/ 223 h 1084"/>
                <a:gd name="T68" fmla="*/ 48 w 400"/>
                <a:gd name="T69" fmla="*/ 350 h 1084"/>
                <a:gd name="T70" fmla="*/ 37 w 400"/>
                <a:gd name="T71" fmla="*/ 223 h 1084"/>
                <a:gd name="T72" fmla="*/ 201 w 400"/>
                <a:gd name="T73" fmla="*/ 0 h 1084"/>
                <a:gd name="T74" fmla="*/ 88 w 400"/>
                <a:gd name="T75" fmla="*/ 200 h 1084"/>
                <a:gd name="T76" fmla="*/ 312 w 400"/>
                <a:gd name="T77" fmla="*/ 203 h 1084"/>
                <a:gd name="T78" fmla="*/ 201 w 400"/>
                <a:gd name="T79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0" h="1084">
                  <a:moveTo>
                    <a:pt x="312" y="882"/>
                  </a:moveTo>
                  <a:lnTo>
                    <a:pt x="312" y="882"/>
                  </a:lnTo>
                  <a:cubicBezTo>
                    <a:pt x="280" y="953"/>
                    <a:pt x="243" y="995"/>
                    <a:pt x="201" y="995"/>
                  </a:cubicBezTo>
                  <a:cubicBezTo>
                    <a:pt x="158" y="995"/>
                    <a:pt x="119" y="953"/>
                    <a:pt x="88" y="882"/>
                  </a:cubicBezTo>
                  <a:cubicBezTo>
                    <a:pt x="77" y="888"/>
                    <a:pt x="63" y="896"/>
                    <a:pt x="51" y="902"/>
                  </a:cubicBezTo>
                  <a:cubicBezTo>
                    <a:pt x="88" y="1012"/>
                    <a:pt x="142" y="1083"/>
                    <a:pt x="201" y="1083"/>
                  </a:cubicBezTo>
                  <a:cubicBezTo>
                    <a:pt x="260" y="1083"/>
                    <a:pt x="312" y="1012"/>
                    <a:pt x="348" y="902"/>
                  </a:cubicBezTo>
                  <a:cubicBezTo>
                    <a:pt x="337" y="896"/>
                    <a:pt x="323" y="888"/>
                    <a:pt x="312" y="882"/>
                  </a:cubicBezTo>
                  <a:lnTo>
                    <a:pt x="388" y="729"/>
                  </a:lnTo>
                  <a:lnTo>
                    <a:pt x="388" y="729"/>
                  </a:lnTo>
                  <a:cubicBezTo>
                    <a:pt x="376" y="729"/>
                    <a:pt x="362" y="732"/>
                    <a:pt x="351" y="732"/>
                  </a:cubicBezTo>
                  <a:cubicBezTo>
                    <a:pt x="345" y="774"/>
                    <a:pt x="337" y="811"/>
                    <a:pt x="326" y="842"/>
                  </a:cubicBezTo>
                  <a:cubicBezTo>
                    <a:pt x="337" y="851"/>
                    <a:pt x="351" y="856"/>
                    <a:pt x="362" y="859"/>
                  </a:cubicBezTo>
                  <a:cubicBezTo>
                    <a:pt x="373" y="820"/>
                    <a:pt x="382" y="777"/>
                    <a:pt x="388" y="729"/>
                  </a:cubicBezTo>
                  <a:lnTo>
                    <a:pt x="11" y="729"/>
                  </a:lnTo>
                  <a:lnTo>
                    <a:pt x="11" y="729"/>
                  </a:lnTo>
                  <a:cubicBezTo>
                    <a:pt x="20" y="777"/>
                    <a:pt x="29" y="820"/>
                    <a:pt x="37" y="859"/>
                  </a:cubicBezTo>
                  <a:cubicBezTo>
                    <a:pt x="51" y="856"/>
                    <a:pt x="63" y="851"/>
                    <a:pt x="74" y="842"/>
                  </a:cubicBezTo>
                  <a:cubicBezTo>
                    <a:pt x="65" y="811"/>
                    <a:pt x="54" y="774"/>
                    <a:pt x="48" y="732"/>
                  </a:cubicBezTo>
                  <a:cubicBezTo>
                    <a:pt x="37" y="732"/>
                    <a:pt x="23" y="729"/>
                    <a:pt x="11" y="729"/>
                  </a:cubicBezTo>
                  <a:lnTo>
                    <a:pt x="396" y="624"/>
                  </a:lnTo>
                  <a:lnTo>
                    <a:pt x="396" y="624"/>
                  </a:lnTo>
                  <a:cubicBezTo>
                    <a:pt x="385" y="636"/>
                    <a:pt x="373" y="650"/>
                    <a:pt x="362" y="661"/>
                  </a:cubicBezTo>
                  <a:cubicBezTo>
                    <a:pt x="359" y="675"/>
                    <a:pt x="359" y="687"/>
                    <a:pt x="356" y="698"/>
                  </a:cubicBezTo>
                  <a:cubicBezTo>
                    <a:pt x="368" y="698"/>
                    <a:pt x="379" y="695"/>
                    <a:pt x="390" y="692"/>
                  </a:cubicBezTo>
                  <a:cubicBezTo>
                    <a:pt x="393" y="670"/>
                    <a:pt x="396" y="647"/>
                    <a:pt x="396" y="624"/>
                  </a:cubicBezTo>
                  <a:lnTo>
                    <a:pt x="3" y="624"/>
                  </a:lnTo>
                  <a:lnTo>
                    <a:pt x="3" y="624"/>
                  </a:lnTo>
                  <a:cubicBezTo>
                    <a:pt x="3" y="647"/>
                    <a:pt x="6" y="670"/>
                    <a:pt x="9" y="692"/>
                  </a:cubicBezTo>
                  <a:cubicBezTo>
                    <a:pt x="20" y="695"/>
                    <a:pt x="31" y="698"/>
                    <a:pt x="43" y="698"/>
                  </a:cubicBezTo>
                  <a:cubicBezTo>
                    <a:pt x="40" y="687"/>
                    <a:pt x="40" y="675"/>
                    <a:pt x="40" y="661"/>
                  </a:cubicBezTo>
                  <a:cubicBezTo>
                    <a:pt x="26" y="650"/>
                    <a:pt x="14" y="636"/>
                    <a:pt x="3" y="624"/>
                  </a:cubicBezTo>
                  <a:lnTo>
                    <a:pt x="34" y="472"/>
                  </a:lnTo>
                  <a:lnTo>
                    <a:pt x="34" y="472"/>
                  </a:lnTo>
                  <a:cubicBezTo>
                    <a:pt x="23" y="486"/>
                    <a:pt x="11" y="500"/>
                    <a:pt x="0" y="512"/>
                  </a:cubicBezTo>
                  <a:cubicBezTo>
                    <a:pt x="0" y="523"/>
                    <a:pt x="0" y="531"/>
                    <a:pt x="0" y="543"/>
                  </a:cubicBezTo>
                  <a:cubicBezTo>
                    <a:pt x="0" y="551"/>
                    <a:pt x="0" y="560"/>
                    <a:pt x="0" y="571"/>
                  </a:cubicBezTo>
                  <a:cubicBezTo>
                    <a:pt x="11" y="582"/>
                    <a:pt x="23" y="596"/>
                    <a:pt x="34" y="610"/>
                  </a:cubicBezTo>
                  <a:cubicBezTo>
                    <a:pt x="34" y="588"/>
                    <a:pt x="31" y="565"/>
                    <a:pt x="31" y="543"/>
                  </a:cubicBezTo>
                  <a:cubicBezTo>
                    <a:pt x="31" y="517"/>
                    <a:pt x="34" y="494"/>
                    <a:pt x="34" y="472"/>
                  </a:cubicBezTo>
                  <a:lnTo>
                    <a:pt x="365" y="472"/>
                  </a:lnTo>
                  <a:lnTo>
                    <a:pt x="365" y="472"/>
                  </a:lnTo>
                  <a:cubicBezTo>
                    <a:pt x="368" y="494"/>
                    <a:pt x="368" y="517"/>
                    <a:pt x="368" y="543"/>
                  </a:cubicBezTo>
                  <a:cubicBezTo>
                    <a:pt x="368" y="565"/>
                    <a:pt x="368" y="588"/>
                    <a:pt x="365" y="610"/>
                  </a:cubicBezTo>
                  <a:cubicBezTo>
                    <a:pt x="376" y="596"/>
                    <a:pt x="388" y="582"/>
                    <a:pt x="399" y="571"/>
                  </a:cubicBezTo>
                  <a:cubicBezTo>
                    <a:pt x="399" y="560"/>
                    <a:pt x="399" y="551"/>
                    <a:pt x="399" y="543"/>
                  </a:cubicBezTo>
                  <a:cubicBezTo>
                    <a:pt x="399" y="531"/>
                    <a:pt x="399" y="523"/>
                    <a:pt x="399" y="512"/>
                  </a:cubicBezTo>
                  <a:cubicBezTo>
                    <a:pt x="388" y="500"/>
                    <a:pt x="376" y="486"/>
                    <a:pt x="365" y="472"/>
                  </a:cubicBezTo>
                  <a:lnTo>
                    <a:pt x="356" y="384"/>
                  </a:lnTo>
                  <a:lnTo>
                    <a:pt x="356" y="384"/>
                  </a:lnTo>
                  <a:cubicBezTo>
                    <a:pt x="359" y="395"/>
                    <a:pt x="359" y="410"/>
                    <a:pt x="362" y="421"/>
                  </a:cubicBezTo>
                  <a:cubicBezTo>
                    <a:pt x="373" y="432"/>
                    <a:pt x="385" y="446"/>
                    <a:pt x="396" y="460"/>
                  </a:cubicBezTo>
                  <a:cubicBezTo>
                    <a:pt x="396" y="435"/>
                    <a:pt x="393" y="412"/>
                    <a:pt x="390" y="390"/>
                  </a:cubicBezTo>
                  <a:cubicBezTo>
                    <a:pt x="379" y="387"/>
                    <a:pt x="368" y="387"/>
                    <a:pt x="356" y="384"/>
                  </a:cubicBezTo>
                  <a:lnTo>
                    <a:pt x="43" y="384"/>
                  </a:lnTo>
                  <a:lnTo>
                    <a:pt x="43" y="384"/>
                  </a:lnTo>
                  <a:cubicBezTo>
                    <a:pt x="31" y="387"/>
                    <a:pt x="20" y="387"/>
                    <a:pt x="9" y="390"/>
                  </a:cubicBezTo>
                  <a:cubicBezTo>
                    <a:pt x="6" y="412"/>
                    <a:pt x="3" y="435"/>
                    <a:pt x="3" y="460"/>
                  </a:cubicBezTo>
                  <a:cubicBezTo>
                    <a:pt x="14" y="446"/>
                    <a:pt x="26" y="432"/>
                    <a:pt x="40" y="421"/>
                  </a:cubicBezTo>
                  <a:cubicBezTo>
                    <a:pt x="40" y="410"/>
                    <a:pt x="40" y="395"/>
                    <a:pt x="43" y="384"/>
                  </a:cubicBezTo>
                  <a:lnTo>
                    <a:pt x="362" y="223"/>
                  </a:lnTo>
                  <a:lnTo>
                    <a:pt x="362" y="223"/>
                  </a:lnTo>
                  <a:cubicBezTo>
                    <a:pt x="351" y="228"/>
                    <a:pt x="337" y="234"/>
                    <a:pt x="326" y="240"/>
                  </a:cubicBezTo>
                  <a:cubicBezTo>
                    <a:pt x="337" y="271"/>
                    <a:pt x="345" y="311"/>
                    <a:pt x="351" y="350"/>
                  </a:cubicBezTo>
                  <a:cubicBezTo>
                    <a:pt x="362" y="350"/>
                    <a:pt x="376" y="353"/>
                    <a:pt x="388" y="353"/>
                  </a:cubicBezTo>
                  <a:cubicBezTo>
                    <a:pt x="382" y="308"/>
                    <a:pt x="373" y="263"/>
                    <a:pt x="362" y="223"/>
                  </a:cubicBezTo>
                  <a:lnTo>
                    <a:pt x="37" y="223"/>
                  </a:lnTo>
                  <a:lnTo>
                    <a:pt x="37" y="223"/>
                  </a:lnTo>
                  <a:cubicBezTo>
                    <a:pt x="29" y="263"/>
                    <a:pt x="20" y="308"/>
                    <a:pt x="11" y="353"/>
                  </a:cubicBezTo>
                  <a:cubicBezTo>
                    <a:pt x="23" y="353"/>
                    <a:pt x="37" y="350"/>
                    <a:pt x="48" y="350"/>
                  </a:cubicBezTo>
                  <a:cubicBezTo>
                    <a:pt x="54" y="311"/>
                    <a:pt x="65" y="271"/>
                    <a:pt x="74" y="240"/>
                  </a:cubicBezTo>
                  <a:cubicBezTo>
                    <a:pt x="63" y="234"/>
                    <a:pt x="51" y="228"/>
                    <a:pt x="37" y="223"/>
                  </a:cubicBezTo>
                  <a:lnTo>
                    <a:pt x="201" y="0"/>
                  </a:lnTo>
                  <a:lnTo>
                    <a:pt x="201" y="0"/>
                  </a:lnTo>
                  <a:cubicBezTo>
                    <a:pt x="142" y="0"/>
                    <a:pt x="88" y="70"/>
                    <a:pt x="51" y="181"/>
                  </a:cubicBezTo>
                  <a:cubicBezTo>
                    <a:pt x="63" y="186"/>
                    <a:pt x="77" y="195"/>
                    <a:pt x="88" y="200"/>
                  </a:cubicBezTo>
                  <a:cubicBezTo>
                    <a:pt x="119" y="130"/>
                    <a:pt x="158" y="87"/>
                    <a:pt x="201" y="87"/>
                  </a:cubicBezTo>
                  <a:cubicBezTo>
                    <a:pt x="243" y="87"/>
                    <a:pt x="280" y="130"/>
                    <a:pt x="312" y="203"/>
                  </a:cubicBezTo>
                  <a:cubicBezTo>
                    <a:pt x="323" y="195"/>
                    <a:pt x="337" y="186"/>
                    <a:pt x="348" y="181"/>
                  </a:cubicBezTo>
                  <a:cubicBezTo>
                    <a:pt x="312" y="70"/>
                    <a:pt x="260" y="0"/>
                    <a:pt x="201" y="0"/>
                  </a:cubicBezTo>
                  <a:lnTo>
                    <a:pt x="312" y="8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9" name="Freeform 154"/>
            <p:cNvSpPr>
              <a:spLocks noChangeArrowheads="1"/>
            </p:cNvSpPr>
            <p:nvPr/>
          </p:nvSpPr>
          <p:spPr bwMode="auto">
            <a:xfrm>
              <a:off x="6590" y="1019"/>
              <a:ext cx="245" cy="90"/>
            </a:xfrm>
            <a:custGeom>
              <a:avLst/>
              <a:gdLst>
                <a:gd name="T0" fmla="*/ 611 w 1084"/>
                <a:gd name="T1" fmla="*/ 365 h 400"/>
                <a:gd name="T2" fmla="*/ 473 w 1084"/>
                <a:gd name="T3" fmla="*/ 365 h 400"/>
                <a:gd name="T4" fmla="*/ 543 w 1084"/>
                <a:gd name="T5" fmla="*/ 399 h 400"/>
                <a:gd name="T6" fmla="*/ 611 w 1084"/>
                <a:gd name="T7" fmla="*/ 365 h 400"/>
                <a:gd name="T8" fmla="*/ 241 w 1084"/>
                <a:gd name="T9" fmla="*/ 325 h 400"/>
                <a:gd name="T10" fmla="*/ 353 w 1084"/>
                <a:gd name="T11" fmla="*/ 387 h 400"/>
                <a:gd name="T12" fmla="*/ 461 w 1084"/>
                <a:gd name="T13" fmla="*/ 396 h 400"/>
                <a:gd name="T14" fmla="*/ 385 w 1084"/>
                <a:gd name="T15" fmla="*/ 356 h 400"/>
                <a:gd name="T16" fmla="*/ 241 w 1084"/>
                <a:gd name="T17" fmla="*/ 325 h 400"/>
                <a:gd name="T18" fmla="*/ 843 w 1084"/>
                <a:gd name="T19" fmla="*/ 325 h 400"/>
                <a:gd name="T20" fmla="*/ 698 w 1084"/>
                <a:gd name="T21" fmla="*/ 356 h 400"/>
                <a:gd name="T22" fmla="*/ 625 w 1084"/>
                <a:gd name="T23" fmla="*/ 396 h 400"/>
                <a:gd name="T24" fmla="*/ 730 w 1084"/>
                <a:gd name="T25" fmla="*/ 387 h 400"/>
                <a:gd name="T26" fmla="*/ 843 w 1084"/>
                <a:gd name="T27" fmla="*/ 325 h 400"/>
                <a:gd name="T28" fmla="*/ 902 w 1084"/>
                <a:gd name="T29" fmla="*/ 50 h 400"/>
                <a:gd name="T30" fmla="*/ 996 w 1084"/>
                <a:gd name="T31" fmla="*/ 201 h 400"/>
                <a:gd name="T32" fmla="*/ 902 w 1084"/>
                <a:gd name="T33" fmla="*/ 348 h 400"/>
                <a:gd name="T34" fmla="*/ 902 w 1084"/>
                <a:gd name="T35" fmla="*/ 50 h 400"/>
                <a:gd name="T36" fmla="*/ 181 w 1084"/>
                <a:gd name="T37" fmla="*/ 50 h 400"/>
                <a:gd name="T38" fmla="*/ 181 w 1084"/>
                <a:gd name="T39" fmla="*/ 348 h 400"/>
                <a:gd name="T40" fmla="*/ 88 w 1084"/>
                <a:gd name="T41" fmla="*/ 201 h 400"/>
                <a:gd name="T42" fmla="*/ 181 w 1084"/>
                <a:gd name="T43" fmla="*/ 50 h 400"/>
                <a:gd name="T44" fmla="*/ 625 w 1084"/>
                <a:gd name="T45" fmla="*/ 3 h 400"/>
                <a:gd name="T46" fmla="*/ 698 w 1084"/>
                <a:gd name="T47" fmla="*/ 42 h 400"/>
                <a:gd name="T48" fmla="*/ 843 w 1084"/>
                <a:gd name="T49" fmla="*/ 73 h 400"/>
                <a:gd name="T50" fmla="*/ 730 w 1084"/>
                <a:gd name="T51" fmla="*/ 11 h 400"/>
                <a:gd name="T52" fmla="*/ 625 w 1084"/>
                <a:gd name="T53" fmla="*/ 3 h 400"/>
                <a:gd name="T54" fmla="*/ 461 w 1084"/>
                <a:gd name="T55" fmla="*/ 3 h 400"/>
                <a:gd name="T56" fmla="*/ 353 w 1084"/>
                <a:gd name="T57" fmla="*/ 11 h 400"/>
                <a:gd name="T58" fmla="*/ 241 w 1084"/>
                <a:gd name="T59" fmla="*/ 73 h 400"/>
                <a:gd name="T60" fmla="*/ 385 w 1084"/>
                <a:gd name="T61" fmla="*/ 42 h 400"/>
                <a:gd name="T62" fmla="*/ 461 w 1084"/>
                <a:gd name="T63" fmla="*/ 3 h 400"/>
                <a:gd name="T64" fmla="*/ 543 w 1084"/>
                <a:gd name="T65" fmla="*/ 0 h 400"/>
                <a:gd name="T66" fmla="*/ 473 w 1084"/>
                <a:gd name="T67" fmla="*/ 34 h 400"/>
                <a:gd name="T68" fmla="*/ 611 w 1084"/>
                <a:gd name="T69" fmla="*/ 34 h 400"/>
                <a:gd name="T70" fmla="*/ 543 w 1084"/>
                <a:gd name="T7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4" h="400">
                  <a:moveTo>
                    <a:pt x="611" y="365"/>
                  </a:moveTo>
                  <a:lnTo>
                    <a:pt x="611" y="365"/>
                  </a:lnTo>
                  <a:cubicBezTo>
                    <a:pt x="588" y="367"/>
                    <a:pt x="566" y="367"/>
                    <a:pt x="543" y="367"/>
                  </a:cubicBezTo>
                  <a:cubicBezTo>
                    <a:pt x="517" y="367"/>
                    <a:pt x="495" y="367"/>
                    <a:pt x="473" y="365"/>
                  </a:cubicBezTo>
                  <a:cubicBezTo>
                    <a:pt x="487" y="376"/>
                    <a:pt x="500" y="387"/>
                    <a:pt x="512" y="399"/>
                  </a:cubicBezTo>
                  <a:cubicBezTo>
                    <a:pt x="523" y="399"/>
                    <a:pt x="532" y="399"/>
                    <a:pt x="543" y="399"/>
                  </a:cubicBezTo>
                  <a:cubicBezTo>
                    <a:pt x="551" y="399"/>
                    <a:pt x="560" y="399"/>
                    <a:pt x="571" y="399"/>
                  </a:cubicBezTo>
                  <a:cubicBezTo>
                    <a:pt x="583" y="387"/>
                    <a:pt x="597" y="376"/>
                    <a:pt x="611" y="365"/>
                  </a:cubicBezTo>
                  <a:lnTo>
                    <a:pt x="241" y="325"/>
                  </a:lnTo>
                  <a:lnTo>
                    <a:pt x="241" y="325"/>
                  </a:lnTo>
                  <a:cubicBezTo>
                    <a:pt x="235" y="336"/>
                    <a:pt x="229" y="350"/>
                    <a:pt x="224" y="362"/>
                  </a:cubicBezTo>
                  <a:cubicBezTo>
                    <a:pt x="263" y="373"/>
                    <a:pt x="308" y="382"/>
                    <a:pt x="353" y="387"/>
                  </a:cubicBezTo>
                  <a:cubicBezTo>
                    <a:pt x="365" y="387"/>
                    <a:pt x="379" y="390"/>
                    <a:pt x="390" y="390"/>
                  </a:cubicBezTo>
                  <a:cubicBezTo>
                    <a:pt x="413" y="393"/>
                    <a:pt x="436" y="396"/>
                    <a:pt x="461" y="396"/>
                  </a:cubicBezTo>
                  <a:cubicBezTo>
                    <a:pt x="447" y="385"/>
                    <a:pt x="433" y="373"/>
                    <a:pt x="422" y="362"/>
                  </a:cubicBezTo>
                  <a:cubicBezTo>
                    <a:pt x="410" y="359"/>
                    <a:pt x="396" y="359"/>
                    <a:pt x="385" y="356"/>
                  </a:cubicBezTo>
                  <a:cubicBezTo>
                    <a:pt x="373" y="356"/>
                    <a:pt x="362" y="353"/>
                    <a:pt x="351" y="350"/>
                  </a:cubicBezTo>
                  <a:cubicBezTo>
                    <a:pt x="311" y="345"/>
                    <a:pt x="272" y="336"/>
                    <a:pt x="241" y="325"/>
                  </a:cubicBezTo>
                  <a:lnTo>
                    <a:pt x="843" y="325"/>
                  </a:lnTo>
                  <a:lnTo>
                    <a:pt x="843" y="325"/>
                  </a:lnTo>
                  <a:cubicBezTo>
                    <a:pt x="812" y="336"/>
                    <a:pt x="775" y="345"/>
                    <a:pt x="732" y="350"/>
                  </a:cubicBezTo>
                  <a:cubicBezTo>
                    <a:pt x="721" y="353"/>
                    <a:pt x="710" y="356"/>
                    <a:pt x="698" y="356"/>
                  </a:cubicBezTo>
                  <a:cubicBezTo>
                    <a:pt x="687" y="359"/>
                    <a:pt x="676" y="359"/>
                    <a:pt x="662" y="362"/>
                  </a:cubicBezTo>
                  <a:cubicBezTo>
                    <a:pt x="651" y="373"/>
                    <a:pt x="636" y="385"/>
                    <a:pt x="625" y="396"/>
                  </a:cubicBezTo>
                  <a:cubicBezTo>
                    <a:pt x="648" y="396"/>
                    <a:pt x="670" y="393"/>
                    <a:pt x="693" y="390"/>
                  </a:cubicBezTo>
                  <a:cubicBezTo>
                    <a:pt x="704" y="390"/>
                    <a:pt x="718" y="387"/>
                    <a:pt x="730" y="387"/>
                  </a:cubicBezTo>
                  <a:cubicBezTo>
                    <a:pt x="778" y="382"/>
                    <a:pt x="820" y="373"/>
                    <a:pt x="860" y="362"/>
                  </a:cubicBezTo>
                  <a:cubicBezTo>
                    <a:pt x="857" y="350"/>
                    <a:pt x="851" y="336"/>
                    <a:pt x="843" y="325"/>
                  </a:cubicBezTo>
                  <a:lnTo>
                    <a:pt x="902" y="50"/>
                  </a:lnTo>
                  <a:lnTo>
                    <a:pt x="902" y="50"/>
                  </a:lnTo>
                  <a:cubicBezTo>
                    <a:pt x="896" y="62"/>
                    <a:pt x="888" y="76"/>
                    <a:pt x="882" y="87"/>
                  </a:cubicBezTo>
                  <a:cubicBezTo>
                    <a:pt x="953" y="118"/>
                    <a:pt x="996" y="158"/>
                    <a:pt x="996" y="201"/>
                  </a:cubicBezTo>
                  <a:cubicBezTo>
                    <a:pt x="996" y="243"/>
                    <a:pt x="953" y="280"/>
                    <a:pt x="882" y="311"/>
                  </a:cubicBezTo>
                  <a:cubicBezTo>
                    <a:pt x="888" y="322"/>
                    <a:pt x="896" y="336"/>
                    <a:pt x="902" y="348"/>
                  </a:cubicBezTo>
                  <a:cubicBezTo>
                    <a:pt x="1013" y="311"/>
                    <a:pt x="1083" y="260"/>
                    <a:pt x="1083" y="201"/>
                  </a:cubicBezTo>
                  <a:cubicBezTo>
                    <a:pt x="1083" y="141"/>
                    <a:pt x="1013" y="87"/>
                    <a:pt x="902" y="50"/>
                  </a:cubicBezTo>
                  <a:lnTo>
                    <a:pt x="181" y="50"/>
                  </a:lnTo>
                  <a:lnTo>
                    <a:pt x="181" y="50"/>
                  </a:lnTo>
                  <a:cubicBezTo>
                    <a:pt x="71" y="87"/>
                    <a:pt x="0" y="141"/>
                    <a:pt x="0" y="201"/>
                  </a:cubicBezTo>
                  <a:cubicBezTo>
                    <a:pt x="0" y="260"/>
                    <a:pt x="71" y="311"/>
                    <a:pt x="181" y="348"/>
                  </a:cubicBezTo>
                  <a:cubicBezTo>
                    <a:pt x="187" y="336"/>
                    <a:pt x="195" y="322"/>
                    <a:pt x="201" y="311"/>
                  </a:cubicBezTo>
                  <a:cubicBezTo>
                    <a:pt x="130" y="280"/>
                    <a:pt x="88" y="243"/>
                    <a:pt x="88" y="201"/>
                  </a:cubicBezTo>
                  <a:cubicBezTo>
                    <a:pt x="88" y="158"/>
                    <a:pt x="130" y="118"/>
                    <a:pt x="201" y="87"/>
                  </a:cubicBezTo>
                  <a:cubicBezTo>
                    <a:pt x="195" y="76"/>
                    <a:pt x="187" y="62"/>
                    <a:pt x="181" y="50"/>
                  </a:cubicBezTo>
                  <a:lnTo>
                    <a:pt x="625" y="3"/>
                  </a:lnTo>
                  <a:lnTo>
                    <a:pt x="625" y="3"/>
                  </a:lnTo>
                  <a:cubicBezTo>
                    <a:pt x="636" y="14"/>
                    <a:pt x="651" y="25"/>
                    <a:pt x="662" y="39"/>
                  </a:cubicBezTo>
                  <a:cubicBezTo>
                    <a:pt x="676" y="39"/>
                    <a:pt x="687" y="42"/>
                    <a:pt x="698" y="42"/>
                  </a:cubicBezTo>
                  <a:cubicBezTo>
                    <a:pt x="710" y="45"/>
                    <a:pt x="721" y="45"/>
                    <a:pt x="732" y="48"/>
                  </a:cubicBezTo>
                  <a:cubicBezTo>
                    <a:pt x="775" y="53"/>
                    <a:pt x="812" y="65"/>
                    <a:pt x="843" y="73"/>
                  </a:cubicBezTo>
                  <a:cubicBezTo>
                    <a:pt x="851" y="62"/>
                    <a:pt x="857" y="50"/>
                    <a:pt x="860" y="37"/>
                  </a:cubicBezTo>
                  <a:cubicBezTo>
                    <a:pt x="820" y="28"/>
                    <a:pt x="778" y="20"/>
                    <a:pt x="730" y="11"/>
                  </a:cubicBezTo>
                  <a:cubicBezTo>
                    <a:pt x="718" y="11"/>
                    <a:pt x="704" y="8"/>
                    <a:pt x="693" y="8"/>
                  </a:cubicBezTo>
                  <a:cubicBezTo>
                    <a:pt x="670" y="6"/>
                    <a:pt x="648" y="3"/>
                    <a:pt x="625" y="3"/>
                  </a:cubicBezTo>
                  <a:lnTo>
                    <a:pt x="461" y="3"/>
                  </a:lnTo>
                  <a:lnTo>
                    <a:pt x="461" y="3"/>
                  </a:lnTo>
                  <a:cubicBezTo>
                    <a:pt x="436" y="3"/>
                    <a:pt x="413" y="6"/>
                    <a:pt x="390" y="8"/>
                  </a:cubicBezTo>
                  <a:cubicBezTo>
                    <a:pt x="379" y="8"/>
                    <a:pt x="365" y="11"/>
                    <a:pt x="353" y="11"/>
                  </a:cubicBezTo>
                  <a:cubicBezTo>
                    <a:pt x="308" y="20"/>
                    <a:pt x="263" y="28"/>
                    <a:pt x="224" y="37"/>
                  </a:cubicBezTo>
                  <a:cubicBezTo>
                    <a:pt x="229" y="50"/>
                    <a:pt x="235" y="62"/>
                    <a:pt x="241" y="73"/>
                  </a:cubicBezTo>
                  <a:cubicBezTo>
                    <a:pt x="272" y="65"/>
                    <a:pt x="311" y="53"/>
                    <a:pt x="351" y="48"/>
                  </a:cubicBezTo>
                  <a:cubicBezTo>
                    <a:pt x="362" y="45"/>
                    <a:pt x="373" y="45"/>
                    <a:pt x="385" y="42"/>
                  </a:cubicBezTo>
                  <a:cubicBezTo>
                    <a:pt x="396" y="42"/>
                    <a:pt x="410" y="39"/>
                    <a:pt x="422" y="39"/>
                  </a:cubicBezTo>
                  <a:cubicBezTo>
                    <a:pt x="433" y="25"/>
                    <a:pt x="447" y="14"/>
                    <a:pt x="461" y="3"/>
                  </a:cubicBezTo>
                  <a:lnTo>
                    <a:pt x="543" y="0"/>
                  </a:lnTo>
                  <a:lnTo>
                    <a:pt x="543" y="0"/>
                  </a:lnTo>
                  <a:cubicBezTo>
                    <a:pt x="532" y="0"/>
                    <a:pt x="523" y="0"/>
                    <a:pt x="512" y="0"/>
                  </a:cubicBezTo>
                  <a:cubicBezTo>
                    <a:pt x="500" y="11"/>
                    <a:pt x="487" y="23"/>
                    <a:pt x="473" y="34"/>
                  </a:cubicBezTo>
                  <a:cubicBezTo>
                    <a:pt x="495" y="34"/>
                    <a:pt x="517" y="31"/>
                    <a:pt x="543" y="31"/>
                  </a:cubicBezTo>
                  <a:cubicBezTo>
                    <a:pt x="566" y="31"/>
                    <a:pt x="588" y="34"/>
                    <a:pt x="611" y="34"/>
                  </a:cubicBezTo>
                  <a:cubicBezTo>
                    <a:pt x="597" y="23"/>
                    <a:pt x="583" y="11"/>
                    <a:pt x="571" y="0"/>
                  </a:cubicBezTo>
                  <a:cubicBezTo>
                    <a:pt x="560" y="0"/>
                    <a:pt x="551" y="0"/>
                    <a:pt x="543" y="0"/>
                  </a:cubicBezTo>
                  <a:lnTo>
                    <a:pt x="611" y="3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0" name="Freeform 155"/>
            <p:cNvSpPr>
              <a:spLocks noChangeArrowheads="1"/>
            </p:cNvSpPr>
            <p:nvPr/>
          </p:nvSpPr>
          <p:spPr bwMode="auto">
            <a:xfrm>
              <a:off x="6616" y="972"/>
              <a:ext cx="192" cy="184"/>
            </a:xfrm>
            <a:custGeom>
              <a:avLst/>
              <a:gdLst>
                <a:gd name="T0" fmla="*/ 162 w 852"/>
                <a:gd name="T1" fmla="*/ 410 h 818"/>
                <a:gd name="T2" fmla="*/ 65 w 852"/>
                <a:gd name="T3" fmla="*/ 557 h 818"/>
                <a:gd name="T4" fmla="*/ 116 w 852"/>
                <a:gd name="T5" fmla="*/ 817 h 818"/>
                <a:gd name="T6" fmla="*/ 314 w 852"/>
                <a:gd name="T7" fmla="*/ 749 h 818"/>
                <a:gd name="T8" fmla="*/ 399 w 852"/>
                <a:gd name="T9" fmla="*/ 650 h 818"/>
                <a:gd name="T10" fmla="*/ 263 w 852"/>
                <a:gd name="T11" fmla="*/ 726 h 818"/>
                <a:gd name="T12" fmla="*/ 105 w 852"/>
                <a:gd name="T13" fmla="*/ 729 h 818"/>
                <a:gd name="T14" fmla="*/ 125 w 852"/>
                <a:gd name="T15" fmla="*/ 534 h 818"/>
                <a:gd name="T16" fmla="*/ 162 w 852"/>
                <a:gd name="T17" fmla="*/ 410 h 818"/>
                <a:gd name="T18" fmla="*/ 648 w 852"/>
                <a:gd name="T19" fmla="*/ 410 h 818"/>
                <a:gd name="T20" fmla="*/ 591 w 852"/>
                <a:gd name="T21" fmla="*/ 477 h 818"/>
                <a:gd name="T22" fmla="*/ 495 w 852"/>
                <a:gd name="T23" fmla="*/ 574 h 818"/>
                <a:gd name="T24" fmla="*/ 427 w 852"/>
                <a:gd name="T25" fmla="*/ 630 h 818"/>
                <a:gd name="T26" fmla="*/ 509 w 852"/>
                <a:gd name="T27" fmla="*/ 605 h 818"/>
                <a:gd name="T28" fmla="*/ 568 w 852"/>
                <a:gd name="T29" fmla="*/ 551 h 818"/>
                <a:gd name="T30" fmla="*/ 622 w 852"/>
                <a:gd name="T31" fmla="*/ 491 h 818"/>
                <a:gd name="T32" fmla="*/ 648 w 852"/>
                <a:gd name="T33" fmla="*/ 410 h 818"/>
                <a:gd name="T34" fmla="*/ 399 w 852"/>
                <a:gd name="T35" fmla="*/ 166 h 818"/>
                <a:gd name="T36" fmla="*/ 306 w 852"/>
                <a:gd name="T37" fmla="*/ 248 h 818"/>
                <a:gd name="T38" fmla="*/ 266 w 852"/>
                <a:gd name="T39" fmla="*/ 288 h 818"/>
                <a:gd name="T40" fmla="*/ 184 w 852"/>
                <a:gd name="T41" fmla="*/ 381 h 818"/>
                <a:gd name="T42" fmla="*/ 226 w 852"/>
                <a:gd name="T43" fmla="*/ 379 h 818"/>
                <a:gd name="T44" fmla="*/ 308 w 852"/>
                <a:gd name="T45" fmla="*/ 291 h 818"/>
                <a:gd name="T46" fmla="*/ 396 w 852"/>
                <a:gd name="T47" fmla="*/ 209 h 818"/>
                <a:gd name="T48" fmla="*/ 399 w 852"/>
                <a:gd name="T49" fmla="*/ 166 h 818"/>
                <a:gd name="T50" fmla="*/ 738 w 852"/>
                <a:gd name="T51" fmla="*/ 0 h 818"/>
                <a:gd name="T52" fmla="*/ 538 w 852"/>
                <a:gd name="T53" fmla="*/ 70 h 818"/>
                <a:gd name="T54" fmla="*/ 455 w 852"/>
                <a:gd name="T55" fmla="*/ 166 h 818"/>
                <a:gd name="T56" fmla="*/ 588 w 852"/>
                <a:gd name="T57" fmla="*/ 90 h 818"/>
                <a:gd name="T58" fmla="*/ 747 w 852"/>
                <a:gd name="T59" fmla="*/ 87 h 818"/>
                <a:gd name="T60" fmla="*/ 727 w 852"/>
                <a:gd name="T61" fmla="*/ 282 h 818"/>
                <a:gd name="T62" fmla="*/ 690 w 852"/>
                <a:gd name="T63" fmla="*/ 410 h 818"/>
                <a:gd name="T64" fmla="*/ 786 w 852"/>
                <a:gd name="T65" fmla="*/ 259 h 818"/>
                <a:gd name="T66" fmla="*/ 738 w 852"/>
                <a:gd name="T6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2" h="818">
                  <a:moveTo>
                    <a:pt x="162" y="410"/>
                  </a:moveTo>
                  <a:lnTo>
                    <a:pt x="162" y="410"/>
                  </a:lnTo>
                  <a:cubicBezTo>
                    <a:pt x="133" y="446"/>
                    <a:pt x="108" y="483"/>
                    <a:pt x="85" y="520"/>
                  </a:cubicBezTo>
                  <a:cubicBezTo>
                    <a:pt x="79" y="531"/>
                    <a:pt x="71" y="545"/>
                    <a:pt x="65" y="557"/>
                  </a:cubicBezTo>
                  <a:cubicBezTo>
                    <a:pt x="11" y="661"/>
                    <a:pt x="0" y="749"/>
                    <a:pt x="42" y="791"/>
                  </a:cubicBezTo>
                  <a:cubicBezTo>
                    <a:pt x="59" y="808"/>
                    <a:pt x="85" y="817"/>
                    <a:pt x="116" y="817"/>
                  </a:cubicBezTo>
                  <a:cubicBezTo>
                    <a:pt x="159" y="817"/>
                    <a:pt x="215" y="800"/>
                    <a:pt x="277" y="769"/>
                  </a:cubicBezTo>
                  <a:cubicBezTo>
                    <a:pt x="289" y="763"/>
                    <a:pt x="303" y="755"/>
                    <a:pt x="314" y="749"/>
                  </a:cubicBezTo>
                  <a:cubicBezTo>
                    <a:pt x="351" y="726"/>
                    <a:pt x="387" y="703"/>
                    <a:pt x="427" y="672"/>
                  </a:cubicBezTo>
                  <a:cubicBezTo>
                    <a:pt x="416" y="667"/>
                    <a:pt x="407" y="658"/>
                    <a:pt x="399" y="650"/>
                  </a:cubicBezTo>
                  <a:cubicBezTo>
                    <a:pt x="365" y="675"/>
                    <a:pt x="331" y="695"/>
                    <a:pt x="300" y="709"/>
                  </a:cubicBezTo>
                  <a:cubicBezTo>
                    <a:pt x="289" y="718"/>
                    <a:pt x="277" y="723"/>
                    <a:pt x="263" y="726"/>
                  </a:cubicBezTo>
                  <a:cubicBezTo>
                    <a:pt x="226" y="743"/>
                    <a:pt x="192" y="752"/>
                    <a:pt x="164" y="752"/>
                  </a:cubicBezTo>
                  <a:cubicBezTo>
                    <a:pt x="139" y="752"/>
                    <a:pt x="119" y="743"/>
                    <a:pt x="105" y="729"/>
                  </a:cubicBezTo>
                  <a:cubicBezTo>
                    <a:pt x="74" y="698"/>
                    <a:pt x="76" y="641"/>
                    <a:pt x="108" y="571"/>
                  </a:cubicBezTo>
                  <a:cubicBezTo>
                    <a:pt x="113" y="559"/>
                    <a:pt x="119" y="545"/>
                    <a:pt x="125" y="534"/>
                  </a:cubicBezTo>
                  <a:cubicBezTo>
                    <a:pt x="139" y="503"/>
                    <a:pt x="159" y="469"/>
                    <a:pt x="184" y="438"/>
                  </a:cubicBezTo>
                  <a:cubicBezTo>
                    <a:pt x="175" y="427"/>
                    <a:pt x="167" y="418"/>
                    <a:pt x="162" y="410"/>
                  </a:cubicBezTo>
                  <a:lnTo>
                    <a:pt x="648" y="410"/>
                  </a:lnTo>
                  <a:lnTo>
                    <a:pt x="648" y="410"/>
                  </a:lnTo>
                  <a:cubicBezTo>
                    <a:pt x="642" y="418"/>
                    <a:pt x="633" y="427"/>
                    <a:pt x="625" y="438"/>
                  </a:cubicBezTo>
                  <a:cubicBezTo>
                    <a:pt x="614" y="449"/>
                    <a:pt x="602" y="463"/>
                    <a:pt x="591" y="477"/>
                  </a:cubicBezTo>
                  <a:cubicBezTo>
                    <a:pt x="577" y="494"/>
                    <a:pt x="560" y="511"/>
                    <a:pt x="543" y="525"/>
                  </a:cubicBezTo>
                  <a:cubicBezTo>
                    <a:pt x="529" y="542"/>
                    <a:pt x="512" y="559"/>
                    <a:pt x="495" y="574"/>
                  </a:cubicBezTo>
                  <a:cubicBezTo>
                    <a:pt x="481" y="585"/>
                    <a:pt x="467" y="596"/>
                    <a:pt x="455" y="608"/>
                  </a:cubicBezTo>
                  <a:cubicBezTo>
                    <a:pt x="444" y="616"/>
                    <a:pt x="435" y="625"/>
                    <a:pt x="427" y="630"/>
                  </a:cubicBezTo>
                  <a:cubicBezTo>
                    <a:pt x="435" y="638"/>
                    <a:pt x="444" y="644"/>
                    <a:pt x="455" y="650"/>
                  </a:cubicBezTo>
                  <a:cubicBezTo>
                    <a:pt x="472" y="636"/>
                    <a:pt x="489" y="622"/>
                    <a:pt x="509" y="605"/>
                  </a:cubicBezTo>
                  <a:cubicBezTo>
                    <a:pt x="520" y="594"/>
                    <a:pt x="535" y="582"/>
                    <a:pt x="546" y="571"/>
                  </a:cubicBezTo>
                  <a:cubicBezTo>
                    <a:pt x="554" y="562"/>
                    <a:pt x="560" y="557"/>
                    <a:pt x="568" y="551"/>
                  </a:cubicBezTo>
                  <a:cubicBezTo>
                    <a:pt x="574" y="542"/>
                    <a:pt x="580" y="537"/>
                    <a:pt x="588" y="528"/>
                  </a:cubicBezTo>
                  <a:cubicBezTo>
                    <a:pt x="599" y="517"/>
                    <a:pt x="611" y="503"/>
                    <a:pt x="622" y="491"/>
                  </a:cubicBezTo>
                  <a:cubicBezTo>
                    <a:pt x="639" y="472"/>
                    <a:pt x="653" y="455"/>
                    <a:pt x="667" y="438"/>
                  </a:cubicBezTo>
                  <a:cubicBezTo>
                    <a:pt x="662" y="427"/>
                    <a:pt x="656" y="418"/>
                    <a:pt x="648" y="410"/>
                  </a:cubicBezTo>
                  <a:lnTo>
                    <a:pt x="399" y="166"/>
                  </a:lnTo>
                  <a:lnTo>
                    <a:pt x="399" y="166"/>
                  </a:lnTo>
                  <a:cubicBezTo>
                    <a:pt x="379" y="181"/>
                    <a:pt x="362" y="195"/>
                    <a:pt x="345" y="212"/>
                  </a:cubicBezTo>
                  <a:cubicBezTo>
                    <a:pt x="331" y="223"/>
                    <a:pt x="317" y="234"/>
                    <a:pt x="306" y="248"/>
                  </a:cubicBezTo>
                  <a:cubicBezTo>
                    <a:pt x="297" y="254"/>
                    <a:pt x="291" y="259"/>
                    <a:pt x="286" y="268"/>
                  </a:cubicBezTo>
                  <a:cubicBezTo>
                    <a:pt x="277" y="274"/>
                    <a:pt x="271" y="279"/>
                    <a:pt x="266" y="288"/>
                  </a:cubicBezTo>
                  <a:cubicBezTo>
                    <a:pt x="252" y="299"/>
                    <a:pt x="240" y="313"/>
                    <a:pt x="229" y="327"/>
                  </a:cubicBezTo>
                  <a:cubicBezTo>
                    <a:pt x="212" y="345"/>
                    <a:pt x="198" y="361"/>
                    <a:pt x="184" y="381"/>
                  </a:cubicBezTo>
                  <a:cubicBezTo>
                    <a:pt x="189" y="390"/>
                    <a:pt x="198" y="398"/>
                    <a:pt x="203" y="410"/>
                  </a:cubicBezTo>
                  <a:cubicBezTo>
                    <a:pt x="212" y="398"/>
                    <a:pt x="218" y="390"/>
                    <a:pt x="226" y="379"/>
                  </a:cubicBezTo>
                  <a:cubicBezTo>
                    <a:pt x="237" y="367"/>
                    <a:pt x="249" y="353"/>
                    <a:pt x="260" y="339"/>
                  </a:cubicBezTo>
                  <a:cubicBezTo>
                    <a:pt x="274" y="322"/>
                    <a:pt x="291" y="308"/>
                    <a:pt x="308" y="291"/>
                  </a:cubicBezTo>
                  <a:cubicBezTo>
                    <a:pt x="325" y="274"/>
                    <a:pt x="340" y="257"/>
                    <a:pt x="357" y="243"/>
                  </a:cubicBezTo>
                  <a:cubicBezTo>
                    <a:pt x="371" y="232"/>
                    <a:pt x="384" y="220"/>
                    <a:pt x="396" y="209"/>
                  </a:cubicBezTo>
                  <a:cubicBezTo>
                    <a:pt x="407" y="200"/>
                    <a:pt x="416" y="195"/>
                    <a:pt x="427" y="186"/>
                  </a:cubicBezTo>
                  <a:cubicBezTo>
                    <a:pt x="416" y="181"/>
                    <a:pt x="407" y="172"/>
                    <a:pt x="399" y="166"/>
                  </a:cubicBezTo>
                  <a:lnTo>
                    <a:pt x="738" y="0"/>
                  </a:lnTo>
                  <a:lnTo>
                    <a:pt x="738" y="0"/>
                  </a:lnTo>
                  <a:cubicBezTo>
                    <a:pt x="693" y="0"/>
                    <a:pt x="636" y="17"/>
                    <a:pt x="574" y="48"/>
                  </a:cubicBezTo>
                  <a:cubicBezTo>
                    <a:pt x="563" y="53"/>
                    <a:pt x="549" y="62"/>
                    <a:pt x="538" y="70"/>
                  </a:cubicBezTo>
                  <a:cubicBezTo>
                    <a:pt x="501" y="90"/>
                    <a:pt x="464" y="115"/>
                    <a:pt x="427" y="144"/>
                  </a:cubicBezTo>
                  <a:cubicBezTo>
                    <a:pt x="435" y="149"/>
                    <a:pt x="444" y="158"/>
                    <a:pt x="455" y="166"/>
                  </a:cubicBezTo>
                  <a:cubicBezTo>
                    <a:pt x="486" y="141"/>
                    <a:pt x="520" y="121"/>
                    <a:pt x="552" y="107"/>
                  </a:cubicBezTo>
                  <a:cubicBezTo>
                    <a:pt x="563" y="101"/>
                    <a:pt x="577" y="95"/>
                    <a:pt x="588" y="90"/>
                  </a:cubicBezTo>
                  <a:cubicBezTo>
                    <a:pt x="625" y="73"/>
                    <a:pt x="659" y="67"/>
                    <a:pt x="687" y="67"/>
                  </a:cubicBezTo>
                  <a:cubicBezTo>
                    <a:pt x="713" y="67"/>
                    <a:pt x="733" y="73"/>
                    <a:pt x="747" y="87"/>
                  </a:cubicBezTo>
                  <a:cubicBezTo>
                    <a:pt x="777" y="118"/>
                    <a:pt x="775" y="175"/>
                    <a:pt x="744" y="246"/>
                  </a:cubicBezTo>
                  <a:cubicBezTo>
                    <a:pt x="741" y="259"/>
                    <a:pt x="735" y="271"/>
                    <a:pt x="727" y="282"/>
                  </a:cubicBezTo>
                  <a:cubicBezTo>
                    <a:pt x="713" y="313"/>
                    <a:pt x="693" y="347"/>
                    <a:pt x="667" y="381"/>
                  </a:cubicBezTo>
                  <a:cubicBezTo>
                    <a:pt x="676" y="390"/>
                    <a:pt x="684" y="398"/>
                    <a:pt x="690" y="410"/>
                  </a:cubicBezTo>
                  <a:cubicBezTo>
                    <a:pt x="721" y="370"/>
                    <a:pt x="744" y="333"/>
                    <a:pt x="766" y="296"/>
                  </a:cubicBezTo>
                  <a:cubicBezTo>
                    <a:pt x="772" y="285"/>
                    <a:pt x="780" y="271"/>
                    <a:pt x="786" y="259"/>
                  </a:cubicBezTo>
                  <a:cubicBezTo>
                    <a:pt x="840" y="155"/>
                    <a:pt x="851" y="67"/>
                    <a:pt x="809" y="25"/>
                  </a:cubicBezTo>
                  <a:cubicBezTo>
                    <a:pt x="792" y="8"/>
                    <a:pt x="766" y="0"/>
                    <a:pt x="738" y="0"/>
                  </a:cubicBezTo>
                  <a:lnTo>
                    <a:pt x="162" y="4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1" name="Freeform 156"/>
            <p:cNvSpPr>
              <a:spLocks noChangeArrowheads="1"/>
            </p:cNvSpPr>
            <p:nvPr/>
          </p:nvSpPr>
          <p:spPr bwMode="auto">
            <a:xfrm>
              <a:off x="6616" y="972"/>
              <a:ext cx="192" cy="184"/>
            </a:xfrm>
            <a:custGeom>
              <a:avLst/>
              <a:gdLst>
                <a:gd name="T0" fmla="*/ 108 w 852"/>
                <a:gd name="T1" fmla="*/ 246 h 818"/>
                <a:gd name="T2" fmla="*/ 164 w 852"/>
                <a:gd name="T3" fmla="*/ 67 h 818"/>
                <a:gd name="T4" fmla="*/ 300 w 852"/>
                <a:gd name="T5" fmla="*/ 107 h 818"/>
                <a:gd name="T6" fmla="*/ 427 w 852"/>
                <a:gd name="T7" fmla="*/ 186 h 818"/>
                <a:gd name="T8" fmla="*/ 495 w 852"/>
                <a:gd name="T9" fmla="*/ 243 h 818"/>
                <a:gd name="T10" fmla="*/ 591 w 852"/>
                <a:gd name="T11" fmla="*/ 339 h 818"/>
                <a:gd name="T12" fmla="*/ 648 w 852"/>
                <a:gd name="T13" fmla="*/ 410 h 818"/>
                <a:gd name="T14" fmla="*/ 727 w 852"/>
                <a:gd name="T15" fmla="*/ 534 h 818"/>
                <a:gd name="T16" fmla="*/ 747 w 852"/>
                <a:gd name="T17" fmla="*/ 729 h 818"/>
                <a:gd name="T18" fmla="*/ 588 w 852"/>
                <a:gd name="T19" fmla="*/ 726 h 818"/>
                <a:gd name="T20" fmla="*/ 455 w 852"/>
                <a:gd name="T21" fmla="*/ 650 h 818"/>
                <a:gd name="T22" fmla="*/ 396 w 852"/>
                <a:gd name="T23" fmla="*/ 608 h 818"/>
                <a:gd name="T24" fmla="*/ 308 w 852"/>
                <a:gd name="T25" fmla="*/ 525 h 818"/>
                <a:gd name="T26" fmla="*/ 226 w 852"/>
                <a:gd name="T27" fmla="*/ 438 h 818"/>
                <a:gd name="T28" fmla="*/ 184 w 852"/>
                <a:gd name="T29" fmla="*/ 381 h 818"/>
                <a:gd name="T30" fmla="*/ 108 w 852"/>
                <a:gd name="T31" fmla="*/ 246 h 818"/>
                <a:gd name="T32" fmla="*/ 116 w 852"/>
                <a:gd name="T33" fmla="*/ 0 h 818"/>
                <a:gd name="T34" fmla="*/ 65 w 852"/>
                <a:gd name="T35" fmla="*/ 259 h 818"/>
                <a:gd name="T36" fmla="*/ 162 w 852"/>
                <a:gd name="T37" fmla="*/ 410 h 818"/>
                <a:gd name="T38" fmla="*/ 229 w 852"/>
                <a:gd name="T39" fmla="*/ 491 h 818"/>
                <a:gd name="T40" fmla="*/ 286 w 852"/>
                <a:gd name="T41" fmla="*/ 551 h 818"/>
                <a:gd name="T42" fmla="*/ 345 w 852"/>
                <a:gd name="T43" fmla="*/ 605 h 818"/>
                <a:gd name="T44" fmla="*/ 427 w 852"/>
                <a:gd name="T45" fmla="*/ 672 h 818"/>
                <a:gd name="T46" fmla="*/ 574 w 852"/>
                <a:gd name="T47" fmla="*/ 769 h 818"/>
                <a:gd name="T48" fmla="*/ 809 w 852"/>
                <a:gd name="T49" fmla="*/ 791 h 818"/>
                <a:gd name="T50" fmla="*/ 766 w 852"/>
                <a:gd name="T51" fmla="*/ 520 h 818"/>
                <a:gd name="T52" fmla="*/ 667 w 852"/>
                <a:gd name="T53" fmla="*/ 381 h 818"/>
                <a:gd name="T54" fmla="*/ 588 w 852"/>
                <a:gd name="T55" fmla="*/ 288 h 818"/>
                <a:gd name="T56" fmla="*/ 546 w 852"/>
                <a:gd name="T57" fmla="*/ 248 h 818"/>
                <a:gd name="T58" fmla="*/ 455 w 852"/>
                <a:gd name="T59" fmla="*/ 166 h 818"/>
                <a:gd name="T60" fmla="*/ 314 w 852"/>
                <a:gd name="T61" fmla="*/ 67 h 818"/>
                <a:gd name="T62" fmla="*/ 116 w 852"/>
                <a:gd name="T63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2" h="818">
                  <a:moveTo>
                    <a:pt x="108" y="246"/>
                  </a:moveTo>
                  <a:lnTo>
                    <a:pt x="108" y="246"/>
                  </a:lnTo>
                  <a:cubicBezTo>
                    <a:pt x="76" y="175"/>
                    <a:pt x="74" y="118"/>
                    <a:pt x="105" y="87"/>
                  </a:cubicBezTo>
                  <a:cubicBezTo>
                    <a:pt x="119" y="73"/>
                    <a:pt x="139" y="67"/>
                    <a:pt x="164" y="67"/>
                  </a:cubicBezTo>
                  <a:cubicBezTo>
                    <a:pt x="192" y="67"/>
                    <a:pt x="226" y="73"/>
                    <a:pt x="263" y="90"/>
                  </a:cubicBezTo>
                  <a:cubicBezTo>
                    <a:pt x="277" y="95"/>
                    <a:pt x="289" y="101"/>
                    <a:pt x="300" y="107"/>
                  </a:cubicBezTo>
                  <a:cubicBezTo>
                    <a:pt x="331" y="121"/>
                    <a:pt x="365" y="141"/>
                    <a:pt x="399" y="166"/>
                  </a:cubicBezTo>
                  <a:cubicBezTo>
                    <a:pt x="407" y="172"/>
                    <a:pt x="416" y="181"/>
                    <a:pt x="427" y="186"/>
                  </a:cubicBezTo>
                  <a:cubicBezTo>
                    <a:pt x="435" y="195"/>
                    <a:pt x="444" y="200"/>
                    <a:pt x="455" y="209"/>
                  </a:cubicBezTo>
                  <a:cubicBezTo>
                    <a:pt x="467" y="220"/>
                    <a:pt x="481" y="232"/>
                    <a:pt x="495" y="243"/>
                  </a:cubicBezTo>
                  <a:cubicBezTo>
                    <a:pt x="512" y="257"/>
                    <a:pt x="529" y="274"/>
                    <a:pt x="543" y="291"/>
                  </a:cubicBezTo>
                  <a:cubicBezTo>
                    <a:pt x="560" y="308"/>
                    <a:pt x="577" y="322"/>
                    <a:pt x="591" y="339"/>
                  </a:cubicBezTo>
                  <a:cubicBezTo>
                    <a:pt x="602" y="353"/>
                    <a:pt x="614" y="367"/>
                    <a:pt x="625" y="379"/>
                  </a:cubicBezTo>
                  <a:cubicBezTo>
                    <a:pt x="633" y="390"/>
                    <a:pt x="642" y="398"/>
                    <a:pt x="648" y="410"/>
                  </a:cubicBezTo>
                  <a:cubicBezTo>
                    <a:pt x="656" y="418"/>
                    <a:pt x="662" y="427"/>
                    <a:pt x="667" y="438"/>
                  </a:cubicBezTo>
                  <a:cubicBezTo>
                    <a:pt x="693" y="469"/>
                    <a:pt x="713" y="503"/>
                    <a:pt x="727" y="534"/>
                  </a:cubicBezTo>
                  <a:cubicBezTo>
                    <a:pt x="735" y="545"/>
                    <a:pt x="741" y="559"/>
                    <a:pt x="744" y="571"/>
                  </a:cubicBezTo>
                  <a:cubicBezTo>
                    <a:pt x="775" y="641"/>
                    <a:pt x="777" y="698"/>
                    <a:pt x="747" y="729"/>
                  </a:cubicBezTo>
                  <a:cubicBezTo>
                    <a:pt x="733" y="743"/>
                    <a:pt x="713" y="752"/>
                    <a:pt x="687" y="752"/>
                  </a:cubicBezTo>
                  <a:cubicBezTo>
                    <a:pt x="659" y="752"/>
                    <a:pt x="625" y="743"/>
                    <a:pt x="588" y="726"/>
                  </a:cubicBezTo>
                  <a:cubicBezTo>
                    <a:pt x="577" y="723"/>
                    <a:pt x="563" y="718"/>
                    <a:pt x="552" y="709"/>
                  </a:cubicBezTo>
                  <a:cubicBezTo>
                    <a:pt x="520" y="695"/>
                    <a:pt x="486" y="675"/>
                    <a:pt x="455" y="650"/>
                  </a:cubicBezTo>
                  <a:cubicBezTo>
                    <a:pt x="444" y="644"/>
                    <a:pt x="435" y="638"/>
                    <a:pt x="427" y="630"/>
                  </a:cubicBezTo>
                  <a:cubicBezTo>
                    <a:pt x="416" y="625"/>
                    <a:pt x="407" y="616"/>
                    <a:pt x="396" y="608"/>
                  </a:cubicBezTo>
                  <a:cubicBezTo>
                    <a:pt x="384" y="596"/>
                    <a:pt x="371" y="585"/>
                    <a:pt x="357" y="574"/>
                  </a:cubicBezTo>
                  <a:cubicBezTo>
                    <a:pt x="340" y="559"/>
                    <a:pt x="325" y="542"/>
                    <a:pt x="308" y="525"/>
                  </a:cubicBezTo>
                  <a:cubicBezTo>
                    <a:pt x="291" y="511"/>
                    <a:pt x="274" y="494"/>
                    <a:pt x="260" y="477"/>
                  </a:cubicBezTo>
                  <a:cubicBezTo>
                    <a:pt x="249" y="463"/>
                    <a:pt x="237" y="449"/>
                    <a:pt x="226" y="438"/>
                  </a:cubicBezTo>
                  <a:cubicBezTo>
                    <a:pt x="218" y="427"/>
                    <a:pt x="212" y="418"/>
                    <a:pt x="203" y="410"/>
                  </a:cubicBezTo>
                  <a:cubicBezTo>
                    <a:pt x="198" y="398"/>
                    <a:pt x="189" y="390"/>
                    <a:pt x="184" y="381"/>
                  </a:cubicBezTo>
                  <a:cubicBezTo>
                    <a:pt x="159" y="347"/>
                    <a:pt x="139" y="313"/>
                    <a:pt x="125" y="282"/>
                  </a:cubicBezTo>
                  <a:cubicBezTo>
                    <a:pt x="119" y="271"/>
                    <a:pt x="113" y="259"/>
                    <a:pt x="108" y="246"/>
                  </a:cubicBezTo>
                  <a:lnTo>
                    <a:pt x="116" y="0"/>
                  </a:lnTo>
                  <a:lnTo>
                    <a:pt x="116" y="0"/>
                  </a:lnTo>
                  <a:cubicBezTo>
                    <a:pt x="85" y="0"/>
                    <a:pt x="59" y="8"/>
                    <a:pt x="42" y="25"/>
                  </a:cubicBezTo>
                  <a:cubicBezTo>
                    <a:pt x="0" y="67"/>
                    <a:pt x="11" y="155"/>
                    <a:pt x="65" y="259"/>
                  </a:cubicBezTo>
                  <a:cubicBezTo>
                    <a:pt x="71" y="271"/>
                    <a:pt x="79" y="285"/>
                    <a:pt x="85" y="296"/>
                  </a:cubicBezTo>
                  <a:cubicBezTo>
                    <a:pt x="108" y="333"/>
                    <a:pt x="133" y="370"/>
                    <a:pt x="162" y="410"/>
                  </a:cubicBezTo>
                  <a:cubicBezTo>
                    <a:pt x="167" y="418"/>
                    <a:pt x="175" y="427"/>
                    <a:pt x="184" y="438"/>
                  </a:cubicBezTo>
                  <a:cubicBezTo>
                    <a:pt x="198" y="455"/>
                    <a:pt x="212" y="472"/>
                    <a:pt x="229" y="491"/>
                  </a:cubicBezTo>
                  <a:cubicBezTo>
                    <a:pt x="240" y="503"/>
                    <a:pt x="252" y="517"/>
                    <a:pt x="266" y="528"/>
                  </a:cubicBezTo>
                  <a:cubicBezTo>
                    <a:pt x="271" y="537"/>
                    <a:pt x="277" y="542"/>
                    <a:pt x="286" y="551"/>
                  </a:cubicBezTo>
                  <a:cubicBezTo>
                    <a:pt x="291" y="557"/>
                    <a:pt x="297" y="562"/>
                    <a:pt x="306" y="571"/>
                  </a:cubicBezTo>
                  <a:cubicBezTo>
                    <a:pt x="317" y="582"/>
                    <a:pt x="331" y="594"/>
                    <a:pt x="345" y="605"/>
                  </a:cubicBezTo>
                  <a:cubicBezTo>
                    <a:pt x="362" y="622"/>
                    <a:pt x="379" y="636"/>
                    <a:pt x="399" y="650"/>
                  </a:cubicBezTo>
                  <a:cubicBezTo>
                    <a:pt x="407" y="658"/>
                    <a:pt x="416" y="667"/>
                    <a:pt x="427" y="672"/>
                  </a:cubicBezTo>
                  <a:cubicBezTo>
                    <a:pt x="464" y="703"/>
                    <a:pt x="501" y="726"/>
                    <a:pt x="538" y="749"/>
                  </a:cubicBezTo>
                  <a:cubicBezTo>
                    <a:pt x="549" y="755"/>
                    <a:pt x="563" y="763"/>
                    <a:pt x="574" y="769"/>
                  </a:cubicBezTo>
                  <a:cubicBezTo>
                    <a:pt x="636" y="800"/>
                    <a:pt x="693" y="817"/>
                    <a:pt x="738" y="817"/>
                  </a:cubicBezTo>
                  <a:cubicBezTo>
                    <a:pt x="766" y="817"/>
                    <a:pt x="792" y="808"/>
                    <a:pt x="809" y="791"/>
                  </a:cubicBezTo>
                  <a:cubicBezTo>
                    <a:pt x="851" y="749"/>
                    <a:pt x="840" y="661"/>
                    <a:pt x="786" y="557"/>
                  </a:cubicBezTo>
                  <a:cubicBezTo>
                    <a:pt x="780" y="545"/>
                    <a:pt x="772" y="531"/>
                    <a:pt x="766" y="520"/>
                  </a:cubicBezTo>
                  <a:cubicBezTo>
                    <a:pt x="744" y="483"/>
                    <a:pt x="721" y="446"/>
                    <a:pt x="690" y="410"/>
                  </a:cubicBezTo>
                  <a:cubicBezTo>
                    <a:pt x="684" y="398"/>
                    <a:pt x="676" y="390"/>
                    <a:pt x="667" y="381"/>
                  </a:cubicBezTo>
                  <a:cubicBezTo>
                    <a:pt x="653" y="361"/>
                    <a:pt x="639" y="345"/>
                    <a:pt x="622" y="327"/>
                  </a:cubicBezTo>
                  <a:cubicBezTo>
                    <a:pt x="611" y="313"/>
                    <a:pt x="599" y="299"/>
                    <a:pt x="588" y="288"/>
                  </a:cubicBezTo>
                  <a:cubicBezTo>
                    <a:pt x="580" y="279"/>
                    <a:pt x="574" y="274"/>
                    <a:pt x="568" y="268"/>
                  </a:cubicBezTo>
                  <a:cubicBezTo>
                    <a:pt x="560" y="259"/>
                    <a:pt x="554" y="254"/>
                    <a:pt x="546" y="248"/>
                  </a:cubicBezTo>
                  <a:cubicBezTo>
                    <a:pt x="535" y="234"/>
                    <a:pt x="520" y="223"/>
                    <a:pt x="509" y="212"/>
                  </a:cubicBezTo>
                  <a:cubicBezTo>
                    <a:pt x="489" y="195"/>
                    <a:pt x="472" y="181"/>
                    <a:pt x="455" y="166"/>
                  </a:cubicBezTo>
                  <a:cubicBezTo>
                    <a:pt x="444" y="158"/>
                    <a:pt x="435" y="149"/>
                    <a:pt x="427" y="144"/>
                  </a:cubicBezTo>
                  <a:cubicBezTo>
                    <a:pt x="387" y="115"/>
                    <a:pt x="351" y="90"/>
                    <a:pt x="314" y="67"/>
                  </a:cubicBezTo>
                  <a:cubicBezTo>
                    <a:pt x="303" y="62"/>
                    <a:pt x="289" y="53"/>
                    <a:pt x="277" y="48"/>
                  </a:cubicBezTo>
                  <a:cubicBezTo>
                    <a:pt x="215" y="17"/>
                    <a:pt x="159" y="0"/>
                    <a:pt x="116" y="0"/>
                  </a:cubicBezTo>
                  <a:lnTo>
                    <a:pt x="108" y="2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2" name="Freeform 157"/>
            <p:cNvSpPr>
              <a:spLocks noChangeArrowheads="1"/>
            </p:cNvSpPr>
            <p:nvPr/>
          </p:nvSpPr>
          <p:spPr bwMode="auto">
            <a:xfrm>
              <a:off x="6694" y="1046"/>
              <a:ext cx="37" cy="37"/>
            </a:xfrm>
            <a:custGeom>
              <a:avLst/>
              <a:gdLst>
                <a:gd name="T0" fmla="*/ 85 w 168"/>
                <a:gd name="T1" fmla="*/ 0 h 167"/>
                <a:gd name="T2" fmla="*/ 85 w 168"/>
                <a:gd name="T3" fmla="*/ 0 h 167"/>
                <a:gd name="T4" fmla="*/ 0 w 168"/>
                <a:gd name="T5" fmla="*/ 85 h 167"/>
                <a:gd name="T6" fmla="*/ 85 w 168"/>
                <a:gd name="T7" fmla="*/ 166 h 167"/>
                <a:gd name="T8" fmla="*/ 167 w 168"/>
                <a:gd name="T9" fmla="*/ 85 h 167"/>
                <a:gd name="T10" fmla="*/ 85 w 16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67">
                  <a:moveTo>
                    <a:pt x="85" y="0"/>
                  </a:moveTo>
                  <a:lnTo>
                    <a:pt x="85" y="0"/>
                  </a:lnTo>
                  <a:cubicBezTo>
                    <a:pt x="37" y="0"/>
                    <a:pt x="0" y="36"/>
                    <a:pt x="0" y="85"/>
                  </a:cubicBezTo>
                  <a:cubicBezTo>
                    <a:pt x="0" y="130"/>
                    <a:pt x="37" y="166"/>
                    <a:pt x="85" y="166"/>
                  </a:cubicBezTo>
                  <a:cubicBezTo>
                    <a:pt x="130" y="166"/>
                    <a:pt x="167" y="130"/>
                    <a:pt x="167" y="85"/>
                  </a:cubicBezTo>
                  <a:cubicBezTo>
                    <a:pt x="167" y="36"/>
                    <a:pt x="130" y="0"/>
                    <a:pt x="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3" name="Freeform 158"/>
            <p:cNvSpPr>
              <a:spLocks noChangeArrowheads="1"/>
            </p:cNvSpPr>
            <p:nvPr/>
          </p:nvSpPr>
          <p:spPr bwMode="auto">
            <a:xfrm>
              <a:off x="6332" y="1523"/>
              <a:ext cx="204" cy="181"/>
            </a:xfrm>
            <a:custGeom>
              <a:avLst/>
              <a:gdLst>
                <a:gd name="T0" fmla="*/ 449 w 905"/>
                <a:gd name="T1" fmla="*/ 727 h 802"/>
                <a:gd name="T2" fmla="*/ 449 w 905"/>
                <a:gd name="T3" fmla="*/ 727 h 802"/>
                <a:gd name="T4" fmla="*/ 313 w 905"/>
                <a:gd name="T5" fmla="*/ 699 h 802"/>
                <a:gd name="T6" fmla="*/ 152 w 905"/>
                <a:gd name="T7" fmla="*/ 266 h 802"/>
                <a:gd name="T8" fmla="*/ 449 w 905"/>
                <a:gd name="T9" fmla="*/ 77 h 802"/>
                <a:gd name="T10" fmla="*/ 585 w 905"/>
                <a:gd name="T11" fmla="*/ 105 h 802"/>
                <a:gd name="T12" fmla="*/ 746 w 905"/>
                <a:gd name="T13" fmla="*/ 537 h 802"/>
                <a:gd name="T14" fmla="*/ 449 w 905"/>
                <a:gd name="T15" fmla="*/ 727 h 802"/>
                <a:gd name="T16" fmla="*/ 449 w 905"/>
                <a:gd name="T17" fmla="*/ 0 h 802"/>
                <a:gd name="T18" fmla="*/ 449 w 905"/>
                <a:gd name="T19" fmla="*/ 0 h 802"/>
                <a:gd name="T20" fmla="*/ 85 w 905"/>
                <a:gd name="T21" fmla="*/ 235 h 802"/>
                <a:gd name="T22" fmla="*/ 234 w 905"/>
                <a:gd name="T23" fmla="*/ 741 h 802"/>
                <a:gd name="T24" fmla="*/ 251 w 905"/>
                <a:gd name="T25" fmla="*/ 704 h 802"/>
                <a:gd name="T26" fmla="*/ 350 w 905"/>
                <a:gd name="T27" fmla="*/ 750 h 802"/>
                <a:gd name="T28" fmla="*/ 333 w 905"/>
                <a:gd name="T29" fmla="*/ 784 h 802"/>
                <a:gd name="T30" fmla="*/ 449 w 905"/>
                <a:gd name="T31" fmla="*/ 801 h 802"/>
                <a:gd name="T32" fmla="*/ 814 w 905"/>
                <a:gd name="T33" fmla="*/ 566 h 802"/>
                <a:gd name="T34" fmla="*/ 616 w 905"/>
                <a:gd name="T35" fmla="*/ 37 h 802"/>
                <a:gd name="T36" fmla="*/ 449 w 905"/>
                <a:gd name="T37" fmla="*/ 0 h 802"/>
                <a:gd name="T38" fmla="*/ 449 w 905"/>
                <a:gd name="T39" fmla="*/ 727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5" h="802">
                  <a:moveTo>
                    <a:pt x="449" y="727"/>
                  </a:moveTo>
                  <a:lnTo>
                    <a:pt x="449" y="727"/>
                  </a:lnTo>
                  <a:cubicBezTo>
                    <a:pt x="404" y="727"/>
                    <a:pt x="359" y="718"/>
                    <a:pt x="313" y="699"/>
                  </a:cubicBezTo>
                  <a:cubicBezTo>
                    <a:pt x="149" y="623"/>
                    <a:pt x="79" y="430"/>
                    <a:pt x="152" y="266"/>
                  </a:cubicBezTo>
                  <a:cubicBezTo>
                    <a:pt x="206" y="147"/>
                    <a:pt x="325" y="77"/>
                    <a:pt x="449" y="77"/>
                  </a:cubicBezTo>
                  <a:cubicBezTo>
                    <a:pt x="494" y="77"/>
                    <a:pt x="540" y="85"/>
                    <a:pt x="585" y="105"/>
                  </a:cubicBezTo>
                  <a:cubicBezTo>
                    <a:pt x="746" y="178"/>
                    <a:pt x="820" y="374"/>
                    <a:pt x="746" y="537"/>
                  </a:cubicBezTo>
                  <a:cubicBezTo>
                    <a:pt x="689" y="657"/>
                    <a:pt x="574" y="727"/>
                    <a:pt x="449" y="727"/>
                  </a:cubicBezTo>
                  <a:lnTo>
                    <a:pt x="449" y="0"/>
                  </a:lnTo>
                  <a:lnTo>
                    <a:pt x="449" y="0"/>
                  </a:lnTo>
                  <a:cubicBezTo>
                    <a:pt x="296" y="0"/>
                    <a:pt x="152" y="88"/>
                    <a:pt x="85" y="235"/>
                  </a:cubicBezTo>
                  <a:cubicBezTo>
                    <a:pt x="0" y="419"/>
                    <a:pt x="68" y="634"/>
                    <a:pt x="234" y="741"/>
                  </a:cubicBezTo>
                  <a:cubicBezTo>
                    <a:pt x="251" y="704"/>
                    <a:pt x="251" y="704"/>
                    <a:pt x="251" y="704"/>
                  </a:cubicBezTo>
                  <a:cubicBezTo>
                    <a:pt x="350" y="750"/>
                    <a:pt x="350" y="750"/>
                    <a:pt x="350" y="750"/>
                  </a:cubicBezTo>
                  <a:cubicBezTo>
                    <a:pt x="333" y="784"/>
                    <a:pt x="333" y="784"/>
                    <a:pt x="333" y="784"/>
                  </a:cubicBezTo>
                  <a:cubicBezTo>
                    <a:pt x="373" y="795"/>
                    <a:pt x="410" y="801"/>
                    <a:pt x="449" y="801"/>
                  </a:cubicBezTo>
                  <a:cubicBezTo>
                    <a:pt x="602" y="801"/>
                    <a:pt x="746" y="716"/>
                    <a:pt x="814" y="566"/>
                  </a:cubicBezTo>
                  <a:cubicBezTo>
                    <a:pt x="904" y="365"/>
                    <a:pt x="817" y="128"/>
                    <a:pt x="616" y="37"/>
                  </a:cubicBezTo>
                  <a:cubicBezTo>
                    <a:pt x="562" y="12"/>
                    <a:pt x="506" y="0"/>
                    <a:pt x="449" y="0"/>
                  </a:cubicBezTo>
                  <a:lnTo>
                    <a:pt x="449" y="7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4" name="Freeform 159"/>
            <p:cNvSpPr>
              <a:spLocks noChangeArrowheads="1"/>
            </p:cNvSpPr>
            <p:nvPr/>
          </p:nvSpPr>
          <p:spPr bwMode="auto">
            <a:xfrm>
              <a:off x="6375" y="1682"/>
              <a:ext cx="35" cy="38"/>
            </a:xfrm>
            <a:custGeom>
              <a:avLst/>
              <a:gdLst>
                <a:gd name="T0" fmla="*/ 59 w 159"/>
                <a:gd name="T1" fmla="*/ 0 h 174"/>
                <a:gd name="T2" fmla="*/ 59 w 159"/>
                <a:gd name="T3" fmla="*/ 0 h 174"/>
                <a:gd name="T4" fmla="*/ 42 w 159"/>
                <a:gd name="T5" fmla="*/ 37 h 174"/>
                <a:gd name="T6" fmla="*/ 0 w 159"/>
                <a:gd name="T7" fmla="*/ 128 h 174"/>
                <a:gd name="T8" fmla="*/ 23 w 159"/>
                <a:gd name="T9" fmla="*/ 125 h 174"/>
                <a:gd name="T10" fmla="*/ 59 w 159"/>
                <a:gd name="T11" fmla="*/ 133 h 174"/>
                <a:gd name="T12" fmla="*/ 99 w 159"/>
                <a:gd name="T13" fmla="*/ 173 h 174"/>
                <a:gd name="T14" fmla="*/ 141 w 159"/>
                <a:gd name="T15" fmla="*/ 80 h 174"/>
                <a:gd name="T16" fmla="*/ 158 w 159"/>
                <a:gd name="T17" fmla="*/ 46 h 174"/>
                <a:gd name="T18" fmla="*/ 59 w 159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74">
                  <a:moveTo>
                    <a:pt x="59" y="0"/>
                  </a:moveTo>
                  <a:lnTo>
                    <a:pt x="59" y="0"/>
                  </a:lnTo>
                  <a:cubicBezTo>
                    <a:pt x="42" y="37"/>
                    <a:pt x="42" y="37"/>
                    <a:pt x="42" y="3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8" y="128"/>
                    <a:pt x="14" y="125"/>
                    <a:pt x="23" y="125"/>
                  </a:cubicBezTo>
                  <a:cubicBezTo>
                    <a:pt x="34" y="125"/>
                    <a:pt x="48" y="128"/>
                    <a:pt x="59" y="133"/>
                  </a:cubicBezTo>
                  <a:cubicBezTo>
                    <a:pt x="76" y="142"/>
                    <a:pt x="90" y="156"/>
                    <a:pt x="99" y="173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5" name="Freeform 160"/>
            <p:cNvSpPr>
              <a:spLocks noChangeArrowheads="1"/>
            </p:cNvSpPr>
            <p:nvPr/>
          </p:nvSpPr>
          <p:spPr bwMode="auto">
            <a:xfrm>
              <a:off x="6323" y="1711"/>
              <a:ext cx="77" cy="115"/>
            </a:xfrm>
            <a:custGeom>
              <a:avLst/>
              <a:gdLst>
                <a:gd name="T0" fmla="*/ 252 w 343"/>
                <a:gd name="T1" fmla="*/ 0 h 510"/>
                <a:gd name="T2" fmla="*/ 252 w 343"/>
                <a:gd name="T3" fmla="*/ 0 h 510"/>
                <a:gd name="T4" fmla="*/ 229 w 343"/>
                <a:gd name="T5" fmla="*/ 3 h 510"/>
                <a:gd name="T6" fmla="*/ 172 w 343"/>
                <a:gd name="T7" fmla="*/ 51 h 510"/>
                <a:gd name="T8" fmla="*/ 20 w 343"/>
                <a:gd name="T9" fmla="*/ 387 h 510"/>
                <a:gd name="T10" fmla="*/ 62 w 343"/>
                <a:gd name="T11" fmla="*/ 500 h 510"/>
                <a:gd name="T12" fmla="*/ 99 w 343"/>
                <a:gd name="T13" fmla="*/ 509 h 510"/>
                <a:gd name="T14" fmla="*/ 178 w 343"/>
                <a:gd name="T15" fmla="*/ 458 h 510"/>
                <a:gd name="T16" fmla="*/ 331 w 343"/>
                <a:gd name="T17" fmla="*/ 124 h 510"/>
                <a:gd name="T18" fmla="*/ 328 w 343"/>
                <a:gd name="T19" fmla="*/ 48 h 510"/>
                <a:gd name="T20" fmla="*/ 288 w 343"/>
                <a:gd name="T21" fmla="*/ 8 h 510"/>
                <a:gd name="T22" fmla="*/ 252 w 343"/>
                <a:gd name="T23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3" h="510">
                  <a:moveTo>
                    <a:pt x="252" y="0"/>
                  </a:moveTo>
                  <a:lnTo>
                    <a:pt x="252" y="0"/>
                  </a:lnTo>
                  <a:cubicBezTo>
                    <a:pt x="243" y="0"/>
                    <a:pt x="237" y="3"/>
                    <a:pt x="229" y="3"/>
                  </a:cubicBezTo>
                  <a:cubicBezTo>
                    <a:pt x="206" y="11"/>
                    <a:pt x="184" y="28"/>
                    <a:pt x="172" y="51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0" y="430"/>
                    <a:pt x="20" y="480"/>
                    <a:pt x="62" y="500"/>
                  </a:cubicBezTo>
                  <a:cubicBezTo>
                    <a:pt x="76" y="506"/>
                    <a:pt x="88" y="509"/>
                    <a:pt x="99" y="509"/>
                  </a:cubicBezTo>
                  <a:cubicBezTo>
                    <a:pt x="133" y="509"/>
                    <a:pt x="164" y="489"/>
                    <a:pt x="178" y="458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42" y="99"/>
                    <a:pt x="339" y="70"/>
                    <a:pt x="328" y="48"/>
                  </a:cubicBezTo>
                  <a:cubicBezTo>
                    <a:pt x="319" y="31"/>
                    <a:pt x="305" y="17"/>
                    <a:pt x="288" y="8"/>
                  </a:cubicBezTo>
                  <a:cubicBezTo>
                    <a:pt x="277" y="3"/>
                    <a:pt x="263" y="0"/>
                    <a:pt x="25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6" name="Freeform 161"/>
            <p:cNvSpPr>
              <a:spLocks noChangeArrowheads="1"/>
            </p:cNvSpPr>
            <p:nvPr/>
          </p:nvSpPr>
          <p:spPr bwMode="auto">
            <a:xfrm>
              <a:off x="5384" y="1621"/>
              <a:ext cx="201" cy="181"/>
            </a:xfrm>
            <a:custGeom>
              <a:avLst/>
              <a:gdLst>
                <a:gd name="T0" fmla="*/ 450 w 889"/>
                <a:gd name="T1" fmla="*/ 724 h 801"/>
                <a:gd name="T2" fmla="*/ 450 w 889"/>
                <a:gd name="T3" fmla="*/ 724 h 801"/>
                <a:gd name="T4" fmla="*/ 198 w 889"/>
                <a:gd name="T5" fmla="*/ 605 h 801"/>
                <a:gd name="T6" fmla="*/ 243 w 889"/>
                <a:gd name="T7" fmla="*/ 147 h 801"/>
                <a:gd name="T8" fmla="*/ 450 w 889"/>
                <a:gd name="T9" fmla="*/ 74 h 801"/>
                <a:gd name="T10" fmla="*/ 701 w 889"/>
                <a:gd name="T11" fmla="*/ 195 h 801"/>
                <a:gd name="T12" fmla="*/ 653 w 889"/>
                <a:gd name="T13" fmla="*/ 653 h 801"/>
                <a:gd name="T14" fmla="*/ 450 w 889"/>
                <a:gd name="T15" fmla="*/ 724 h 801"/>
                <a:gd name="T16" fmla="*/ 450 w 889"/>
                <a:gd name="T17" fmla="*/ 0 h 801"/>
                <a:gd name="T18" fmla="*/ 450 w 889"/>
                <a:gd name="T19" fmla="*/ 0 h 801"/>
                <a:gd name="T20" fmla="*/ 198 w 889"/>
                <a:gd name="T21" fmla="*/ 88 h 801"/>
                <a:gd name="T22" fmla="*/ 139 w 889"/>
                <a:gd name="T23" fmla="*/ 650 h 801"/>
                <a:gd name="T24" fmla="*/ 450 w 889"/>
                <a:gd name="T25" fmla="*/ 800 h 801"/>
                <a:gd name="T26" fmla="*/ 656 w 889"/>
                <a:gd name="T27" fmla="*/ 741 h 801"/>
                <a:gd name="T28" fmla="*/ 633 w 889"/>
                <a:gd name="T29" fmla="*/ 710 h 801"/>
                <a:gd name="T30" fmla="*/ 716 w 889"/>
                <a:gd name="T31" fmla="*/ 642 h 801"/>
                <a:gd name="T32" fmla="*/ 741 w 889"/>
                <a:gd name="T33" fmla="*/ 673 h 801"/>
                <a:gd name="T34" fmla="*/ 761 w 889"/>
                <a:gd name="T35" fmla="*/ 147 h 801"/>
                <a:gd name="T36" fmla="*/ 450 w 889"/>
                <a:gd name="T37" fmla="*/ 0 h 801"/>
                <a:gd name="T38" fmla="*/ 450 w 889"/>
                <a:gd name="T39" fmla="*/ 724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9" h="801">
                  <a:moveTo>
                    <a:pt x="450" y="724"/>
                  </a:moveTo>
                  <a:lnTo>
                    <a:pt x="450" y="724"/>
                  </a:lnTo>
                  <a:cubicBezTo>
                    <a:pt x="357" y="724"/>
                    <a:pt x="260" y="684"/>
                    <a:pt x="198" y="605"/>
                  </a:cubicBezTo>
                  <a:cubicBezTo>
                    <a:pt x="82" y="464"/>
                    <a:pt x="105" y="260"/>
                    <a:pt x="243" y="147"/>
                  </a:cubicBezTo>
                  <a:cubicBezTo>
                    <a:pt x="305" y="96"/>
                    <a:pt x="376" y="74"/>
                    <a:pt x="450" y="74"/>
                  </a:cubicBezTo>
                  <a:cubicBezTo>
                    <a:pt x="543" y="74"/>
                    <a:pt x="639" y="113"/>
                    <a:pt x="701" y="195"/>
                  </a:cubicBezTo>
                  <a:cubicBezTo>
                    <a:pt x="814" y="334"/>
                    <a:pt x="795" y="537"/>
                    <a:pt x="653" y="653"/>
                  </a:cubicBezTo>
                  <a:cubicBezTo>
                    <a:pt x="594" y="701"/>
                    <a:pt x="523" y="724"/>
                    <a:pt x="450" y="724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362" y="0"/>
                    <a:pt x="271" y="28"/>
                    <a:pt x="198" y="88"/>
                  </a:cubicBezTo>
                  <a:cubicBezTo>
                    <a:pt x="26" y="226"/>
                    <a:pt x="0" y="481"/>
                    <a:pt x="139" y="650"/>
                  </a:cubicBezTo>
                  <a:cubicBezTo>
                    <a:pt x="218" y="749"/>
                    <a:pt x="334" y="800"/>
                    <a:pt x="450" y="800"/>
                  </a:cubicBezTo>
                  <a:cubicBezTo>
                    <a:pt x="520" y="800"/>
                    <a:pt x="594" y="780"/>
                    <a:pt x="656" y="741"/>
                  </a:cubicBezTo>
                  <a:cubicBezTo>
                    <a:pt x="633" y="710"/>
                    <a:pt x="633" y="710"/>
                    <a:pt x="633" y="710"/>
                  </a:cubicBezTo>
                  <a:cubicBezTo>
                    <a:pt x="716" y="642"/>
                    <a:pt x="716" y="642"/>
                    <a:pt x="716" y="642"/>
                  </a:cubicBezTo>
                  <a:cubicBezTo>
                    <a:pt x="741" y="673"/>
                    <a:pt x="741" y="673"/>
                    <a:pt x="741" y="673"/>
                  </a:cubicBezTo>
                  <a:cubicBezTo>
                    <a:pt x="877" y="529"/>
                    <a:pt x="888" y="305"/>
                    <a:pt x="761" y="147"/>
                  </a:cubicBezTo>
                  <a:cubicBezTo>
                    <a:pt x="682" y="48"/>
                    <a:pt x="566" y="0"/>
                    <a:pt x="450" y="0"/>
                  </a:cubicBezTo>
                  <a:lnTo>
                    <a:pt x="450" y="7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7" name="Freeform 162"/>
            <p:cNvSpPr>
              <a:spLocks noChangeArrowheads="1"/>
            </p:cNvSpPr>
            <p:nvPr/>
          </p:nvSpPr>
          <p:spPr bwMode="auto">
            <a:xfrm>
              <a:off x="5528" y="1766"/>
              <a:ext cx="38" cy="40"/>
            </a:xfrm>
            <a:custGeom>
              <a:avLst/>
              <a:gdLst>
                <a:gd name="T0" fmla="*/ 83 w 174"/>
                <a:gd name="T1" fmla="*/ 0 h 179"/>
                <a:gd name="T2" fmla="*/ 83 w 174"/>
                <a:gd name="T3" fmla="*/ 0 h 179"/>
                <a:gd name="T4" fmla="*/ 0 w 174"/>
                <a:gd name="T5" fmla="*/ 68 h 179"/>
                <a:gd name="T6" fmla="*/ 23 w 174"/>
                <a:gd name="T7" fmla="*/ 99 h 179"/>
                <a:gd name="T8" fmla="*/ 88 w 174"/>
                <a:gd name="T9" fmla="*/ 178 h 179"/>
                <a:gd name="T10" fmla="*/ 119 w 174"/>
                <a:gd name="T11" fmla="*/ 130 h 179"/>
                <a:gd name="T12" fmla="*/ 173 w 174"/>
                <a:gd name="T13" fmla="*/ 110 h 179"/>
                <a:gd name="T14" fmla="*/ 108 w 174"/>
                <a:gd name="T15" fmla="*/ 31 h 179"/>
                <a:gd name="T16" fmla="*/ 83 w 174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9">
                  <a:moveTo>
                    <a:pt x="83" y="0"/>
                  </a:moveTo>
                  <a:lnTo>
                    <a:pt x="83" y="0"/>
                  </a:lnTo>
                  <a:cubicBezTo>
                    <a:pt x="0" y="68"/>
                    <a:pt x="0" y="68"/>
                    <a:pt x="0" y="6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94" y="161"/>
                    <a:pt x="102" y="141"/>
                    <a:pt x="119" y="130"/>
                  </a:cubicBezTo>
                  <a:cubicBezTo>
                    <a:pt x="134" y="116"/>
                    <a:pt x="153" y="110"/>
                    <a:pt x="173" y="11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8" name="Freeform 163"/>
            <p:cNvSpPr>
              <a:spLocks noChangeArrowheads="1"/>
            </p:cNvSpPr>
            <p:nvPr/>
          </p:nvSpPr>
          <p:spPr bwMode="auto">
            <a:xfrm>
              <a:off x="5547" y="1791"/>
              <a:ext cx="94" cy="103"/>
            </a:xfrm>
            <a:custGeom>
              <a:avLst/>
              <a:gdLst>
                <a:gd name="T0" fmla="*/ 90 w 419"/>
                <a:gd name="T1" fmla="*/ 0 h 459"/>
                <a:gd name="T2" fmla="*/ 90 w 419"/>
                <a:gd name="T3" fmla="*/ 0 h 459"/>
                <a:gd name="T4" fmla="*/ 90 w 419"/>
                <a:gd name="T5" fmla="*/ 0 h 459"/>
                <a:gd name="T6" fmla="*/ 36 w 419"/>
                <a:gd name="T7" fmla="*/ 20 h 459"/>
                <a:gd name="T8" fmla="*/ 5 w 419"/>
                <a:gd name="T9" fmla="*/ 68 h 459"/>
                <a:gd name="T10" fmla="*/ 22 w 419"/>
                <a:gd name="T11" fmla="*/ 141 h 459"/>
                <a:gd name="T12" fmla="*/ 254 w 419"/>
                <a:gd name="T13" fmla="*/ 427 h 459"/>
                <a:gd name="T14" fmla="*/ 322 w 419"/>
                <a:gd name="T15" fmla="*/ 458 h 459"/>
                <a:gd name="T16" fmla="*/ 376 w 419"/>
                <a:gd name="T17" fmla="*/ 439 h 459"/>
                <a:gd name="T18" fmla="*/ 390 w 419"/>
                <a:gd name="T19" fmla="*/ 317 h 459"/>
                <a:gd name="T20" fmla="*/ 158 w 419"/>
                <a:gd name="T21" fmla="*/ 31 h 459"/>
                <a:gd name="T22" fmla="*/ 90 w 419"/>
                <a:gd name="T2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459">
                  <a:moveTo>
                    <a:pt x="90" y="0"/>
                  </a:moveTo>
                  <a:lnTo>
                    <a:pt x="90" y="0"/>
                  </a:lnTo>
                  <a:lnTo>
                    <a:pt x="90" y="0"/>
                  </a:lnTo>
                  <a:cubicBezTo>
                    <a:pt x="70" y="0"/>
                    <a:pt x="51" y="6"/>
                    <a:pt x="36" y="20"/>
                  </a:cubicBezTo>
                  <a:cubicBezTo>
                    <a:pt x="19" y="31"/>
                    <a:pt x="11" y="51"/>
                    <a:pt x="5" y="68"/>
                  </a:cubicBezTo>
                  <a:cubicBezTo>
                    <a:pt x="0" y="93"/>
                    <a:pt x="5" y="119"/>
                    <a:pt x="22" y="141"/>
                  </a:cubicBezTo>
                  <a:cubicBezTo>
                    <a:pt x="254" y="427"/>
                    <a:pt x="254" y="427"/>
                    <a:pt x="254" y="427"/>
                  </a:cubicBezTo>
                  <a:cubicBezTo>
                    <a:pt x="271" y="447"/>
                    <a:pt x="296" y="458"/>
                    <a:pt x="322" y="458"/>
                  </a:cubicBezTo>
                  <a:cubicBezTo>
                    <a:pt x="342" y="458"/>
                    <a:pt x="361" y="453"/>
                    <a:pt x="376" y="439"/>
                  </a:cubicBezTo>
                  <a:cubicBezTo>
                    <a:pt x="412" y="410"/>
                    <a:pt x="418" y="354"/>
                    <a:pt x="390" y="317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41" y="12"/>
                    <a:pt x="115" y="0"/>
                    <a:pt x="9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69" name="Freeform 164"/>
            <p:cNvSpPr>
              <a:spLocks noChangeArrowheads="1"/>
            </p:cNvSpPr>
            <p:nvPr/>
          </p:nvSpPr>
          <p:spPr bwMode="auto">
            <a:xfrm>
              <a:off x="6456" y="1146"/>
              <a:ext cx="165" cy="312"/>
            </a:xfrm>
            <a:custGeom>
              <a:avLst/>
              <a:gdLst>
                <a:gd name="T0" fmla="*/ 111 w 731"/>
                <a:gd name="T1" fmla="*/ 1196 h 1381"/>
                <a:gd name="T2" fmla="*/ 111 w 731"/>
                <a:gd name="T3" fmla="*/ 534 h 1381"/>
                <a:gd name="T4" fmla="*/ 490 w 731"/>
                <a:gd name="T5" fmla="*/ 1196 h 1381"/>
                <a:gd name="T6" fmla="*/ 111 w 731"/>
                <a:gd name="T7" fmla="*/ 1196 h 1381"/>
                <a:gd name="T8" fmla="*/ 0 w 731"/>
                <a:gd name="T9" fmla="*/ 0 h 1381"/>
                <a:gd name="T10" fmla="*/ 0 w 731"/>
                <a:gd name="T11" fmla="*/ 1380 h 1381"/>
                <a:gd name="T12" fmla="*/ 730 w 731"/>
                <a:gd name="T13" fmla="*/ 1380 h 1381"/>
                <a:gd name="T14" fmla="*/ 0 w 731"/>
                <a:gd name="T15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1" h="1381">
                  <a:moveTo>
                    <a:pt x="111" y="1196"/>
                  </a:moveTo>
                  <a:lnTo>
                    <a:pt x="111" y="534"/>
                  </a:lnTo>
                  <a:lnTo>
                    <a:pt x="490" y="1196"/>
                  </a:lnTo>
                  <a:lnTo>
                    <a:pt x="111" y="1196"/>
                  </a:lnTo>
                  <a:close/>
                  <a:moveTo>
                    <a:pt x="0" y="0"/>
                  </a:moveTo>
                  <a:lnTo>
                    <a:pt x="0" y="1380"/>
                  </a:lnTo>
                  <a:lnTo>
                    <a:pt x="730" y="1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0" name="Freeform 165"/>
            <p:cNvSpPr>
              <a:spLocks noChangeArrowheads="1"/>
            </p:cNvSpPr>
            <p:nvPr/>
          </p:nvSpPr>
          <p:spPr bwMode="auto">
            <a:xfrm>
              <a:off x="6481" y="1267"/>
              <a:ext cx="85" cy="149"/>
            </a:xfrm>
            <a:custGeom>
              <a:avLst/>
              <a:gdLst>
                <a:gd name="T0" fmla="*/ 0 w 380"/>
                <a:gd name="T1" fmla="*/ 662 h 663"/>
                <a:gd name="T2" fmla="*/ 0 w 380"/>
                <a:gd name="T3" fmla="*/ 0 h 663"/>
                <a:gd name="T4" fmla="*/ 379 w 380"/>
                <a:gd name="T5" fmla="*/ 662 h 663"/>
                <a:gd name="T6" fmla="*/ 0 w 380"/>
                <a:gd name="T7" fmla="*/ 66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0" h="663">
                  <a:moveTo>
                    <a:pt x="0" y="662"/>
                  </a:moveTo>
                  <a:lnTo>
                    <a:pt x="0" y="0"/>
                  </a:lnTo>
                  <a:lnTo>
                    <a:pt x="379" y="662"/>
                  </a:lnTo>
                  <a:lnTo>
                    <a:pt x="0" y="6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1" name="Freeform 166"/>
            <p:cNvSpPr>
              <a:spLocks noChangeArrowheads="1"/>
            </p:cNvSpPr>
            <p:nvPr/>
          </p:nvSpPr>
          <p:spPr bwMode="auto">
            <a:xfrm>
              <a:off x="6456" y="1146"/>
              <a:ext cx="165" cy="312"/>
            </a:xfrm>
            <a:custGeom>
              <a:avLst/>
              <a:gdLst>
                <a:gd name="T0" fmla="*/ 0 w 731"/>
                <a:gd name="T1" fmla="*/ 0 h 1381"/>
                <a:gd name="T2" fmla="*/ 0 w 731"/>
                <a:gd name="T3" fmla="*/ 1380 h 1381"/>
                <a:gd name="T4" fmla="*/ 730 w 731"/>
                <a:gd name="T5" fmla="*/ 1380 h 1381"/>
                <a:gd name="T6" fmla="*/ 0 w 731"/>
                <a:gd name="T7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1" h="1381">
                  <a:moveTo>
                    <a:pt x="0" y="0"/>
                  </a:moveTo>
                  <a:lnTo>
                    <a:pt x="0" y="1380"/>
                  </a:lnTo>
                  <a:lnTo>
                    <a:pt x="730" y="138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2" name="Freeform 167"/>
            <p:cNvSpPr>
              <a:spLocks noChangeArrowheads="1"/>
            </p:cNvSpPr>
            <p:nvPr/>
          </p:nvSpPr>
          <p:spPr bwMode="auto">
            <a:xfrm>
              <a:off x="6373" y="1152"/>
              <a:ext cx="41" cy="306"/>
            </a:xfrm>
            <a:custGeom>
              <a:avLst/>
              <a:gdLst>
                <a:gd name="T0" fmla="*/ 184 w 185"/>
                <a:gd name="T1" fmla="*/ 0 h 1353"/>
                <a:gd name="T2" fmla="*/ 0 w 185"/>
                <a:gd name="T3" fmla="*/ 0 h 1353"/>
                <a:gd name="T4" fmla="*/ 0 w 185"/>
                <a:gd name="T5" fmla="*/ 1352 h 1353"/>
                <a:gd name="T6" fmla="*/ 184 w 185"/>
                <a:gd name="T7" fmla="*/ 1352 h 1353"/>
                <a:gd name="T8" fmla="*/ 184 w 185"/>
                <a:gd name="T9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353">
                  <a:moveTo>
                    <a:pt x="184" y="0"/>
                  </a:moveTo>
                  <a:lnTo>
                    <a:pt x="0" y="0"/>
                  </a:lnTo>
                  <a:lnTo>
                    <a:pt x="0" y="1352"/>
                  </a:lnTo>
                  <a:lnTo>
                    <a:pt x="184" y="1352"/>
                  </a:lnTo>
                  <a:lnTo>
                    <a:pt x="18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3" name="Freeform 168"/>
            <p:cNvSpPr>
              <a:spLocks noChangeArrowheads="1"/>
            </p:cNvSpPr>
            <p:nvPr/>
          </p:nvSpPr>
          <p:spPr bwMode="auto">
            <a:xfrm>
              <a:off x="6373" y="1152"/>
              <a:ext cx="41" cy="306"/>
            </a:xfrm>
            <a:custGeom>
              <a:avLst/>
              <a:gdLst>
                <a:gd name="T0" fmla="*/ 184 w 185"/>
                <a:gd name="T1" fmla="*/ 0 h 1353"/>
                <a:gd name="T2" fmla="*/ 0 w 185"/>
                <a:gd name="T3" fmla="*/ 0 h 1353"/>
                <a:gd name="T4" fmla="*/ 0 w 185"/>
                <a:gd name="T5" fmla="*/ 1352 h 1353"/>
                <a:gd name="T6" fmla="*/ 184 w 185"/>
                <a:gd name="T7" fmla="*/ 1352 h 1353"/>
                <a:gd name="T8" fmla="*/ 184 w 185"/>
                <a:gd name="T9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353">
                  <a:moveTo>
                    <a:pt x="184" y="0"/>
                  </a:moveTo>
                  <a:lnTo>
                    <a:pt x="0" y="0"/>
                  </a:lnTo>
                  <a:lnTo>
                    <a:pt x="0" y="1352"/>
                  </a:lnTo>
                  <a:lnTo>
                    <a:pt x="184" y="1352"/>
                  </a:lnTo>
                  <a:lnTo>
                    <a:pt x="18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4" name="Freeform 169"/>
            <p:cNvSpPr>
              <a:spLocks noChangeArrowheads="1"/>
            </p:cNvSpPr>
            <p:nvPr/>
          </p:nvSpPr>
          <p:spPr bwMode="auto">
            <a:xfrm>
              <a:off x="5709" y="2075"/>
              <a:ext cx="196" cy="86"/>
            </a:xfrm>
            <a:custGeom>
              <a:avLst/>
              <a:gdLst>
                <a:gd name="T0" fmla="*/ 608 w 869"/>
                <a:gd name="T1" fmla="*/ 280 h 383"/>
                <a:gd name="T2" fmla="*/ 288 w 869"/>
                <a:gd name="T3" fmla="*/ 93 h 383"/>
                <a:gd name="T4" fmla="*/ 713 w 869"/>
                <a:gd name="T5" fmla="*/ 96 h 383"/>
                <a:gd name="T6" fmla="*/ 608 w 869"/>
                <a:gd name="T7" fmla="*/ 280 h 383"/>
                <a:gd name="T8" fmla="*/ 0 w 869"/>
                <a:gd name="T9" fmla="*/ 0 h 383"/>
                <a:gd name="T10" fmla="*/ 665 w 869"/>
                <a:gd name="T11" fmla="*/ 382 h 383"/>
                <a:gd name="T12" fmla="*/ 868 w 869"/>
                <a:gd name="T13" fmla="*/ 34 h 383"/>
                <a:gd name="T14" fmla="*/ 0 w 869"/>
                <a:gd name="T1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9" h="383">
                  <a:moveTo>
                    <a:pt x="608" y="280"/>
                  </a:moveTo>
                  <a:lnTo>
                    <a:pt x="288" y="93"/>
                  </a:lnTo>
                  <a:lnTo>
                    <a:pt x="713" y="96"/>
                  </a:lnTo>
                  <a:lnTo>
                    <a:pt x="608" y="280"/>
                  </a:lnTo>
                  <a:close/>
                  <a:moveTo>
                    <a:pt x="0" y="0"/>
                  </a:moveTo>
                  <a:lnTo>
                    <a:pt x="665" y="382"/>
                  </a:lnTo>
                  <a:lnTo>
                    <a:pt x="868" y="3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5" name="Freeform 170"/>
            <p:cNvSpPr>
              <a:spLocks noChangeArrowheads="1"/>
            </p:cNvSpPr>
            <p:nvPr/>
          </p:nvSpPr>
          <p:spPr bwMode="auto">
            <a:xfrm>
              <a:off x="5774" y="2096"/>
              <a:ext cx="96" cy="42"/>
            </a:xfrm>
            <a:custGeom>
              <a:avLst/>
              <a:gdLst>
                <a:gd name="T0" fmla="*/ 320 w 426"/>
                <a:gd name="T1" fmla="*/ 187 h 188"/>
                <a:gd name="T2" fmla="*/ 0 w 426"/>
                <a:gd name="T3" fmla="*/ 0 h 188"/>
                <a:gd name="T4" fmla="*/ 425 w 426"/>
                <a:gd name="T5" fmla="*/ 3 h 188"/>
                <a:gd name="T6" fmla="*/ 320 w 426"/>
                <a:gd name="T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188">
                  <a:moveTo>
                    <a:pt x="320" y="187"/>
                  </a:moveTo>
                  <a:lnTo>
                    <a:pt x="0" y="0"/>
                  </a:lnTo>
                  <a:lnTo>
                    <a:pt x="425" y="3"/>
                  </a:lnTo>
                  <a:lnTo>
                    <a:pt x="320" y="18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6" name="Freeform 171"/>
            <p:cNvSpPr>
              <a:spLocks noChangeArrowheads="1"/>
            </p:cNvSpPr>
            <p:nvPr/>
          </p:nvSpPr>
          <p:spPr bwMode="auto">
            <a:xfrm>
              <a:off x="5709" y="2075"/>
              <a:ext cx="196" cy="86"/>
            </a:xfrm>
            <a:custGeom>
              <a:avLst/>
              <a:gdLst>
                <a:gd name="T0" fmla="*/ 0 w 869"/>
                <a:gd name="T1" fmla="*/ 0 h 383"/>
                <a:gd name="T2" fmla="*/ 665 w 869"/>
                <a:gd name="T3" fmla="*/ 382 h 383"/>
                <a:gd name="T4" fmla="*/ 868 w 869"/>
                <a:gd name="T5" fmla="*/ 34 h 383"/>
                <a:gd name="T6" fmla="*/ 0 w 869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383">
                  <a:moveTo>
                    <a:pt x="0" y="0"/>
                  </a:moveTo>
                  <a:lnTo>
                    <a:pt x="665" y="382"/>
                  </a:lnTo>
                  <a:lnTo>
                    <a:pt x="868" y="3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7" name="Freeform 172"/>
            <p:cNvSpPr>
              <a:spLocks noChangeArrowheads="1"/>
            </p:cNvSpPr>
            <p:nvPr/>
          </p:nvSpPr>
          <p:spPr bwMode="auto">
            <a:xfrm>
              <a:off x="5689" y="2096"/>
              <a:ext cx="158" cy="105"/>
            </a:xfrm>
            <a:custGeom>
              <a:avLst/>
              <a:gdLst>
                <a:gd name="T0" fmla="*/ 51 w 703"/>
                <a:gd name="T1" fmla="*/ 0 h 468"/>
                <a:gd name="T2" fmla="*/ 0 w 703"/>
                <a:gd name="T3" fmla="*/ 88 h 468"/>
                <a:gd name="T4" fmla="*/ 650 w 703"/>
                <a:gd name="T5" fmla="*/ 467 h 468"/>
                <a:gd name="T6" fmla="*/ 702 w 703"/>
                <a:gd name="T7" fmla="*/ 376 h 468"/>
                <a:gd name="T8" fmla="*/ 51 w 703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468">
                  <a:moveTo>
                    <a:pt x="51" y="0"/>
                  </a:moveTo>
                  <a:lnTo>
                    <a:pt x="0" y="88"/>
                  </a:lnTo>
                  <a:lnTo>
                    <a:pt x="650" y="467"/>
                  </a:lnTo>
                  <a:lnTo>
                    <a:pt x="702" y="376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8" name="Freeform 173"/>
            <p:cNvSpPr>
              <a:spLocks noChangeArrowheads="1"/>
            </p:cNvSpPr>
            <p:nvPr/>
          </p:nvSpPr>
          <p:spPr bwMode="auto">
            <a:xfrm>
              <a:off x="5689" y="2096"/>
              <a:ext cx="158" cy="105"/>
            </a:xfrm>
            <a:custGeom>
              <a:avLst/>
              <a:gdLst>
                <a:gd name="T0" fmla="*/ 51 w 703"/>
                <a:gd name="T1" fmla="*/ 0 h 468"/>
                <a:gd name="T2" fmla="*/ 0 w 703"/>
                <a:gd name="T3" fmla="*/ 88 h 468"/>
                <a:gd name="T4" fmla="*/ 650 w 703"/>
                <a:gd name="T5" fmla="*/ 467 h 468"/>
                <a:gd name="T6" fmla="*/ 702 w 703"/>
                <a:gd name="T7" fmla="*/ 376 h 468"/>
                <a:gd name="T8" fmla="*/ 51 w 703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468">
                  <a:moveTo>
                    <a:pt x="51" y="0"/>
                  </a:moveTo>
                  <a:lnTo>
                    <a:pt x="0" y="88"/>
                  </a:lnTo>
                  <a:lnTo>
                    <a:pt x="650" y="467"/>
                  </a:lnTo>
                  <a:lnTo>
                    <a:pt x="702" y="376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79" name="Freeform 174"/>
            <p:cNvSpPr>
              <a:spLocks noChangeArrowheads="1"/>
            </p:cNvSpPr>
            <p:nvPr/>
          </p:nvSpPr>
          <p:spPr bwMode="auto">
            <a:xfrm>
              <a:off x="6147" y="497"/>
              <a:ext cx="139" cy="113"/>
            </a:xfrm>
            <a:custGeom>
              <a:avLst/>
              <a:gdLst>
                <a:gd name="T0" fmla="*/ 181 w 618"/>
                <a:gd name="T1" fmla="*/ 0 h 504"/>
                <a:gd name="T2" fmla="*/ 181 w 618"/>
                <a:gd name="T3" fmla="*/ 0 h 504"/>
                <a:gd name="T4" fmla="*/ 0 w 618"/>
                <a:gd name="T5" fmla="*/ 48 h 504"/>
                <a:gd name="T6" fmla="*/ 0 w 618"/>
                <a:gd name="T7" fmla="*/ 501 h 504"/>
                <a:gd name="T8" fmla="*/ 161 w 618"/>
                <a:gd name="T9" fmla="*/ 455 h 504"/>
                <a:gd name="T10" fmla="*/ 300 w 618"/>
                <a:gd name="T11" fmla="*/ 503 h 504"/>
                <a:gd name="T12" fmla="*/ 617 w 618"/>
                <a:gd name="T13" fmla="*/ 501 h 504"/>
                <a:gd name="T14" fmla="*/ 617 w 618"/>
                <a:gd name="T15" fmla="*/ 48 h 504"/>
                <a:gd name="T16" fmla="*/ 309 w 618"/>
                <a:gd name="T17" fmla="*/ 48 h 504"/>
                <a:gd name="T18" fmla="*/ 181 w 618"/>
                <a:gd name="T1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" h="504">
                  <a:moveTo>
                    <a:pt x="181" y="0"/>
                  </a:moveTo>
                  <a:lnTo>
                    <a:pt x="181" y="0"/>
                  </a:lnTo>
                  <a:cubicBezTo>
                    <a:pt x="88" y="0"/>
                    <a:pt x="0" y="48"/>
                    <a:pt x="0" y="48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63" y="467"/>
                    <a:pt x="116" y="455"/>
                    <a:pt x="161" y="455"/>
                  </a:cubicBezTo>
                  <a:cubicBezTo>
                    <a:pt x="252" y="455"/>
                    <a:pt x="300" y="503"/>
                    <a:pt x="300" y="503"/>
                  </a:cubicBezTo>
                  <a:cubicBezTo>
                    <a:pt x="617" y="501"/>
                    <a:pt x="617" y="501"/>
                    <a:pt x="617" y="501"/>
                  </a:cubicBezTo>
                  <a:cubicBezTo>
                    <a:pt x="617" y="48"/>
                    <a:pt x="617" y="48"/>
                    <a:pt x="617" y="48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272" y="12"/>
                    <a:pt x="226" y="0"/>
                    <a:pt x="1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0" name="Freeform 175"/>
            <p:cNvSpPr>
              <a:spLocks noChangeArrowheads="1"/>
            </p:cNvSpPr>
            <p:nvPr/>
          </p:nvSpPr>
          <p:spPr bwMode="auto">
            <a:xfrm>
              <a:off x="6250" y="972"/>
              <a:ext cx="139" cy="114"/>
            </a:xfrm>
            <a:custGeom>
              <a:avLst/>
              <a:gdLst>
                <a:gd name="T0" fmla="*/ 181 w 617"/>
                <a:gd name="T1" fmla="*/ 0 h 507"/>
                <a:gd name="T2" fmla="*/ 181 w 617"/>
                <a:gd name="T3" fmla="*/ 0 h 507"/>
                <a:gd name="T4" fmla="*/ 0 w 617"/>
                <a:gd name="T5" fmla="*/ 50 h 507"/>
                <a:gd name="T6" fmla="*/ 0 w 617"/>
                <a:gd name="T7" fmla="*/ 500 h 507"/>
                <a:gd name="T8" fmla="*/ 161 w 617"/>
                <a:gd name="T9" fmla="*/ 455 h 507"/>
                <a:gd name="T10" fmla="*/ 302 w 617"/>
                <a:gd name="T11" fmla="*/ 506 h 507"/>
                <a:gd name="T12" fmla="*/ 616 w 617"/>
                <a:gd name="T13" fmla="*/ 503 h 507"/>
                <a:gd name="T14" fmla="*/ 616 w 617"/>
                <a:gd name="T15" fmla="*/ 50 h 507"/>
                <a:gd name="T16" fmla="*/ 308 w 617"/>
                <a:gd name="T17" fmla="*/ 50 h 507"/>
                <a:gd name="T18" fmla="*/ 181 w 617"/>
                <a:gd name="T19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7" h="507">
                  <a:moveTo>
                    <a:pt x="181" y="0"/>
                  </a:moveTo>
                  <a:lnTo>
                    <a:pt x="181" y="0"/>
                  </a:lnTo>
                  <a:cubicBezTo>
                    <a:pt x="87" y="0"/>
                    <a:pt x="0" y="50"/>
                    <a:pt x="0" y="5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62" y="466"/>
                    <a:pt x="115" y="455"/>
                    <a:pt x="161" y="455"/>
                  </a:cubicBezTo>
                  <a:cubicBezTo>
                    <a:pt x="251" y="455"/>
                    <a:pt x="302" y="506"/>
                    <a:pt x="302" y="506"/>
                  </a:cubicBezTo>
                  <a:cubicBezTo>
                    <a:pt x="616" y="503"/>
                    <a:pt x="616" y="503"/>
                    <a:pt x="616" y="503"/>
                  </a:cubicBezTo>
                  <a:cubicBezTo>
                    <a:pt x="616" y="50"/>
                    <a:pt x="616" y="50"/>
                    <a:pt x="616" y="50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271" y="14"/>
                    <a:pt x="226" y="0"/>
                    <a:pt x="1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1" name="Freeform 176"/>
            <p:cNvSpPr>
              <a:spLocks noChangeArrowheads="1"/>
            </p:cNvSpPr>
            <p:nvPr/>
          </p:nvSpPr>
          <p:spPr bwMode="auto">
            <a:xfrm>
              <a:off x="5301" y="1172"/>
              <a:ext cx="172" cy="166"/>
            </a:xfrm>
            <a:custGeom>
              <a:avLst/>
              <a:gdLst>
                <a:gd name="T0" fmla="*/ 480 w 764"/>
                <a:gd name="T1" fmla="*/ 0 h 736"/>
                <a:gd name="T2" fmla="*/ 480 w 764"/>
                <a:gd name="T3" fmla="*/ 0 h 736"/>
                <a:gd name="T4" fmla="*/ 240 w 764"/>
                <a:gd name="T5" fmla="*/ 193 h 736"/>
                <a:gd name="T6" fmla="*/ 220 w 764"/>
                <a:gd name="T7" fmla="*/ 190 h 736"/>
                <a:gd name="T8" fmla="*/ 0 w 764"/>
                <a:gd name="T9" fmla="*/ 385 h 736"/>
                <a:gd name="T10" fmla="*/ 282 w 764"/>
                <a:gd name="T11" fmla="*/ 735 h 736"/>
                <a:gd name="T12" fmla="*/ 512 w 764"/>
                <a:gd name="T13" fmla="*/ 552 h 736"/>
                <a:gd name="T14" fmla="*/ 520 w 764"/>
                <a:gd name="T15" fmla="*/ 552 h 736"/>
                <a:gd name="T16" fmla="*/ 763 w 764"/>
                <a:gd name="T17" fmla="*/ 351 h 736"/>
                <a:gd name="T18" fmla="*/ 480 w 764"/>
                <a:gd name="T1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4" h="736">
                  <a:moveTo>
                    <a:pt x="480" y="0"/>
                  </a:moveTo>
                  <a:lnTo>
                    <a:pt x="480" y="0"/>
                  </a:lnTo>
                  <a:cubicBezTo>
                    <a:pt x="240" y="193"/>
                    <a:pt x="240" y="193"/>
                    <a:pt x="240" y="193"/>
                  </a:cubicBezTo>
                  <a:cubicBezTo>
                    <a:pt x="231" y="193"/>
                    <a:pt x="226" y="190"/>
                    <a:pt x="220" y="190"/>
                  </a:cubicBezTo>
                  <a:cubicBezTo>
                    <a:pt x="76" y="190"/>
                    <a:pt x="0" y="385"/>
                    <a:pt x="0" y="385"/>
                  </a:cubicBezTo>
                  <a:cubicBezTo>
                    <a:pt x="282" y="735"/>
                    <a:pt x="282" y="735"/>
                    <a:pt x="282" y="735"/>
                  </a:cubicBezTo>
                  <a:cubicBezTo>
                    <a:pt x="356" y="563"/>
                    <a:pt x="478" y="552"/>
                    <a:pt x="512" y="552"/>
                  </a:cubicBezTo>
                  <a:cubicBezTo>
                    <a:pt x="517" y="552"/>
                    <a:pt x="520" y="552"/>
                    <a:pt x="520" y="552"/>
                  </a:cubicBezTo>
                  <a:cubicBezTo>
                    <a:pt x="763" y="351"/>
                    <a:pt x="763" y="351"/>
                    <a:pt x="763" y="351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2" name="Freeform 177"/>
            <p:cNvSpPr>
              <a:spLocks noChangeArrowheads="1"/>
            </p:cNvSpPr>
            <p:nvPr/>
          </p:nvSpPr>
          <p:spPr bwMode="auto">
            <a:xfrm>
              <a:off x="5932" y="1828"/>
              <a:ext cx="139" cy="114"/>
            </a:xfrm>
            <a:custGeom>
              <a:avLst/>
              <a:gdLst>
                <a:gd name="T0" fmla="*/ 181 w 617"/>
                <a:gd name="T1" fmla="*/ 0 h 507"/>
                <a:gd name="T2" fmla="*/ 181 w 617"/>
                <a:gd name="T3" fmla="*/ 0 h 507"/>
                <a:gd name="T4" fmla="*/ 0 w 617"/>
                <a:gd name="T5" fmla="*/ 51 h 507"/>
                <a:gd name="T6" fmla="*/ 0 w 617"/>
                <a:gd name="T7" fmla="*/ 501 h 507"/>
                <a:gd name="T8" fmla="*/ 161 w 617"/>
                <a:gd name="T9" fmla="*/ 458 h 507"/>
                <a:gd name="T10" fmla="*/ 303 w 617"/>
                <a:gd name="T11" fmla="*/ 506 h 507"/>
                <a:gd name="T12" fmla="*/ 616 w 617"/>
                <a:gd name="T13" fmla="*/ 504 h 507"/>
                <a:gd name="T14" fmla="*/ 616 w 617"/>
                <a:gd name="T15" fmla="*/ 51 h 507"/>
                <a:gd name="T16" fmla="*/ 308 w 617"/>
                <a:gd name="T17" fmla="*/ 51 h 507"/>
                <a:gd name="T18" fmla="*/ 181 w 617"/>
                <a:gd name="T19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7" h="507">
                  <a:moveTo>
                    <a:pt x="181" y="0"/>
                  </a:moveTo>
                  <a:lnTo>
                    <a:pt x="181" y="0"/>
                  </a:lnTo>
                  <a:cubicBezTo>
                    <a:pt x="91" y="0"/>
                    <a:pt x="0" y="51"/>
                    <a:pt x="0" y="51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65" y="470"/>
                    <a:pt x="119" y="458"/>
                    <a:pt x="161" y="458"/>
                  </a:cubicBezTo>
                  <a:cubicBezTo>
                    <a:pt x="255" y="458"/>
                    <a:pt x="303" y="506"/>
                    <a:pt x="303" y="506"/>
                  </a:cubicBezTo>
                  <a:cubicBezTo>
                    <a:pt x="616" y="504"/>
                    <a:pt x="616" y="504"/>
                    <a:pt x="616" y="504"/>
                  </a:cubicBezTo>
                  <a:cubicBezTo>
                    <a:pt x="616" y="51"/>
                    <a:pt x="616" y="51"/>
                    <a:pt x="616" y="51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272" y="14"/>
                    <a:pt x="226" y="0"/>
                    <a:pt x="18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3" name="Freeform 178"/>
            <p:cNvSpPr>
              <a:spLocks noChangeArrowheads="1"/>
            </p:cNvSpPr>
            <p:nvPr/>
          </p:nvSpPr>
          <p:spPr bwMode="auto">
            <a:xfrm>
              <a:off x="5549" y="725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5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5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5"/>
                  </a:cubicBezTo>
                  <a:cubicBezTo>
                    <a:pt x="0" y="39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90" y="51"/>
                    <a:pt x="206" y="39"/>
                    <a:pt x="206" y="25"/>
                  </a:cubicBezTo>
                  <a:cubicBezTo>
                    <a:pt x="206" y="11"/>
                    <a:pt x="190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4" name="Freeform 179"/>
            <p:cNvSpPr>
              <a:spLocks noChangeArrowheads="1"/>
            </p:cNvSpPr>
            <p:nvPr/>
          </p:nvSpPr>
          <p:spPr bwMode="auto">
            <a:xfrm>
              <a:off x="5549" y="737"/>
              <a:ext cx="46" cy="10"/>
            </a:xfrm>
            <a:custGeom>
              <a:avLst/>
              <a:gdLst>
                <a:gd name="T0" fmla="*/ 172 w 207"/>
                <a:gd name="T1" fmla="*/ 0 h 49"/>
                <a:gd name="T2" fmla="*/ 172 w 207"/>
                <a:gd name="T3" fmla="*/ 0 h 49"/>
                <a:gd name="T4" fmla="*/ 34 w 207"/>
                <a:gd name="T5" fmla="*/ 0 h 49"/>
                <a:gd name="T6" fmla="*/ 0 w 207"/>
                <a:gd name="T7" fmla="*/ 22 h 49"/>
                <a:gd name="T8" fmla="*/ 34 w 207"/>
                <a:gd name="T9" fmla="*/ 48 h 49"/>
                <a:gd name="T10" fmla="*/ 172 w 207"/>
                <a:gd name="T11" fmla="*/ 48 h 49"/>
                <a:gd name="T12" fmla="*/ 206 w 207"/>
                <a:gd name="T13" fmla="*/ 22 h 49"/>
                <a:gd name="T14" fmla="*/ 172 w 207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49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2"/>
                  </a:cubicBezTo>
                  <a:cubicBezTo>
                    <a:pt x="0" y="36"/>
                    <a:pt x="14" y="48"/>
                    <a:pt x="34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90" y="48"/>
                    <a:pt x="206" y="36"/>
                    <a:pt x="206" y="22"/>
                  </a:cubicBezTo>
                  <a:cubicBezTo>
                    <a:pt x="206" y="11"/>
                    <a:pt x="190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5" name="Freeform 180"/>
            <p:cNvSpPr>
              <a:spLocks noChangeArrowheads="1"/>
            </p:cNvSpPr>
            <p:nvPr/>
          </p:nvSpPr>
          <p:spPr bwMode="auto">
            <a:xfrm>
              <a:off x="5558" y="749"/>
              <a:ext cx="27" cy="11"/>
            </a:xfrm>
            <a:custGeom>
              <a:avLst/>
              <a:gdLst>
                <a:gd name="T0" fmla="*/ 104 w 125"/>
                <a:gd name="T1" fmla="*/ 0 h 52"/>
                <a:gd name="T2" fmla="*/ 104 w 125"/>
                <a:gd name="T3" fmla="*/ 0 h 52"/>
                <a:gd name="T4" fmla="*/ 22 w 125"/>
                <a:gd name="T5" fmla="*/ 0 h 52"/>
                <a:gd name="T6" fmla="*/ 0 w 125"/>
                <a:gd name="T7" fmla="*/ 25 h 52"/>
                <a:gd name="T8" fmla="*/ 22 w 125"/>
                <a:gd name="T9" fmla="*/ 51 h 52"/>
                <a:gd name="T10" fmla="*/ 104 w 125"/>
                <a:gd name="T11" fmla="*/ 51 h 52"/>
                <a:gd name="T12" fmla="*/ 124 w 125"/>
                <a:gd name="T13" fmla="*/ 25 h 52"/>
                <a:gd name="T14" fmla="*/ 104 w 125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52">
                  <a:moveTo>
                    <a:pt x="104" y="0"/>
                  </a:moveTo>
                  <a:lnTo>
                    <a:pt x="104" y="0"/>
                  </a:lnTo>
                  <a:cubicBezTo>
                    <a:pt x="22" y="0"/>
                    <a:pt x="22" y="0"/>
                    <a:pt x="22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2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16" y="51"/>
                    <a:pt x="124" y="39"/>
                    <a:pt x="124" y="25"/>
                  </a:cubicBezTo>
                  <a:cubicBezTo>
                    <a:pt x="124" y="11"/>
                    <a:pt x="116" y="0"/>
                    <a:pt x="10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6" name="Freeform 181"/>
            <p:cNvSpPr>
              <a:spLocks noChangeArrowheads="1"/>
            </p:cNvSpPr>
            <p:nvPr/>
          </p:nvSpPr>
          <p:spPr bwMode="auto">
            <a:xfrm>
              <a:off x="5471" y="545"/>
              <a:ext cx="199" cy="177"/>
            </a:xfrm>
            <a:custGeom>
              <a:avLst/>
              <a:gdLst>
                <a:gd name="T0" fmla="*/ 659 w 880"/>
                <a:gd name="T1" fmla="*/ 398 h 786"/>
                <a:gd name="T2" fmla="*/ 659 w 880"/>
                <a:gd name="T3" fmla="*/ 398 h 786"/>
                <a:gd name="T4" fmla="*/ 532 w 880"/>
                <a:gd name="T5" fmla="*/ 84 h 786"/>
                <a:gd name="T6" fmla="*/ 659 w 880"/>
                <a:gd name="T7" fmla="*/ 398 h 786"/>
                <a:gd name="T8" fmla="*/ 449 w 880"/>
                <a:gd name="T9" fmla="*/ 0 h 786"/>
                <a:gd name="T10" fmla="*/ 449 w 880"/>
                <a:gd name="T11" fmla="*/ 0 h 786"/>
                <a:gd name="T12" fmla="*/ 441 w 880"/>
                <a:gd name="T13" fmla="*/ 0 h 786"/>
                <a:gd name="T14" fmla="*/ 432 w 880"/>
                <a:gd name="T15" fmla="*/ 0 h 786"/>
                <a:gd name="T16" fmla="*/ 432 w 880"/>
                <a:gd name="T17" fmla="*/ 0 h 786"/>
                <a:gd name="T18" fmla="*/ 223 w 880"/>
                <a:gd name="T19" fmla="*/ 545 h 786"/>
                <a:gd name="T20" fmla="*/ 336 w 880"/>
                <a:gd name="T21" fmla="*/ 785 h 786"/>
                <a:gd name="T22" fmla="*/ 441 w 880"/>
                <a:gd name="T23" fmla="*/ 785 h 786"/>
                <a:gd name="T24" fmla="*/ 458 w 880"/>
                <a:gd name="T25" fmla="*/ 785 h 786"/>
                <a:gd name="T26" fmla="*/ 551 w 880"/>
                <a:gd name="T27" fmla="*/ 785 h 786"/>
                <a:gd name="T28" fmla="*/ 661 w 880"/>
                <a:gd name="T29" fmla="*/ 545 h 786"/>
                <a:gd name="T30" fmla="*/ 449 w 880"/>
                <a:gd name="T31" fmla="*/ 0 h 786"/>
                <a:gd name="T32" fmla="*/ 449 w 880"/>
                <a:gd name="T33" fmla="*/ 0 h 786"/>
                <a:gd name="T34" fmla="*/ 659 w 880"/>
                <a:gd name="T35" fmla="*/ 398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0" h="786">
                  <a:moveTo>
                    <a:pt x="659" y="398"/>
                  </a:moveTo>
                  <a:lnTo>
                    <a:pt x="659" y="398"/>
                  </a:lnTo>
                  <a:cubicBezTo>
                    <a:pt x="732" y="197"/>
                    <a:pt x="532" y="84"/>
                    <a:pt x="532" y="84"/>
                  </a:cubicBezTo>
                  <a:cubicBezTo>
                    <a:pt x="828" y="132"/>
                    <a:pt x="659" y="398"/>
                    <a:pt x="659" y="398"/>
                  </a:cubicBezTo>
                  <a:lnTo>
                    <a:pt x="449" y="0"/>
                  </a:lnTo>
                  <a:lnTo>
                    <a:pt x="449" y="0"/>
                  </a:lnTo>
                  <a:cubicBezTo>
                    <a:pt x="449" y="0"/>
                    <a:pt x="444" y="0"/>
                    <a:pt x="441" y="0"/>
                  </a:cubicBezTo>
                  <a:cubicBezTo>
                    <a:pt x="438" y="0"/>
                    <a:pt x="449" y="0"/>
                    <a:pt x="432" y="0"/>
                  </a:cubicBezTo>
                  <a:lnTo>
                    <a:pt x="432" y="0"/>
                  </a:lnTo>
                  <a:cubicBezTo>
                    <a:pt x="0" y="11"/>
                    <a:pt x="104" y="437"/>
                    <a:pt x="223" y="545"/>
                  </a:cubicBezTo>
                  <a:cubicBezTo>
                    <a:pt x="342" y="650"/>
                    <a:pt x="336" y="785"/>
                    <a:pt x="336" y="785"/>
                  </a:cubicBezTo>
                  <a:cubicBezTo>
                    <a:pt x="441" y="785"/>
                    <a:pt x="441" y="785"/>
                    <a:pt x="441" y="785"/>
                  </a:cubicBezTo>
                  <a:cubicBezTo>
                    <a:pt x="458" y="785"/>
                    <a:pt x="458" y="785"/>
                    <a:pt x="458" y="785"/>
                  </a:cubicBezTo>
                  <a:cubicBezTo>
                    <a:pt x="551" y="785"/>
                    <a:pt x="551" y="785"/>
                    <a:pt x="551" y="785"/>
                  </a:cubicBezTo>
                  <a:cubicBezTo>
                    <a:pt x="551" y="785"/>
                    <a:pt x="543" y="650"/>
                    <a:pt x="661" y="545"/>
                  </a:cubicBezTo>
                  <a:cubicBezTo>
                    <a:pt x="781" y="437"/>
                    <a:pt x="879" y="11"/>
                    <a:pt x="449" y="0"/>
                  </a:cubicBezTo>
                  <a:lnTo>
                    <a:pt x="449" y="0"/>
                  </a:lnTo>
                  <a:lnTo>
                    <a:pt x="659" y="39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7" name="Freeform 182"/>
            <p:cNvSpPr>
              <a:spLocks noChangeArrowheads="1"/>
            </p:cNvSpPr>
            <p:nvPr/>
          </p:nvSpPr>
          <p:spPr bwMode="auto">
            <a:xfrm>
              <a:off x="6487" y="870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5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5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5"/>
                  </a:cubicBezTo>
                  <a:cubicBezTo>
                    <a:pt x="0" y="40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92" y="51"/>
                    <a:pt x="206" y="40"/>
                    <a:pt x="206" y="25"/>
                  </a:cubicBezTo>
                  <a:cubicBezTo>
                    <a:pt x="206" y="11"/>
                    <a:pt x="192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8" name="Freeform 183"/>
            <p:cNvSpPr>
              <a:spLocks noChangeArrowheads="1"/>
            </p:cNvSpPr>
            <p:nvPr/>
          </p:nvSpPr>
          <p:spPr bwMode="auto">
            <a:xfrm>
              <a:off x="6487" y="882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5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5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5"/>
                  </a:cubicBezTo>
                  <a:cubicBezTo>
                    <a:pt x="0" y="39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92" y="51"/>
                    <a:pt x="206" y="39"/>
                    <a:pt x="206" y="25"/>
                  </a:cubicBezTo>
                  <a:cubicBezTo>
                    <a:pt x="206" y="11"/>
                    <a:pt x="192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89" name="Freeform 184"/>
            <p:cNvSpPr>
              <a:spLocks noChangeArrowheads="1"/>
            </p:cNvSpPr>
            <p:nvPr/>
          </p:nvSpPr>
          <p:spPr bwMode="auto">
            <a:xfrm>
              <a:off x="6497" y="894"/>
              <a:ext cx="28" cy="11"/>
            </a:xfrm>
            <a:custGeom>
              <a:avLst/>
              <a:gdLst>
                <a:gd name="T0" fmla="*/ 102 w 126"/>
                <a:gd name="T1" fmla="*/ 0 h 51"/>
                <a:gd name="T2" fmla="*/ 102 w 126"/>
                <a:gd name="T3" fmla="*/ 0 h 51"/>
                <a:gd name="T4" fmla="*/ 20 w 126"/>
                <a:gd name="T5" fmla="*/ 0 h 51"/>
                <a:gd name="T6" fmla="*/ 0 w 126"/>
                <a:gd name="T7" fmla="*/ 25 h 51"/>
                <a:gd name="T8" fmla="*/ 20 w 126"/>
                <a:gd name="T9" fmla="*/ 50 h 51"/>
                <a:gd name="T10" fmla="*/ 102 w 126"/>
                <a:gd name="T11" fmla="*/ 50 h 51"/>
                <a:gd name="T12" fmla="*/ 125 w 126"/>
                <a:gd name="T13" fmla="*/ 25 h 51"/>
                <a:gd name="T14" fmla="*/ 102 w 126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51">
                  <a:moveTo>
                    <a:pt x="102" y="0"/>
                  </a:moveTo>
                  <a:lnTo>
                    <a:pt x="102" y="0"/>
                  </a:ln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5"/>
                  </a:cubicBezTo>
                  <a:cubicBezTo>
                    <a:pt x="0" y="39"/>
                    <a:pt x="9" y="50"/>
                    <a:pt x="20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13" y="50"/>
                    <a:pt x="125" y="39"/>
                    <a:pt x="125" y="25"/>
                  </a:cubicBezTo>
                  <a:cubicBezTo>
                    <a:pt x="125" y="11"/>
                    <a:pt x="113" y="0"/>
                    <a:pt x="10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90" name="Freeform 185"/>
            <p:cNvSpPr>
              <a:spLocks noChangeArrowheads="1"/>
            </p:cNvSpPr>
            <p:nvPr/>
          </p:nvSpPr>
          <p:spPr bwMode="auto">
            <a:xfrm>
              <a:off x="6410" y="690"/>
              <a:ext cx="199" cy="177"/>
            </a:xfrm>
            <a:custGeom>
              <a:avLst/>
              <a:gdLst>
                <a:gd name="T0" fmla="*/ 659 w 883"/>
                <a:gd name="T1" fmla="*/ 399 h 787"/>
                <a:gd name="T2" fmla="*/ 659 w 883"/>
                <a:gd name="T3" fmla="*/ 399 h 787"/>
                <a:gd name="T4" fmla="*/ 534 w 883"/>
                <a:gd name="T5" fmla="*/ 88 h 787"/>
                <a:gd name="T6" fmla="*/ 659 w 883"/>
                <a:gd name="T7" fmla="*/ 399 h 787"/>
                <a:gd name="T8" fmla="*/ 449 w 883"/>
                <a:gd name="T9" fmla="*/ 0 h 787"/>
                <a:gd name="T10" fmla="*/ 449 w 883"/>
                <a:gd name="T11" fmla="*/ 0 h 787"/>
                <a:gd name="T12" fmla="*/ 441 w 883"/>
                <a:gd name="T13" fmla="*/ 0 h 787"/>
                <a:gd name="T14" fmla="*/ 432 w 883"/>
                <a:gd name="T15" fmla="*/ 0 h 787"/>
                <a:gd name="T16" fmla="*/ 432 w 883"/>
                <a:gd name="T17" fmla="*/ 0 h 787"/>
                <a:gd name="T18" fmla="*/ 223 w 883"/>
                <a:gd name="T19" fmla="*/ 546 h 787"/>
                <a:gd name="T20" fmla="*/ 336 w 883"/>
                <a:gd name="T21" fmla="*/ 786 h 787"/>
                <a:gd name="T22" fmla="*/ 441 w 883"/>
                <a:gd name="T23" fmla="*/ 786 h 787"/>
                <a:gd name="T24" fmla="*/ 458 w 883"/>
                <a:gd name="T25" fmla="*/ 786 h 787"/>
                <a:gd name="T26" fmla="*/ 554 w 883"/>
                <a:gd name="T27" fmla="*/ 786 h 787"/>
                <a:gd name="T28" fmla="*/ 664 w 883"/>
                <a:gd name="T29" fmla="*/ 546 h 787"/>
                <a:gd name="T30" fmla="*/ 449 w 883"/>
                <a:gd name="T31" fmla="*/ 0 h 787"/>
                <a:gd name="T32" fmla="*/ 449 w 883"/>
                <a:gd name="T33" fmla="*/ 0 h 787"/>
                <a:gd name="T34" fmla="*/ 659 w 883"/>
                <a:gd name="T35" fmla="*/ 399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3" h="787">
                  <a:moveTo>
                    <a:pt x="659" y="399"/>
                  </a:moveTo>
                  <a:lnTo>
                    <a:pt x="659" y="399"/>
                  </a:lnTo>
                  <a:cubicBezTo>
                    <a:pt x="732" y="198"/>
                    <a:pt x="534" y="88"/>
                    <a:pt x="534" y="88"/>
                  </a:cubicBezTo>
                  <a:cubicBezTo>
                    <a:pt x="828" y="133"/>
                    <a:pt x="659" y="399"/>
                    <a:pt x="659" y="399"/>
                  </a:cubicBezTo>
                  <a:lnTo>
                    <a:pt x="449" y="0"/>
                  </a:lnTo>
                  <a:lnTo>
                    <a:pt x="449" y="0"/>
                  </a:lnTo>
                  <a:cubicBezTo>
                    <a:pt x="449" y="0"/>
                    <a:pt x="444" y="0"/>
                    <a:pt x="441" y="0"/>
                  </a:cubicBezTo>
                  <a:cubicBezTo>
                    <a:pt x="438" y="0"/>
                    <a:pt x="449" y="0"/>
                    <a:pt x="432" y="0"/>
                  </a:cubicBezTo>
                  <a:lnTo>
                    <a:pt x="432" y="0"/>
                  </a:lnTo>
                  <a:cubicBezTo>
                    <a:pt x="0" y="12"/>
                    <a:pt x="104" y="442"/>
                    <a:pt x="223" y="546"/>
                  </a:cubicBezTo>
                  <a:cubicBezTo>
                    <a:pt x="342" y="654"/>
                    <a:pt x="336" y="786"/>
                    <a:pt x="336" y="786"/>
                  </a:cubicBezTo>
                  <a:cubicBezTo>
                    <a:pt x="441" y="786"/>
                    <a:pt x="441" y="786"/>
                    <a:pt x="441" y="786"/>
                  </a:cubicBezTo>
                  <a:cubicBezTo>
                    <a:pt x="458" y="786"/>
                    <a:pt x="458" y="786"/>
                    <a:pt x="458" y="786"/>
                  </a:cubicBezTo>
                  <a:cubicBezTo>
                    <a:pt x="554" y="786"/>
                    <a:pt x="554" y="786"/>
                    <a:pt x="554" y="786"/>
                  </a:cubicBezTo>
                  <a:cubicBezTo>
                    <a:pt x="554" y="786"/>
                    <a:pt x="545" y="654"/>
                    <a:pt x="664" y="546"/>
                  </a:cubicBezTo>
                  <a:cubicBezTo>
                    <a:pt x="780" y="442"/>
                    <a:pt x="882" y="12"/>
                    <a:pt x="449" y="0"/>
                  </a:cubicBezTo>
                  <a:lnTo>
                    <a:pt x="449" y="0"/>
                  </a:lnTo>
                  <a:lnTo>
                    <a:pt x="659" y="39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91" name="Freeform 186"/>
            <p:cNvSpPr>
              <a:spLocks noChangeArrowheads="1"/>
            </p:cNvSpPr>
            <p:nvPr/>
          </p:nvSpPr>
          <p:spPr bwMode="auto">
            <a:xfrm>
              <a:off x="5283" y="1939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6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6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2"/>
                    <a:pt x="0" y="26"/>
                  </a:cubicBezTo>
                  <a:cubicBezTo>
                    <a:pt x="0" y="40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89" y="51"/>
                    <a:pt x="206" y="40"/>
                    <a:pt x="206" y="26"/>
                  </a:cubicBezTo>
                  <a:cubicBezTo>
                    <a:pt x="206" y="12"/>
                    <a:pt x="189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92" name="Freeform 187"/>
            <p:cNvSpPr>
              <a:spLocks noChangeArrowheads="1"/>
            </p:cNvSpPr>
            <p:nvPr/>
          </p:nvSpPr>
          <p:spPr bwMode="auto">
            <a:xfrm>
              <a:off x="5283" y="1952"/>
              <a:ext cx="46" cy="11"/>
            </a:xfrm>
            <a:custGeom>
              <a:avLst/>
              <a:gdLst>
                <a:gd name="T0" fmla="*/ 172 w 207"/>
                <a:gd name="T1" fmla="*/ 0 h 52"/>
                <a:gd name="T2" fmla="*/ 172 w 207"/>
                <a:gd name="T3" fmla="*/ 0 h 52"/>
                <a:gd name="T4" fmla="*/ 34 w 207"/>
                <a:gd name="T5" fmla="*/ 0 h 52"/>
                <a:gd name="T6" fmla="*/ 0 w 207"/>
                <a:gd name="T7" fmla="*/ 25 h 52"/>
                <a:gd name="T8" fmla="*/ 34 w 207"/>
                <a:gd name="T9" fmla="*/ 51 h 52"/>
                <a:gd name="T10" fmla="*/ 172 w 207"/>
                <a:gd name="T11" fmla="*/ 51 h 52"/>
                <a:gd name="T12" fmla="*/ 206 w 207"/>
                <a:gd name="T13" fmla="*/ 25 h 52"/>
                <a:gd name="T14" fmla="*/ 172 w 207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52">
                  <a:moveTo>
                    <a:pt x="172" y="0"/>
                  </a:moveTo>
                  <a:lnTo>
                    <a:pt x="17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4" y="0"/>
                    <a:pt x="0" y="11"/>
                    <a:pt x="0" y="25"/>
                  </a:cubicBezTo>
                  <a:cubicBezTo>
                    <a:pt x="0" y="40"/>
                    <a:pt x="14" y="51"/>
                    <a:pt x="34" y="51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89" y="51"/>
                    <a:pt x="206" y="40"/>
                    <a:pt x="206" y="25"/>
                  </a:cubicBezTo>
                  <a:cubicBezTo>
                    <a:pt x="206" y="11"/>
                    <a:pt x="189" y="0"/>
                    <a:pt x="17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93" name="Freeform 188"/>
            <p:cNvSpPr>
              <a:spLocks noChangeArrowheads="1"/>
            </p:cNvSpPr>
            <p:nvPr/>
          </p:nvSpPr>
          <p:spPr bwMode="auto">
            <a:xfrm>
              <a:off x="5291" y="1964"/>
              <a:ext cx="27" cy="10"/>
            </a:xfrm>
            <a:custGeom>
              <a:avLst/>
              <a:gdLst>
                <a:gd name="T0" fmla="*/ 105 w 125"/>
                <a:gd name="T1" fmla="*/ 0 h 49"/>
                <a:gd name="T2" fmla="*/ 105 w 125"/>
                <a:gd name="T3" fmla="*/ 0 h 49"/>
                <a:gd name="T4" fmla="*/ 20 w 125"/>
                <a:gd name="T5" fmla="*/ 0 h 49"/>
                <a:gd name="T6" fmla="*/ 0 w 125"/>
                <a:gd name="T7" fmla="*/ 22 h 49"/>
                <a:gd name="T8" fmla="*/ 20 w 125"/>
                <a:gd name="T9" fmla="*/ 48 h 49"/>
                <a:gd name="T10" fmla="*/ 105 w 125"/>
                <a:gd name="T11" fmla="*/ 48 h 49"/>
                <a:gd name="T12" fmla="*/ 124 w 125"/>
                <a:gd name="T13" fmla="*/ 22 h 49"/>
                <a:gd name="T14" fmla="*/ 105 w 125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49">
                  <a:moveTo>
                    <a:pt x="105" y="0"/>
                  </a:moveTo>
                  <a:lnTo>
                    <a:pt x="105" y="0"/>
                  </a:ln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37"/>
                    <a:pt x="9" y="48"/>
                    <a:pt x="20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16" y="48"/>
                    <a:pt x="124" y="37"/>
                    <a:pt x="124" y="22"/>
                  </a:cubicBezTo>
                  <a:cubicBezTo>
                    <a:pt x="124" y="11"/>
                    <a:pt x="116" y="0"/>
                    <a:pt x="10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94" name="Freeform 189"/>
            <p:cNvSpPr>
              <a:spLocks noChangeArrowheads="1"/>
            </p:cNvSpPr>
            <p:nvPr/>
          </p:nvSpPr>
          <p:spPr bwMode="auto">
            <a:xfrm>
              <a:off x="5205" y="1759"/>
              <a:ext cx="199" cy="177"/>
            </a:xfrm>
            <a:custGeom>
              <a:avLst/>
              <a:gdLst>
                <a:gd name="T0" fmla="*/ 655 w 880"/>
                <a:gd name="T1" fmla="*/ 399 h 787"/>
                <a:gd name="T2" fmla="*/ 655 w 880"/>
                <a:gd name="T3" fmla="*/ 399 h 787"/>
                <a:gd name="T4" fmla="*/ 531 w 880"/>
                <a:gd name="T5" fmla="*/ 84 h 787"/>
                <a:gd name="T6" fmla="*/ 655 w 880"/>
                <a:gd name="T7" fmla="*/ 399 h 787"/>
                <a:gd name="T8" fmla="*/ 449 w 880"/>
                <a:gd name="T9" fmla="*/ 0 h 787"/>
                <a:gd name="T10" fmla="*/ 449 w 880"/>
                <a:gd name="T11" fmla="*/ 0 h 787"/>
                <a:gd name="T12" fmla="*/ 441 w 880"/>
                <a:gd name="T13" fmla="*/ 0 h 787"/>
                <a:gd name="T14" fmla="*/ 432 w 880"/>
                <a:gd name="T15" fmla="*/ 0 h 787"/>
                <a:gd name="T16" fmla="*/ 432 w 880"/>
                <a:gd name="T17" fmla="*/ 0 h 787"/>
                <a:gd name="T18" fmla="*/ 220 w 880"/>
                <a:gd name="T19" fmla="*/ 545 h 787"/>
                <a:gd name="T20" fmla="*/ 336 w 880"/>
                <a:gd name="T21" fmla="*/ 786 h 787"/>
                <a:gd name="T22" fmla="*/ 438 w 880"/>
                <a:gd name="T23" fmla="*/ 786 h 787"/>
                <a:gd name="T24" fmla="*/ 457 w 880"/>
                <a:gd name="T25" fmla="*/ 786 h 787"/>
                <a:gd name="T26" fmla="*/ 551 w 880"/>
                <a:gd name="T27" fmla="*/ 786 h 787"/>
                <a:gd name="T28" fmla="*/ 661 w 880"/>
                <a:gd name="T29" fmla="*/ 545 h 787"/>
                <a:gd name="T30" fmla="*/ 449 w 880"/>
                <a:gd name="T31" fmla="*/ 0 h 787"/>
                <a:gd name="T32" fmla="*/ 449 w 880"/>
                <a:gd name="T33" fmla="*/ 0 h 787"/>
                <a:gd name="T34" fmla="*/ 655 w 880"/>
                <a:gd name="T35" fmla="*/ 399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0" h="787">
                  <a:moveTo>
                    <a:pt x="655" y="399"/>
                  </a:moveTo>
                  <a:lnTo>
                    <a:pt x="655" y="399"/>
                  </a:lnTo>
                  <a:cubicBezTo>
                    <a:pt x="729" y="198"/>
                    <a:pt x="531" y="84"/>
                    <a:pt x="531" y="84"/>
                  </a:cubicBezTo>
                  <a:cubicBezTo>
                    <a:pt x="825" y="133"/>
                    <a:pt x="655" y="399"/>
                    <a:pt x="655" y="399"/>
                  </a:cubicBezTo>
                  <a:lnTo>
                    <a:pt x="449" y="0"/>
                  </a:lnTo>
                  <a:lnTo>
                    <a:pt x="449" y="0"/>
                  </a:lnTo>
                  <a:cubicBezTo>
                    <a:pt x="449" y="0"/>
                    <a:pt x="443" y="0"/>
                    <a:pt x="441" y="0"/>
                  </a:cubicBezTo>
                  <a:cubicBezTo>
                    <a:pt x="435" y="0"/>
                    <a:pt x="449" y="0"/>
                    <a:pt x="432" y="0"/>
                  </a:cubicBezTo>
                  <a:lnTo>
                    <a:pt x="432" y="0"/>
                  </a:lnTo>
                  <a:cubicBezTo>
                    <a:pt x="0" y="11"/>
                    <a:pt x="104" y="441"/>
                    <a:pt x="220" y="545"/>
                  </a:cubicBezTo>
                  <a:cubicBezTo>
                    <a:pt x="339" y="653"/>
                    <a:pt x="336" y="786"/>
                    <a:pt x="336" y="786"/>
                  </a:cubicBezTo>
                  <a:cubicBezTo>
                    <a:pt x="438" y="786"/>
                    <a:pt x="438" y="786"/>
                    <a:pt x="438" y="786"/>
                  </a:cubicBezTo>
                  <a:cubicBezTo>
                    <a:pt x="457" y="786"/>
                    <a:pt x="457" y="786"/>
                    <a:pt x="457" y="786"/>
                  </a:cubicBezTo>
                  <a:cubicBezTo>
                    <a:pt x="551" y="786"/>
                    <a:pt x="551" y="786"/>
                    <a:pt x="551" y="786"/>
                  </a:cubicBezTo>
                  <a:cubicBezTo>
                    <a:pt x="551" y="786"/>
                    <a:pt x="542" y="653"/>
                    <a:pt x="661" y="545"/>
                  </a:cubicBezTo>
                  <a:cubicBezTo>
                    <a:pt x="780" y="441"/>
                    <a:pt x="879" y="11"/>
                    <a:pt x="449" y="0"/>
                  </a:cubicBezTo>
                  <a:lnTo>
                    <a:pt x="449" y="0"/>
                  </a:lnTo>
                  <a:lnTo>
                    <a:pt x="655" y="39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95" name="Freeform 190"/>
            <p:cNvSpPr>
              <a:spLocks noChangeArrowheads="1"/>
            </p:cNvSpPr>
            <p:nvPr/>
          </p:nvSpPr>
          <p:spPr bwMode="auto">
            <a:xfrm>
              <a:off x="5629" y="761"/>
              <a:ext cx="218" cy="219"/>
            </a:xfrm>
            <a:custGeom>
              <a:avLst/>
              <a:gdLst>
                <a:gd name="T0" fmla="*/ 611 w 966"/>
                <a:gd name="T1" fmla="*/ 896 h 971"/>
                <a:gd name="T2" fmla="*/ 611 w 966"/>
                <a:gd name="T3" fmla="*/ 896 h 971"/>
                <a:gd name="T4" fmla="*/ 767 w 966"/>
                <a:gd name="T5" fmla="*/ 789 h 971"/>
                <a:gd name="T6" fmla="*/ 631 w 966"/>
                <a:gd name="T7" fmla="*/ 563 h 971"/>
                <a:gd name="T8" fmla="*/ 815 w 966"/>
                <a:gd name="T9" fmla="*/ 800 h 971"/>
                <a:gd name="T10" fmla="*/ 611 w 966"/>
                <a:gd name="T11" fmla="*/ 896 h 971"/>
                <a:gd name="T12" fmla="*/ 481 w 966"/>
                <a:gd name="T13" fmla="*/ 0 h 971"/>
                <a:gd name="T14" fmla="*/ 481 w 966"/>
                <a:gd name="T15" fmla="*/ 0 h 971"/>
                <a:gd name="T16" fmla="*/ 343 w 966"/>
                <a:gd name="T17" fmla="*/ 54 h 971"/>
                <a:gd name="T18" fmla="*/ 343 w 966"/>
                <a:gd name="T19" fmla="*/ 56 h 971"/>
                <a:gd name="T20" fmla="*/ 340 w 966"/>
                <a:gd name="T21" fmla="*/ 56 h 971"/>
                <a:gd name="T22" fmla="*/ 340 w 966"/>
                <a:gd name="T23" fmla="*/ 156 h 971"/>
                <a:gd name="T24" fmla="*/ 343 w 966"/>
                <a:gd name="T25" fmla="*/ 156 h 971"/>
                <a:gd name="T26" fmla="*/ 382 w 966"/>
                <a:gd name="T27" fmla="*/ 187 h 971"/>
                <a:gd name="T28" fmla="*/ 382 w 966"/>
                <a:gd name="T29" fmla="*/ 413 h 971"/>
                <a:gd name="T30" fmla="*/ 351 w 966"/>
                <a:gd name="T31" fmla="*/ 469 h 971"/>
                <a:gd name="T32" fmla="*/ 130 w 966"/>
                <a:gd name="T33" fmla="*/ 894 h 971"/>
                <a:gd name="T34" fmla="*/ 456 w 966"/>
                <a:gd name="T35" fmla="*/ 970 h 971"/>
                <a:gd name="T36" fmla="*/ 484 w 966"/>
                <a:gd name="T37" fmla="*/ 970 h 971"/>
                <a:gd name="T38" fmla="*/ 509 w 966"/>
                <a:gd name="T39" fmla="*/ 970 h 971"/>
                <a:gd name="T40" fmla="*/ 835 w 966"/>
                <a:gd name="T41" fmla="*/ 894 h 971"/>
                <a:gd name="T42" fmla="*/ 620 w 966"/>
                <a:gd name="T43" fmla="*/ 469 h 971"/>
                <a:gd name="T44" fmla="*/ 597 w 966"/>
                <a:gd name="T45" fmla="*/ 413 h 971"/>
                <a:gd name="T46" fmla="*/ 597 w 966"/>
                <a:gd name="T47" fmla="*/ 187 h 971"/>
                <a:gd name="T48" fmla="*/ 620 w 966"/>
                <a:gd name="T49" fmla="*/ 156 h 971"/>
                <a:gd name="T50" fmla="*/ 626 w 966"/>
                <a:gd name="T51" fmla="*/ 156 h 971"/>
                <a:gd name="T52" fmla="*/ 626 w 966"/>
                <a:gd name="T53" fmla="*/ 56 h 971"/>
                <a:gd name="T54" fmla="*/ 620 w 966"/>
                <a:gd name="T55" fmla="*/ 56 h 971"/>
                <a:gd name="T56" fmla="*/ 620 w 966"/>
                <a:gd name="T57" fmla="*/ 54 h 971"/>
                <a:gd name="T58" fmla="*/ 481 w 966"/>
                <a:gd name="T59" fmla="*/ 0 h 971"/>
                <a:gd name="T60" fmla="*/ 611 w 966"/>
                <a:gd name="T61" fmla="*/ 896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6" h="971">
                  <a:moveTo>
                    <a:pt x="611" y="896"/>
                  </a:moveTo>
                  <a:lnTo>
                    <a:pt x="611" y="896"/>
                  </a:lnTo>
                  <a:cubicBezTo>
                    <a:pt x="611" y="896"/>
                    <a:pt x="758" y="868"/>
                    <a:pt x="767" y="789"/>
                  </a:cubicBezTo>
                  <a:cubicBezTo>
                    <a:pt x="772" y="710"/>
                    <a:pt x="631" y="563"/>
                    <a:pt x="631" y="563"/>
                  </a:cubicBezTo>
                  <a:cubicBezTo>
                    <a:pt x="631" y="563"/>
                    <a:pt x="815" y="704"/>
                    <a:pt x="815" y="800"/>
                  </a:cubicBezTo>
                  <a:cubicBezTo>
                    <a:pt x="812" y="896"/>
                    <a:pt x="611" y="896"/>
                    <a:pt x="611" y="896"/>
                  </a:cubicBezTo>
                  <a:lnTo>
                    <a:pt x="481" y="0"/>
                  </a:lnTo>
                  <a:lnTo>
                    <a:pt x="481" y="0"/>
                  </a:lnTo>
                  <a:cubicBezTo>
                    <a:pt x="405" y="0"/>
                    <a:pt x="343" y="23"/>
                    <a:pt x="343" y="54"/>
                  </a:cubicBezTo>
                  <a:cubicBezTo>
                    <a:pt x="343" y="54"/>
                    <a:pt x="343" y="54"/>
                    <a:pt x="343" y="56"/>
                  </a:cubicBezTo>
                  <a:cubicBezTo>
                    <a:pt x="340" y="56"/>
                    <a:pt x="340" y="56"/>
                    <a:pt x="340" y="56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3" y="156"/>
                    <a:pt x="343" y="156"/>
                    <a:pt x="343" y="156"/>
                  </a:cubicBezTo>
                  <a:cubicBezTo>
                    <a:pt x="345" y="167"/>
                    <a:pt x="354" y="178"/>
                    <a:pt x="382" y="187"/>
                  </a:cubicBezTo>
                  <a:cubicBezTo>
                    <a:pt x="382" y="237"/>
                    <a:pt x="382" y="376"/>
                    <a:pt x="382" y="413"/>
                  </a:cubicBezTo>
                  <a:cubicBezTo>
                    <a:pt x="382" y="458"/>
                    <a:pt x="351" y="469"/>
                    <a:pt x="351" y="469"/>
                  </a:cubicBezTo>
                  <a:cubicBezTo>
                    <a:pt x="300" y="501"/>
                    <a:pt x="0" y="803"/>
                    <a:pt x="130" y="894"/>
                  </a:cubicBezTo>
                  <a:cubicBezTo>
                    <a:pt x="230" y="962"/>
                    <a:pt x="388" y="970"/>
                    <a:pt x="456" y="970"/>
                  </a:cubicBezTo>
                  <a:cubicBezTo>
                    <a:pt x="467" y="970"/>
                    <a:pt x="479" y="970"/>
                    <a:pt x="484" y="970"/>
                  </a:cubicBezTo>
                  <a:cubicBezTo>
                    <a:pt x="490" y="970"/>
                    <a:pt x="498" y="970"/>
                    <a:pt x="509" y="970"/>
                  </a:cubicBezTo>
                  <a:cubicBezTo>
                    <a:pt x="580" y="970"/>
                    <a:pt x="736" y="962"/>
                    <a:pt x="835" y="894"/>
                  </a:cubicBezTo>
                  <a:cubicBezTo>
                    <a:pt x="965" y="803"/>
                    <a:pt x="671" y="501"/>
                    <a:pt x="620" y="469"/>
                  </a:cubicBezTo>
                  <a:cubicBezTo>
                    <a:pt x="620" y="469"/>
                    <a:pt x="597" y="458"/>
                    <a:pt x="597" y="413"/>
                  </a:cubicBezTo>
                  <a:cubicBezTo>
                    <a:pt x="597" y="376"/>
                    <a:pt x="597" y="235"/>
                    <a:pt x="597" y="187"/>
                  </a:cubicBezTo>
                  <a:cubicBezTo>
                    <a:pt x="611" y="178"/>
                    <a:pt x="617" y="167"/>
                    <a:pt x="620" y="156"/>
                  </a:cubicBezTo>
                  <a:cubicBezTo>
                    <a:pt x="626" y="156"/>
                    <a:pt x="626" y="156"/>
                    <a:pt x="626" y="156"/>
                  </a:cubicBezTo>
                  <a:cubicBezTo>
                    <a:pt x="626" y="56"/>
                    <a:pt x="626" y="56"/>
                    <a:pt x="626" y="56"/>
                  </a:cubicBezTo>
                  <a:cubicBezTo>
                    <a:pt x="620" y="56"/>
                    <a:pt x="620" y="56"/>
                    <a:pt x="620" y="56"/>
                  </a:cubicBezTo>
                  <a:cubicBezTo>
                    <a:pt x="620" y="54"/>
                    <a:pt x="620" y="54"/>
                    <a:pt x="620" y="54"/>
                  </a:cubicBezTo>
                  <a:cubicBezTo>
                    <a:pt x="620" y="23"/>
                    <a:pt x="557" y="0"/>
                    <a:pt x="481" y="0"/>
                  </a:cubicBezTo>
                  <a:lnTo>
                    <a:pt x="611" y="89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96" name="Freeform 191"/>
            <p:cNvSpPr>
              <a:spLocks noChangeArrowheads="1"/>
            </p:cNvSpPr>
            <p:nvPr/>
          </p:nvSpPr>
          <p:spPr bwMode="auto">
            <a:xfrm>
              <a:off x="6116" y="1714"/>
              <a:ext cx="218" cy="220"/>
            </a:xfrm>
            <a:custGeom>
              <a:avLst/>
              <a:gdLst>
                <a:gd name="T0" fmla="*/ 608 w 965"/>
                <a:gd name="T1" fmla="*/ 896 h 974"/>
                <a:gd name="T2" fmla="*/ 608 w 965"/>
                <a:gd name="T3" fmla="*/ 896 h 974"/>
                <a:gd name="T4" fmla="*/ 763 w 965"/>
                <a:gd name="T5" fmla="*/ 792 h 974"/>
                <a:gd name="T6" fmla="*/ 630 w 965"/>
                <a:gd name="T7" fmla="*/ 565 h 974"/>
                <a:gd name="T8" fmla="*/ 811 w 965"/>
                <a:gd name="T9" fmla="*/ 800 h 974"/>
                <a:gd name="T10" fmla="*/ 608 w 965"/>
                <a:gd name="T11" fmla="*/ 896 h 974"/>
                <a:gd name="T12" fmla="*/ 480 w 965"/>
                <a:gd name="T13" fmla="*/ 0 h 974"/>
                <a:gd name="T14" fmla="*/ 480 w 965"/>
                <a:gd name="T15" fmla="*/ 0 h 974"/>
                <a:gd name="T16" fmla="*/ 339 w 965"/>
                <a:gd name="T17" fmla="*/ 53 h 974"/>
                <a:gd name="T18" fmla="*/ 342 w 965"/>
                <a:gd name="T19" fmla="*/ 56 h 974"/>
                <a:gd name="T20" fmla="*/ 339 w 965"/>
                <a:gd name="T21" fmla="*/ 56 h 974"/>
                <a:gd name="T22" fmla="*/ 339 w 965"/>
                <a:gd name="T23" fmla="*/ 158 h 974"/>
                <a:gd name="T24" fmla="*/ 342 w 965"/>
                <a:gd name="T25" fmla="*/ 158 h 974"/>
                <a:gd name="T26" fmla="*/ 381 w 965"/>
                <a:gd name="T27" fmla="*/ 189 h 974"/>
                <a:gd name="T28" fmla="*/ 381 w 965"/>
                <a:gd name="T29" fmla="*/ 416 h 974"/>
                <a:gd name="T30" fmla="*/ 350 w 965"/>
                <a:gd name="T31" fmla="*/ 472 h 974"/>
                <a:gd name="T32" fmla="*/ 130 w 965"/>
                <a:gd name="T33" fmla="*/ 893 h 974"/>
                <a:gd name="T34" fmla="*/ 455 w 965"/>
                <a:gd name="T35" fmla="*/ 973 h 974"/>
                <a:gd name="T36" fmla="*/ 480 w 965"/>
                <a:gd name="T37" fmla="*/ 970 h 974"/>
                <a:gd name="T38" fmla="*/ 509 w 965"/>
                <a:gd name="T39" fmla="*/ 973 h 974"/>
                <a:gd name="T40" fmla="*/ 834 w 965"/>
                <a:gd name="T41" fmla="*/ 893 h 974"/>
                <a:gd name="T42" fmla="*/ 616 w 965"/>
                <a:gd name="T43" fmla="*/ 472 h 974"/>
                <a:gd name="T44" fmla="*/ 594 w 965"/>
                <a:gd name="T45" fmla="*/ 416 h 974"/>
                <a:gd name="T46" fmla="*/ 594 w 965"/>
                <a:gd name="T47" fmla="*/ 187 h 974"/>
                <a:gd name="T48" fmla="*/ 619 w 965"/>
                <a:gd name="T49" fmla="*/ 158 h 974"/>
                <a:gd name="T50" fmla="*/ 625 w 965"/>
                <a:gd name="T51" fmla="*/ 158 h 974"/>
                <a:gd name="T52" fmla="*/ 625 w 965"/>
                <a:gd name="T53" fmla="*/ 56 h 974"/>
                <a:gd name="T54" fmla="*/ 619 w 965"/>
                <a:gd name="T55" fmla="*/ 56 h 974"/>
                <a:gd name="T56" fmla="*/ 619 w 965"/>
                <a:gd name="T57" fmla="*/ 53 h 974"/>
                <a:gd name="T58" fmla="*/ 480 w 965"/>
                <a:gd name="T59" fmla="*/ 0 h 974"/>
                <a:gd name="T60" fmla="*/ 608 w 965"/>
                <a:gd name="T61" fmla="*/ 896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5" h="974">
                  <a:moveTo>
                    <a:pt x="608" y="896"/>
                  </a:moveTo>
                  <a:lnTo>
                    <a:pt x="608" y="896"/>
                  </a:lnTo>
                  <a:cubicBezTo>
                    <a:pt x="608" y="896"/>
                    <a:pt x="757" y="868"/>
                    <a:pt x="763" y="792"/>
                  </a:cubicBezTo>
                  <a:cubicBezTo>
                    <a:pt x="772" y="712"/>
                    <a:pt x="630" y="565"/>
                    <a:pt x="630" y="565"/>
                  </a:cubicBezTo>
                  <a:cubicBezTo>
                    <a:pt x="630" y="565"/>
                    <a:pt x="814" y="704"/>
                    <a:pt x="811" y="800"/>
                  </a:cubicBezTo>
                  <a:cubicBezTo>
                    <a:pt x="811" y="896"/>
                    <a:pt x="608" y="896"/>
                    <a:pt x="608" y="896"/>
                  </a:cubicBezTo>
                  <a:lnTo>
                    <a:pt x="480" y="0"/>
                  </a:lnTo>
                  <a:lnTo>
                    <a:pt x="480" y="0"/>
                  </a:lnTo>
                  <a:cubicBezTo>
                    <a:pt x="401" y="0"/>
                    <a:pt x="339" y="25"/>
                    <a:pt x="339" y="53"/>
                  </a:cubicBezTo>
                  <a:cubicBezTo>
                    <a:pt x="339" y="56"/>
                    <a:pt x="339" y="56"/>
                    <a:pt x="342" y="56"/>
                  </a:cubicBezTo>
                  <a:cubicBezTo>
                    <a:pt x="339" y="56"/>
                    <a:pt x="339" y="56"/>
                    <a:pt x="339" y="56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42" y="158"/>
                    <a:pt x="342" y="158"/>
                    <a:pt x="342" y="158"/>
                  </a:cubicBezTo>
                  <a:cubicBezTo>
                    <a:pt x="342" y="170"/>
                    <a:pt x="353" y="181"/>
                    <a:pt x="381" y="189"/>
                  </a:cubicBezTo>
                  <a:cubicBezTo>
                    <a:pt x="381" y="237"/>
                    <a:pt x="381" y="379"/>
                    <a:pt x="381" y="416"/>
                  </a:cubicBezTo>
                  <a:cubicBezTo>
                    <a:pt x="381" y="460"/>
                    <a:pt x="350" y="472"/>
                    <a:pt x="350" y="472"/>
                  </a:cubicBezTo>
                  <a:cubicBezTo>
                    <a:pt x="299" y="500"/>
                    <a:pt x="0" y="803"/>
                    <a:pt x="130" y="893"/>
                  </a:cubicBezTo>
                  <a:cubicBezTo>
                    <a:pt x="229" y="964"/>
                    <a:pt x="384" y="973"/>
                    <a:pt x="455" y="973"/>
                  </a:cubicBezTo>
                  <a:cubicBezTo>
                    <a:pt x="466" y="973"/>
                    <a:pt x="475" y="973"/>
                    <a:pt x="480" y="970"/>
                  </a:cubicBezTo>
                  <a:cubicBezTo>
                    <a:pt x="486" y="973"/>
                    <a:pt x="497" y="973"/>
                    <a:pt x="509" y="973"/>
                  </a:cubicBezTo>
                  <a:cubicBezTo>
                    <a:pt x="577" y="973"/>
                    <a:pt x="735" y="964"/>
                    <a:pt x="834" y="893"/>
                  </a:cubicBezTo>
                  <a:cubicBezTo>
                    <a:pt x="964" y="803"/>
                    <a:pt x="667" y="500"/>
                    <a:pt x="616" y="472"/>
                  </a:cubicBezTo>
                  <a:cubicBezTo>
                    <a:pt x="616" y="472"/>
                    <a:pt x="594" y="460"/>
                    <a:pt x="594" y="416"/>
                  </a:cubicBezTo>
                  <a:cubicBezTo>
                    <a:pt x="594" y="379"/>
                    <a:pt x="594" y="235"/>
                    <a:pt x="594" y="187"/>
                  </a:cubicBezTo>
                  <a:cubicBezTo>
                    <a:pt x="608" y="178"/>
                    <a:pt x="616" y="170"/>
                    <a:pt x="619" y="158"/>
                  </a:cubicBezTo>
                  <a:cubicBezTo>
                    <a:pt x="625" y="158"/>
                    <a:pt x="625" y="158"/>
                    <a:pt x="625" y="158"/>
                  </a:cubicBezTo>
                  <a:cubicBezTo>
                    <a:pt x="625" y="56"/>
                    <a:pt x="625" y="56"/>
                    <a:pt x="625" y="56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9" y="56"/>
                    <a:pt x="619" y="56"/>
                    <a:pt x="619" y="53"/>
                  </a:cubicBezTo>
                  <a:cubicBezTo>
                    <a:pt x="619" y="25"/>
                    <a:pt x="557" y="0"/>
                    <a:pt x="480" y="0"/>
                  </a:cubicBezTo>
                  <a:lnTo>
                    <a:pt x="608" y="89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400"/>
            </a:p>
          </p:txBody>
        </p:sp>
      </p:grpSp>
      <p:sp>
        <p:nvSpPr>
          <p:cNvPr id="97" name="Freeform 196"/>
          <p:cNvSpPr>
            <a:spLocks noChangeArrowheads="1"/>
          </p:cNvSpPr>
          <p:nvPr userDrawn="1"/>
        </p:nvSpPr>
        <p:spPr bwMode="auto">
          <a:xfrm>
            <a:off x="2941689" y="3609462"/>
            <a:ext cx="2967865" cy="3252770"/>
          </a:xfrm>
          <a:custGeom>
            <a:avLst/>
            <a:gdLst>
              <a:gd name="T0" fmla="*/ 2125 w 5594"/>
              <a:gd name="T1" fmla="*/ 6183 h 6258"/>
              <a:gd name="T2" fmla="*/ 2125 w 5594"/>
              <a:gd name="T3" fmla="*/ 6183 h 6258"/>
              <a:gd name="T4" fmla="*/ 1528 w 5594"/>
              <a:gd name="T5" fmla="*/ 5314 h 6258"/>
              <a:gd name="T6" fmla="*/ 688 w 5594"/>
              <a:gd name="T7" fmla="*/ 5290 h 6258"/>
              <a:gd name="T8" fmla="*/ 590 w 5594"/>
              <a:gd name="T9" fmla="*/ 4822 h 6258"/>
              <a:gd name="T10" fmla="*/ 431 w 5594"/>
              <a:gd name="T11" fmla="*/ 4639 h 6258"/>
              <a:gd name="T12" fmla="*/ 533 w 5594"/>
              <a:gd name="T13" fmla="*/ 4512 h 6258"/>
              <a:gd name="T14" fmla="*/ 359 w 5594"/>
              <a:gd name="T15" fmla="*/ 4396 h 6258"/>
              <a:gd name="T16" fmla="*/ 252 w 5594"/>
              <a:gd name="T17" fmla="*/ 4203 h 6258"/>
              <a:gd name="T18" fmla="*/ 133 w 5594"/>
              <a:gd name="T19" fmla="*/ 3879 h 6258"/>
              <a:gd name="T20" fmla="*/ 566 w 5594"/>
              <a:gd name="T21" fmla="*/ 2953 h 6258"/>
              <a:gd name="T22" fmla="*/ 1307 w 5594"/>
              <a:gd name="T23" fmla="*/ 728 h 6258"/>
              <a:gd name="T24" fmla="*/ 5191 w 5594"/>
              <a:gd name="T25" fmla="*/ 1885 h 6258"/>
              <a:gd name="T26" fmla="*/ 4324 w 5594"/>
              <a:gd name="T27" fmla="*/ 4586 h 6258"/>
              <a:gd name="T28" fmla="*/ 4363 w 5594"/>
              <a:gd name="T29" fmla="*/ 6257 h 6258"/>
              <a:gd name="T30" fmla="*/ 2125 w 5594"/>
              <a:gd name="T31" fmla="*/ 6257 h 6258"/>
              <a:gd name="T32" fmla="*/ 2125 w 5594"/>
              <a:gd name="T33" fmla="*/ 6183 h 6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94" h="6258">
                <a:moveTo>
                  <a:pt x="2125" y="6183"/>
                </a:moveTo>
                <a:lnTo>
                  <a:pt x="2125" y="6183"/>
                </a:lnTo>
                <a:cubicBezTo>
                  <a:pt x="2125" y="6183"/>
                  <a:pt x="2156" y="5290"/>
                  <a:pt x="1528" y="5314"/>
                </a:cubicBezTo>
                <a:cubicBezTo>
                  <a:pt x="899" y="5341"/>
                  <a:pt x="840" y="5526"/>
                  <a:pt x="688" y="5290"/>
                </a:cubicBezTo>
                <a:cubicBezTo>
                  <a:pt x="538" y="5055"/>
                  <a:pt x="690" y="4922"/>
                  <a:pt x="590" y="4822"/>
                </a:cubicBezTo>
                <a:cubicBezTo>
                  <a:pt x="590" y="4822"/>
                  <a:pt x="433" y="4741"/>
                  <a:pt x="431" y="4639"/>
                </a:cubicBezTo>
                <a:cubicBezTo>
                  <a:pt x="431" y="4536"/>
                  <a:pt x="533" y="4512"/>
                  <a:pt x="533" y="4512"/>
                </a:cubicBezTo>
                <a:cubicBezTo>
                  <a:pt x="533" y="4512"/>
                  <a:pt x="364" y="4508"/>
                  <a:pt x="359" y="4396"/>
                </a:cubicBezTo>
                <a:cubicBezTo>
                  <a:pt x="352" y="4284"/>
                  <a:pt x="428" y="4277"/>
                  <a:pt x="252" y="4203"/>
                </a:cubicBezTo>
                <a:cubicBezTo>
                  <a:pt x="76" y="4129"/>
                  <a:pt x="26" y="4062"/>
                  <a:pt x="133" y="3879"/>
                </a:cubicBezTo>
                <a:cubicBezTo>
                  <a:pt x="243" y="3694"/>
                  <a:pt x="607" y="3175"/>
                  <a:pt x="566" y="2953"/>
                </a:cubicBezTo>
                <a:cubicBezTo>
                  <a:pt x="524" y="2730"/>
                  <a:pt x="0" y="1457"/>
                  <a:pt x="1307" y="728"/>
                </a:cubicBezTo>
                <a:cubicBezTo>
                  <a:pt x="2615" y="0"/>
                  <a:pt x="4789" y="314"/>
                  <a:pt x="5191" y="1885"/>
                </a:cubicBezTo>
                <a:cubicBezTo>
                  <a:pt x="5593" y="3456"/>
                  <a:pt x="4324" y="4586"/>
                  <a:pt x="4324" y="4586"/>
                </a:cubicBezTo>
                <a:cubicBezTo>
                  <a:pt x="4324" y="4586"/>
                  <a:pt x="3796" y="5578"/>
                  <a:pt x="4363" y="6257"/>
                </a:cubicBezTo>
                <a:cubicBezTo>
                  <a:pt x="2125" y="6257"/>
                  <a:pt x="2125" y="6257"/>
                  <a:pt x="2125" y="6257"/>
                </a:cubicBezTo>
                <a:lnTo>
                  <a:pt x="2125" y="6183"/>
                </a:lnTo>
              </a:path>
            </a:pathLst>
          </a:custGeom>
          <a:solidFill>
            <a:srgbClr val="2DCCD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400"/>
          </a:p>
        </p:txBody>
      </p:sp>
      <p:sp>
        <p:nvSpPr>
          <p:cNvPr id="98" name="Freeform 221"/>
          <p:cNvSpPr>
            <a:spLocks noChangeArrowheads="1"/>
          </p:cNvSpPr>
          <p:nvPr userDrawn="1"/>
        </p:nvSpPr>
        <p:spPr bwMode="auto">
          <a:xfrm>
            <a:off x="3657784" y="4105511"/>
            <a:ext cx="1305343" cy="1180926"/>
          </a:xfrm>
          <a:custGeom>
            <a:avLst/>
            <a:gdLst>
              <a:gd name="T0" fmla="*/ 3693 w 3708"/>
              <a:gd name="T1" fmla="*/ 1750 h 3319"/>
              <a:gd name="T2" fmla="*/ 3220 w 3708"/>
              <a:gd name="T3" fmla="*/ 729 h 3319"/>
              <a:gd name="T4" fmla="*/ 1585 w 3708"/>
              <a:gd name="T5" fmla="*/ 361 h 3319"/>
              <a:gd name="T6" fmla="*/ 286 w 3708"/>
              <a:gd name="T7" fmla="*/ 1662 h 3319"/>
              <a:gd name="T8" fmla="*/ 1319 w 3708"/>
              <a:gd name="T9" fmla="*/ 1716 h 3319"/>
              <a:gd name="T10" fmla="*/ 644 w 3708"/>
              <a:gd name="T11" fmla="*/ 1092 h 3319"/>
              <a:gd name="T12" fmla="*/ 683 w 3708"/>
              <a:gd name="T13" fmla="*/ 1519 h 3319"/>
              <a:gd name="T14" fmla="*/ 969 w 3708"/>
              <a:gd name="T15" fmla="*/ 1539 h 3319"/>
              <a:gd name="T16" fmla="*/ 644 w 3708"/>
              <a:gd name="T17" fmla="*/ 1614 h 3319"/>
              <a:gd name="T18" fmla="*/ 579 w 3708"/>
              <a:gd name="T19" fmla="*/ 1008 h 3319"/>
              <a:gd name="T20" fmla="*/ 1331 w 3708"/>
              <a:gd name="T21" fmla="*/ 642 h 3319"/>
              <a:gd name="T22" fmla="*/ 2150 w 3708"/>
              <a:gd name="T23" fmla="*/ 506 h 3319"/>
              <a:gd name="T24" fmla="*/ 2568 w 3708"/>
              <a:gd name="T25" fmla="*/ 925 h 3319"/>
              <a:gd name="T26" fmla="*/ 3251 w 3708"/>
              <a:gd name="T27" fmla="*/ 1516 h 3319"/>
              <a:gd name="T28" fmla="*/ 3195 w 3708"/>
              <a:gd name="T29" fmla="*/ 2162 h 3319"/>
              <a:gd name="T30" fmla="*/ 2108 w 3708"/>
              <a:gd name="T31" fmla="*/ 2097 h 3319"/>
              <a:gd name="T32" fmla="*/ 1723 w 3708"/>
              <a:gd name="T33" fmla="*/ 2266 h 3319"/>
              <a:gd name="T34" fmla="*/ 1577 w 3708"/>
              <a:gd name="T35" fmla="*/ 2043 h 3319"/>
              <a:gd name="T36" fmla="*/ 1743 w 3708"/>
              <a:gd name="T37" fmla="*/ 2164 h 3319"/>
              <a:gd name="T38" fmla="*/ 2812 w 3708"/>
              <a:gd name="T39" fmla="*/ 2025 h 3319"/>
              <a:gd name="T40" fmla="*/ 3270 w 3708"/>
              <a:gd name="T41" fmla="*/ 1900 h 3319"/>
              <a:gd name="T42" fmla="*/ 3143 w 3708"/>
              <a:gd name="T43" fmla="*/ 1521 h 3319"/>
              <a:gd name="T44" fmla="*/ 2589 w 3708"/>
              <a:gd name="T45" fmla="*/ 1027 h 3319"/>
              <a:gd name="T46" fmla="*/ 2745 w 3708"/>
              <a:gd name="T47" fmla="*/ 1629 h 3319"/>
              <a:gd name="T48" fmla="*/ 2666 w 3708"/>
              <a:gd name="T49" fmla="*/ 1696 h 3319"/>
              <a:gd name="T50" fmla="*/ 1960 w 3708"/>
              <a:gd name="T51" fmla="*/ 1587 h 3319"/>
              <a:gd name="T52" fmla="*/ 1450 w 3708"/>
              <a:gd name="T53" fmla="*/ 1758 h 3319"/>
              <a:gd name="T54" fmla="*/ 1033 w 3708"/>
              <a:gd name="T55" fmla="*/ 2237 h 3319"/>
              <a:gd name="T56" fmla="*/ 1766 w 3708"/>
              <a:gd name="T57" fmla="*/ 2753 h 3319"/>
              <a:gd name="T58" fmla="*/ 2466 w 3708"/>
              <a:gd name="T59" fmla="*/ 2706 h 3319"/>
              <a:gd name="T60" fmla="*/ 2433 w 3708"/>
              <a:gd name="T61" fmla="*/ 2406 h 3319"/>
              <a:gd name="T62" fmla="*/ 2466 w 3708"/>
              <a:gd name="T63" fmla="*/ 2308 h 3319"/>
              <a:gd name="T64" fmla="*/ 2554 w 3708"/>
              <a:gd name="T65" fmla="*/ 2762 h 3319"/>
              <a:gd name="T66" fmla="*/ 2050 w 3708"/>
              <a:gd name="T67" fmla="*/ 2941 h 3319"/>
              <a:gd name="T68" fmla="*/ 2499 w 3708"/>
              <a:gd name="T69" fmla="*/ 3303 h 3319"/>
              <a:gd name="T70" fmla="*/ 3264 w 3708"/>
              <a:gd name="T71" fmla="*/ 2420 h 3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08" h="3319">
                <a:moveTo>
                  <a:pt x="3693" y="1750"/>
                </a:moveTo>
                <a:lnTo>
                  <a:pt x="3693" y="1750"/>
                </a:lnTo>
                <a:cubicBezTo>
                  <a:pt x="3680" y="1321"/>
                  <a:pt x="3437" y="1156"/>
                  <a:pt x="3437" y="1156"/>
                </a:cubicBezTo>
                <a:cubicBezTo>
                  <a:pt x="3437" y="1156"/>
                  <a:pt x="3410" y="950"/>
                  <a:pt x="3220" y="729"/>
                </a:cubicBezTo>
                <a:cubicBezTo>
                  <a:pt x="2928" y="411"/>
                  <a:pt x="2558" y="467"/>
                  <a:pt x="2558" y="467"/>
                </a:cubicBezTo>
                <a:cubicBezTo>
                  <a:pt x="2079" y="0"/>
                  <a:pt x="1585" y="361"/>
                  <a:pt x="1585" y="361"/>
                </a:cubicBezTo>
                <a:cubicBezTo>
                  <a:pt x="904" y="136"/>
                  <a:pt x="708" y="671"/>
                  <a:pt x="708" y="671"/>
                </a:cubicBezTo>
                <a:cubicBezTo>
                  <a:pt x="319" y="713"/>
                  <a:pt x="0" y="1171"/>
                  <a:pt x="286" y="1662"/>
                </a:cubicBezTo>
                <a:cubicBezTo>
                  <a:pt x="504" y="2039"/>
                  <a:pt x="827" y="2043"/>
                  <a:pt x="967" y="2025"/>
                </a:cubicBezTo>
                <a:cubicBezTo>
                  <a:pt x="1010" y="1908"/>
                  <a:pt x="1108" y="1775"/>
                  <a:pt x="1319" y="1716"/>
                </a:cubicBezTo>
                <a:cubicBezTo>
                  <a:pt x="1321" y="1696"/>
                  <a:pt x="1346" y="1294"/>
                  <a:pt x="1079" y="1102"/>
                </a:cubicBezTo>
                <a:cubicBezTo>
                  <a:pt x="919" y="987"/>
                  <a:pt x="742" y="1015"/>
                  <a:pt x="644" y="1092"/>
                </a:cubicBezTo>
                <a:cubicBezTo>
                  <a:pt x="550" y="1162"/>
                  <a:pt x="525" y="1273"/>
                  <a:pt x="571" y="1394"/>
                </a:cubicBezTo>
                <a:cubicBezTo>
                  <a:pt x="596" y="1456"/>
                  <a:pt x="633" y="1498"/>
                  <a:pt x="683" y="1519"/>
                </a:cubicBezTo>
                <a:cubicBezTo>
                  <a:pt x="781" y="1558"/>
                  <a:pt x="898" y="1512"/>
                  <a:pt x="900" y="1510"/>
                </a:cubicBezTo>
                <a:cubicBezTo>
                  <a:pt x="927" y="1500"/>
                  <a:pt x="956" y="1512"/>
                  <a:pt x="969" y="1539"/>
                </a:cubicBezTo>
                <a:cubicBezTo>
                  <a:pt x="979" y="1566"/>
                  <a:pt x="967" y="1596"/>
                  <a:pt x="940" y="1608"/>
                </a:cubicBezTo>
                <a:cubicBezTo>
                  <a:pt x="933" y="1610"/>
                  <a:pt x="783" y="1673"/>
                  <a:pt x="644" y="1614"/>
                </a:cubicBezTo>
                <a:cubicBezTo>
                  <a:pt x="567" y="1583"/>
                  <a:pt x="511" y="1521"/>
                  <a:pt x="475" y="1433"/>
                </a:cubicBezTo>
                <a:cubicBezTo>
                  <a:pt x="411" y="1266"/>
                  <a:pt x="450" y="1108"/>
                  <a:pt x="579" y="1008"/>
                </a:cubicBezTo>
                <a:cubicBezTo>
                  <a:pt x="700" y="917"/>
                  <a:pt x="863" y="896"/>
                  <a:pt x="1010" y="950"/>
                </a:cubicBezTo>
                <a:cubicBezTo>
                  <a:pt x="1038" y="842"/>
                  <a:pt x="1123" y="692"/>
                  <a:pt x="1331" y="642"/>
                </a:cubicBezTo>
                <a:cubicBezTo>
                  <a:pt x="1531" y="596"/>
                  <a:pt x="1652" y="640"/>
                  <a:pt x="1712" y="681"/>
                </a:cubicBezTo>
                <a:cubicBezTo>
                  <a:pt x="1785" y="586"/>
                  <a:pt x="1935" y="471"/>
                  <a:pt x="2150" y="506"/>
                </a:cubicBezTo>
                <a:cubicBezTo>
                  <a:pt x="2327" y="536"/>
                  <a:pt x="2429" y="629"/>
                  <a:pt x="2483" y="702"/>
                </a:cubicBezTo>
                <a:cubicBezTo>
                  <a:pt x="2533" y="769"/>
                  <a:pt x="2562" y="850"/>
                  <a:pt x="2568" y="925"/>
                </a:cubicBezTo>
                <a:cubicBezTo>
                  <a:pt x="2770" y="875"/>
                  <a:pt x="3003" y="938"/>
                  <a:pt x="3141" y="1077"/>
                </a:cubicBezTo>
                <a:cubicBezTo>
                  <a:pt x="3253" y="1192"/>
                  <a:pt x="3291" y="1346"/>
                  <a:pt x="3251" y="1516"/>
                </a:cubicBezTo>
                <a:cubicBezTo>
                  <a:pt x="3303" y="1566"/>
                  <a:pt x="3403" y="1696"/>
                  <a:pt x="3374" y="1912"/>
                </a:cubicBezTo>
                <a:cubicBezTo>
                  <a:pt x="3357" y="2027"/>
                  <a:pt x="3295" y="2116"/>
                  <a:pt x="3195" y="2162"/>
                </a:cubicBezTo>
                <a:cubicBezTo>
                  <a:pt x="3068" y="2220"/>
                  <a:pt x="2895" y="2202"/>
                  <a:pt x="2756" y="2112"/>
                </a:cubicBezTo>
                <a:cubicBezTo>
                  <a:pt x="2558" y="1987"/>
                  <a:pt x="2250" y="1981"/>
                  <a:pt x="2108" y="2097"/>
                </a:cubicBezTo>
                <a:cubicBezTo>
                  <a:pt x="1997" y="2191"/>
                  <a:pt x="1870" y="2281"/>
                  <a:pt x="1750" y="2270"/>
                </a:cubicBezTo>
                <a:cubicBezTo>
                  <a:pt x="1741" y="2270"/>
                  <a:pt x="1731" y="2268"/>
                  <a:pt x="1723" y="2266"/>
                </a:cubicBezTo>
                <a:cubicBezTo>
                  <a:pt x="1652" y="2252"/>
                  <a:pt x="1594" y="2199"/>
                  <a:pt x="1554" y="2112"/>
                </a:cubicBezTo>
                <a:cubicBezTo>
                  <a:pt x="1541" y="2087"/>
                  <a:pt x="1552" y="2056"/>
                  <a:pt x="1577" y="2043"/>
                </a:cubicBezTo>
                <a:cubicBezTo>
                  <a:pt x="1604" y="2031"/>
                  <a:pt x="1635" y="2043"/>
                  <a:pt x="1648" y="2068"/>
                </a:cubicBezTo>
                <a:cubicBezTo>
                  <a:pt x="1675" y="2125"/>
                  <a:pt x="1706" y="2156"/>
                  <a:pt x="1743" y="2164"/>
                </a:cubicBezTo>
                <a:cubicBezTo>
                  <a:pt x="1831" y="2183"/>
                  <a:pt x="1954" y="2091"/>
                  <a:pt x="2041" y="2018"/>
                </a:cubicBezTo>
                <a:cubicBezTo>
                  <a:pt x="2218" y="1871"/>
                  <a:pt x="2572" y="1873"/>
                  <a:pt x="2812" y="2025"/>
                </a:cubicBezTo>
                <a:cubicBezTo>
                  <a:pt x="2922" y="2095"/>
                  <a:pt x="3055" y="2112"/>
                  <a:pt x="3151" y="2066"/>
                </a:cubicBezTo>
                <a:cubicBezTo>
                  <a:pt x="3218" y="2037"/>
                  <a:pt x="3260" y="1979"/>
                  <a:pt x="3270" y="1900"/>
                </a:cubicBezTo>
                <a:cubicBezTo>
                  <a:pt x="3301" y="1679"/>
                  <a:pt x="3164" y="1579"/>
                  <a:pt x="3164" y="1577"/>
                </a:cubicBezTo>
                <a:cubicBezTo>
                  <a:pt x="3145" y="1564"/>
                  <a:pt x="3137" y="1541"/>
                  <a:pt x="3143" y="1521"/>
                </a:cubicBezTo>
                <a:cubicBezTo>
                  <a:pt x="3185" y="1373"/>
                  <a:pt x="3160" y="1244"/>
                  <a:pt x="3066" y="1150"/>
                </a:cubicBezTo>
                <a:cubicBezTo>
                  <a:pt x="2953" y="1033"/>
                  <a:pt x="2758" y="983"/>
                  <a:pt x="2589" y="1027"/>
                </a:cubicBezTo>
                <a:cubicBezTo>
                  <a:pt x="2368" y="1083"/>
                  <a:pt x="2337" y="1321"/>
                  <a:pt x="2331" y="1398"/>
                </a:cubicBezTo>
                <a:cubicBezTo>
                  <a:pt x="2462" y="1404"/>
                  <a:pt x="2608" y="1462"/>
                  <a:pt x="2745" y="1629"/>
                </a:cubicBezTo>
                <a:cubicBezTo>
                  <a:pt x="2764" y="1652"/>
                  <a:pt x="2762" y="1685"/>
                  <a:pt x="2739" y="1702"/>
                </a:cubicBezTo>
                <a:cubicBezTo>
                  <a:pt x="2716" y="1720"/>
                  <a:pt x="2683" y="1719"/>
                  <a:pt x="2666" y="1696"/>
                </a:cubicBezTo>
                <a:cubicBezTo>
                  <a:pt x="2372" y="1337"/>
                  <a:pt x="2039" y="1579"/>
                  <a:pt x="2025" y="1589"/>
                </a:cubicBezTo>
                <a:cubicBezTo>
                  <a:pt x="2006" y="1604"/>
                  <a:pt x="1977" y="1604"/>
                  <a:pt x="1960" y="1587"/>
                </a:cubicBezTo>
                <a:cubicBezTo>
                  <a:pt x="1954" y="1583"/>
                  <a:pt x="1831" y="1477"/>
                  <a:pt x="1652" y="1514"/>
                </a:cubicBezTo>
                <a:cubicBezTo>
                  <a:pt x="1479" y="1548"/>
                  <a:pt x="1450" y="1756"/>
                  <a:pt x="1450" y="1758"/>
                </a:cubicBezTo>
                <a:cubicBezTo>
                  <a:pt x="1446" y="1781"/>
                  <a:pt x="1429" y="1798"/>
                  <a:pt x="1406" y="1802"/>
                </a:cubicBezTo>
                <a:cubicBezTo>
                  <a:pt x="1010" y="1875"/>
                  <a:pt x="1031" y="2222"/>
                  <a:pt x="1033" y="2237"/>
                </a:cubicBezTo>
                <a:cubicBezTo>
                  <a:pt x="1033" y="2256"/>
                  <a:pt x="1025" y="2272"/>
                  <a:pt x="1013" y="2283"/>
                </a:cubicBezTo>
                <a:cubicBezTo>
                  <a:pt x="1073" y="2801"/>
                  <a:pt x="1766" y="2753"/>
                  <a:pt x="1766" y="2753"/>
                </a:cubicBezTo>
                <a:cubicBezTo>
                  <a:pt x="1768" y="2760"/>
                  <a:pt x="1768" y="2766"/>
                  <a:pt x="1771" y="2772"/>
                </a:cubicBezTo>
                <a:cubicBezTo>
                  <a:pt x="1791" y="2779"/>
                  <a:pt x="2256" y="2955"/>
                  <a:pt x="2466" y="2706"/>
                </a:cubicBezTo>
                <a:cubicBezTo>
                  <a:pt x="2518" y="2618"/>
                  <a:pt x="2535" y="2545"/>
                  <a:pt x="2516" y="2491"/>
                </a:cubicBezTo>
                <a:cubicBezTo>
                  <a:pt x="2493" y="2429"/>
                  <a:pt x="2433" y="2408"/>
                  <a:pt x="2433" y="2406"/>
                </a:cubicBezTo>
                <a:cubicBezTo>
                  <a:pt x="2404" y="2397"/>
                  <a:pt x="2389" y="2368"/>
                  <a:pt x="2400" y="2341"/>
                </a:cubicBezTo>
                <a:cubicBezTo>
                  <a:pt x="2408" y="2314"/>
                  <a:pt x="2439" y="2300"/>
                  <a:pt x="2466" y="2308"/>
                </a:cubicBezTo>
                <a:cubicBezTo>
                  <a:pt x="2470" y="2310"/>
                  <a:pt x="2575" y="2347"/>
                  <a:pt x="2614" y="2456"/>
                </a:cubicBezTo>
                <a:cubicBezTo>
                  <a:pt x="2645" y="2541"/>
                  <a:pt x="2624" y="2645"/>
                  <a:pt x="2554" y="2762"/>
                </a:cubicBezTo>
                <a:cubicBezTo>
                  <a:pt x="2552" y="2764"/>
                  <a:pt x="2549" y="2766"/>
                  <a:pt x="2549" y="2768"/>
                </a:cubicBezTo>
                <a:cubicBezTo>
                  <a:pt x="2418" y="2926"/>
                  <a:pt x="2220" y="2953"/>
                  <a:pt x="2050" y="2941"/>
                </a:cubicBezTo>
                <a:cubicBezTo>
                  <a:pt x="1956" y="2933"/>
                  <a:pt x="1873" y="2912"/>
                  <a:pt x="1812" y="2895"/>
                </a:cubicBezTo>
                <a:cubicBezTo>
                  <a:pt x="1935" y="3164"/>
                  <a:pt x="2208" y="3289"/>
                  <a:pt x="2499" y="3303"/>
                </a:cubicBezTo>
                <a:cubicBezTo>
                  <a:pt x="2839" y="3318"/>
                  <a:pt x="2903" y="3062"/>
                  <a:pt x="2903" y="3062"/>
                </a:cubicBezTo>
                <a:cubicBezTo>
                  <a:pt x="3362" y="2883"/>
                  <a:pt x="3264" y="2420"/>
                  <a:pt x="3264" y="2420"/>
                </a:cubicBezTo>
                <a:cubicBezTo>
                  <a:pt x="3455" y="2393"/>
                  <a:pt x="3707" y="2179"/>
                  <a:pt x="3693" y="175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400"/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2304626" y="3249293"/>
            <a:ext cx="1361280" cy="879230"/>
            <a:chOff x="5575610" y="3362252"/>
            <a:chExt cx="2494914" cy="1991559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6242135" y="3362252"/>
              <a:ext cx="1828389" cy="1991559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575610" y="3367668"/>
              <a:ext cx="688227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 userDrawn="1"/>
        </p:nvGrpSpPr>
        <p:grpSpPr>
          <a:xfrm flipH="1">
            <a:off x="5011860" y="3288396"/>
            <a:ext cx="816946" cy="768136"/>
            <a:chOff x="5265494" y="3362252"/>
            <a:chExt cx="2137865" cy="226024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6242135" y="3362252"/>
              <a:ext cx="1161224" cy="226024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265494" y="3367668"/>
              <a:ext cx="998342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 userDrawn="1"/>
        </p:nvGrpSpPr>
        <p:grpSpPr>
          <a:xfrm flipH="1" flipV="1">
            <a:off x="5097090" y="4764846"/>
            <a:ext cx="1343075" cy="713169"/>
            <a:chOff x="5590820" y="3356648"/>
            <a:chExt cx="2493459" cy="1198198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6591987" y="3357904"/>
              <a:ext cx="1492292" cy="119694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590820" y="3356648"/>
              <a:ext cx="1015547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Freeform 220"/>
          <p:cNvSpPr>
            <a:spLocks noChangeArrowheads="1"/>
          </p:cNvSpPr>
          <p:nvPr userDrawn="1"/>
        </p:nvSpPr>
        <p:spPr bwMode="auto">
          <a:xfrm>
            <a:off x="4071989" y="4331154"/>
            <a:ext cx="437337" cy="300044"/>
          </a:xfrm>
          <a:custGeom>
            <a:avLst/>
            <a:gdLst>
              <a:gd name="T0" fmla="*/ 523 w 1365"/>
              <a:gd name="T1" fmla="*/ 841 h 988"/>
              <a:gd name="T2" fmla="*/ 523 w 1365"/>
              <a:gd name="T3" fmla="*/ 841 h 988"/>
              <a:gd name="T4" fmla="*/ 887 w 1365"/>
              <a:gd name="T5" fmla="*/ 916 h 988"/>
              <a:gd name="T6" fmla="*/ 1119 w 1365"/>
              <a:gd name="T7" fmla="*/ 833 h 988"/>
              <a:gd name="T8" fmla="*/ 1356 w 1365"/>
              <a:gd name="T9" fmla="*/ 396 h 988"/>
              <a:gd name="T10" fmla="*/ 1025 w 1365"/>
              <a:gd name="T11" fmla="*/ 39 h 988"/>
              <a:gd name="T12" fmla="*/ 662 w 1365"/>
              <a:gd name="T13" fmla="*/ 214 h 988"/>
              <a:gd name="T14" fmla="*/ 619 w 1365"/>
              <a:gd name="T15" fmla="*/ 241 h 988"/>
              <a:gd name="T16" fmla="*/ 573 w 1365"/>
              <a:gd name="T17" fmla="*/ 221 h 988"/>
              <a:gd name="T18" fmla="*/ 248 w 1365"/>
              <a:gd name="T19" fmla="*/ 175 h 988"/>
              <a:gd name="T20" fmla="*/ 0 w 1365"/>
              <a:gd name="T21" fmla="*/ 427 h 988"/>
              <a:gd name="T22" fmla="*/ 31 w 1365"/>
              <a:gd name="T23" fmla="*/ 447 h 988"/>
              <a:gd name="T24" fmla="*/ 310 w 1365"/>
              <a:gd name="T25" fmla="*/ 987 h 988"/>
              <a:gd name="T26" fmla="*/ 523 w 1365"/>
              <a:gd name="T27" fmla="*/ 841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65" h="988">
                <a:moveTo>
                  <a:pt x="523" y="841"/>
                </a:moveTo>
                <a:lnTo>
                  <a:pt x="523" y="841"/>
                </a:lnTo>
                <a:cubicBezTo>
                  <a:pt x="698" y="808"/>
                  <a:pt x="829" y="877"/>
                  <a:pt x="887" y="916"/>
                </a:cubicBezTo>
                <a:cubicBezTo>
                  <a:pt x="931" y="889"/>
                  <a:pt x="1014" y="849"/>
                  <a:pt x="1119" y="833"/>
                </a:cubicBezTo>
                <a:cubicBezTo>
                  <a:pt x="1123" y="706"/>
                  <a:pt x="1175" y="495"/>
                  <a:pt x="1356" y="396"/>
                </a:cubicBezTo>
                <a:cubicBezTo>
                  <a:pt x="1364" y="302"/>
                  <a:pt x="1291" y="83"/>
                  <a:pt x="1025" y="39"/>
                </a:cubicBezTo>
                <a:cubicBezTo>
                  <a:pt x="779" y="0"/>
                  <a:pt x="667" y="206"/>
                  <a:pt x="662" y="214"/>
                </a:cubicBezTo>
                <a:cubicBezTo>
                  <a:pt x="652" y="231"/>
                  <a:pt x="637" y="241"/>
                  <a:pt x="619" y="241"/>
                </a:cubicBezTo>
                <a:cubicBezTo>
                  <a:pt x="600" y="243"/>
                  <a:pt x="583" y="235"/>
                  <a:pt x="573" y="221"/>
                </a:cubicBezTo>
                <a:cubicBezTo>
                  <a:pt x="571" y="216"/>
                  <a:pt x="490" y="119"/>
                  <a:pt x="248" y="175"/>
                </a:cubicBezTo>
                <a:cubicBezTo>
                  <a:pt x="50" y="223"/>
                  <a:pt x="8" y="373"/>
                  <a:pt x="0" y="427"/>
                </a:cubicBezTo>
                <a:cubicBezTo>
                  <a:pt x="11" y="433"/>
                  <a:pt x="21" y="441"/>
                  <a:pt x="31" y="447"/>
                </a:cubicBezTo>
                <a:cubicBezTo>
                  <a:pt x="233" y="593"/>
                  <a:pt x="294" y="829"/>
                  <a:pt x="310" y="987"/>
                </a:cubicBezTo>
                <a:cubicBezTo>
                  <a:pt x="354" y="922"/>
                  <a:pt x="419" y="862"/>
                  <a:pt x="523" y="841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400"/>
          </a:p>
        </p:txBody>
      </p:sp>
      <p:sp>
        <p:nvSpPr>
          <p:cNvPr id="109" name="TextBox 108"/>
          <p:cNvSpPr txBox="1"/>
          <p:nvPr userDrawn="1"/>
        </p:nvSpPr>
        <p:spPr>
          <a:xfrm>
            <a:off x="5578609" y="3031805"/>
            <a:ext cx="852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6451857" y="5226165"/>
            <a:ext cx="38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1873194" y="2974127"/>
            <a:ext cx="37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2DCCD3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  <a:endParaRPr lang="en-US" sz="8800" b="1" dirty="0">
              <a:solidFill>
                <a:srgbClr val="2DCCD3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1015" y="2573292"/>
            <a:ext cx="1751024" cy="2125577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314190" y="2575826"/>
            <a:ext cx="2300329" cy="141587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781798" y="5079989"/>
            <a:ext cx="2023535" cy="1614040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5" name="Title 11"/>
          <p:cNvSpPr>
            <a:spLocks noGrp="1"/>
          </p:cNvSpPr>
          <p:nvPr>
            <p:ph type="title"/>
          </p:nvPr>
        </p:nvSpPr>
        <p:spPr>
          <a:xfrm>
            <a:off x="697787" y="299768"/>
            <a:ext cx="7623078" cy="94472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72319" y="1365698"/>
            <a:ext cx="7189589" cy="49013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36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011550" y="2753862"/>
            <a:ext cx="5014193" cy="2871331"/>
            <a:chOff x="5898415" y="1976415"/>
            <a:chExt cx="5654530" cy="3255020"/>
          </a:xfrm>
        </p:grpSpPr>
        <p:sp>
          <p:nvSpPr>
            <p:cNvPr id="4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5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Lato Light" charset="0"/>
              </a:endParaRPr>
            </a:p>
          </p:txBody>
        </p:sp>
      </p:grpSp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4172069993"/>
              </p:ext>
            </p:extLst>
          </p:nvPr>
        </p:nvGraphicFramePr>
        <p:xfrm>
          <a:off x="5905035" y="3298701"/>
          <a:ext cx="3892139" cy="197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le 11"/>
          <p:cNvSpPr>
            <a:spLocks noGrp="1"/>
          </p:cNvSpPr>
          <p:nvPr>
            <p:ph type="title"/>
          </p:nvPr>
        </p:nvSpPr>
        <p:spPr>
          <a:xfrm>
            <a:off x="190562" y="248012"/>
            <a:ext cx="6897179" cy="11288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0562" y="1689535"/>
            <a:ext cx="4686704" cy="4458172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8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BBB78F13-FDC2-7342-BD3F-3B0DB4AFD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8" b="32232"/>
          <a:stretch/>
        </p:blipFill>
        <p:spPr>
          <a:xfrm>
            <a:off x="0" y="4842932"/>
            <a:ext cx="9144001" cy="2015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B69308-2F65-2848-AAFA-EE30143CC517}"/>
              </a:ext>
            </a:extLst>
          </p:cNvPr>
          <p:cNvSpPr/>
          <p:nvPr userDrawn="1"/>
        </p:nvSpPr>
        <p:spPr>
          <a:xfrm>
            <a:off x="0" y="4842932"/>
            <a:ext cx="9144000" cy="2015067"/>
          </a:xfrm>
          <a:prstGeom prst="rect">
            <a:avLst/>
          </a:prstGeom>
          <a:solidFill>
            <a:srgbClr val="1D37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" y="6265462"/>
            <a:ext cx="1270152" cy="502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8"/>
          <a:stretch/>
        </p:blipFill>
        <p:spPr>
          <a:xfrm>
            <a:off x="7566561" y="2125133"/>
            <a:ext cx="1257343" cy="27177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36765"/>
            <a:ext cx="7245351" cy="13049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7999" y="1762125"/>
            <a:ext cx="6676571" cy="232818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42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 of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403339" y="0"/>
            <a:ext cx="4355959" cy="64631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Theory of Action</a:t>
            </a:r>
            <a:endParaRPr lang="id-ID" sz="3600" b="1" dirty="0">
              <a:solidFill>
                <a:schemeClr val="tx2"/>
              </a:solidFill>
              <a:latin typeface="PermianSlabSerifTypeface" panose="020000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-170532" y="556191"/>
            <a:ext cx="9503703" cy="117987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PermianSlabSerifTypeface" panose="02000000000000000000" pitchFamily="2" charset="0"/>
                <a:cs typeface="Lato Light"/>
              </a:rPr>
              <a:t>The department will create meaningful and lasting change </a:t>
            </a:r>
          </a:p>
          <a:p>
            <a:r>
              <a:rPr lang="en-US" sz="2400" dirty="0">
                <a:latin typeface="PermianSlabSerifTypeface" panose="02000000000000000000" pitchFamily="2" charset="0"/>
                <a:cs typeface="Lato Light"/>
              </a:rPr>
              <a:t>for students in Tennessee through: </a:t>
            </a:r>
            <a:endParaRPr lang="en-US" sz="2400" dirty="0">
              <a:solidFill>
                <a:schemeClr val="accent1"/>
              </a:solidFill>
              <a:latin typeface="PermianSlabSerifTypeface" panose="02000000000000000000" pitchFamily="2" charset="0"/>
              <a:cs typeface="Lato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7540" t="3421" r="6695" b="2531"/>
          <a:stretch/>
        </p:blipFill>
        <p:spPr>
          <a:xfrm>
            <a:off x="114426" y="2048354"/>
            <a:ext cx="3749236" cy="344406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94326" y="4919353"/>
            <a:ext cx="1703379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1828434"/>
            <a:r>
              <a:rPr lang="en-US" sz="1600" b="1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Engage</a:t>
            </a:r>
            <a:endParaRPr lang="id-ID" sz="1600" b="1" dirty="0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6958" y="5150173"/>
            <a:ext cx="2491132" cy="83096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200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Authentically engage with stakeholders to measure what is and isn’t working.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6759298" y="6230584"/>
            <a:ext cx="1951610" cy="69076"/>
          </a:xfrm>
          <a:prstGeom prst="rect">
            <a:avLst/>
          </a:prstGeom>
          <a:solidFill>
            <a:srgbClr val="FFFFFF">
              <a:lumMod val="85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71158" y="4839760"/>
            <a:ext cx="1854254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1828434"/>
            <a:r>
              <a:rPr lang="en-US" sz="1600" b="1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Capacity</a:t>
            </a:r>
            <a:endParaRPr lang="id-ID" sz="1600" b="1" dirty="0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14062" y="5150173"/>
            <a:ext cx="2499993" cy="103409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200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Build district capacity and consider the needs and realities of each district in our work.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924534" y="6230584"/>
            <a:ext cx="1981676" cy="69076"/>
          </a:xfrm>
          <a:prstGeom prst="rect">
            <a:avLst/>
          </a:prstGeom>
          <a:solidFill>
            <a:srgbClr val="55787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08235" y="1765253"/>
            <a:ext cx="1783984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1828434"/>
            <a:r>
              <a:rPr lang="en-US" sz="1600" b="1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endParaRPr lang="id-ID" sz="1600" b="1" dirty="0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576821" y="2016249"/>
            <a:ext cx="2451269" cy="62782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200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Focus on rigorous academic expectations for all children.</a:t>
            </a: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6761051" y="2841687"/>
            <a:ext cx="1951610" cy="74806"/>
          </a:xfrm>
          <a:prstGeom prst="rect">
            <a:avLst/>
          </a:prstGeom>
          <a:solidFill>
            <a:srgbClr val="D9D95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714062" y="1748844"/>
            <a:ext cx="1926883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1828434"/>
            <a:r>
              <a:rPr lang="en-US" sz="1600" b="1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Foundations</a:t>
            </a:r>
            <a:endParaRPr lang="id-ID" sz="1600" b="1" dirty="0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702954" y="1999279"/>
            <a:ext cx="2633452" cy="83096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200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Build upon the commitment to standards, assessment, accountability, and evaluation.</a:t>
            </a: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3927673" y="2844599"/>
            <a:ext cx="1950103" cy="75237"/>
          </a:xfrm>
          <a:prstGeom prst="rect">
            <a:avLst/>
          </a:prstGeom>
          <a:solidFill>
            <a:srgbClr val="6FCCD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623124" y="3244541"/>
            <a:ext cx="1765044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1828434"/>
            <a:r>
              <a:rPr lang="en-US" sz="1600" b="1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Pipeline</a:t>
            </a:r>
            <a:endParaRPr lang="id-ID" sz="1600" b="1" dirty="0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576821" y="3492331"/>
            <a:ext cx="2451269" cy="83096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200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Build and maintain a strong educator pipeline and retention strategy.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6772805" y="4429560"/>
            <a:ext cx="2007324" cy="74637"/>
          </a:xfrm>
          <a:prstGeom prst="rect">
            <a:avLst/>
          </a:prstGeom>
          <a:solidFill>
            <a:srgbClr val="EB373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3715854" y="3298232"/>
            <a:ext cx="1717389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1828434"/>
            <a:r>
              <a:rPr lang="en-US" sz="1600" b="1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Supports</a:t>
            </a:r>
            <a:endParaRPr lang="id-ID" sz="1600" b="1" dirty="0">
              <a:solidFill>
                <a:srgbClr val="44546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701826" y="3581015"/>
            <a:ext cx="2512230" cy="83096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defTabSz="1828434">
              <a:lnSpc>
                <a:spcPct val="110000"/>
              </a:lnSpc>
            </a:pPr>
            <a:r>
              <a:rPr lang="en-US" sz="1200" dirty="0">
                <a:solidFill>
                  <a:srgbClr val="44546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Provide whole child supports for schools, teachers, and families.</a:t>
            </a:r>
          </a:p>
        </p:txBody>
      </p:sp>
      <p:sp>
        <p:nvSpPr>
          <p:cNvPr id="27" name="Rectangle 26"/>
          <p:cNvSpPr/>
          <p:nvPr userDrawn="1"/>
        </p:nvSpPr>
        <p:spPr>
          <a:xfrm flipV="1">
            <a:off x="3924534" y="4420497"/>
            <a:ext cx="1981676" cy="72263"/>
          </a:xfrm>
          <a:prstGeom prst="rect">
            <a:avLst/>
          </a:prstGeom>
          <a:solidFill>
            <a:srgbClr val="F07F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63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45A5E4-093F-5C42-B6E9-B06026B15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29781"/>
          <a:stretch/>
        </p:blipFill>
        <p:spPr>
          <a:xfrm>
            <a:off x="152281" y="1452694"/>
            <a:ext cx="2725111" cy="3437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46" y="1724854"/>
            <a:ext cx="943493" cy="289303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544180" y="6164403"/>
            <a:ext cx="2501953" cy="149291"/>
            <a:chOff x="6927228" y="7552706"/>
            <a:chExt cx="5016271" cy="227062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 rot="18861538">
              <a:off x="6927228" y="771191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 rot="18861538">
              <a:off x="7142741" y="770950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 rot="18861538">
              <a:off x="7358254" y="770709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 rot="18861538">
              <a:off x="7573766" y="771263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 rot="18861538">
              <a:off x="7789279" y="771022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 rot="18861538">
              <a:off x="8004792" y="771576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 rot="18861538">
              <a:off x="8220304" y="771334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 rot="18861538">
              <a:off x="8435817" y="771093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 rot="18861538">
              <a:off x="8651330" y="770852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rot="18861538">
              <a:off x="8866842" y="771406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rot="18861538">
              <a:off x="9082355" y="771165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rot="18861538">
              <a:off x="9297868" y="770924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 rot="18861538">
              <a:off x="6927228" y="755752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rot="18861538">
              <a:off x="7142741" y="755511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rot="18861538">
              <a:off x="7358254" y="755270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rot="18861538">
              <a:off x="7573766" y="755824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rot="18861538">
              <a:off x="7789279" y="755583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18861538">
              <a:off x="8004792" y="756137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18861538">
              <a:off x="8220304" y="755896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18861538">
              <a:off x="8435817" y="755655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18861538">
              <a:off x="8651330" y="755414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18861538">
              <a:off x="8866842" y="7559679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18861538">
              <a:off x="9082355" y="755726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18861538">
              <a:off x="9297868" y="755485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18861538">
              <a:off x="9508851" y="771191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18861538">
              <a:off x="9724364" y="770950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18861538">
              <a:off x="9939877" y="770709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8861538">
              <a:off x="10155389" y="771263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18861538">
              <a:off x="10370902" y="771022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8861538">
              <a:off x="10586415" y="771576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8861538">
              <a:off x="10801927" y="771334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18861538">
              <a:off x="11017440" y="771093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18861538">
              <a:off x="11232953" y="770852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18861538">
              <a:off x="11448465" y="771406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18861538">
              <a:off x="11663978" y="771165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18861538">
              <a:off x="11879491" y="770924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18861538">
              <a:off x="9508851" y="755752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18861538">
              <a:off x="9724364" y="755511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18861538">
              <a:off x="9939877" y="755270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8861538">
              <a:off x="10155389" y="755824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8861538">
              <a:off x="10370902" y="755583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18861538">
              <a:off x="10586415" y="756137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18861538">
              <a:off x="10801927" y="755896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rot="18861538">
              <a:off x="11017440" y="755655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18861538">
              <a:off x="11232953" y="755414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rot="18861538">
              <a:off x="11448465" y="7559679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rot="18861538">
              <a:off x="11663978" y="755726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 rot="18861538">
              <a:off x="11879491" y="755485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253593" y="1978024"/>
            <a:ext cx="4751863" cy="390434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4253593" y="142875"/>
            <a:ext cx="4751864" cy="162273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DD05290-EAE5-D44A-AEA4-33AC83930919}"/>
              </a:ext>
            </a:extLst>
          </p:cNvPr>
          <p:cNvSpPr/>
          <p:nvPr userDrawn="1"/>
        </p:nvSpPr>
        <p:spPr>
          <a:xfrm rot="10800000" flipV="1">
            <a:off x="6337845" y="-114300"/>
            <a:ext cx="2806152" cy="6972300"/>
          </a:xfrm>
          <a:prstGeom prst="rtTriangl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686">
            <a:off x="7362008" y="3442060"/>
            <a:ext cx="988259" cy="313792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0887" y="308225"/>
            <a:ext cx="7253220" cy="123829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20412" y="1917700"/>
            <a:ext cx="6147866" cy="3902075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77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6"/>
          <a:stretch/>
        </p:blipFill>
        <p:spPr>
          <a:xfrm rot="16200000">
            <a:off x="7172398" y="-332518"/>
            <a:ext cx="1257155" cy="2686050"/>
          </a:xfrm>
          <a:prstGeom prst="rect">
            <a:avLst/>
          </a:prstGeom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19100" y="365127"/>
            <a:ext cx="5812970" cy="123829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19100" y="1851025"/>
            <a:ext cx="5812970" cy="4115707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22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807125" y="0"/>
            <a:ext cx="445625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25B73-62CF-2C4F-BB7F-FA0D0A19B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3661">
            <a:off x="319534" y="1125948"/>
            <a:ext cx="795012" cy="2437741"/>
          </a:xfrm>
          <a:prstGeom prst="rect">
            <a:avLst/>
          </a:prstGeom>
        </p:spPr>
      </p:pic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942975" y="261291"/>
            <a:ext cx="6534149" cy="123829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33845" y="1754187"/>
            <a:ext cx="5943279" cy="439896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252750" y="0"/>
            <a:ext cx="44562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2DCCD3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98375" y="0"/>
            <a:ext cx="445625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E877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5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6391276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8649" y="1960249"/>
            <a:ext cx="6391276" cy="3836394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700989" y="0"/>
            <a:ext cx="445625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146614" y="0"/>
            <a:ext cx="44562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2DCCD3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592239" y="0"/>
            <a:ext cx="551761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E8772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5400000">
            <a:off x="7706168" y="1296245"/>
            <a:ext cx="232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</a:rPr>
              <a:t>ACADEMICS</a:t>
            </a:r>
          </a:p>
        </p:txBody>
      </p:sp>
    </p:spTree>
    <p:extLst>
      <p:ext uri="{BB962C8B-B14F-4D97-AF65-F5344CB8AC3E}">
        <p14:creationId xmlns:p14="http://schemas.microsoft.com/office/powerpoint/2010/main" val="289219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652057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D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8648" y="1960249"/>
            <a:ext cx="6520580" cy="3983351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700989" y="-2266"/>
            <a:ext cx="445625" cy="6858000"/>
          </a:xfrm>
          <a:prstGeom prst="rect">
            <a:avLst/>
          </a:prstGeom>
          <a:solidFill>
            <a:srgbClr val="D2D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8698375" y="0"/>
            <a:ext cx="445625" cy="6858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2DCCD3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146614" y="-2266"/>
            <a:ext cx="551761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E8772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5400000">
            <a:off x="6939540" y="1617246"/>
            <a:ext cx="296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</a:rPr>
              <a:t>WHOLE</a:t>
            </a:r>
            <a:r>
              <a:rPr lang="en-US" sz="2400" b="0" baseline="0" dirty="0">
                <a:solidFill>
                  <a:schemeClr val="bg1"/>
                </a:solidFill>
                <a:latin typeface="+mj-lt"/>
              </a:rPr>
              <a:t> CHILD</a:t>
            </a:r>
            <a:endParaRPr lang="en-US" sz="24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59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" y="6265462"/>
            <a:ext cx="1270152" cy="5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87" r:id="rId11"/>
    <p:sldLayoutId id="2147483675" r:id="rId12"/>
    <p:sldLayoutId id="2147483686" r:id="rId13"/>
    <p:sldLayoutId id="2147483688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Daubenspeck@tn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Relationship of School Safety and School Climate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Kimberly Daubenspeck Safe Schools Coordinator</a:t>
            </a:r>
          </a:p>
        </p:txBody>
      </p:sp>
    </p:spTree>
    <p:extLst>
      <p:ext uri="{BB962C8B-B14F-4D97-AF65-F5344CB8AC3E}">
        <p14:creationId xmlns:p14="http://schemas.microsoft.com/office/powerpoint/2010/main" val="426591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2018-19 High School Student School Climate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Out of 22,237 high school students surveyed: </a:t>
            </a:r>
          </a:p>
          <a:p>
            <a:pPr lvl="1"/>
            <a:r>
              <a:rPr lang="en-US" b="1" dirty="0"/>
              <a:t>56% </a:t>
            </a:r>
            <a:r>
              <a:rPr lang="en-US" dirty="0"/>
              <a:t>feel they are safe at their school.</a:t>
            </a:r>
          </a:p>
          <a:p>
            <a:pPr lvl="1"/>
            <a:r>
              <a:rPr lang="en-US" b="1" dirty="0"/>
              <a:t>20% </a:t>
            </a:r>
            <a:r>
              <a:rPr lang="en-US" dirty="0"/>
              <a:t>strongly agree or agree that students at their school carry guns or knives to school.</a:t>
            </a:r>
          </a:p>
          <a:p>
            <a:pPr lvl="1"/>
            <a:r>
              <a:rPr lang="en-US" b="1" dirty="0"/>
              <a:t>37% </a:t>
            </a:r>
            <a:r>
              <a:rPr lang="en-US" dirty="0"/>
              <a:t>strongly agree or agree that students at their school threaten to hurt other students.</a:t>
            </a:r>
          </a:p>
          <a:p>
            <a:pPr lvl="1"/>
            <a:r>
              <a:rPr lang="en-US" b="1" dirty="0"/>
              <a:t>61% </a:t>
            </a:r>
            <a:r>
              <a:rPr lang="en-US" dirty="0"/>
              <a:t>strongly agree or agree that if students hear about a threat to school or student safety, they would report it to someone in authority.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2018-19 Middle School Student School Climate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Out of 29,055 middle school students surveyed:</a:t>
            </a:r>
          </a:p>
          <a:p>
            <a:pPr lvl="1"/>
            <a:r>
              <a:rPr lang="en-US" b="1" dirty="0"/>
              <a:t>66% </a:t>
            </a:r>
            <a:r>
              <a:rPr lang="en-US" dirty="0"/>
              <a:t>feel they are safe at their school.</a:t>
            </a:r>
          </a:p>
          <a:p>
            <a:pPr lvl="1"/>
            <a:r>
              <a:rPr lang="en-US" b="1" dirty="0"/>
              <a:t>9% </a:t>
            </a:r>
            <a:r>
              <a:rPr lang="en-US" dirty="0"/>
              <a:t>strongly agree or agree that students at their school carry guns or knives to school.</a:t>
            </a:r>
          </a:p>
          <a:p>
            <a:pPr lvl="1"/>
            <a:r>
              <a:rPr lang="en-US" b="1" dirty="0"/>
              <a:t>34% </a:t>
            </a:r>
            <a:r>
              <a:rPr lang="en-US" dirty="0"/>
              <a:t>strongly agree or agree that students at their school threaten to hurt other students.</a:t>
            </a:r>
          </a:p>
          <a:p>
            <a:pPr lvl="1"/>
            <a:r>
              <a:rPr lang="en-US" b="1" dirty="0"/>
              <a:t>67% </a:t>
            </a:r>
            <a:r>
              <a:rPr lang="en-US" dirty="0"/>
              <a:t>strongly agree or agree that if they hear about a threat to school or student safety, they would report it to someone in authority.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 Steps of Building a Threat Assessment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 1: Establish a Multi-disciplinary team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 2: Define prohibited and concerning behaviors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 3: Create a central reporting mechanism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 4: Define threshold for law enforcement intervention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 5: Establish threat assessment procedures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 6: Develop risk management options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Step 7: Create and promote safe school climates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 8: Conduct training for all stakeholders</a:t>
            </a:r>
          </a:p>
          <a:p>
            <a:endParaRPr lang="en-US" dirty="0"/>
          </a:p>
        </p:txBody>
      </p:sp>
      <p:pic>
        <p:nvPicPr>
          <p:cNvPr id="4" name="Picture 3" descr="A screenshot of a social media post with text and a blue sky&#10;&#10;Description generated with high confidence">
            <a:extLst>
              <a:ext uri="{FF2B5EF4-FFF2-40B4-BE49-F238E27FC236}">
                <a16:creationId xmlns:a16="http://schemas.microsoft.com/office/drawing/2014/main" id="{05C757C8-DF0B-4CC8-AFE3-984DB793D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89" y="2123269"/>
            <a:ext cx="2469216" cy="32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5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to Violence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9567" y="1920498"/>
            <a:ext cx="8672955" cy="4173754"/>
            <a:chOff x="198" y="1614"/>
            <a:chExt cx="5298" cy="1936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1566" y="3026"/>
              <a:ext cx="0" cy="524"/>
            </a:xfrm>
            <a:prstGeom prst="line">
              <a:avLst/>
            </a:prstGeom>
            <a:noFill/>
            <a:ln w="1270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4113" y="1997"/>
              <a:ext cx="0" cy="556"/>
            </a:xfrm>
            <a:prstGeom prst="line">
              <a:avLst/>
            </a:prstGeom>
            <a:noFill/>
            <a:ln w="1270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831" y="2497"/>
              <a:ext cx="0" cy="582"/>
            </a:xfrm>
            <a:prstGeom prst="line">
              <a:avLst/>
            </a:prstGeom>
            <a:noFill/>
            <a:ln w="1270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5400000" flipV="1">
              <a:off x="3458" y="1864"/>
              <a:ext cx="1" cy="1324"/>
            </a:xfrm>
            <a:prstGeom prst="line">
              <a:avLst/>
            </a:prstGeom>
            <a:noFill/>
            <a:ln w="1270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rot="5400000" flipV="1">
              <a:off x="4737" y="1366"/>
              <a:ext cx="1" cy="1324"/>
            </a:xfrm>
            <a:prstGeom prst="line">
              <a:avLst/>
            </a:prstGeom>
            <a:noFill/>
            <a:ln w="1270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rot="5400000" flipV="1">
              <a:off x="2180" y="2397"/>
              <a:ext cx="0" cy="1309"/>
            </a:xfrm>
            <a:prstGeom prst="line">
              <a:avLst/>
            </a:prstGeom>
            <a:noFill/>
            <a:ln w="1270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98" y="3077"/>
              <a:ext cx="1320" cy="3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="1" dirty="0">
                  <a:solidFill>
                    <a:srgbClr val="E87722"/>
                  </a:solidFill>
                </a:rPr>
                <a:t>Ideation</a:t>
              </a:r>
              <a:endParaRPr lang="en-US" sz="2800" dirty="0">
                <a:solidFill>
                  <a:srgbClr val="E87722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338" y="2593"/>
              <a:ext cx="1464" cy="3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="1" dirty="0">
                  <a:solidFill>
                    <a:srgbClr val="2DCCD3"/>
                  </a:solidFill>
                </a:rPr>
                <a:t>Planning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136" y="2113"/>
              <a:ext cx="1944" cy="3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="1" dirty="0">
                  <a:solidFill>
                    <a:srgbClr val="D2D755"/>
                  </a:solidFill>
                </a:rPr>
                <a:t>Preparation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049" y="1614"/>
              <a:ext cx="2447" cy="3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="1" dirty="0">
                  <a:solidFill>
                    <a:srgbClr val="002D72"/>
                  </a:solidFill>
                </a:rPr>
                <a:t>Implementation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rot="5400000" flipV="1">
              <a:off x="940" y="2859"/>
              <a:ext cx="1" cy="1324"/>
            </a:xfrm>
            <a:prstGeom prst="line">
              <a:avLst/>
            </a:prstGeom>
            <a:noFill/>
            <a:ln w="1270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882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is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Threat assessment involves asking: </a:t>
            </a:r>
          </a:p>
          <a:p>
            <a:pPr lvl="1"/>
            <a:r>
              <a:rPr lang="en-US" dirty="0"/>
              <a:t>Is this person on a pathway to violence? </a:t>
            </a:r>
          </a:p>
          <a:p>
            <a:pPr lvl="1"/>
            <a:r>
              <a:rPr lang="en-US" dirty="0"/>
              <a:t>If so, how can we guide this person off the pathway to violence? </a:t>
            </a:r>
          </a:p>
          <a:p>
            <a:pPr lvl="1"/>
            <a:r>
              <a:rPr lang="en-US" dirty="0"/>
              <a:t>How can we help them solve their problem, fix their situation, or address their condition in a non-violent way?</a:t>
            </a:r>
          </a:p>
          <a:p>
            <a:endParaRPr lang="en-US" dirty="0"/>
          </a:p>
          <a:p>
            <a:r>
              <a:rPr lang="en-US" dirty="0"/>
              <a:t>Threat assessment is </a:t>
            </a:r>
            <a:r>
              <a:rPr lang="en-US" b="1" dirty="0"/>
              <a:t>most effective </a:t>
            </a:r>
            <a:r>
              <a:rPr lang="en-US" dirty="0"/>
              <a:t>when it is </a:t>
            </a:r>
            <a:r>
              <a:rPr lang="en-US" b="1" dirty="0">
                <a:solidFill>
                  <a:srgbClr val="000000"/>
                </a:solidFill>
              </a:rPr>
              <a:t>non-adversarial and focused primarily on support and problem solving.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7: Create and Promote Safe School Climates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Assess current school climate: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Administer surveys to students, staff, and parents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Share results with all stakeholders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Identify resources available in the community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Identify resources available remotely (e.g. tele-medicine)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Identify resources for staff and students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Enhance current school climate: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Use survey findings to identify areas to address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Involve students in developing and implementing solutions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Strengthen students’ connectedness: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Feeling connected to an adult they can trust is a powerful protective factor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Strategies can be no-cost and easy to implement</a:t>
            </a:r>
          </a:p>
          <a:p>
            <a:endParaRPr lang="en-US" dirty="0"/>
          </a:p>
        </p:txBody>
      </p:sp>
      <p:pic>
        <p:nvPicPr>
          <p:cNvPr id="4" name="Picture 3" descr="A screenshot of a social media post with text and a blue sky&#10;&#10;Description generated with high confidence">
            <a:extLst>
              <a:ext uri="{FF2B5EF4-FFF2-40B4-BE49-F238E27FC236}">
                <a16:creationId xmlns:a16="http://schemas.microsoft.com/office/drawing/2014/main" id="{05C757C8-DF0B-4CC8-AFE3-984DB793D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61" y="3025833"/>
            <a:ext cx="2149504" cy="27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a Safe School Climate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Break down “codes of silence”</a:t>
            </a:r>
          </a:p>
          <a:p>
            <a:pPr lvl="1"/>
            <a:r>
              <a:rPr lang="en-US" dirty="0"/>
              <a:t>Help students feel empowered to come forward and share concerns and problems with a trusted adult.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Encourage teachers and staff to build positive, trusting relationships with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Help students feel more connected with their classmates at the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have a role to play in fostering relationships and connectedness among the student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2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SafeTN</a:t>
            </a:r>
            <a:r>
              <a:rPr lang="en-US" dirty="0"/>
              <a:t> Reporting App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quarter" idx="10"/>
          </p:nvPr>
        </p:nvSpPr>
        <p:spPr>
          <a:xfrm>
            <a:off x="419100" y="1851025"/>
            <a:ext cx="5812970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Anonymously report suspicious activity, safety concerns, observed threats, behaviors or actions.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Tennessee Department of Safety and Homeland Security will review, assess, and then send all submissions to law enforcement, mental health crisis response teams, and/or administrators for intervention based on the information received.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92" y="4313594"/>
            <a:ext cx="4299985" cy="1204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2122890"/>
            <a:ext cx="200779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4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 to Create a Safe Space for Student Voice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F166D-06A6-4D9B-966E-D2FDF1CAFD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7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4549-8D52-4FCE-BB4A-AF18FD7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B287C-901D-4783-946C-61A0FD954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best practices to improve school climate do you see?</a:t>
            </a:r>
          </a:p>
        </p:txBody>
      </p:sp>
    </p:spTree>
    <p:extLst>
      <p:ext uri="{BB962C8B-B14F-4D97-AF65-F5344CB8AC3E}">
        <p14:creationId xmlns:p14="http://schemas.microsoft.com/office/powerpoint/2010/main" val="319332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6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Connections in the Community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C9D652-D951-46BE-BE21-85EA903B3B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4272-A061-491D-AC93-A7FF710D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CB731-CB63-41BB-BD49-EA0AB2945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Does the community have an impact on school climate?</a:t>
            </a:r>
          </a:p>
        </p:txBody>
      </p:sp>
    </p:spTree>
    <p:extLst>
      <p:ext uri="{BB962C8B-B14F-4D97-AF65-F5344CB8AC3E}">
        <p14:creationId xmlns:p14="http://schemas.microsoft.com/office/powerpoint/2010/main" val="19633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Student-Led School Climate Crew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B20182-8E43-440A-9848-D88AFCA8E5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37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1499" y="2272266"/>
            <a:ext cx="516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has your school(s) done to improve school climate?</a:t>
            </a:r>
          </a:p>
        </p:txBody>
      </p:sp>
    </p:spTree>
    <p:extLst>
      <p:ext uri="{BB962C8B-B14F-4D97-AF65-F5344CB8AC3E}">
        <p14:creationId xmlns:p14="http://schemas.microsoft.com/office/powerpoint/2010/main" val="2484791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0284" y="27124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Kimberly Daubenspeck</a:t>
            </a:r>
          </a:p>
          <a:p>
            <a:pPr algn="ctr"/>
            <a:r>
              <a:rPr lang="en-US" dirty="0"/>
              <a:t>Safe Schools Coordinator</a:t>
            </a:r>
          </a:p>
          <a:p>
            <a:pPr algn="ctr"/>
            <a:r>
              <a:rPr lang="en-US" dirty="0">
                <a:hlinkClick r:id="rId3"/>
              </a:rPr>
              <a:t>Kimberly.Daubenspeck@tn.gov</a:t>
            </a:r>
            <a:endParaRPr lang="en-US" dirty="0"/>
          </a:p>
          <a:p>
            <a:pPr algn="ctr"/>
            <a:r>
              <a:rPr lang="en-US" dirty="0"/>
              <a:t>615-970-2418</a:t>
            </a:r>
          </a:p>
        </p:txBody>
      </p:sp>
    </p:spTree>
    <p:extLst>
      <p:ext uri="{BB962C8B-B14F-4D97-AF65-F5344CB8AC3E}">
        <p14:creationId xmlns:p14="http://schemas.microsoft.com/office/powerpoint/2010/main" val="8315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the end of this workshop, participants will:</a:t>
            </a:r>
          </a:p>
          <a:p>
            <a:pPr lvl="1"/>
            <a:r>
              <a:rPr lang="en-US" dirty="0"/>
              <a:t>Be familiar with the fundamentals of school climate and why it is important.</a:t>
            </a:r>
          </a:p>
          <a:p>
            <a:pPr lvl="1"/>
            <a:r>
              <a:rPr lang="en-US" dirty="0"/>
              <a:t>Understand the pivotal role of school climate in the threat assessment process.</a:t>
            </a:r>
          </a:p>
          <a:p>
            <a:pPr lvl="1"/>
            <a:r>
              <a:rPr lang="en-US" dirty="0"/>
              <a:t>Know the best practices to improve school climate and reduce threats of violence or harm in schools.</a:t>
            </a:r>
          </a:p>
        </p:txBody>
      </p:sp>
    </p:spTree>
    <p:extLst>
      <p:ext uri="{BB962C8B-B14F-4D97-AF65-F5344CB8AC3E}">
        <p14:creationId xmlns:p14="http://schemas.microsoft.com/office/powerpoint/2010/main" val="124071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936" y="3440624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What is School Climate?</a:t>
            </a:r>
          </a:p>
          <a:p>
            <a:pPr algn="ctr"/>
            <a:r>
              <a:rPr lang="en-US" sz="2800" b="1" dirty="0"/>
              <a:t>Why is School Climate Important?</a:t>
            </a:r>
          </a:p>
        </p:txBody>
      </p:sp>
      <p:pic>
        <p:nvPicPr>
          <p:cNvPr id="4" name="Picture 2" descr="C:\Users\CA18576\AppData\Local\Microsoft\Windows\Temporary Internet Files\Content.IE5\V2D2PWMY\MC9002829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36" y="1504137"/>
            <a:ext cx="2743200" cy="1815084"/>
          </a:xfrm>
          <a:prstGeom prst="rect">
            <a:avLst/>
          </a:prstGeom>
          <a:noFill/>
        </p:spPr>
      </p:pic>
      <p:pic>
        <p:nvPicPr>
          <p:cNvPr id="5" name="Picture 4" descr="C:\Users\CA18576\AppData\Local\Microsoft\Windows\Temporary Internet Files\Content.IE5\LLDK84BT\MC90043258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7679" y="1344879"/>
            <a:ext cx="2361972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96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School Climate?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learning conditions and quality of the school environment that affect attitudes, behaviors, and performance of both students and staff.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“School climate is like the air we breathe…it tends to go unnoticed until it becomes toxic.” - J. Freiberg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School Climate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Strengthening school climate and conditions for learning can help districts, schools, and teachers meet key goals, including:</a:t>
            </a:r>
          </a:p>
          <a:p>
            <a:pPr lvl="1"/>
            <a:r>
              <a:rPr lang="en-US" dirty="0"/>
              <a:t>Boosting student achievement and closing achievement gaps</a:t>
            </a:r>
          </a:p>
          <a:p>
            <a:pPr lvl="1"/>
            <a:r>
              <a:rPr lang="en-US" dirty="0"/>
              <a:t>Increasing high school graduation rates</a:t>
            </a:r>
          </a:p>
          <a:p>
            <a:pPr lvl="1"/>
            <a:r>
              <a:rPr lang="en-US" dirty="0"/>
              <a:t>Decreasing teacher turnover and increasing teacher satisfaction</a:t>
            </a:r>
          </a:p>
          <a:p>
            <a:pPr lvl="1"/>
            <a:r>
              <a:rPr lang="en-US" dirty="0"/>
              <a:t>Turning around low-performing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School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Negative school climate is linked to poor attendance, as well as decreased student achievement and graduation 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Negative school climate can contribute to or exacerbate violence, bullying, and even suicide.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 School Climate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36633259"/>
              </p:ext>
            </p:extLst>
          </p:nvPr>
        </p:nvGraphicFramePr>
        <p:xfrm>
          <a:off x="560388" y="1951038"/>
          <a:ext cx="6659562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24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Perceptions of Safety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feel </a:t>
            </a:r>
            <a:r>
              <a:rPr lang="en-US" b="1" i="1" dirty="0"/>
              <a:t>safer</a:t>
            </a:r>
            <a:r>
              <a:rPr lang="en-US" dirty="0"/>
              <a:t> in schools with high-quality </a:t>
            </a:r>
            <a:r>
              <a:rPr lang="en-US" b="1" i="1" dirty="0"/>
              <a:t>relationships</a:t>
            </a:r>
            <a:r>
              <a:rPr lang="en-US" dirty="0"/>
              <a:t> between students and teachers and teachers and families.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Teachers also feel </a:t>
            </a:r>
            <a:r>
              <a:rPr lang="en-US" b="1" i="1" dirty="0"/>
              <a:t>safer</a:t>
            </a:r>
            <a:r>
              <a:rPr lang="en-US" dirty="0"/>
              <a:t> in schools with high-quality </a:t>
            </a:r>
            <a:r>
              <a:rPr lang="en-US" b="1" i="1" dirty="0"/>
              <a:t>relationships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07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st for All 1">
      <a:dk1>
        <a:srgbClr val="75787B"/>
      </a:dk1>
      <a:lt1>
        <a:srgbClr val="FFFFFF"/>
      </a:lt1>
      <a:dk2>
        <a:srgbClr val="75787B"/>
      </a:dk2>
      <a:lt2>
        <a:srgbClr val="FFFFFF"/>
      </a:lt2>
      <a:accent1>
        <a:srgbClr val="75787B"/>
      </a:accent1>
      <a:accent2>
        <a:srgbClr val="002D72"/>
      </a:accent2>
      <a:accent3>
        <a:srgbClr val="E87722"/>
      </a:accent3>
      <a:accent4>
        <a:srgbClr val="2DCCD3"/>
      </a:accent4>
      <a:accent5>
        <a:srgbClr val="D2D755"/>
      </a:accent5>
      <a:accent6>
        <a:srgbClr val="5D7975"/>
      </a:accent6>
      <a:hlink>
        <a:srgbClr val="0563C1"/>
      </a:hlink>
      <a:folHlink>
        <a:srgbClr val="954F72"/>
      </a:folHlink>
    </a:clrScheme>
    <a:fontScheme name="TDOE Fonts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forAll STANDARDv2" id="{BC030895-18D0-4CA7-A0EE-D8765C9C5BBB}" vid="{EEBCF4EC-D161-4896-B952-C13320AB0A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BestforAll-STANDARDv2 (1)</Template>
  <TotalTime>53</TotalTime>
  <Words>937</Words>
  <Application>Microsoft Office PowerPoint</Application>
  <PresentationFormat>On-screen Show (4:3)</PresentationFormat>
  <Paragraphs>132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Lato Light</vt:lpstr>
      <vt:lpstr>Open Sans</vt:lpstr>
      <vt:lpstr>Open Sans Extrabold</vt:lpstr>
      <vt:lpstr>PermianSlabSerifTypeface</vt:lpstr>
      <vt:lpstr>Wingdings</vt:lpstr>
      <vt:lpstr>Office Theme</vt:lpstr>
      <vt:lpstr>PowerPoint Presentation</vt:lpstr>
      <vt:lpstr>PowerPoint Presentation</vt:lpstr>
      <vt:lpstr>Objectives</vt:lpstr>
      <vt:lpstr>Activity:</vt:lpstr>
      <vt:lpstr>What is School Climate?</vt:lpstr>
      <vt:lpstr>Positive School Climate is Important</vt:lpstr>
      <vt:lpstr>Negative School Climate</vt:lpstr>
      <vt:lpstr>TN School Climate Model</vt:lpstr>
      <vt:lpstr>Perceptions of Safety</vt:lpstr>
      <vt:lpstr>2018-19 High School Student School Climate Survey</vt:lpstr>
      <vt:lpstr>2018-19 Middle School Student School Climate Survey</vt:lpstr>
      <vt:lpstr>8 Steps of Building a Threat Assessment Program</vt:lpstr>
      <vt:lpstr>Pathway to Violence</vt:lpstr>
      <vt:lpstr>Prevention is Possible</vt:lpstr>
      <vt:lpstr>Step 7: Create and Promote Safe School Climates</vt:lpstr>
      <vt:lpstr>Best Practices for a Safe School Climate</vt:lpstr>
      <vt:lpstr>SafeTN Reporting App</vt:lpstr>
      <vt:lpstr>Advisory to Create a Safe Space for Student Voice</vt:lpstr>
      <vt:lpstr>Question?</vt:lpstr>
      <vt:lpstr>Making Connections in the Community</vt:lpstr>
      <vt:lpstr>Question?</vt:lpstr>
      <vt:lpstr>Student-Led School Climate Crew</vt:lpstr>
      <vt:lpstr>Question?</vt:lpstr>
      <vt:lpstr>Questions</vt:lpstr>
    </vt:vector>
  </TitlesOfParts>
  <Company>State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Daubenspeck</dc:creator>
  <cp:lastModifiedBy>Kimberly Daubenspeck</cp:lastModifiedBy>
  <cp:revision>11</cp:revision>
  <dcterms:created xsi:type="dcterms:W3CDTF">2020-02-21T19:37:06Z</dcterms:created>
  <dcterms:modified xsi:type="dcterms:W3CDTF">2021-01-26T14:25:15Z</dcterms:modified>
</cp:coreProperties>
</file>