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14E7-E20D-474E-B588-73B8D6ADFB93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D12D-34DE-495D-A677-16CFA3B8B89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C400-11FE-4DAD-B3F4-0AB363841ABC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ED5E-E400-4119-9002-11C24B6CCB5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EDB8-1B20-4923-BA51-F96E5E312E3E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5411-784E-4D96-816A-1529C4F629A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BBC5-AAA8-4CB6-A62F-3B2B19F979BF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864B-DAD2-41AD-9DE5-4CD162F70A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0C42-4CF2-4A08-840B-FA61A5C33414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A30B-9518-4859-A65E-D8D9F3D9A0D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C197-ABC2-45C6-81F2-B5F2574FA740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E2AC1-66C9-4B02-9F9E-86E69E2FE1D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81E48-6DCE-48F2-91B3-B61F51F87E79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F1AD-25D7-4E77-AA23-7D0B4D13320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8997-2492-44EC-9F72-13D4B175485A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8038-99B2-441B-B42E-85372507AB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D4B2F-54B5-496F-AFCF-A1B420AF29BF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CEBE-114A-4F08-AC74-049B5E55EF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5F3A-E4F0-40C6-9B5E-8FF75F08A0DE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9064C-0EF9-4F58-BFE1-4CB2880F4F2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BD3A1-052B-4AA4-BA11-B92EB2133F38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06BF-2402-485E-B389-92D83C6C7D6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F60D0A-2BDF-494F-A8D1-C4D42338FFBA}" type="datetimeFigureOut">
              <a:rPr lang="fr-FR"/>
              <a:pPr>
                <a:defRPr/>
              </a:pPr>
              <a:t>19/04/2010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D9D39C-CEA3-4B56-B986-5B476F8AC19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NIXYtYHA958&amp;feature=related" TargetMode="External"/><Relationship Id="rId3" Type="http://schemas.openxmlformats.org/officeDocument/2006/relationships/hyperlink" Target="http://www.youtube.com/watch?v=xW-MhoLImqg" TargetMode="External"/><Relationship Id="rId7" Type="http://schemas.openxmlformats.org/officeDocument/2006/relationships/hyperlink" Target="http://www.youtube.com/watch?v=2rcZcIbR6-U&amp;feature=related" TargetMode="External"/><Relationship Id="rId2" Type="http://schemas.openxmlformats.org/officeDocument/2006/relationships/hyperlink" Target="http://www.youtube.com/watch?v=dJ-loe3xXL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results?search_query=parallel+parking&amp;suggested_categories=2%2C24%2C27&amp;page=2" TargetMode="External"/><Relationship Id="rId5" Type="http://schemas.openxmlformats.org/officeDocument/2006/relationships/hyperlink" Target="http://www.youtube.com/results?search_query=parallel+parking&amp;aq=f" TargetMode="External"/><Relationship Id="rId10" Type="http://schemas.openxmlformats.org/officeDocument/2006/relationships/hyperlink" Target="http://www.youtube.com/watch?v=lUYy3deDm1Q&amp;feature=related" TargetMode="External"/><Relationship Id="rId4" Type="http://schemas.openxmlformats.org/officeDocument/2006/relationships/hyperlink" Target="http://www.youtube.com/watch?v=fYre0-fln0U" TargetMode="External"/><Relationship Id="rId9" Type="http://schemas.openxmlformats.org/officeDocument/2006/relationships/hyperlink" Target="http://www.youtube.com/watch?v=DvxZkny5_R4&amp;feature=fv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4186238" y="2844800"/>
            <a:ext cx="4600575" cy="658813"/>
          </a:xfrm>
        </p:spPr>
        <p:txBody>
          <a:bodyPr/>
          <a:lstStyle/>
          <a:p>
            <a:pPr algn="l"/>
            <a:r>
              <a:rPr lang="fr-CA" sz="3600" dirty="0" smtClean="0"/>
              <a:t>Parking</a:t>
            </a:r>
            <a:endParaRPr lang="fr-CA" sz="36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521200" y="3357563"/>
            <a:ext cx="3479800" cy="785812"/>
          </a:xfrm>
        </p:spPr>
        <p:txBody>
          <a:bodyPr/>
          <a:lstStyle/>
          <a:p>
            <a:pPr algn="l"/>
            <a:r>
              <a:rPr lang="fr-CA" sz="2800" dirty="0" smtClean="0">
                <a:solidFill>
                  <a:schemeClr val="tx1"/>
                </a:solidFill>
              </a:rPr>
              <a:t>Driver </a:t>
            </a:r>
            <a:r>
              <a:rPr lang="fr-CA" sz="2800" dirty="0" err="1" smtClean="0">
                <a:solidFill>
                  <a:schemeClr val="tx1"/>
                </a:solidFill>
              </a:rPr>
              <a:t>Theory</a:t>
            </a:r>
            <a:endParaRPr lang="fr-CA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r>
              <a:rPr lang="en-US" sz="2000" dirty="0" smtClean="0"/>
              <a:t>If the street you are on has a curb, park as close to it as you can, but no more than 12 inches away. If it has no curb, pull as far off of the roadway as possible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Always park in the direction traffic moves. </a:t>
            </a:r>
          </a:p>
          <a:p>
            <a:r>
              <a:rPr lang="en-US" sz="2000" dirty="0" smtClean="0"/>
              <a:t>Set your parking brake and shift to “Park,” if your vehicle has an automatic shift or to “Reverse” or “First,” if your vehicle has a manual shift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If you are parked on a hill, turn your wheels. </a:t>
            </a:r>
          </a:p>
          <a:p>
            <a:r>
              <a:rPr lang="en-US" sz="2000" dirty="0" smtClean="0"/>
              <a:t>When parking your vehicle on a downhill with or without a curb, you should turn your steering wheel so your wheels are completely to the right.</a:t>
            </a:r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/>
          <p:cNvSpPr>
            <a:spLocks noGrp="1"/>
          </p:cNvSpPr>
          <p:nvPr>
            <p:ph idx="1"/>
          </p:nvPr>
        </p:nvSpPr>
        <p:spPr>
          <a:xfrm>
            <a:off x="3714750" y="714375"/>
            <a:ext cx="4972050" cy="6000773"/>
          </a:xfrm>
        </p:spPr>
        <p:txBody>
          <a:bodyPr/>
          <a:lstStyle/>
          <a:p>
            <a:r>
              <a:rPr lang="en-US" sz="1050" b="1" dirty="0" smtClean="0"/>
              <a:t>Except in emergencies or unless a police officer tells you to do so, never stop, stand or park your vehicle</a:t>
            </a:r>
          </a:p>
          <a:p>
            <a:r>
              <a:rPr lang="en-US" sz="1050" b="1" dirty="0" smtClean="0"/>
              <a:t>at the following places:</a:t>
            </a:r>
          </a:p>
          <a:p>
            <a:r>
              <a:rPr lang="en-US" sz="1050" dirty="0" smtClean="0"/>
              <a:t>• On the roadway side of a vehicle already stopped</a:t>
            </a:r>
          </a:p>
          <a:p>
            <a:r>
              <a:rPr lang="en-US" sz="1050" dirty="0" smtClean="0"/>
              <a:t>or parked along the edge or curb of the street</a:t>
            </a:r>
          </a:p>
          <a:p>
            <a:r>
              <a:rPr lang="en-US" sz="1050" dirty="0" smtClean="0"/>
              <a:t>(double parking).</a:t>
            </a:r>
          </a:p>
          <a:p>
            <a:r>
              <a:rPr lang="en-US" sz="1050" dirty="0" smtClean="0"/>
              <a:t>• On the sidewalk.</a:t>
            </a:r>
          </a:p>
          <a:p>
            <a:r>
              <a:rPr lang="en-US" sz="1050" dirty="0" smtClean="0"/>
              <a:t>• Within an intersection.</a:t>
            </a:r>
          </a:p>
          <a:p>
            <a:r>
              <a:rPr lang="en-US" sz="1050" dirty="0" smtClean="0"/>
              <a:t>• On a crosswalk.</a:t>
            </a:r>
          </a:p>
          <a:p>
            <a:r>
              <a:rPr lang="en-US" sz="1050" dirty="0" smtClean="0"/>
              <a:t>• Along or opposite any street digging or work area.</a:t>
            </a:r>
          </a:p>
          <a:p>
            <a:r>
              <a:rPr lang="en-US" sz="1050" dirty="0" smtClean="0"/>
              <a:t>• On any bridge or other elevated structure,</a:t>
            </a:r>
          </a:p>
          <a:p>
            <a:r>
              <a:rPr lang="en-US" sz="1050" dirty="0" smtClean="0"/>
              <a:t>or in a highway tunnel.</a:t>
            </a:r>
          </a:p>
          <a:p>
            <a:r>
              <a:rPr lang="en-US" sz="1050" dirty="0" smtClean="0"/>
              <a:t>• On any railroad tracks.</a:t>
            </a:r>
          </a:p>
          <a:p>
            <a:r>
              <a:rPr lang="en-US" sz="1050" dirty="0" smtClean="0"/>
              <a:t>• Between roadways of a divided highway, including</a:t>
            </a:r>
          </a:p>
          <a:p>
            <a:r>
              <a:rPr lang="en-US" sz="1050" dirty="0" smtClean="0"/>
              <a:t>crossovers.</a:t>
            </a:r>
          </a:p>
          <a:p>
            <a:r>
              <a:rPr lang="en-US" sz="1050" dirty="0" smtClean="0"/>
              <a:t>• Within 50 feet of the nearest rail at a railroad</a:t>
            </a:r>
          </a:p>
          <a:p>
            <a:r>
              <a:rPr lang="en-US" sz="1050" dirty="0" smtClean="0"/>
              <a:t>crossing.</a:t>
            </a:r>
          </a:p>
          <a:p>
            <a:r>
              <a:rPr lang="en-US" sz="1050" dirty="0" smtClean="0"/>
              <a:t>• At any place where official signs prohibit parking.</a:t>
            </a:r>
          </a:p>
          <a:p>
            <a:r>
              <a:rPr lang="en-US" sz="1050" dirty="0" smtClean="0"/>
              <a:t>• At any place where official signs prohibit stopping.</a:t>
            </a:r>
          </a:p>
          <a:p>
            <a:r>
              <a:rPr lang="en-US" sz="1050" dirty="0" smtClean="0"/>
              <a:t>• In front of a public or private driveway.</a:t>
            </a:r>
          </a:p>
          <a:p>
            <a:r>
              <a:rPr lang="en-US" sz="1050" dirty="0" smtClean="0"/>
              <a:t>• Within 15 feet of a fire hydrant.</a:t>
            </a:r>
          </a:p>
          <a:p>
            <a:r>
              <a:rPr lang="en-US" sz="1050" dirty="0" smtClean="0"/>
              <a:t>• Within 20 feet of a crosswalk at an intersection.</a:t>
            </a:r>
          </a:p>
          <a:p>
            <a:r>
              <a:rPr lang="en-US" sz="1050" dirty="0" smtClean="0"/>
              <a:t>• Within 30 feet of any flashing signal, stop sign, yield</a:t>
            </a:r>
          </a:p>
          <a:p>
            <a:r>
              <a:rPr lang="en-US" sz="1050" dirty="0" smtClean="0"/>
              <a:t>sign or traffic control device located at the side of a</a:t>
            </a:r>
          </a:p>
          <a:p>
            <a:r>
              <a:rPr lang="en-US" sz="1050" dirty="0" smtClean="0"/>
              <a:t>roadway.</a:t>
            </a:r>
          </a:p>
          <a:p>
            <a:r>
              <a:rPr lang="en-US" sz="1050" dirty="0" smtClean="0"/>
              <a:t>• Within 20 feet of a driveway entrance to a fire</a:t>
            </a:r>
          </a:p>
          <a:p>
            <a:r>
              <a:rPr lang="en-US" sz="1050" dirty="0" smtClean="0"/>
              <a:t>station.</a:t>
            </a:r>
          </a:p>
          <a:p>
            <a:r>
              <a:rPr lang="en-US" sz="1050" dirty="0" smtClean="0"/>
              <a:t>• Where your vehicle would prevent a streetcar from</a:t>
            </a:r>
          </a:p>
          <a:p>
            <a:r>
              <a:rPr lang="en-US" sz="1050" dirty="0" smtClean="0"/>
              <a:t>moving freely.</a:t>
            </a:r>
          </a:p>
          <a:p>
            <a:r>
              <a:rPr lang="en-US" sz="1050" dirty="0" smtClean="0"/>
              <a:t>• On a limited access highway, unless official traffic</a:t>
            </a:r>
          </a:p>
          <a:p>
            <a:r>
              <a:rPr lang="en-US" sz="1050" dirty="0" smtClean="0"/>
              <a:t>control devices indicate you are allowed.</a:t>
            </a:r>
            <a:endParaRPr lang="fr-CA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hlinkClick r:id="rId2"/>
              </a:rPr>
              <a:t>Video 1</a:t>
            </a:r>
            <a:r>
              <a:rPr lang="en-US" sz="1600" dirty="0" smtClean="0"/>
              <a:t>                 (normally)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3"/>
              </a:rPr>
              <a:t>Video 2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                        (expensive)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4"/>
              </a:rPr>
              <a:t>Video 3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5"/>
              </a:rPr>
              <a:t>Video 4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6"/>
              </a:rPr>
              <a:t>Video 5</a:t>
            </a:r>
            <a:r>
              <a:rPr lang="en-US" sz="1600" dirty="0" smtClean="0"/>
              <a:t> </a:t>
            </a:r>
            <a:r>
              <a:rPr lang="en-US" sz="1600" dirty="0" smtClean="0"/>
              <a:t>                  ( </a:t>
            </a:r>
            <a:r>
              <a:rPr lang="en-US" sz="1600" dirty="0" smtClean="0"/>
              <a:t>nontraditional)</a:t>
            </a:r>
            <a:endParaRPr lang="en-US" sz="1600" dirty="0" smtClean="0"/>
          </a:p>
          <a:p>
            <a:pPr>
              <a:buNone/>
            </a:pPr>
            <a:endParaRPr lang="en-US" sz="1600" dirty="0" smtClean="0">
              <a:hlinkClick r:id="rId7"/>
            </a:endParaRPr>
          </a:p>
          <a:p>
            <a:pPr>
              <a:buNone/>
            </a:pPr>
            <a:r>
              <a:rPr lang="en-US" sz="1600" dirty="0" smtClean="0">
                <a:hlinkClick r:id="rId7"/>
              </a:rPr>
              <a:t>Video 6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8"/>
              </a:rPr>
              <a:t>Video 7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9"/>
              </a:rPr>
              <a:t>                               </a:t>
            </a:r>
            <a:endParaRPr lang="en-US" sz="1600" dirty="0" smtClean="0">
              <a:hlinkClick r:id="rId9"/>
            </a:endParaRPr>
          </a:p>
          <a:p>
            <a:pPr>
              <a:buNone/>
            </a:pPr>
            <a:r>
              <a:rPr lang="en-US" sz="1600" dirty="0" smtClean="0">
                <a:hlinkClick r:id="rId9"/>
              </a:rPr>
              <a:t>Video 8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10"/>
              </a:rPr>
              <a:t>What do you think? Real or Not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4414" y="2357430"/>
            <a:ext cx="71438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214414" y="2714620"/>
            <a:ext cx="71438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4414" y="3571876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85852" y="4143380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378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60</vt:lpstr>
      <vt:lpstr>Parking</vt:lpstr>
      <vt:lpstr>Slide 2</vt:lpstr>
      <vt:lpstr>Slide 3</vt:lpstr>
      <vt:lpstr>Parallel Parking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Admin</dc:creator>
  <cp:lastModifiedBy>rgravine</cp:lastModifiedBy>
  <cp:revision>26</cp:revision>
  <dcterms:created xsi:type="dcterms:W3CDTF">2009-07-15T16:02:14Z</dcterms:created>
  <dcterms:modified xsi:type="dcterms:W3CDTF">2010-04-19T18:18:45Z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TC103815391033</vt:lpwstr>
  </property>
</Properties>
</file>