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327" r:id="rId2"/>
    <p:sldId id="326" r:id="rId3"/>
    <p:sldId id="325" r:id="rId4"/>
    <p:sldId id="32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22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CADAA-05A8-4EB7-BBE0-C494A801045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64D178A-1D20-4DC8-9072-F7A8E172FC1F}">
      <dgm:prSet phldrT="[Text]" custT="1"/>
      <dgm:spPr>
        <a:xfrm>
          <a:off x="1025"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B</a:t>
          </a:r>
        </a:p>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p>
      </dgm:t>
    </dgm:pt>
    <dgm:pt modelId="{5F91444F-8B02-4B72-85F9-341A97511F32}" type="parTrans" cxnId="{C4CB8530-6E98-45F2-AF4F-33A7AD64DFA6}">
      <dgm:prSet/>
      <dgm:spPr/>
      <dgm:t>
        <a:bodyPr/>
        <a:lstStyle/>
        <a:p>
          <a:pPr algn="ctr"/>
          <a:endParaRPr lang="en-US"/>
        </a:p>
      </dgm:t>
    </dgm:pt>
    <dgm:pt modelId="{F0514817-E14F-4488-AF1B-DD1ED962344B}" type="sibTrans" cxnId="{C4CB8530-6E98-45F2-AF4F-33A7AD64DFA6}">
      <dgm:prSet/>
      <dgm:spPr>
        <a:xfrm>
          <a:off x="1470160"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08E4CECE-6AD7-4A50-9C20-ADE310EADAF9}">
      <dgm:prSet phldrT="[Text]" custT="1"/>
      <dgm:spPr>
        <a:xfrm>
          <a:off x="2368599"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p>
      </dgm:t>
    </dgm:pt>
    <dgm:pt modelId="{81E41BD4-0B5C-40BF-84C8-61946995196D}" type="parTrans" cxnId="{CEF0757E-FE67-472E-9197-7089A2DAB9D7}">
      <dgm:prSet/>
      <dgm:spPr/>
      <dgm:t>
        <a:bodyPr/>
        <a:lstStyle/>
        <a:p>
          <a:pPr algn="ctr"/>
          <a:endParaRPr lang="en-US"/>
        </a:p>
      </dgm:t>
    </dgm:pt>
    <dgm:pt modelId="{6367CB2D-B3FA-430E-A0DB-1CDE09B05B7F}" type="sibTrans" cxnId="{CEF0757E-FE67-472E-9197-7089A2DAB9D7}">
      <dgm:prSet/>
      <dgm:spPr>
        <a:xfrm>
          <a:off x="3837735"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B7254552-45C1-4333-9040-1FF9D2BF1BEA}">
      <dgm:prSet phldrT="[Text]" custT="1"/>
      <dgm:spPr>
        <a:xfrm>
          <a:off x="4736174"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Proficient Growth 2</a:t>
          </a:r>
        </a:p>
      </dgm:t>
    </dgm:pt>
    <dgm:pt modelId="{9A5A3F1F-4C50-4B10-8B5C-6C20D5936923}" type="parTrans" cxnId="{94EB2C5B-2638-47B3-86F4-90D25E2211BE}">
      <dgm:prSet/>
      <dgm:spPr/>
      <dgm:t>
        <a:bodyPr/>
        <a:lstStyle/>
        <a:p>
          <a:pPr algn="ctr"/>
          <a:endParaRPr lang="en-US"/>
        </a:p>
      </dgm:t>
    </dgm:pt>
    <dgm:pt modelId="{62550D97-1659-4FE3-9404-6F0346EC820D}" type="sibTrans" cxnId="{94EB2C5B-2638-47B3-86F4-90D25E2211BE}">
      <dgm:prSet/>
      <dgm:spPr/>
      <dgm:t>
        <a:bodyPr/>
        <a:lstStyle/>
        <a:p>
          <a:pPr algn="ctr"/>
          <a:endParaRPr lang="en-US"/>
        </a:p>
      </dgm:t>
    </dgm:pt>
    <dgm:pt modelId="{3DC28F55-CF81-450B-AD74-ECC81EAC8804}" type="pres">
      <dgm:prSet presAssocID="{391CADAA-05A8-4EB7-BBE0-C494A801045D}" presName="linearFlow" presStyleCnt="0">
        <dgm:presLayoutVars>
          <dgm:dir/>
          <dgm:resizeHandles val="exact"/>
        </dgm:presLayoutVars>
      </dgm:prSet>
      <dgm:spPr/>
    </dgm:pt>
    <dgm:pt modelId="{3D0D5578-2C6A-4AC9-9479-3BB0B38C7712}" type="pres">
      <dgm:prSet presAssocID="{F64D178A-1D20-4DC8-9072-F7A8E172FC1F}" presName="node" presStyleLbl="node1" presStyleIdx="0" presStyleCnt="3">
        <dgm:presLayoutVars>
          <dgm:bulletEnabled val="1"/>
        </dgm:presLayoutVars>
      </dgm:prSet>
      <dgm:spPr>
        <a:prstGeom prst="ellipse">
          <a:avLst/>
        </a:prstGeom>
      </dgm:spPr>
    </dgm:pt>
    <dgm:pt modelId="{20151273-9FC4-4794-93A9-B34BBA198AA3}" type="pres">
      <dgm:prSet presAssocID="{F0514817-E14F-4488-AF1B-DD1ED962344B}" presName="spacerL" presStyleCnt="0"/>
      <dgm:spPr/>
    </dgm:pt>
    <dgm:pt modelId="{DE226845-E7D4-4BEF-AC03-F5C7D3F0FD31}" type="pres">
      <dgm:prSet presAssocID="{F0514817-E14F-4488-AF1B-DD1ED962344B}" presName="sibTrans" presStyleLbl="sibTrans2D1" presStyleIdx="0" presStyleCnt="2"/>
      <dgm:spPr>
        <a:prstGeom prst="mathMinus">
          <a:avLst/>
        </a:prstGeom>
      </dgm:spPr>
    </dgm:pt>
    <dgm:pt modelId="{4B3018D9-D6CB-4BB4-8491-895A63257FA5}" type="pres">
      <dgm:prSet presAssocID="{F0514817-E14F-4488-AF1B-DD1ED962344B}" presName="spacerR" presStyleCnt="0"/>
      <dgm:spPr/>
    </dgm:pt>
    <dgm:pt modelId="{FB8C0C73-5318-4605-AFF6-F66C14185EE5}" type="pres">
      <dgm:prSet presAssocID="{08E4CECE-6AD7-4A50-9C20-ADE310EADAF9}" presName="node" presStyleLbl="node1" presStyleIdx="1" presStyleCnt="3">
        <dgm:presLayoutVars>
          <dgm:bulletEnabled val="1"/>
        </dgm:presLayoutVars>
      </dgm:prSet>
      <dgm:spPr>
        <a:prstGeom prst="ellipse">
          <a:avLst/>
        </a:prstGeom>
      </dgm:spPr>
    </dgm:pt>
    <dgm:pt modelId="{5CCD3B40-FEA7-469A-B781-347320C48660}" type="pres">
      <dgm:prSet presAssocID="{6367CB2D-B3FA-430E-A0DB-1CDE09B05B7F}" presName="spacerL" presStyleCnt="0"/>
      <dgm:spPr/>
    </dgm:pt>
    <dgm:pt modelId="{69FFE3E1-781F-4970-B8C6-2EA4C8BCE916}" type="pres">
      <dgm:prSet presAssocID="{6367CB2D-B3FA-430E-A0DB-1CDE09B05B7F}" presName="sibTrans" presStyleLbl="sibTrans2D1" presStyleIdx="1" presStyleCnt="2"/>
      <dgm:spPr>
        <a:prstGeom prst="mathEqual">
          <a:avLst/>
        </a:prstGeom>
      </dgm:spPr>
    </dgm:pt>
    <dgm:pt modelId="{32DD7ADB-4AB3-494D-821D-4F20CA46DE13}" type="pres">
      <dgm:prSet presAssocID="{6367CB2D-B3FA-430E-A0DB-1CDE09B05B7F}" presName="spacerR" presStyleCnt="0"/>
      <dgm:spPr/>
    </dgm:pt>
    <dgm:pt modelId="{E8582C58-A83C-403F-AF2A-64445E5E5216}" type="pres">
      <dgm:prSet presAssocID="{B7254552-45C1-4333-9040-1FF9D2BF1BEA}" presName="node" presStyleLbl="node1" presStyleIdx="2" presStyleCnt="3">
        <dgm:presLayoutVars>
          <dgm:bulletEnabled val="1"/>
        </dgm:presLayoutVars>
      </dgm:prSet>
      <dgm:spPr>
        <a:prstGeom prst="ellipse">
          <a:avLst/>
        </a:prstGeom>
      </dgm:spPr>
    </dgm:pt>
  </dgm:ptLst>
  <dgm:cxnLst>
    <dgm:cxn modelId="{6C763C30-0CD0-40B5-B740-5EAF07780224}" type="presOf" srcId="{F64D178A-1D20-4DC8-9072-F7A8E172FC1F}" destId="{3D0D5578-2C6A-4AC9-9479-3BB0B38C7712}" srcOrd="0" destOrd="0" presId="urn:microsoft.com/office/officeart/2005/8/layout/equation1"/>
    <dgm:cxn modelId="{C4CB8530-6E98-45F2-AF4F-33A7AD64DFA6}" srcId="{391CADAA-05A8-4EB7-BBE0-C494A801045D}" destId="{F64D178A-1D20-4DC8-9072-F7A8E172FC1F}" srcOrd="0" destOrd="0" parTransId="{5F91444F-8B02-4B72-85F9-341A97511F32}" sibTransId="{F0514817-E14F-4488-AF1B-DD1ED962344B}"/>
    <dgm:cxn modelId="{94EB2C5B-2638-47B3-86F4-90D25E2211BE}" srcId="{391CADAA-05A8-4EB7-BBE0-C494A801045D}" destId="{B7254552-45C1-4333-9040-1FF9D2BF1BEA}" srcOrd="2" destOrd="0" parTransId="{9A5A3F1F-4C50-4B10-8B5C-6C20D5936923}" sibTransId="{62550D97-1659-4FE3-9404-6F0346EC820D}"/>
    <dgm:cxn modelId="{96950F5D-818B-4708-82E1-359699FFCB1A}" type="presOf" srcId="{08E4CECE-6AD7-4A50-9C20-ADE310EADAF9}" destId="{FB8C0C73-5318-4605-AFF6-F66C14185EE5}" srcOrd="0" destOrd="0" presId="urn:microsoft.com/office/officeart/2005/8/layout/equation1"/>
    <dgm:cxn modelId="{CEF0757E-FE67-472E-9197-7089A2DAB9D7}" srcId="{391CADAA-05A8-4EB7-BBE0-C494A801045D}" destId="{08E4CECE-6AD7-4A50-9C20-ADE310EADAF9}" srcOrd="1" destOrd="0" parTransId="{81E41BD4-0B5C-40BF-84C8-61946995196D}" sibTransId="{6367CB2D-B3FA-430E-A0DB-1CDE09B05B7F}"/>
    <dgm:cxn modelId="{B8E07D9E-D77F-4837-BA58-536A26E7D828}" type="presOf" srcId="{F0514817-E14F-4488-AF1B-DD1ED962344B}" destId="{DE226845-E7D4-4BEF-AC03-F5C7D3F0FD31}" srcOrd="0" destOrd="0" presId="urn:microsoft.com/office/officeart/2005/8/layout/equation1"/>
    <dgm:cxn modelId="{5B650DA6-7432-4B1E-B2E9-D16C1DB788C0}" type="presOf" srcId="{6367CB2D-B3FA-430E-A0DB-1CDE09B05B7F}" destId="{69FFE3E1-781F-4970-B8C6-2EA4C8BCE916}" srcOrd="0" destOrd="0" presId="urn:microsoft.com/office/officeart/2005/8/layout/equation1"/>
    <dgm:cxn modelId="{E03494E5-8232-4A74-B382-06EAF9DED673}" type="presOf" srcId="{391CADAA-05A8-4EB7-BBE0-C494A801045D}" destId="{3DC28F55-CF81-450B-AD74-ECC81EAC8804}" srcOrd="0" destOrd="0" presId="urn:microsoft.com/office/officeart/2005/8/layout/equation1"/>
    <dgm:cxn modelId="{126A9CF2-D9BD-42FF-B011-0683BB339F6B}" type="presOf" srcId="{B7254552-45C1-4333-9040-1FF9D2BF1BEA}" destId="{E8582C58-A83C-403F-AF2A-64445E5E5216}" srcOrd="0" destOrd="0" presId="urn:microsoft.com/office/officeart/2005/8/layout/equation1"/>
    <dgm:cxn modelId="{0ECD53A2-397B-49F5-8D74-3BE723E44397}" type="presParOf" srcId="{3DC28F55-CF81-450B-AD74-ECC81EAC8804}" destId="{3D0D5578-2C6A-4AC9-9479-3BB0B38C7712}" srcOrd="0" destOrd="0" presId="urn:microsoft.com/office/officeart/2005/8/layout/equation1"/>
    <dgm:cxn modelId="{32AC7368-F85A-42E9-8019-3EAEA29A3614}" type="presParOf" srcId="{3DC28F55-CF81-450B-AD74-ECC81EAC8804}" destId="{20151273-9FC4-4794-93A9-B34BBA198AA3}" srcOrd="1" destOrd="0" presId="urn:microsoft.com/office/officeart/2005/8/layout/equation1"/>
    <dgm:cxn modelId="{F24C1930-DAAA-4635-BE02-19CC636753B2}" type="presParOf" srcId="{3DC28F55-CF81-450B-AD74-ECC81EAC8804}" destId="{DE226845-E7D4-4BEF-AC03-F5C7D3F0FD31}" srcOrd="2" destOrd="0" presId="urn:microsoft.com/office/officeart/2005/8/layout/equation1"/>
    <dgm:cxn modelId="{1F3F3B9F-F124-40DF-9F29-296690CC9EC9}" type="presParOf" srcId="{3DC28F55-CF81-450B-AD74-ECC81EAC8804}" destId="{4B3018D9-D6CB-4BB4-8491-895A63257FA5}" srcOrd="3" destOrd="0" presId="urn:microsoft.com/office/officeart/2005/8/layout/equation1"/>
    <dgm:cxn modelId="{41AF8F0A-7AEF-49F3-AA9F-5B4649921C5C}" type="presParOf" srcId="{3DC28F55-CF81-450B-AD74-ECC81EAC8804}" destId="{FB8C0C73-5318-4605-AFF6-F66C14185EE5}" srcOrd="4" destOrd="0" presId="urn:microsoft.com/office/officeart/2005/8/layout/equation1"/>
    <dgm:cxn modelId="{184D6937-662D-46E5-A7F7-01ED79A6F636}" type="presParOf" srcId="{3DC28F55-CF81-450B-AD74-ECC81EAC8804}" destId="{5CCD3B40-FEA7-469A-B781-347320C48660}" srcOrd="5" destOrd="0" presId="urn:microsoft.com/office/officeart/2005/8/layout/equation1"/>
    <dgm:cxn modelId="{2F741639-3098-4D6F-9800-A77272BD4782}" type="presParOf" srcId="{3DC28F55-CF81-450B-AD74-ECC81EAC8804}" destId="{69FFE3E1-781F-4970-B8C6-2EA4C8BCE916}" srcOrd="6" destOrd="0" presId="urn:microsoft.com/office/officeart/2005/8/layout/equation1"/>
    <dgm:cxn modelId="{0B47CF85-8D33-4E87-8FB4-1450C4451F30}" type="presParOf" srcId="{3DC28F55-CF81-450B-AD74-ECC81EAC8804}" destId="{32DD7ADB-4AB3-494D-821D-4F20CA46DE13}" srcOrd="7" destOrd="0" presId="urn:microsoft.com/office/officeart/2005/8/layout/equation1"/>
    <dgm:cxn modelId="{D939B550-9900-4BF1-B62B-EDE04A18E020}" type="presParOf" srcId="{3DC28F55-CF81-450B-AD74-ECC81EAC8804}" destId="{E8582C58-A83C-403F-AF2A-64445E5E521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CADAA-05A8-4EB7-BBE0-C494A801045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64D178A-1D20-4DC8-9072-F7A8E172FC1F}">
      <dgm:prSet phldrT="[Text]" custT="1"/>
      <dgm:spPr>
        <a:xfrm>
          <a:off x="1025"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a:t>
          </a:r>
          <a:r>
            <a:rPr lang="en-US" sz="1600" dirty="0">
              <a:solidFill>
                <a:srgbClr val="FFFFFF"/>
              </a:solidFill>
              <a:latin typeface="Arial"/>
              <a:ea typeface="+mn-ea"/>
              <a:cs typeface="+mn-cs"/>
            </a:rPr>
            <a:t> B</a:t>
          </a:r>
        </a:p>
        <a:p>
          <a:pPr algn="ctr"/>
          <a:r>
            <a:rPr lang="en-US" sz="1600" dirty="0">
              <a:solidFill>
                <a:srgbClr val="FFFFFF"/>
              </a:solidFill>
              <a:latin typeface="Arial"/>
              <a:ea typeface="+mn-ea"/>
              <a:cs typeface="+mn-cs"/>
            </a:rPr>
            <a:t>3</a:t>
          </a:r>
        </a:p>
      </dgm:t>
    </dgm:pt>
    <dgm:pt modelId="{5F91444F-8B02-4B72-85F9-341A97511F32}" type="parTrans" cxnId="{C4CB8530-6E98-45F2-AF4F-33A7AD64DFA6}">
      <dgm:prSet/>
      <dgm:spPr/>
      <dgm:t>
        <a:bodyPr/>
        <a:lstStyle/>
        <a:p>
          <a:pPr algn="ctr"/>
          <a:endParaRPr lang="en-US"/>
        </a:p>
      </dgm:t>
    </dgm:pt>
    <dgm:pt modelId="{F0514817-E14F-4488-AF1B-DD1ED962344B}" type="sibTrans" cxnId="{C4CB8530-6E98-45F2-AF4F-33A7AD64DFA6}">
      <dgm:prSet/>
      <dgm:spPr>
        <a:xfrm>
          <a:off x="1470160"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08E4CECE-6AD7-4A50-9C20-ADE310EADAF9}">
      <dgm:prSet phldrT="[Text]" custT="1"/>
      <dgm:spPr>
        <a:xfrm>
          <a:off x="2368599"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p>
      </dgm:t>
    </dgm:pt>
    <dgm:pt modelId="{81E41BD4-0B5C-40BF-84C8-61946995196D}" type="parTrans" cxnId="{CEF0757E-FE67-472E-9197-7089A2DAB9D7}">
      <dgm:prSet/>
      <dgm:spPr/>
      <dgm:t>
        <a:bodyPr/>
        <a:lstStyle/>
        <a:p>
          <a:pPr algn="ctr"/>
          <a:endParaRPr lang="en-US"/>
        </a:p>
      </dgm:t>
    </dgm:pt>
    <dgm:pt modelId="{6367CB2D-B3FA-430E-A0DB-1CDE09B05B7F}" type="sibTrans" cxnId="{CEF0757E-FE67-472E-9197-7089A2DAB9D7}">
      <dgm:prSet/>
      <dgm:spPr>
        <a:xfrm>
          <a:off x="3837735" y="1007602"/>
          <a:ext cx="788104" cy="788104"/>
        </a:xfrm>
        <a:solidFill>
          <a:srgbClr val="000000">
            <a:tint val="60000"/>
            <a:hueOff val="0"/>
            <a:satOff val="0"/>
            <a:lumOff val="0"/>
            <a:alphaOff val="0"/>
          </a:srgbClr>
        </a:solidFill>
        <a:ln>
          <a:noFill/>
        </a:ln>
        <a:effectLst/>
      </dgm:spPr>
      <dgm:t>
        <a:bodyPr/>
        <a:lstStyle/>
        <a:p>
          <a:pPr algn="ctr"/>
          <a:endParaRPr lang="en-US">
            <a:solidFill>
              <a:srgbClr val="FFFFFF"/>
            </a:solidFill>
            <a:latin typeface="Arial"/>
            <a:ea typeface="+mn-ea"/>
            <a:cs typeface="+mn-cs"/>
          </a:endParaRPr>
        </a:p>
      </dgm:t>
    </dgm:pt>
    <dgm:pt modelId="{B7254552-45C1-4333-9040-1FF9D2BF1BEA}">
      <dgm:prSet phldrT="[Text]" custT="1"/>
      <dgm:spPr>
        <a:xfrm>
          <a:off x="4736174" y="722254"/>
          <a:ext cx="1358800" cy="1358800"/>
        </a:xfrm>
        <a:solidFill>
          <a:srgbClr val="5D7975"/>
        </a:solidFill>
        <a:ln w="12700" cap="flat" cmpd="sng" algn="ctr">
          <a:solidFill>
            <a:srgbClr val="FFFFFF">
              <a:hueOff val="0"/>
              <a:satOff val="0"/>
              <a:lumOff val="0"/>
              <a:alphaOff val="0"/>
            </a:srgbClr>
          </a:solidFill>
          <a:prstDash val="solid"/>
          <a:miter lim="800000"/>
        </a:ln>
        <a:effectLst/>
      </dgm:spPr>
      <dgm:t>
        <a:bodyPr/>
        <a:lstStyle/>
        <a:p>
          <a:pPr algn="ctr"/>
          <a:r>
            <a:rPr lang="en-US" sz="1500" dirty="0">
              <a:solidFill>
                <a:srgbClr val="FFFFFF"/>
              </a:solidFill>
              <a:latin typeface="Open Sans" panose="020B0606030504020204" pitchFamily="34" charset="0"/>
              <a:ea typeface="Open Sans" panose="020B0606030504020204" pitchFamily="34" charset="0"/>
              <a:cs typeface="Open Sans" panose="020B0606030504020204" pitchFamily="34" charset="0"/>
            </a:rPr>
            <a:t>Emerging Growth 2</a:t>
          </a:r>
        </a:p>
      </dgm:t>
    </dgm:pt>
    <dgm:pt modelId="{9A5A3F1F-4C50-4B10-8B5C-6C20D5936923}" type="parTrans" cxnId="{94EB2C5B-2638-47B3-86F4-90D25E2211BE}">
      <dgm:prSet/>
      <dgm:spPr/>
      <dgm:t>
        <a:bodyPr/>
        <a:lstStyle/>
        <a:p>
          <a:pPr algn="ctr"/>
          <a:endParaRPr lang="en-US"/>
        </a:p>
      </dgm:t>
    </dgm:pt>
    <dgm:pt modelId="{62550D97-1659-4FE3-9404-6F0346EC820D}" type="sibTrans" cxnId="{94EB2C5B-2638-47B3-86F4-90D25E2211BE}">
      <dgm:prSet/>
      <dgm:spPr/>
      <dgm:t>
        <a:bodyPr/>
        <a:lstStyle/>
        <a:p>
          <a:pPr algn="ctr"/>
          <a:endParaRPr lang="en-US"/>
        </a:p>
      </dgm:t>
    </dgm:pt>
    <dgm:pt modelId="{3DC28F55-CF81-450B-AD74-ECC81EAC8804}" type="pres">
      <dgm:prSet presAssocID="{391CADAA-05A8-4EB7-BBE0-C494A801045D}" presName="linearFlow" presStyleCnt="0">
        <dgm:presLayoutVars>
          <dgm:dir/>
          <dgm:resizeHandles val="exact"/>
        </dgm:presLayoutVars>
      </dgm:prSet>
      <dgm:spPr/>
    </dgm:pt>
    <dgm:pt modelId="{3D0D5578-2C6A-4AC9-9479-3BB0B38C7712}" type="pres">
      <dgm:prSet presAssocID="{F64D178A-1D20-4DC8-9072-F7A8E172FC1F}" presName="node" presStyleLbl="node1" presStyleIdx="0" presStyleCnt="3">
        <dgm:presLayoutVars>
          <dgm:bulletEnabled val="1"/>
        </dgm:presLayoutVars>
      </dgm:prSet>
      <dgm:spPr>
        <a:prstGeom prst="ellipse">
          <a:avLst/>
        </a:prstGeom>
      </dgm:spPr>
    </dgm:pt>
    <dgm:pt modelId="{20151273-9FC4-4794-93A9-B34BBA198AA3}" type="pres">
      <dgm:prSet presAssocID="{F0514817-E14F-4488-AF1B-DD1ED962344B}" presName="spacerL" presStyleCnt="0"/>
      <dgm:spPr/>
    </dgm:pt>
    <dgm:pt modelId="{DE226845-E7D4-4BEF-AC03-F5C7D3F0FD31}" type="pres">
      <dgm:prSet presAssocID="{F0514817-E14F-4488-AF1B-DD1ED962344B}" presName="sibTrans" presStyleLbl="sibTrans2D1" presStyleIdx="0" presStyleCnt="2"/>
      <dgm:spPr>
        <a:prstGeom prst="mathMinus">
          <a:avLst/>
        </a:prstGeom>
      </dgm:spPr>
    </dgm:pt>
    <dgm:pt modelId="{4B3018D9-D6CB-4BB4-8491-895A63257FA5}" type="pres">
      <dgm:prSet presAssocID="{F0514817-E14F-4488-AF1B-DD1ED962344B}" presName="spacerR" presStyleCnt="0"/>
      <dgm:spPr/>
    </dgm:pt>
    <dgm:pt modelId="{FB8C0C73-5318-4605-AFF6-F66C14185EE5}" type="pres">
      <dgm:prSet presAssocID="{08E4CECE-6AD7-4A50-9C20-ADE310EADAF9}" presName="node" presStyleLbl="node1" presStyleIdx="1" presStyleCnt="3">
        <dgm:presLayoutVars>
          <dgm:bulletEnabled val="1"/>
        </dgm:presLayoutVars>
      </dgm:prSet>
      <dgm:spPr>
        <a:prstGeom prst="ellipse">
          <a:avLst/>
        </a:prstGeom>
      </dgm:spPr>
    </dgm:pt>
    <dgm:pt modelId="{5CCD3B40-FEA7-469A-B781-347320C48660}" type="pres">
      <dgm:prSet presAssocID="{6367CB2D-B3FA-430E-A0DB-1CDE09B05B7F}" presName="spacerL" presStyleCnt="0"/>
      <dgm:spPr/>
    </dgm:pt>
    <dgm:pt modelId="{69FFE3E1-781F-4970-B8C6-2EA4C8BCE916}" type="pres">
      <dgm:prSet presAssocID="{6367CB2D-B3FA-430E-A0DB-1CDE09B05B7F}" presName="sibTrans" presStyleLbl="sibTrans2D1" presStyleIdx="1" presStyleCnt="2"/>
      <dgm:spPr>
        <a:prstGeom prst="mathEqual">
          <a:avLst/>
        </a:prstGeom>
      </dgm:spPr>
    </dgm:pt>
    <dgm:pt modelId="{32DD7ADB-4AB3-494D-821D-4F20CA46DE13}" type="pres">
      <dgm:prSet presAssocID="{6367CB2D-B3FA-430E-A0DB-1CDE09B05B7F}" presName="spacerR" presStyleCnt="0"/>
      <dgm:spPr/>
    </dgm:pt>
    <dgm:pt modelId="{E8582C58-A83C-403F-AF2A-64445E5E5216}" type="pres">
      <dgm:prSet presAssocID="{B7254552-45C1-4333-9040-1FF9D2BF1BEA}" presName="node" presStyleLbl="node1" presStyleIdx="2" presStyleCnt="3">
        <dgm:presLayoutVars>
          <dgm:bulletEnabled val="1"/>
        </dgm:presLayoutVars>
      </dgm:prSet>
      <dgm:spPr>
        <a:prstGeom prst="ellipse">
          <a:avLst/>
        </a:prstGeom>
      </dgm:spPr>
    </dgm:pt>
  </dgm:ptLst>
  <dgm:cxnLst>
    <dgm:cxn modelId="{37E3C601-0EE4-43BF-B861-B4FB14FBC79A}" type="presOf" srcId="{6367CB2D-B3FA-430E-A0DB-1CDE09B05B7F}" destId="{69FFE3E1-781F-4970-B8C6-2EA4C8BCE916}" srcOrd="0" destOrd="0" presId="urn:microsoft.com/office/officeart/2005/8/layout/equation1"/>
    <dgm:cxn modelId="{E9D4F80D-8047-4C5D-902F-7790947366AF}" type="presOf" srcId="{F64D178A-1D20-4DC8-9072-F7A8E172FC1F}" destId="{3D0D5578-2C6A-4AC9-9479-3BB0B38C7712}" srcOrd="0" destOrd="0" presId="urn:microsoft.com/office/officeart/2005/8/layout/equation1"/>
    <dgm:cxn modelId="{31765320-5540-4409-8F68-277478F5E363}" type="presOf" srcId="{391CADAA-05A8-4EB7-BBE0-C494A801045D}" destId="{3DC28F55-CF81-450B-AD74-ECC81EAC8804}" srcOrd="0" destOrd="0" presId="urn:microsoft.com/office/officeart/2005/8/layout/equation1"/>
    <dgm:cxn modelId="{C4CB8530-6E98-45F2-AF4F-33A7AD64DFA6}" srcId="{391CADAA-05A8-4EB7-BBE0-C494A801045D}" destId="{F64D178A-1D20-4DC8-9072-F7A8E172FC1F}" srcOrd="0" destOrd="0" parTransId="{5F91444F-8B02-4B72-85F9-341A97511F32}" sibTransId="{F0514817-E14F-4488-AF1B-DD1ED962344B}"/>
    <dgm:cxn modelId="{94EB2C5B-2638-47B3-86F4-90D25E2211BE}" srcId="{391CADAA-05A8-4EB7-BBE0-C494A801045D}" destId="{B7254552-45C1-4333-9040-1FF9D2BF1BEA}" srcOrd="2" destOrd="0" parTransId="{9A5A3F1F-4C50-4B10-8B5C-6C20D5936923}" sibTransId="{62550D97-1659-4FE3-9404-6F0346EC820D}"/>
    <dgm:cxn modelId="{DABADE4A-A340-46AF-A706-C9E04A4F12B9}" type="presOf" srcId="{08E4CECE-6AD7-4A50-9C20-ADE310EADAF9}" destId="{FB8C0C73-5318-4605-AFF6-F66C14185EE5}" srcOrd="0" destOrd="0" presId="urn:microsoft.com/office/officeart/2005/8/layout/equation1"/>
    <dgm:cxn modelId="{CEF0757E-FE67-472E-9197-7089A2DAB9D7}" srcId="{391CADAA-05A8-4EB7-BBE0-C494A801045D}" destId="{08E4CECE-6AD7-4A50-9C20-ADE310EADAF9}" srcOrd="1" destOrd="0" parTransId="{81E41BD4-0B5C-40BF-84C8-61946995196D}" sibTransId="{6367CB2D-B3FA-430E-A0DB-1CDE09B05B7F}"/>
    <dgm:cxn modelId="{1474E9D1-909B-4E71-8334-98C71799BA3B}" type="presOf" srcId="{B7254552-45C1-4333-9040-1FF9D2BF1BEA}" destId="{E8582C58-A83C-403F-AF2A-64445E5E5216}" srcOrd="0" destOrd="0" presId="urn:microsoft.com/office/officeart/2005/8/layout/equation1"/>
    <dgm:cxn modelId="{D98D94E2-CD30-4E36-A7B3-F436EA68276D}" type="presOf" srcId="{F0514817-E14F-4488-AF1B-DD1ED962344B}" destId="{DE226845-E7D4-4BEF-AC03-F5C7D3F0FD31}" srcOrd="0" destOrd="0" presId="urn:microsoft.com/office/officeart/2005/8/layout/equation1"/>
    <dgm:cxn modelId="{92421EC7-1ED5-4305-BB35-74CE4024DF67}" type="presParOf" srcId="{3DC28F55-CF81-450B-AD74-ECC81EAC8804}" destId="{3D0D5578-2C6A-4AC9-9479-3BB0B38C7712}" srcOrd="0" destOrd="0" presId="urn:microsoft.com/office/officeart/2005/8/layout/equation1"/>
    <dgm:cxn modelId="{88212B59-E6FE-4EFD-A5A9-E531134BE01C}" type="presParOf" srcId="{3DC28F55-CF81-450B-AD74-ECC81EAC8804}" destId="{20151273-9FC4-4794-93A9-B34BBA198AA3}" srcOrd="1" destOrd="0" presId="urn:microsoft.com/office/officeart/2005/8/layout/equation1"/>
    <dgm:cxn modelId="{C5E26DEE-F3B5-4544-856C-81729F63A0F0}" type="presParOf" srcId="{3DC28F55-CF81-450B-AD74-ECC81EAC8804}" destId="{DE226845-E7D4-4BEF-AC03-F5C7D3F0FD31}" srcOrd="2" destOrd="0" presId="urn:microsoft.com/office/officeart/2005/8/layout/equation1"/>
    <dgm:cxn modelId="{1FA5F140-3562-4317-9848-F1569B77A497}" type="presParOf" srcId="{3DC28F55-CF81-450B-AD74-ECC81EAC8804}" destId="{4B3018D9-D6CB-4BB4-8491-895A63257FA5}" srcOrd="3" destOrd="0" presId="urn:microsoft.com/office/officeart/2005/8/layout/equation1"/>
    <dgm:cxn modelId="{9B3E3AA8-7C8A-43BC-B1C2-C32D58A84A8E}" type="presParOf" srcId="{3DC28F55-CF81-450B-AD74-ECC81EAC8804}" destId="{FB8C0C73-5318-4605-AFF6-F66C14185EE5}" srcOrd="4" destOrd="0" presId="urn:microsoft.com/office/officeart/2005/8/layout/equation1"/>
    <dgm:cxn modelId="{78026528-B7E5-431A-93B7-D5FF0354A250}" type="presParOf" srcId="{3DC28F55-CF81-450B-AD74-ECC81EAC8804}" destId="{5CCD3B40-FEA7-469A-B781-347320C48660}" srcOrd="5" destOrd="0" presId="urn:microsoft.com/office/officeart/2005/8/layout/equation1"/>
    <dgm:cxn modelId="{943AA6F0-8350-4C84-BDE4-B92C27DC23CA}" type="presParOf" srcId="{3DC28F55-CF81-450B-AD74-ECC81EAC8804}" destId="{69FFE3E1-781F-4970-B8C6-2EA4C8BCE916}" srcOrd="6" destOrd="0" presId="urn:microsoft.com/office/officeart/2005/8/layout/equation1"/>
    <dgm:cxn modelId="{3F2CF60D-FE24-4FD9-B514-57EFB8D4F6DE}" type="presParOf" srcId="{3DC28F55-CF81-450B-AD74-ECC81EAC8804}" destId="{32DD7ADB-4AB3-494D-821D-4F20CA46DE13}" srcOrd="7" destOrd="0" presId="urn:microsoft.com/office/officeart/2005/8/layout/equation1"/>
    <dgm:cxn modelId="{FFE351FC-FA59-428B-830C-A8EA6642D30A}" type="presParOf" srcId="{3DC28F55-CF81-450B-AD74-ECC81EAC8804}" destId="{E8582C58-A83C-403F-AF2A-64445E5E5216}"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CADAA-05A8-4EB7-BBE0-C494A801045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64D178A-1D20-4DC8-9072-F7A8E172FC1F}">
      <dgm:prSet phldrT="[Text]" custT="1"/>
      <dgm:spPr>
        <a:solidFill>
          <a:srgbClr val="5D7975"/>
        </a:solidFill>
      </dgm:spPr>
      <dgm:t>
        <a:bodyPr/>
        <a:lstStyle/>
        <a:p>
          <a:pPr algn="ctr"/>
          <a:r>
            <a:rPr lang="en-US" sz="1500" dirty="0">
              <a:latin typeface="Open Sans" panose="020B0606030504020204" pitchFamily="34" charset="0"/>
              <a:ea typeface="Open Sans" panose="020B0606030504020204" pitchFamily="34" charset="0"/>
              <a:cs typeface="Open Sans" panose="020B0606030504020204" pitchFamily="34" charset="0"/>
            </a:rPr>
            <a:t>Point B</a:t>
          </a:r>
        </a:p>
        <a:p>
          <a:pPr algn="ctr"/>
          <a:r>
            <a:rPr lang="en-US" sz="1500" dirty="0">
              <a:latin typeface="Open Sans" panose="020B0606030504020204" pitchFamily="34" charset="0"/>
              <a:ea typeface="Open Sans" panose="020B0606030504020204" pitchFamily="34" charset="0"/>
              <a:cs typeface="Open Sans" panose="020B0606030504020204" pitchFamily="34" charset="0"/>
            </a:rPr>
            <a:t>5</a:t>
          </a:r>
        </a:p>
      </dgm:t>
    </dgm:pt>
    <dgm:pt modelId="{5F91444F-8B02-4B72-85F9-341A97511F32}" type="parTrans" cxnId="{C4CB8530-6E98-45F2-AF4F-33A7AD64DFA6}">
      <dgm:prSet/>
      <dgm:spPr/>
      <dgm:t>
        <a:bodyPr/>
        <a:lstStyle/>
        <a:p>
          <a:pPr algn="ctr"/>
          <a:endParaRPr lang="en-US"/>
        </a:p>
      </dgm:t>
    </dgm:pt>
    <dgm:pt modelId="{F0514817-E14F-4488-AF1B-DD1ED962344B}" type="sibTrans" cxnId="{C4CB8530-6E98-45F2-AF4F-33A7AD64DFA6}">
      <dgm:prSet/>
      <dgm:spPr/>
      <dgm:t>
        <a:bodyPr/>
        <a:lstStyle/>
        <a:p>
          <a:pPr algn="ctr"/>
          <a:endParaRPr lang="en-US"/>
        </a:p>
      </dgm:t>
    </dgm:pt>
    <dgm:pt modelId="{08E4CECE-6AD7-4A50-9C20-ADE310EADAF9}">
      <dgm:prSet phldrT="[Text]" custT="1"/>
      <dgm:spPr>
        <a:solidFill>
          <a:srgbClr val="5D7975"/>
        </a:solidFill>
      </dgm:spPr>
      <dgm:t>
        <a:bodyPr/>
        <a:lstStyle/>
        <a:p>
          <a:pPr algn="ctr"/>
          <a:r>
            <a:rPr lang="en-US" sz="1500" dirty="0">
              <a:latin typeface="Open Sans" panose="020B0606030504020204" pitchFamily="34" charset="0"/>
              <a:ea typeface="Open Sans" panose="020B0606030504020204" pitchFamily="34" charset="0"/>
              <a:cs typeface="Open Sans" panose="020B0606030504020204" pitchFamily="34" charset="0"/>
            </a:rPr>
            <a:t>Point A </a:t>
          </a:r>
        </a:p>
        <a:p>
          <a:pPr algn="ctr"/>
          <a:r>
            <a:rPr lang="en-US" sz="1500" dirty="0">
              <a:latin typeface="Open Sans" panose="020B0606030504020204" pitchFamily="34" charset="0"/>
              <a:ea typeface="Open Sans" panose="020B0606030504020204" pitchFamily="34" charset="0"/>
              <a:cs typeface="Open Sans" panose="020B0606030504020204" pitchFamily="34" charset="0"/>
            </a:rPr>
            <a:t>2</a:t>
          </a:r>
        </a:p>
      </dgm:t>
    </dgm:pt>
    <dgm:pt modelId="{81E41BD4-0B5C-40BF-84C8-61946995196D}" type="parTrans" cxnId="{CEF0757E-FE67-472E-9197-7089A2DAB9D7}">
      <dgm:prSet/>
      <dgm:spPr/>
      <dgm:t>
        <a:bodyPr/>
        <a:lstStyle/>
        <a:p>
          <a:pPr algn="ctr"/>
          <a:endParaRPr lang="en-US"/>
        </a:p>
      </dgm:t>
    </dgm:pt>
    <dgm:pt modelId="{6367CB2D-B3FA-430E-A0DB-1CDE09B05B7F}" type="sibTrans" cxnId="{CEF0757E-FE67-472E-9197-7089A2DAB9D7}">
      <dgm:prSet/>
      <dgm:spPr/>
      <dgm:t>
        <a:bodyPr/>
        <a:lstStyle/>
        <a:p>
          <a:pPr algn="ctr"/>
          <a:endParaRPr lang="en-US"/>
        </a:p>
      </dgm:t>
    </dgm:pt>
    <dgm:pt modelId="{B7254552-45C1-4333-9040-1FF9D2BF1BEA}">
      <dgm:prSet phldrT="[Text]" custT="1"/>
      <dgm:spPr>
        <a:solidFill>
          <a:srgbClr val="5D7975"/>
        </a:solidFill>
      </dgm:spPr>
      <dgm:t>
        <a:bodyPr/>
        <a:lstStyle/>
        <a:p>
          <a:pPr algn="ctr"/>
          <a:r>
            <a:rPr lang="en-US" sz="1500" dirty="0">
              <a:latin typeface="Open Sans" panose="020B0606030504020204" pitchFamily="34" charset="0"/>
              <a:ea typeface="Open Sans" panose="020B0606030504020204" pitchFamily="34" charset="0"/>
              <a:cs typeface="Open Sans" panose="020B0606030504020204" pitchFamily="34" charset="0"/>
            </a:rPr>
            <a:t>Advanced Growth 3</a:t>
          </a:r>
        </a:p>
      </dgm:t>
    </dgm:pt>
    <dgm:pt modelId="{9A5A3F1F-4C50-4B10-8B5C-6C20D5936923}" type="parTrans" cxnId="{94EB2C5B-2638-47B3-86F4-90D25E2211BE}">
      <dgm:prSet/>
      <dgm:spPr/>
      <dgm:t>
        <a:bodyPr/>
        <a:lstStyle/>
        <a:p>
          <a:pPr algn="ctr"/>
          <a:endParaRPr lang="en-US"/>
        </a:p>
      </dgm:t>
    </dgm:pt>
    <dgm:pt modelId="{62550D97-1659-4FE3-9404-6F0346EC820D}" type="sibTrans" cxnId="{94EB2C5B-2638-47B3-86F4-90D25E2211BE}">
      <dgm:prSet/>
      <dgm:spPr/>
      <dgm:t>
        <a:bodyPr/>
        <a:lstStyle/>
        <a:p>
          <a:pPr algn="ctr"/>
          <a:endParaRPr lang="en-US"/>
        </a:p>
      </dgm:t>
    </dgm:pt>
    <dgm:pt modelId="{3DC28F55-CF81-450B-AD74-ECC81EAC8804}" type="pres">
      <dgm:prSet presAssocID="{391CADAA-05A8-4EB7-BBE0-C494A801045D}" presName="linearFlow" presStyleCnt="0">
        <dgm:presLayoutVars>
          <dgm:dir/>
          <dgm:resizeHandles val="exact"/>
        </dgm:presLayoutVars>
      </dgm:prSet>
      <dgm:spPr/>
    </dgm:pt>
    <dgm:pt modelId="{3D0D5578-2C6A-4AC9-9479-3BB0B38C7712}" type="pres">
      <dgm:prSet presAssocID="{F64D178A-1D20-4DC8-9072-F7A8E172FC1F}" presName="node" presStyleLbl="node1" presStyleIdx="0" presStyleCnt="3">
        <dgm:presLayoutVars>
          <dgm:bulletEnabled val="1"/>
        </dgm:presLayoutVars>
      </dgm:prSet>
      <dgm:spPr/>
    </dgm:pt>
    <dgm:pt modelId="{20151273-9FC4-4794-93A9-B34BBA198AA3}" type="pres">
      <dgm:prSet presAssocID="{F0514817-E14F-4488-AF1B-DD1ED962344B}" presName="spacerL" presStyleCnt="0"/>
      <dgm:spPr/>
    </dgm:pt>
    <dgm:pt modelId="{DE226845-E7D4-4BEF-AC03-F5C7D3F0FD31}" type="pres">
      <dgm:prSet presAssocID="{F0514817-E14F-4488-AF1B-DD1ED962344B}" presName="sibTrans" presStyleLbl="sibTrans2D1" presStyleIdx="0" presStyleCnt="2"/>
      <dgm:spPr>
        <a:prstGeom prst="mathMinus">
          <a:avLst/>
        </a:prstGeom>
      </dgm:spPr>
    </dgm:pt>
    <dgm:pt modelId="{4B3018D9-D6CB-4BB4-8491-895A63257FA5}" type="pres">
      <dgm:prSet presAssocID="{F0514817-E14F-4488-AF1B-DD1ED962344B}" presName="spacerR" presStyleCnt="0"/>
      <dgm:spPr/>
    </dgm:pt>
    <dgm:pt modelId="{FB8C0C73-5318-4605-AFF6-F66C14185EE5}" type="pres">
      <dgm:prSet presAssocID="{08E4CECE-6AD7-4A50-9C20-ADE310EADAF9}" presName="node" presStyleLbl="node1" presStyleIdx="1" presStyleCnt="3">
        <dgm:presLayoutVars>
          <dgm:bulletEnabled val="1"/>
        </dgm:presLayoutVars>
      </dgm:prSet>
      <dgm:spPr/>
    </dgm:pt>
    <dgm:pt modelId="{5CCD3B40-FEA7-469A-B781-347320C48660}" type="pres">
      <dgm:prSet presAssocID="{6367CB2D-B3FA-430E-A0DB-1CDE09B05B7F}" presName="spacerL" presStyleCnt="0"/>
      <dgm:spPr/>
    </dgm:pt>
    <dgm:pt modelId="{69FFE3E1-781F-4970-B8C6-2EA4C8BCE916}" type="pres">
      <dgm:prSet presAssocID="{6367CB2D-B3FA-430E-A0DB-1CDE09B05B7F}" presName="sibTrans" presStyleLbl="sibTrans2D1" presStyleIdx="1" presStyleCnt="2"/>
      <dgm:spPr/>
    </dgm:pt>
    <dgm:pt modelId="{32DD7ADB-4AB3-494D-821D-4F20CA46DE13}" type="pres">
      <dgm:prSet presAssocID="{6367CB2D-B3FA-430E-A0DB-1CDE09B05B7F}" presName="spacerR" presStyleCnt="0"/>
      <dgm:spPr/>
    </dgm:pt>
    <dgm:pt modelId="{E8582C58-A83C-403F-AF2A-64445E5E5216}" type="pres">
      <dgm:prSet presAssocID="{B7254552-45C1-4333-9040-1FF9D2BF1BEA}" presName="node" presStyleLbl="node1" presStyleIdx="2" presStyleCnt="3">
        <dgm:presLayoutVars>
          <dgm:bulletEnabled val="1"/>
        </dgm:presLayoutVars>
      </dgm:prSet>
      <dgm:spPr/>
    </dgm:pt>
  </dgm:ptLst>
  <dgm:cxnLst>
    <dgm:cxn modelId="{5A551B00-34F3-49F1-BE1F-72BD2CCAC011}" type="presOf" srcId="{F64D178A-1D20-4DC8-9072-F7A8E172FC1F}" destId="{3D0D5578-2C6A-4AC9-9479-3BB0B38C7712}" srcOrd="0" destOrd="0" presId="urn:microsoft.com/office/officeart/2005/8/layout/equation1"/>
    <dgm:cxn modelId="{D3394A05-7945-4217-8B45-06F536C3A23A}" type="presOf" srcId="{391CADAA-05A8-4EB7-BBE0-C494A801045D}" destId="{3DC28F55-CF81-450B-AD74-ECC81EAC8804}" srcOrd="0" destOrd="0" presId="urn:microsoft.com/office/officeart/2005/8/layout/equation1"/>
    <dgm:cxn modelId="{DCA6B313-FC06-4C09-8D18-4E9A196B0208}" type="presOf" srcId="{F0514817-E14F-4488-AF1B-DD1ED962344B}" destId="{DE226845-E7D4-4BEF-AC03-F5C7D3F0FD31}" srcOrd="0" destOrd="0" presId="urn:microsoft.com/office/officeart/2005/8/layout/equation1"/>
    <dgm:cxn modelId="{C4CB8530-6E98-45F2-AF4F-33A7AD64DFA6}" srcId="{391CADAA-05A8-4EB7-BBE0-C494A801045D}" destId="{F64D178A-1D20-4DC8-9072-F7A8E172FC1F}" srcOrd="0" destOrd="0" parTransId="{5F91444F-8B02-4B72-85F9-341A97511F32}" sibTransId="{F0514817-E14F-4488-AF1B-DD1ED962344B}"/>
    <dgm:cxn modelId="{94EB2C5B-2638-47B3-86F4-90D25E2211BE}" srcId="{391CADAA-05A8-4EB7-BBE0-C494A801045D}" destId="{B7254552-45C1-4333-9040-1FF9D2BF1BEA}" srcOrd="2" destOrd="0" parTransId="{9A5A3F1F-4C50-4B10-8B5C-6C20D5936923}" sibTransId="{62550D97-1659-4FE3-9404-6F0346EC820D}"/>
    <dgm:cxn modelId="{E9EA4266-CF6F-4DCA-8553-0EB7180EE16E}" type="presOf" srcId="{08E4CECE-6AD7-4A50-9C20-ADE310EADAF9}" destId="{FB8C0C73-5318-4605-AFF6-F66C14185EE5}" srcOrd="0" destOrd="0" presId="urn:microsoft.com/office/officeart/2005/8/layout/equation1"/>
    <dgm:cxn modelId="{D7DACF76-FF8B-4098-90CF-0707FB2C5EFB}" type="presOf" srcId="{B7254552-45C1-4333-9040-1FF9D2BF1BEA}" destId="{E8582C58-A83C-403F-AF2A-64445E5E5216}" srcOrd="0" destOrd="0" presId="urn:microsoft.com/office/officeart/2005/8/layout/equation1"/>
    <dgm:cxn modelId="{CEF0757E-FE67-472E-9197-7089A2DAB9D7}" srcId="{391CADAA-05A8-4EB7-BBE0-C494A801045D}" destId="{08E4CECE-6AD7-4A50-9C20-ADE310EADAF9}" srcOrd="1" destOrd="0" parTransId="{81E41BD4-0B5C-40BF-84C8-61946995196D}" sibTransId="{6367CB2D-B3FA-430E-A0DB-1CDE09B05B7F}"/>
    <dgm:cxn modelId="{342D50A3-3AC4-4D92-BF59-009A60BD1AD3}" type="presOf" srcId="{6367CB2D-B3FA-430E-A0DB-1CDE09B05B7F}" destId="{69FFE3E1-781F-4970-B8C6-2EA4C8BCE916}" srcOrd="0" destOrd="0" presId="urn:microsoft.com/office/officeart/2005/8/layout/equation1"/>
    <dgm:cxn modelId="{4693FC88-47AF-4D1A-A5EC-8211812657FD}" type="presParOf" srcId="{3DC28F55-CF81-450B-AD74-ECC81EAC8804}" destId="{3D0D5578-2C6A-4AC9-9479-3BB0B38C7712}" srcOrd="0" destOrd="0" presId="urn:microsoft.com/office/officeart/2005/8/layout/equation1"/>
    <dgm:cxn modelId="{5D13CC80-E23C-48A2-8A1C-3D409E4E2128}" type="presParOf" srcId="{3DC28F55-CF81-450B-AD74-ECC81EAC8804}" destId="{20151273-9FC4-4794-93A9-B34BBA198AA3}" srcOrd="1" destOrd="0" presId="urn:microsoft.com/office/officeart/2005/8/layout/equation1"/>
    <dgm:cxn modelId="{8E694441-5492-4DD9-855F-6D3A760364FF}" type="presParOf" srcId="{3DC28F55-CF81-450B-AD74-ECC81EAC8804}" destId="{DE226845-E7D4-4BEF-AC03-F5C7D3F0FD31}" srcOrd="2" destOrd="0" presId="urn:microsoft.com/office/officeart/2005/8/layout/equation1"/>
    <dgm:cxn modelId="{F9F27B27-0D29-4161-B05C-A07F3D758336}" type="presParOf" srcId="{3DC28F55-CF81-450B-AD74-ECC81EAC8804}" destId="{4B3018D9-D6CB-4BB4-8491-895A63257FA5}" srcOrd="3" destOrd="0" presId="urn:microsoft.com/office/officeart/2005/8/layout/equation1"/>
    <dgm:cxn modelId="{464775DA-FBB4-45C5-892B-6F90B4E92456}" type="presParOf" srcId="{3DC28F55-CF81-450B-AD74-ECC81EAC8804}" destId="{FB8C0C73-5318-4605-AFF6-F66C14185EE5}" srcOrd="4" destOrd="0" presId="urn:microsoft.com/office/officeart/2005/8/layout/equation1"/>
    <dgm:cxn modelId="{4694E940-3C9C-4D47-8E8D-C134396EFA67}" type="presParOf" srcId="{3DC28F55-CF81-450B-AD74-ECC81EAC8804}" destId="{5CCD3B40-FEA7-469A-B781-347320C48660}" srcOrd="5" destOrd="0" presId="urn:microsoft.com/office/officeart/2005/8/layout/equation1"/>
    <dgm:cxn modelId="{D914C4D6-D426-4556-A645-E065F62DD2E0}" type="presParOf" srcId="{3DC28F55-CF81-450B-AD74-ECC81EAC8804}" destId="{69FFE3E1-781F-4970-B8C6-2EA4C8BCE916}" srcOrd="6" destOrd="0" presId="urn:microsoft.com/office/officeart/2005/8/layout/equation1"/>
    <dgm:cxn modelId="{0031E4E8-B521-48DF-9355-458651EBF000}" type="presParOf" srcId="{3DC28F55-CF81-450B-AD74-ECC81EAC8804}" destId="{32DD7ADB-4AB3-494D-821D-4F20CA46DE13}" srcOrd="7" destOrd="0" presId="urn:microsoft.com/office/officeart/2005/8/layout/equation1"/>
    <dgm:cxn modelId="{B04ED73E-E352-4387-B21E-4FDFAC715812}" type="presParOf" srcId="{3DC28F55-CF81-450B-AD74-ECC81EAC8804}" destId="{E8582C58-A83C-403F-AF2A-64445E5E5216}"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5F482F3-43D9-426A-BACA-F3A82D9CBF55}" type="doc">
      <dgm:prSet loTypeId="urn:microsoft.com/office/officeart/2005/8/layout/equation2" loCatId="process" qsTypeId="urn:microsoft.com/office/officeart/2005/8/quickstyle/simple1" qsCatId="simple" csTypeId="urn:microsoft.com/office/officeart/2005/8/colors/accent1_2" csCatId="accent1" phldr="1"/>
      <dgm:spPr/>
    </dgm:pt>
    <dgm:pt modelId="{D264356B-7921-4E17-9CD6-41EC31A5434F}">
      <dgm:prSet phldrT="[Text]" custT="1"/>
      <dgm:spPr>
        <a:solidFill>
          <a:srgbClr val="5D7975"/>
        </a:solidFill>
      </dgm:spPr>
      <dgm:t>
        <a:bodyPr/>
        <a:lstStyle/>
        <a:p>
          <a:r>
            <a:rPr lang="en-US" sz="1500" dirty="0"/>
            <a:t>Emergent Growth </a:t>
          </a:r>
          <a:br>
            <a:rPr lang="en-US" sz="1500" dirty="0"/>
          </a:br>
          <a:r>
            <a:rPr lang="en-US" sz="1500" dirty="0"/>
            <a:t>2 levels</a:t>
          </a:r>
        </a:p>
      </dgm:t>
    </dgm:pt>
    <dgm:pt modelId="{930E20EB-87AB-4686-AC1A-E8F464C7A72B}" type="parTrans" cxnId="{AFF7AEB8-FAC3-4F19-B27C-EDB5947D1527}">
      <dgm:prSet/>
      <dgm:spPr/>
      <dgm:t>
        <a:bodyPr/>
        <a:lstStyle/>
        <a:p>
          <a:endParaRPr lang="en-US"/>
        </a:p>
      </dgm:t>
    </dgm:pt>
    <dgm:pt modelId="{35F415AF-ABE3-44F3-BB26-96868F40459C}" type="sibTrans" cxnId="{AFF7AEB8-FAC3-4F19-B27C-EDB5947D1527}">
      <dgm:prSet/>
      <dgm:spPr>
        <a:solidFill>
          <a:srgbClr val="2DCCD3"/>
        </a:solidFill>
      </dgm:spPr>
      <dgm:t>
        <a:bodyPr/>
        <a:lstStyle/>
        <a:p>
          <a:endParaRPr lang="en-US"/>
        </a:p>
      </dgm:t>
    </dgm:pt>
    <dgm:pt modelId="{94A3435E-067A-4660-A1A8-A1A9392EE9D0}">
      <dgm:prSet phldrT="[Text]" custT="1"/>
      <dgm:spPr>
        <a:solidFill>
          <a:srgbClr val="5D7975"/>
        </a:solidFill>
      </dgm:spPr>
      <dgm:t>
        <a:bodyPr/>
        <a:lstStyle/>
        <a:p>
          <a:r>
            <a:rPr lang="en-US" sz="1500" dirty="0"/>
            <a:t>Proficient Growth</a:t>
          </a:r>
          <a:br>
            <a:rPr lang="en-US" sz="1500" dirty="0"/>
          </a:br>
          <a:r>
            <a:rPr lang="en-US" sz="1500" dirty="0"/>
            <a:t>2 levels</a:t>
          </a:r>
        </a:p>
      </dgm:t>
    </dgm:pt>
    <dgm:pt modelId="{36498063-5DE8-4EF8-9DBE-54133B45D091}" type="parTrans" cxnId="{7CE88146-3FD4-4129-8A75-818D51FAEDB0}">
      <dgm:prSet/>
      <dgm:spPr/>
      <dgm:t>
        <a:bodyPr/>
        <a:lstStyle/>
        <a:p>
          <a:endParaRPr lang="en-US"/>
        </a:p>
      </dgm:t>
    </dgm:pt>
    <dgm:pt modelId="{0D618D82-F8DC-4D90-A57F-9C462C7AAA9F}" type="sibTrans" cxnId="{7CE88146-3FD4-4129-8A75-818D51FAEDB0}">
      <dgm:prSet/>
      <dgm:spPr>
        <a:solidFill>
          <a:srgbClr val="2DCCD3"/>
        </a:solidFill>
      </dgm:spPr>
      <dgm:t>
        <a:bodyPr/>
        <a:lstStyle/>
        <a:p>
          <a:endParaRPr lang="en-US"/>
        </a:p>
      </dgm:t>
    </dgm:pt>
    <dgm:pt modelId="{45ED2A5B-3CF2-497E-A9A8-86CE45B7927A}">
      <dgm:prSet phldrT="[Text]"/>
      <dgm:spPr>
        <a:solidFill>
          <a:srgbClr val="5D7975"/>
        </a:solidFill>
      </dgm:spPr>
      <dgm:t>
        <a:bodyPr/>
        <a:lstStyle/>
        <a:p>
          <a:r>
            <a:rPr lang="en-US" dirty="0"/>
            <a:t>Average growth in this collection:</a:t>
          </a:r>
        </a:p>
        <a:p>
          <a:r>
            <a:rPr lang="en-US" dirty="0"/>
            <a:t>2.33 levels</a:t>
          </a:r>
        </a:p>
      </dgm:t>
    </dgm:pt>
    <dgm:pt modelId="{A8EE4116-1E59-462D-8F3C-DAEBBEBC405C}" type="parTrans" cxnId="{705FA32A-F33C-4878-ADEE-917EB8945DBB}">
      <dgm:prSet/>
      <dgm:spPr/>
      <dgm:t>
        <a:bodyPr/>
        <a:lstStyle/>
        <a:p>
          <a:endParaRPr lang="en-US"/>
        </a:p>
      </dgm:t>
    </dgm:pt>
    <dgm:pt modelId="{22EF4142-8D1D-4772-BD02-F048010C0FE7}" type="sibTrans" cxnId="{705FA32A-F33C-4878-ADEE-917EB8945DBB}">
      <dgm:prSet/>
      <dgm:spPr/>
      <dgm:t>
        <a:bodyPr/>
        <a:lstStyle/>
        <a:p>
          <a:endParaRPr lang="en-US"/>
        </a:p>
      </dgm:t>
    </dgm:pt>
    <dgm:pt modelId="{1FD65408-9264-4D89-8744-D37881A9F8DE}">
      <dgm:prSet custT="1"/>
      <dgm:spPr>
        <a:solidFill>
          <a:srgbClr val="5D7975"/>
        </a:solidFill>
      </dgm:spPr>
      <dgm:t>
        <a:bodyPr/>
        <a:lstStyle/>
        <a:p>
          <a:r>
            <a:rPr lang="en-US" sz="1500" dirty="0"/>
            <a:t>Advanced Growth</a:t>
          </a:r>
          <a:br>
            <a:rPr lang="en-US" sz="1500" dirty="0"/>
          </a:br>
          <a:r>
            <a:rPr lang="en-US" sz="1500" dirty="0"/>
            <a:t>3 levels</a:t>
          </a:r>
        </a:p>
      </dgm:t>
    </dgm:pt>
    <dgm:pt modelId="{D9D0A486-5A89-4466-8150-5EBBF273E244}" type="sibTrans" cxnId="{5F6DDC13-70BE-468E-94A8-2436C2C231CF}">
      <dgm:prSet/>
      <dgm:spPr>
        <a:solidFill>
          <a:srgbClr val="2DCCD3"/>
        </a:solidFill>
      </dgm:spPr>
      <dgm:t>
        <a:bodyPr/>
        <a:lstStyle/>
        <a:p>
          <a:endParaRPr lang="en-US"/>
        </a:p>
      </dgm:t>
    </dgm:pt>
    <dgm:pt modelId="{BCF39A42-B62B-40E3-ADD9-8B5A6905C202}" type="parTrans" cxnId="{5F6DDC13-70BE-468E-94A8-2436C2C231CF}">
      <dgm:prSet/>
      <dgm:spPr/>
      <dgm:t>
        <a:bodyPr/>
        <a:lstStyle/>
        <a:p>
          <a:endParaRPr lang="en-US"/>
        </a:p>
      </dgm:t>
    </dgm:pt>
    <dgm:pt modelId="{4D473811-CB4A-4BD0-816A-50DE2DF29279}" type="pres">
      <dgm:prSet presAssocID="{D5F482F3-43D9-426A-BACA-F3A82D9CBF55}" presName="Name0" presStyleCnt="0">
        <dgm:presLayoutVars>
          <dgm:dir/>
          <dgm:resizeHandles val="exact"/>
        </dgm:presLayoutVars>
      </dgm:prSet>
      <dgm:spPr/>
    </dgm:pt>
    <dgm:pt modelId="{186F13BD-01FB-4054-9470-FACDA6622F62}" type="pres">
      <dgm:prSet presAssocID="{D5F482F3-43D9-426A-BACA-F3A82D9CBF55}" presName="vNodes" presStyleCnt="0"/>
      <dgm:spPr/>
    </dgm:pt>
    <dgm:pt modelId="{075CD6AC-A312-49CC-BD49-1E56728C8C26}" type="pres">
      <dgm:prSet presAssocID="{D264356B-7921-4E17-9CD6-41EC31A5434F}" presName="node" presStyleLbl="node1" presStyleIdx="0" presStyleCnt="4" custScaleX="110735" custLinFactNeighborX="-88878" custLinFactNeighborY="-67">
        <dgm:presLayoutVars>
          <dgm:bulletEnabled val="1"/>
        </dgm:presLayoutVars>
      </dgm:prSet>
      <dgm:spPr/>
    </dgm:pt>
    <dgm:pt modelId="{1BBBD626-CE11-482D-8A7C-36988CCC6C21}" type="pres">
      <dgm:prSet presAssocID="{35F415AF-ABE3-44F3-BB26-96868F40459C}" presName="spacerT" presStyleCnt="0"/>
      <dgm:spPr/>
    </dgm:pt>
    <dgm:pt modelId="{FFBB0DD2-C7DB-457B-BCCB-8303452A9260}" type="pres">
      <dgm:prSet presAssocID="{35F415AF-ABE3-44F3-BB26-96868F40459C}" presName="sibTrans" presStyleLbl="sibTrans2D1" presStyleIdx="0" presStyleCnt="3" custLinFactX="-53230" custLinFactNeighborX="-100000" custLinFactNeighborY="-67"/>
      <dgm:spPr/>
    </dgm:pt>
    <dgm:pt modelId="{27B49EB5-89FE-41BE-B578-CE7B0252C28E}" type="pres">
      <dgm:prSet presAssocID="{35F415AF-ABE3-44F3-BB26-96868F40459C}" presName="spacerB" presStyleCnt="0"/>
      <dgm:spPr/>
    </dgm:pt>
    <dgm:pt modelId="{4A728FFF-98D1-49D6-9ECD-FA7C1ED6273F}" type="pres">
      <dgm:prSet presAssocID="{94A3435E-067A-4660-A1A8-A1A9392EE9D0}" presName="node" presStyleLbl="node1" presStyleIdx="1" presStyleCnt="4" custScaleX="110735" custLinFactNeighborX="-88878" custLinFactNeighborY="-67">
        <dgm:presLayoutVars>
          <dgm:bulletEnabled val="1"/>
        </dgm:presLayoutVars>
      </dgm:prSet>
      <dgm:spPr/>
    </dgm:pt>
    <dgm:pt modelId="{8649FF6D-0F00-4E86-9364-88D5700024C5}" type="pres">
      <dgm:prSet presAssocID="{0D618D82-F8DC-4D90-A57F-9C462C7AAA9F}" presName="spacerT" presStyleCnt="0"/>
      <dgm:spPr/>
    </dgm:pt>
    <dgm:pt modelId="{9EC1860D-98BB-4EEC-86F0-8D0A5F7FDC13}" type="pres">
      <dgm:prSet presAssocID="{0D618D82-F8DC-4D90-A57F-9C462C7AAA9F}" presName="sibTrans" presStyleLbl="sibTrans2D1" presStyleIdx="1" presStyleCnt="3" custLinFactX="-53230" custLinFactNeighborX="-100000" custLinFactNeighborY="-67"/>
      <dgm:spPr/>
    </dgm:pt>
    <dgm:pt modelId="{E0B861EC-FB8D-44D8-B75B-85EFEB3E7020}" type="pres">
      <dgm:prSet presAssocID="{0D618D82-F8DC-4D90-A57F-9C462C7AAA9F}" presName="spacerB" presStyleCnt="0"/>
      <dgm:spPr/>
    </dgm:pt>
    <dgm:pt modelId="{557CC59B-EC55-42A6-B1C7-2026EE6ADC47}" type="pres">
      <dgm:prSet presAssocID="{1FD65408-9264-4D89-8744-D37881A9F8DE}" presName="node" presStyleLbl="node1" presStyleIdx="2" presStyleCnt="4" custScaleX="110735" custLinFactNeighborX="-88878" custLinFactNeighborY="-67">
        <dgm:presLayoutVars>
          <dgm:bulletEnabled val="1"/>
        </dgm:presLayoutVars>
      </dgm:prSet>
      <dgm:spPr/>
    </dgm:pt>
    <dgm:pt modelId="{058D5260-E341-446E-974E-31FE8E81196E}" type="pres">
      <dgm:prSet presAssocID="{D5F482F3-43D9-426A-BACA-F3A82D9CBF55}" presName="sibTransLast" presStyleLbl="sibTrans2D1" presStyleIdx="2" presStyleCnt="3" custScaleX="194289" custScaleY="172307" custLinFactNeighborX="-26080"/>
      <dgm:spPr/>
    </dgm:pt>
    <dgm:pt modelId="{147FF213-C0AE-46A6-AC88-15F10696FC09}" type="pres">
      <dgm:prSet presAssocID="{D5F482F3-43D9-426A-BACA-F3A82D9CBF55}" presName="connectorText" presStyleLbl="sibTrans2D1" presStyleIdx="2" presStyleCnt="3"/>
      <dgm:spPr/>
    </dgm:pt>
    <dgm:pt modelId="{07C2E624-5B00-4F8F-9B92-1DECF996C7D9}" type="pres">
      <dgm:prSet presAssocID="{D5F482F3-43D9-426A-BACA-F3A82D9CBF55}" presName="lastNode" presStyleLbl="node1" presStyleIdx="3" presStyleCnt="4" custLinFactX="11460" custLinFactNeighborX="100000" custLinFactNeighborY="-1646">
        <dgm:presLayoutVars>
          <dgm:bulletEnabled val="1"/>
        </dgm:presLayoutVars>
      </dgm:prSet>
      <dgm:spPr/>
    </dgm:pt>
  </dgm:ptLst>
  <dgm:cxnLst>
    <dgm:cxn modelId="{5F6DDC13-70BE-468E-94A8-2436C2C231CF}" srcId="{D5F482F3-43D9-426A-BACA-F3A82D9CBF55}" destId="{1FD65408-9264-4D89-8744-D37881A9F8DE}" srcOrd="2" destOrd="0" parTransId="{BCF39A42-B62B-40E3-ADD9-8B5A6905C202}" sibTransId="{D9D0A486-5A89-4466-8150-5EBBF273E244}"/>
    <dgm:cxn modelId="{9EAD5615-4602-4733-BA5E-D1004ADBB11C}" type="presOf" srcId="{D264356B-7921-4E17-9CD6-41EC31A5434F}" destId="{075CD6AC-A312-49CC-BD49-1E56728C8C26}" srcOrd="0" destOrd="0" presId="urn:microsoft.com/office/officeart/2005/8/layout/equation2"/>
    <dgm:cxn modelId="{A5A2B81E-DA3E-422F-A380-780F0F165F96}" type="presOf" srcId="{35F415AF-ABE3-44F3-BB26-96868F40459C}" destId="{FFBB0DD2-C7DB-457B-BCCB-8303452A9260}" srcOrd="0" destOrd="0" presId="urn:microsoft.com/office/officeart/2005/8/layout/equation2"/>
    <dgm:cxn modelId="{705FA32A-F33C-4878-ADEE-917EB8945DBB}" srcId="{D5F482F3-43D9-426A-BACA-F3A82D9CBF55}" destId="{45ED2A5B-3CF2-497E-A9A8-86CE45B7927A}" srcOrd="3" destOrd="0" parTransId="{A8EE4116-1E59-462D-8F3C-DAEBBEBC405C}" sibTransId="{22EF4142-8D1D-4772-BD02-F048010C0FE7}"/>
    <dgm:cxn modelId="{8C90C02D-FDBD-47EC-8D84-061BD3E32159}" type="presOf" srcId="{D9D0A486-5A89-4466-8150-5EBBF273E244}" destId="{058D5260-E341-446E-974E-31FE8E81196E}" srcOrd="0" destOrd="0" presId="urn:microsoft.com/office/officeart/2005/8/layout/equation2"/>
    <dgm:cxn modelId="{E770D72D-ED94-40D1-8CEB-FFF51CCF6763}" type="presOf" srcId="{1FD65408-9264-4D89-8744-D37881A9F8DE}" destId="{557CC59B-EC55-42A6-B1C7-2026EE6ADC47}" srcOrd="0" destOrd="0" presId="urn:microsoft.com/office/officeart/2005/8/layout/equation2"/>
    <dgm:cxn modelId="{6782CC3C-DC9D-4BD5-A4E2-A414B3CE12F5}" type="presOf" srcId="{D5F482F3-43D9-426A-BACA-F3A82D9CBF55}" destId="{4D473811-CB4A-4BD0-816A-50DE2DF29279}" srcOrd="0" destOrd="0" presId="urn:microsoft.com/office/officeart/2005/8/layout/equation2"/>
    <dgm:cxn modelId="{7CE88146-3FD4-4129-8A75-818D51FAEDB0}" srcId="{D5F482F3-43D9-426A-BACA-F3A82D9CBF55}" destId="{94A3435E-067A-4660-A1A8-A1A9392EE9D0}" srcOrd="1" destOrd="0" parTransId="{36498063-5DE8-4EF8-9DBE-54133B45D091}" sibTransId="{0D618D82-F8DC-4D90-A57F-9C462C7AAA9F}"/>
    <dgm:cxn modelId="{3EF7A746-AF2B-4CAB-9500-BBA29C53AA4F}" type="presOf" srcId="{D9D0A486-5A89-4466-8150-5EBBF273E244}" destId="{147FF213-C0AE-46A6-AC88-15F10696FC09}" srcOrd="1" destOrd="0" presId="urn:microsoft.com/office/officeart/2005/8/layout/equation2"/>
    <dgm:cxn modelId="{A947E795-A541-430C-8EB1-3ABEA13C0308}" type="presOf" srcId="{94A3435E-067A-4660-A1A8-A1A9392EE9D0}" destId="{4A728FFF-98D1-49D6-9ECD-FA7C1ED6273F}" srcOrd="0" destOrd="0" presId="urn:microsoft.com/office/officeart/2005/8/layout/equation2"/>
    <dgm:cxn modelId="{FA6C79A1-6D47-412A-BA2E-8FE8C745DED9}" type="presOf" srcId="{45ED2A5B-3CF2-497E-A9A8-86CE45B7927A}" destId="{07C2E624-5B00-4F8F-9B92-1DECF996C7D9}" srcOrd="0" destOrd="0" presId="urn:microsoft.com/office/officeart/2005/8/layout/equation2"/>
    <dgm:cxn modelId="{3D8BC9B7-F05E-44FA-B024-FC90246C77D3}" type="presOf" srcId="{0D618D82-F8DC-4D90-A57F-9C462C7AAA9F}" destId="{9EC1860D-98BB-4EEC-86F0-8D0A5F7FDC13}" srcOrd="0" destOrd="0" presId="urn:microsoft.com/office/officeart/2005/8/layout/equation2"/>
    <dgm:cxn modelId="{AFF7AEB8-FAC3-4F19-B27C-EDB5947D1527}" srcId="{D5F482F3-43D9-426A-BACA-F3A82D9CBF55}" destId="{D264356B-7921-4E17-9CD6-41EC31A5434F}" srcOrd="0" destOrd="0" parTransId="{930E20EB-87AB-4686-AC1A-E8F464C7A72B}" sibTransId="{35F415AF-ABE3-44F3-BB26-96868F40459C}"/>
    <dgm:cxn modelId="{A351EF25-DE3A-4B3B-B0A7-59FD7FDEAADE}" type="presParOf" srcId="{4D473811-CB4A-4BD0-816A-50DE2DF29279}" destId="{186F13BD-01FB-4054-9470-FACDA6622F62}" srcOrd="0" destOrd="0" presId="urn:microsoft.com/office/officeart/2005/8/layout/equation2"/>
    <dgm:cxn modelId="{165B6C40-730E-4007-8C86-82D7DD5A51B2}" type="presParOf" srcId="{186F13BD-01FB-4054-9470-FACDA6622F62}" destId="{075CD6AC-A312-49CC-BD49-1E56728C8C26}" srcOrd="0" destOrd="0" presId="urn:microsoft.com/office/officeart/2005/8/layout/equation2"/>
    <dgm:cxn modelId="{9CD64D98-DCF7-41D7-AA17-A94F68BF3417}" type="presParOf" srcId="{186F13BD-01FB-4054-9470-FACDA6622F62}" destId="{1BBBD626-CE11-482D-8A7C-36988CCC6C21}" srcOrd="1" destOrd="0" presId="urn:microsoft.com/office/officeart/2005/8/layout/equation2"/>
    <dgm:cxn modelId="{2D2FAD21-A2AB-4822-9685-7533BDADDD64}" type="presParOf" srcId="{186F13BD-01FB-4054-9470-FACDA6622F62}" destId="{FFBB0DD2-C7DB-457B-BCCB-8303452A9260}" srcOrd="2" destOrd="0" presId="urn:microsoft.com/office/officeart/2005/8/layout/equation2"/>
    <dgm:cxn modelId="{16FDEB30-1103-4C77-84FB-97EC044E7ED6}" type="presParOf" srcId="{186F13BD-01FB-4054-9470-FACDA6622F62}" destId="{27B49EB5-89FE-41BE-B578-CE7B0252C28E}" srcOrd="3" destOrd="0" presId="urn:microsoft.com/office/officeart/2005/8/layout/equation2"/>
    <dgm:cxn modelId="{87CD95E4-8E2B-4F08-9F06-F341F48BA666}" type="presParOf" srcId="{186F13BD-01FB-4054-9470-FACDA6622F62}" destId="{4A728FFF-98D1-49D6-9ECD-FA7C1ED6273F}" srcOrd="4" destOrd="0" presId="urn:microsoft.com/office/officeart/2005/8/layout/equation2"/>
    <dgm:cxn modelId="{156CC0FF-CD70-4CC5-BEB9-83D065F8AD24}" type="presParOf" srcId="{186F13BD-01FB-4054-9470-FACDA6622F62}" destId="{8649FF6D-0F00-4E86-9364-88D5700024C5}" srcOrd="5" destOrd="0" presId="urn:microsoft.com/office/officeart/2005/8/layout/equation2"/>
    <dgm:cxn modelId="{0692C907-C907-4BAB-B4BB-314CAF25B6E0}" type="presParOf" srcId="{186F13BD-01FB-4054-9470-FACDA6622F62}" destId="{9EC1860D-98BB-4EEC-86F0-8D0A5F7FDC13}" srcOrd="6" destOrd="0" presId="urn:microsoft.com/office/officeart/2005/8/layout/equation2"/>
    <dgm:cxn modelId="{9BD62114-9142-48EE-80B7-828DEE9CE292}" type="presParOf" srcId="{186F13BD-01FB-4054-9470-FACDA6622F62}" destId="{E0B861EC-FB8D-44D8-B75B-85EFEB3E7020}" srcOrd="7" destOrd="0" presId="urn:microsoft.com/office/officeart/2005/8/layout/equation2"/>
    <dgm:cxn modelId="{8852825A-A43F-4028-A6CC-88A591C4FD38}" type="presParOf" srcId="{186F13BD-01FB-4054-9470-FACDA6622F62}" destId="{557CC59B-EC55-42A6-B1C7-2026EE6ADC47}" srcOrd="8" destOrd="0" presId="urn:microsoft.com/office/officeart/2005/8/layout/equation2"/>
    <dgm:cxn modelId="{74F60CCA-C59D-4C01-A784-60381076697E}" type="presParOf" srcId="{4D473811-CB4A-4BD0-816A-50DE2DF29279}" destId="{058D5260-E341-446E-974E-31FE8E81196E}" srcOrd="1" destOrd="0" presId="urn:microsoft.com/office/officeart/2005/8/layout/equation2"/>
    <dgm:cxn modelId="{12C99F8C-B77D-4170-8EFA-EFB52C7329D3}" type="presParOf" srcId="{058D5260-E341-446E-974E-31FE8E81196E}" destId="{147FF213-C0AE-46A6-AC88-15F10696FC09}" srcOrd="0" destOrd="0" presId="urn:microsoft.com/office/officeart/2005/8/layout/equation2"/>
    <dgm:cxn modelId="{EBB46964-57F2-4505-8A93-B0A3D50F891A}" type="presParOf" srcId="{4D473811-CB4A-4BD0-816A-50DE2DF29279}" destId="{07C2E624-5B00-4F8F-9B92-1DECF996C7D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5578-2C6A-4AC9-9479-3BB0B38C7712}">
      <dsp:nvSpPr>
        <dsp:cNvPr id="0" name=""/>
        <dsp:cNvSpPr/>
      </dsp:nvSpPr>
      <dsp:spPr>
        <a:xfrm>
          <a:off x="1025"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B</a:t>
          </a:r>
        </a:p>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p>
      </dsp:txBody>
      <dsp:txXfrm>
        <a:off x="200017" y="921246"/>
        <a:ext cx="960816" cy="960816"/>
      </dsp:txXfrm>
    </dsp:sp>
    <dsp:sp modelId="{DE226845-E7D4-4BEF-AC03-F5C7D3F0FD31}">
      <dsp:nvSpPr>
        <dsp:cNvPr id="0" name=""/>
        <dsp:cNvSpPr/>
      </dsp:nvSpPr>
      <dsp:spPr>
        <a:xfrm>
          <a:off x="1470160" y="1007602"/>
          <a:ext cx="788104" cy="788104"/>
        </a:xfrm>
        <a:prstGeom prst="mathMinus">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sp:txBody>
      <dsp:txXfrm>
        <a:off x="1574623" y="1308973"/>
        <a:ext cx="579178" cy="185362"/>
      </dsp:txXfrm>
    </dsp:sp>
    <dsp:sp modelId="{FB8C0C73-5318-4605-AFF6-F66C14185EE5}">
      <dsp:nvSpPr>
        <dsp:cNvPr id="0" name=""/>
        <dsp:cNvSpPr/>
      </dsp:nvSpPr>
      <dsp:spPr>
        <a:xfrm>
          <a:off x="2368599"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p>
      </dsp:txBody>
      <dsp:txXfrm>
        <a:off x="2567591" y="921246"/>
        <a:ext cx="960816" cy="960816"/>
      </dsp:txXfrm>
    </dsp:sp>
    <dsp:sp modelId="{69FFE3E1-781F-4970-B8C6-2EA4C8BCE916}">
      <dsp:nvSpPr>
        <dsp:cNvPr id="0" name=""/>
        <dsp:cNvSpPr/>
      </dsp:nvSpPr>
      <dsp:spPr>
        <a:xfrm>
          <a:off x="3837735" y="1007602"/>
          <a:ext cx="788104" cy="788104"/>
        </a:xfrm>
        <a:prstGeom prst="mathEqual">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solidFill>
              <a:srgbClr val="FFFFFF"/>
            </a:solidFill>
            <a:latin typeface="Arial"/>
            <a:ea typeface="+mn-ea"/>
            <a:cs typeface="+mn-cs"/>
          </a:endParaRPr>
        </a:p>
      </dsp:txBody>
      <dsp:txXfrm>
        <a:off x="3942198" y="1169951"/>
        <a:ext cx="579178" cy="463406"/>
      </dsp:txXfrm>
    </dsp:sp>
    <dsp:sp modelId="{E8582C58-A83C-403F-AF2A-64445E5E5216}">
      <dsp:nvSpPr>
        <dsp:cNvPr id="0" name=""/>
        <dsp:cNvSpPr/>
      </dsp:nvSpPr>
      <dsp:spPr>
        <a:xfrm>
          <a:off x="4736174"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Proficient Growth 2</a:t>
          </a:r>
        </a:p>
      </dsp:txBody>
      <dsp:txXfrm>
        <a:off x="4935166" y="921246"/>
        <a:ext cx="960816" cy="960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5578-2C6A-4AC9-9479-3BB0B38C7712}">
      <dsp:nvSpPr>
        <dsp:cNvPr id="0" name=""/>
        <dsp:cNvSpPr/>
      </dsp:nvSpPr>
      <dsp:spPr>
        <a:xfrm>
          <a:off x="1025"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a:t>
          </a:r>
          <a:r>
            <a:rPr lang="en-US" sz="1600" kern="1200" dirty="0">
              <a:solidFill>
                <a:srgbClr val="FFFFFF"/>
              </a:solidFill>
              <a:latin typeface="Arial"/>
              <a:ea typeface="+mn-ea"/>
              <a:cs typeface="+mn-cs"/>
            </a:rPr>
            <a:t> B</a:t>
          </a:r>
        </a:p>
        <a:p>
          <a:pPr marL="0" lvl="0" indent="0" algn="ctr" defTabSz="666750">
            <a:lnSpc>
              <a:spcPct val="90000"/>
            </a:lnSpc>
            <a:spcBef>
              <a:spcPct val="0"/>
            </a:spcBef>
            <a:spcAft>
              <a:spcPct val="35000"/>
            </a:spcAft>
            <a:buNone/>
          </a:pPr>
          <a:r>
            <a:rPr lang="en-US" sz="1600" kern="1200" dirty="0">
              <a:solidFill>
                <a:srgbClr val="FFFFFF"/>
              </a:solidFill>
              <a:latin typeface="Arial"/>
              <a:ea typeface="+mn-ea"/>
              <a:cs typeface="+mn-cs"/>
            </a:rPr>
            <a:t>3</a:t>
          </a:r>
        </a:p>
      </dsp:txBody>
      <dsp:txXfrm>
        <a:off x="200017" y="921246"/>
        <a:ext cx="960816" cy="960816"/>
      </dsp:txXfrm>
    </dsp:sp>
    <dsp:sp modelId="{DE226845-E7D4-4BEF-AC03-F5C7D3F0FD31}">
      <dsp:nvSpPr>
        <dsp:cNvPr id="0" name=""/>
        <dsp:cNvSpPr/>
      </dsp:nvSpPr>
      <dsp:spPr>
        <a:xfrm>
          <a:off x="1470160" y="1007602"/>
          <a:ext cx="788104" cy="788104"/>
        </a:xfrm>
        <a:prstGeom prst="mathMinus">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sp:txBody>
      <dsp:txXfrm>
        <a:off x="1574623" y="1308973"/>
        <a:ext cx="579178" cy="185362"/>
      </dsp:txXfrm>
    </dsp:sp>
    <dsp:sp modelId="{FB8C0C73-5318-4605-AFF6-F66C14185EE5}">
      <dsp:nvSpPr>
        <dsp:cNvPr id="0" name=""/>
        <dsp:cNvSpPr/>
      </dsp:nvSpPr>
      <dsp:spPr>
        <a:xfrm>
          <a:off x="2368599"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Point A </a:t>
          </a:r>
        </a:p>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p>
      </dsp:txBody>
      <dsp:txXfrm>
        <a:off x="2567591" y="921246"/>
        <a:ext cx="960816" cy="960816"/>
      </dsp:txXfrm>
    </dsp:sp>
    <dsp:sp modelId="{69FFE3E1-781F-4970-B8C6-2EA4C8BCE916}">
      <dsp:nvSpPr>
        <dsp:cNvPr id="0" name=""/>
        <dsp:cNvSpPr/>
      </dsp:nvSpPr>
      <dsp:spPr>
        <a:xfrm>
          <a:off x="3837735" y="1007602"/>
          <a:ext cx="788104" cy="788104"/>
        </a:xfrm>
        <a:prstGeom prst="mathEqual">
          <a:avLst/>
        </a:prstGeom>
        <a:solidFill>
          <a:srgbClr val="00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solidFill>
              <a:srgbClr val="FFFFFF"/>
            </a:solidFill>
            <a:latin typeface="Arial"/>
            <a:ea typeface="+mn-ea"/>
            <a:cs typeface="+mn-cs"/>
          </a:endParaRPr>
        </a:p>
      </dsp:txBody>
      <dsp:txXfrm>
        <a:off x="3942198" y="1169951"/>
        <a:ext cx="579178" cy="463406"/>
      </dsp:txXfrm>
    </dsp:sp>
    <dsp:sp modelId="{E8582C58-A83C-403F-AF2A-64445E5E5216}">
      <dsp:nvSpPr>
        <dsp:cNvPr id="0" name=""/>
        <dsp:cNvSpPr/>
      </dsp:nvSpPr>
      <dsp:spPr>
        <a:xfrm>
          <a:off x="4736174" y="722254"/>
          <a:ext cx="1358800" cy="1358800"/>
        </a:xfrm>
        <a:prstGeom prst="ellipse">
          <a:avLst/>
        </a:prstGeom>
        <a:solidFill>
          <a:srgbClr val="5D7975"/>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Emerging Growth 2</a:t>
          </a:r>
        </a:p>
      </dsp:txBody>
      <dsp:txXfrm>
        <a:off x="4935166" y="921246"/>
        <a:ext cx="960816" cy="960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5578-2C6A-4AC9-9479-3BB0B38C7712}">
      <dsp:nvSpPr>
        <dsp:cNvPr id="0" name=""/>
        <dsp:cNvSpPr/>
      </dsp:nvSpPr>
      <dsp:spPr>
        <a:xfrm>
          <a:off x="1025" y="722254"/>
          <a:ext cx="1358800" cy="1358800"/>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Point B</a:t>
          </a:r>
        </a:p>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5</a:t>
          </a:r>
        </a:p>
      </dsp:txBody>
      <dsp:txXfrm>
        <a:off x="200017" y="921246"/>
        <a:ext cx="960816" cy="960816"/>
      </dsp:txXfrm>
    </dsp:sp>
    <dsp:sp modelId="{DE226845-E7D4-4BEF-AC03-F5C7D3F0FD31}">
      <dsp:nvSpPr>
        <dsp:cNvPr id="0" name=""/>
        <dsp:cNvSpPr/>
      </dsp:nvSpPr>
      <dsp:spPr>
        <a:xfrm>
          <a:off x="1470160" y="1007602"/>
          <a:ext cx="788104" cy="788104"/>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74623" y="1308973"/>
        <a:ext cx="579178" cy="185362"/>
      </dsp:txXfrm>
    </dsp:sp>
    <dsp:sp modelId="{FB8C0C73-5318-4605-AFF6-F66C14185EE5}">
      <dsp:nvSpPr>
        <dsp:cNvPr id="0" name=""/>
        <dsp:cNvSpPr/>
      </dsp:nvSpPr>
      <dsp:spPr>
        <a:xfrm>
          <a:off x="2368599" y="722254"/>
          <a:ext cx="1358800" cy="1358800"/>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Point A </a:t>
          </a:r>
        </a:p>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2</a:t>
          </a:r>
        </a:p>
      </dsp:txBody>
      <dsp:txXfrm>
        <a:off x="2567591" y="921246"/>
        <a:ext cx="960816" cy="960816"/>
      </dsp:txXfrm>
    </dsp:sp>
    <dsp:sp modelId="{69FFE3E1-781F-4970-B8C6-2EA4C8BCE916}">
      <dsp:nvSpPr>
        <dsp:cNvPr id="0" name=""/>
        <dsp:cNvSpPr/>
      </dsp:nvSpPr>
      <dsp:spPr>
        <a:xfrm>
          <a:off x="3837735" y="1007602"/>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942198" y="1169951"/>
        <a:ext cx="579178" cy="463406"/>
      </dsp:txXfrm>
    </dsp:sp>
    <dsp:sp modelId="{E8582C58-A83C-403F-AF2A-64445E5E5216}">
      <dsp:nvSpPr>
        <dsp:cNvPr id="0" name=""/>
        <dsp:cNvSpPr/>
      </dsp:nvSpPr>
      <dsp:spPr>
        <a:xfrm>
          <a:off x="4736174" y="722254"/>
          <a:ext cx="1358800" cy="1358800"/>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panose="020B0606030504020204" pitchFamily="34" charset="0"/>
              <a:ea typeface="Open Sans" panose="020B0606030504020204" pitchFamily="34" charset="0"/>
              <a:cs typeface="Open Sans" panose="020B0606030504020204" pitchFamily="34" charset="0"/>
            </a:rPr>
            <a:t>Advanced Growth 3</a:t>
          </a:r>
        </a:p>
      </dsp:txBody>
      <dsp:txXfrm>
        <a:off x="4935166" y="921246"/>
        <a:ext cx="960816" cy="960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CD6AC-A312-49CC-BD49-1E56728C8C26}">
      <dsp:nvSpPr>
        <dsp:cNvPr id="0" name=""/>
        <dsp:cNvSpPr/>
      </dsp:nvSpPr>
      <dsp:spPr>
        <a:xfrm>
          <a:off x="596351" y="3255"/>
          <a:ext cx="1166509" cy="1053424"/>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Emergent Growth </a:t>
          </a:r>
          <a:br>
            <a:rPr lang="en-US" sz="1500" kern="1200" dirty="0"/>
          </a:br>
          <a:r>
            <a:rPr lang="en-US" sz="1500" kern="1200" dirty="0"/>
            <a:t>2 levels</a:t>
          </a:r>
        </a:p>
      </dsp:txBody>
      <dsp:txXfrm>
        <a:off x="767182" y="157525"/>
        <a:ext cx="824847" cy="744884"/>
      </dsp:txXfrm>
    </dsp:sp>
    <dsp:sp modelId="{FFBB0DD2-C7DB-457B-BCCB-8303452A9260}">
      <dsp:nvSpPr>
        <dsp:cNvPr id="0" name=""/>
        <dsp:cNvSpPr/>
      </dsp:nvSpPr>
      <dsp:spPr>
        <a:xfrm>
          <a:off x="874161" y="1142218"/>
          <a:ext cx="610986" cy="610986"/>
        </a:xfrm>
        <a:prstGeom prst="mathPlus">
          <a:avLst/>
        </a:prstGeom>
        <a:solidFill>
          <a:srgbClr val="2DCC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55147" y="1375859"/>
        <a:ext cx="449014" cy="143704"/>
      </dsp:txXfrm>
    </dsp:sp>
    <dsp:sp modelId="{4A728FFF-98D1-49D6-9ECD-FA7C1ED6273F}">
      <dsp:nvSpPr>
        <dsp:cNvPr id="0" name=""/>
        <dsp:cNvSpPr/>
      </dsp:nvSpPr>
      <dsp:spPr>
        <a:xfrm>
          <a:off x="596351" y="1838742"/>
          <a:ext cx="1166509" cy="1053424"/>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Proficient Growth</a:t>
          </a:r>
          <a:br>
            <a:rPr lang="en-US" sz="1500" kern="1200" dirty="0"/>
          </a:br>
          <a:r>
            <a:rPr lang="en-US" sz="1500" kern="1200" dirty="0"/>
            <a:t>2 levels</a:t>
          </a:r>
        </a:p>
      </dsp:txBody>
      <dsp:txXfrm>
        <a:off x="767182" y="1993012"/>
        <a:ext cx="824847" cy="744884"/>
      </dsp:txXfrm>
    </dsp:sp>
    <dsp:sp modelId="{9EC1860D-98BB-4EEC-86F0-8D0A5F7FDC13}">
      <dsp:nvSpPr>
        <dsp:cNvPr id="0" name=""/>
        <dsp:cNvSpPr/>
      </dsp:nvSpPr>
      <dsp:spPr>
        <a:xfrm>
          <a:off x="874161" y="2977705"/>
          <a:ext cx="610986" cy="610986"/>
        </a:xfrm>
        <a:prstGeom prst="mathPlus">
          <a:avLst/>
        </a:prstGeom>
        <a:solidFill>
          <a:srgbClr val="2DCC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55147" y="3211346"/>
        <a:ext cx="449014" cy="143704"/>
      </dsp:txXfrm>
    </dsp:sp>
    <dsp:sp modelId="{557CC59B-EC55-42A6-B1C7-2026EE6ADC47}">
      <dsp:nvSpPr>
        <dsp:cNvPr id="0" name=""/>
        <dsp:cNvSpPr/>
      </dsp:nvSpPr>
      <dsp:spPr>
        <a:xfrm>
          <a:off x="596351" y="3674230"/>
          <a:ext cx="1166509" cy="1053424"/>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Advanced Growth</a:t>
          </a:r>
          <a:br>
            <a:rPr lang="en-US" sz="1500" kern="1200" dirty="0"/>
          </a:br>
          <a:r>
            <a:rPr lang="en-US" sz="1500" kern="1200" dirty="0"/>
            <a:t>3 levels</a:t>
          </a:r>
        </a:p>
      </dsp:txBody>
      <dsp:txXfrm>
        <a:off x="767182" y="3828500"/>
        <a:ext cx="824847" cy="744884"/>
      </dsp:txXfrm>
    </dsp:sp>
    <dsp:sp modelId="{058D5260-E341-446E-974E-31FE8E81196E}">
      <dsp:nvSpPr>
        <dsp:cNvPr id="0" name=""/>
        <dsp:cNvSpPr/>
      </dsp:nvSpPr>
      <dsp:spPr>
        <a:xfrm rot="21566896">
          <a:off x="1869722" y="2011687"/>
          <a:ext cx="1835191" cy="675226"/>
        </a:xfrm>
        <a:prstGeom prst="rightArrow">
          <a:avLst>
            <a:gd name="adj1" fmla="val 60000"/>
            <a:gd name="adj2" fmla="val 50000"/>
          </a:avLst>
        </a:prstGeom>
        <a:solidFill>
          <a:srgbClr val="2DCC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869727" y="2147707"/>
        <a:ext cx="1632623" cy="405136"/>
      </dsp:txXfrm>
    </dsp:sp>
    <dsp:sp modelId="{07C2E624-5B00-4F8F-9B92-1DECF996C7D9}">
      <dsp:nvSpPr>
        <dsp:cNvPr id="0" name=""/>
        <dsp:cNvSpPr/>
      </dsp:nvSpPr>
      <dsp:spPr>
        <a:xfrm>
          <a:off x="3897940" y="1277408"/>
          <a:ext cx="2106849" cy="2106849"/>
        </a:xfrm>
        <a:prstGeom prst="ellipse">
          <a:avLst/>
        </a:prstGeom>
        <a:solidFill>
          <a:srgbClr val="5D79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Average growth in this collection:</a:t>
          </a:r>
        </a:p>
        <a:p>
          <a:pPr marL="0" lvl="0" indent="0" algn="ctr" defTabSz="889000">
            <a:lnSpc>
              <a:spcPct val="90000"/>
            </a:lnSpc>
            <a:spcBef>
              <a:spcPct val="0"/>
            </a:spcBef>
            <a:spcAft>
              <a:spcPct val="35000"/>
            </a:spcAft>
            <a:buNone/>
          </a:pPr>
          <a:r>
            <a:rPr lang="en-US" sz="2000" kern="1200" dirty="0"/>
            <a:t>2.33 levels</a:t>
          </a:r>
        </a:p>
      </dsp:txBody>
      <dsp:txXfrm>
        <a:off x="4206481" y="1585949"/>
        <a:ext cx="1489767" cy="148976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6163C-24AE-47BD-A58E-21E72E58D98C}"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4139F-9BC9-45F4-8A0B-8B1239F67936}" type="slidenum">
              <a:rPr lang="en-US" smtClean="0"/>
              <a:t>‹#›</a:t>
            </a:fld>
            <a:endParaRPr lang="en-US"/>
          </a:p>
        </p:txBody>
      </p:sp>
    </p:spTree>
    <p:extLst>
      <p:ext uri="{BB962C8B-B14F-4D97-AF65-F5344CB8AC3E}">
        <p14:creationId xmlns:p14="http://schemas.microsoft.com/office/powerpoint/2010/main" val="38917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next several slides, you will see the process of calculating both the</a:t>
            </a:r>
            <a:r>
              <a:rPr lang="en-US" baseline="0" dirty="0"/>
              <a:t> student growth score and the individual teacher’s overall effectiveness pertaining to the portfolio. The teacher effectiveness score is the score that will be calculated as 35% of the LOE in TNCompass. These scores are auto-calculated in the portfolio platform from the peer reviewer’s scores. The following slides are an example of how student growth and teacher effectiveness is calculated.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CB4D9-24FD-40A9-BAFC-4ED305A93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99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student scores for points</a:t>
            </a:r>
            <a:r>
              <a:rPr lang="en-US" baseline="0" dirty="0"/>
              <a:t> A and B as well as the growth score for each differentiated group within one collection. The emerging student for this collection scored at level 1 for point A and level 3 for point B, which gives this student growth of two levels. The proficient student in this collection scored at level 2 for point A and level 4 for point B, which gives this student growth of two levels. The advanced student for this collection scored at level 2 for point A and level 5 for point B, which gives this student growth of 3 levels. </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2</a:t>
            </a:fld>
            <a:endParaRPr lang="en-US"/>
          </a:p>
        </p:txBody>
      </p:sp>
    </p:spTree>
    <p:extLst>
      <p:ext uri="{BB962C8B-B14F-4D97-AF65-F5344CB8AC3E}">
        <p14:creationId xmlns:p14="http://schemas.microsoft.com/office/powerpoint/2010/main" val="351170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of</a:t>
            </a:r>
            <a:r>
              <a:rPr lang="en-US" baseline="0" dirty="0"/>
              <a:t> each differentiated group within one collection is then added together and divided by three to calculate the average growth for that one collection. As you can see here, the three differentiated groups’ levels of growth were added together for a total of 7 and then divided by three to get the average growth of this collection to be 2.33 levels of growth.</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3</a:t>
            </a:fld>
            <a:endParaRPr lang="en-US"/>
          </a:p>
        </p:txBody>
      </p:sp>
    </p:spTree>
    <p:extLst>
      <p:ext uri="{BB962C8B-B14F-4D97-AF65-F5344CB8AC3E}">
        <p14:creationId xmlns:p14="http://schemas.microsoft.com/office/powerpoint/2010/main" val="122597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a:t>
            </a:r>
            <a:r>
              <a:rPr lang="en-US" baseline="0" dirty="0"/>
              <a:t>collections have gone through calculations to determine the student growth score, it is time to calculate the teacher’s effectiveness score which will determine 35% of their LOE. As you can see here, we have student growth scores calculated for all collections. Collection 1’s student growth score is at Level 4. Collection 2’s student growth score is at Level 4. Collection 3’s student growth score is at Level 3. And collection 4’s student growth score is at Level 3. These 4 scores of student growth are then averaged and compared to the Teacher Effectiveness Indicator Chart. The average of the student growth scores for these four collections is 3.5 which corresponds to Level 4 because it is between 3.40 and 4.19. This teacher’s portfolio teacher effectiveness score is a Level 4. That is the score that will calculate into their overall LOE as 35%. Observations will account for 50% and the selected achievement score will account for the remaining 15% of the overall LOE calculated in TN Compass.</a:t>
            </a:r>
            <a:endParaRPr lang="en-US" dirty="0"/>
          </a:p>
        </p:txBody>
      </p:sp>
      <p:sp>
        <p:nvSpPr>
          <p:cNvPr id="4" name="Slide Number Placeholder 3"/>
          <p:cNvSpPr>
            <a:spLocks noGrp="1"/>
          </p:cNvSpPr>
          <p:nvPr>
            <p:ph type="sldNum" sz="quarter" idx="10"/>
          </p:nvPr>
        </p:nvSpPr>
        <p:spPr/>
        <p:txBody>
          <a:bodyPr/>
          <a:lstStyle/>
          <a:p>
            <a:fld id="{F78CB4D9-24FD-40A9-BAFC-4ED305A93E6F}" type="slidenum">
              <a:rPr lang="en-US" smtClean="0"/>
              <a:t>4</a:t>
            </a:fld>
            <a:endParaRPr lang="en-US"/>
          </a:p>
        </p:txBody>
      </p:sp>
    </p:spTree>
    <p:extLst>
      <p:ext uri="{BB962C8B-B14F-4D97-AF65-F5344CB8AC3E}">
        <p14:creationId xmlns:p14="http://schemas.microsoft.com/office/powerpoint/2010/main" val="292199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E7B4D4-0739-456F-891F-6DD70D4DC53D}"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12623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285790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234197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1942" y="5197871"/>
            <a:ext cx="7254240" cy="473464"/>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a:t>
            </a:r>
          </a:p>
          <a:p>
            <a:r>
              <a:rPr lang="en-US" dirty="0"/>
              <a:t> </a:t>
            </a:r>
          </a:p>
        </p:txBody>
      </p:sp>
      <p:sp>
        <p:nvSpPr>
          <p:cNvPr id="8" name="Rectangle 7">
            <a:extLst>
              <a:ext uri="{FF2B5EF4-FFF2-40B4-BE49-F238E27FC236}">
                <a16:creationId xmlns:a16="http://schemas.microsoft.com/office/drawing/2014/main" id="{70A20AE2-44F6-7046-960C-135BFC71EFF1}"/>
              </a:ext>
            </a:extLst>
          </p:cNvPr>
          <p:cNvSpPr/>
          <p:nvPr userDrawn="1"/>
        </p:nvSpPr>
        <p:spPr>
          <a:xfrm>
            <a:off x="0" y="-29624"/>
            <a:ext cx="12192000" cy="40473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4011527"/>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4" name="TextBox 3"/>
          <p:cNvSpPr txBox="1"/>
          <p:nvPr userDrawn="1"/>
        </p:nvSpPr>
        <p:spPr>
          <a:xfrm>
            <a:off x="4193699" y="3229009"/>
            <a:ext cx="5046453" cy="338554"/>
          </a:xfrm>
          <a:prstGeom prst="rect">
            <a:avLst/>
          </a:prstGeom>
          <a:noFill/>
        </p:spPr>
        <p:txBody>
          <a:bodyPr wrap="square" rtlCol="0">
            <a:spAutoFit/>
          </a:bodyPr>
          <a:lstStyle/>
          <a:p>
            <a:r>
              <a:rPr lang="en-US" sz="1600" dirty="0">
                <a:solidFill>
                  <a:srgbClr val="1D376C"/>
                </a:solidFill>
              </a:rPr>
              <a:t>We</a:t>
            </a:r>
            <a:r>
              <a:rPr lang="en-US" sz="1600" baseline="0" dirty="0">
                <a:solidFill>
                  <a:srgbClr val="1D376C"/>
                </a:solidFill>
              </a:rPr>
              <a:t> will set all students on a path to success. </a:t>
            </a:r>
            <a:endParaRPr lang="en-US" sz="1600" dirty="0">
              <a:solidFill>
                <a:srgbClr val="1D376C"/>
              </a:solidFill>
            </a:endParaRPr>
          </a:p>
        </p:txBody>
      </p:sp>
      <p:sp>
        <p:nvSpPr>
          <p:cNvPr id="6" name="Text Placeholder 5"/>
          <p:cNvSpPr>
            <a:spLocks noGrp="1"/>
          </p:cNvSpPr>
          <p:nvPr>
            <p:ph type="body" sz="quarter" idx="10" hasCustomPrompt="1"/>
          </p:nvPr>
        </p:nvSpPr>
        <p:spPr>
          <a:xfrm>
            <a:off x="4661942" y="5893245"/>
            <a:ext cx="7254240" cy="431800"/>
          </a:xfrm>
        </p:spPr>
        <p:txBody>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400"/>
            </a:lvl1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dirty="0"/>
              <a:t>		Team/Office/Division Name | Date</a:t>
            </a:r>
          </a:p>
          <a:p>
            <a:pPr lvl="0"/>
            <a:endParaRPr lang="en-US" dirty="0"/>
          </a:p>
        </p:txBody>
      </p:sp>
    </p:spTree>
    <p:extLst>
      <p:ext uri="{BB962C8B-B14F-4D97-AF65-F5344CB8AC3E}">
        <p14:creationId xmlns:p14="http://schemas.microsoft.com/office/powerpoint/2010/main" val="42830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6016"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155" y="564783"/>
            <a:ext cx="3623672" cy="2249595"/>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userDrawn="1"/>
        </p:nvSpPr>
        <p:spPr>
          <a:xfrm>
            <a:off x="6096000" y="-17713"/>
            <a:ext cx="6096001"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7" name="Rectangle 66"/>
          <p:cNvSpPr/>
          <p:nvPr userDrawn="1"/>
        </p:nvSpPr>
        <p:spPr>
          <a:xfrm>
            <a:off x="-10960"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68" name="Rectangle 67"/>
          <p:cNvSpPr/>
          <p:nvPr userDrawn="1"/>
        </p:nvSpPr>
        <p:spPr>
          <a:xfrm>
            <a:off x="6096002" y="3493008"/>
            <a:ext cx="6096000"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69" name="Straight Connector 68"/>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userDrawn="1"/>
        </p:nvSpPr>
        <p:spPr bwMode="auto">
          <a:xfrm>
            <a:off x="828295" y="3629576"/>
            <a:ext cx="383743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71" name="TextBox 70"/>
          <p:cNvSpPr txBox="1"/>
          <p:nvPr userDrawn="1"/>
        </p:nvSpPr>
        <p:spPr>
          <a:xfrm>
            <a:off x="502162" y="4824041"/>
            <a:ext cx="4489698" cy="2062103"/>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userDrawn="1"/>
        </p:nvSpPr>
        <p:spPr bwMode="auto">
          <a:xfrm>
            <a:off x="7708750" y="253888"/>
            <a:ext cx="2992037"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74" name="TextBox 73"/>
          <p:cNvSpPr txBox="1"/>
          <p:nvPr userDrawn="1"/>
        </p:nvSpPr>
        <p:spPr>
          <a:xfrm>
            <a:off x="6816847" y="1516706"/>
            <a:ext cx="4654306" cy="1323439"/>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75" name="Straight Connector 74"/>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userDrawn="1"/>
        </p:nvSpPr>
        <p:spPr bwMode="auto">
          <a:xfrm>
            <a:off x="7626854" y="3475296"/>
            <a:ext cx="303429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77" name="TextBox 76"/>
          <p:cNvSpPr txBox="1"/>
          <p:nvPr userDrawn="1"/>
        </p:nvSpPr>
        <p:spPr>
          <a:xfrm>
            <a:off x="6769702" y="4824041"/>
            <a:ext cx="4560038" cy="2616101"/>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 name="TextBox 1"/>
          <p:cNvSpPr txBox="1"/>
          <p:nvPr userDrawn="1"/>
        </p:nvSpPr>
        <p:spPr>
          <a:xfrm>
            <a:off x="2151540" y="2164742"/>
            <a:ext cx="2869922" cy="246221"/>
          </a:xfrm>
          <a:prstGeom prst="rect">
            <a:avLst/>
          </a:prstGeom>
          <a:noFill/>
        </p:spPr>
        <p:txBody>
          <a:bodyPr wrap="square" rtlCol="0">
            <a:spAutoFit/>
          </a:bodyPr>
          <a:lstStyle/>
          <a:p>
            <a:r>
              <a:rPr lang="en-US" sz="1000" dirty="0">
                <a:solidFill>
                  <a:schemeClr val="bg1"/>
                </a:solidFill>
              </a:rPr>
              <a:t>We will set all students on a path to success. </a:t>
            </a:r>
          </a:p>
        </p:txBody>
      </p:sp>
    </p:spTree>
    <p:extLst>
      <p:ext uri="{BB962C8B-B14F-4D97-AF65-F5344CB8AC3E}">
        <p14:creationId xmlns:p14="http://schemas.microsoft.com/office/powerpoint/2010/main" val="361437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5950290" y="445169"/>
            <a:ext cx="6082208" cy="777900"/>
          </a:xfrm>
        </p:spPr>
        <p:txBody>
          <a:bodyPr>
            <a:normAutofit/>
          </a:bodyPr>
          <a:lstStyle>
            <a:lvl1pPr algn="ct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7248" y="1070424"/>
            <a:ext cx="1200523"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userDrawn="1"/>
        </p:nvGrpSpPr>
        <p:grpSpPr>
          <a:xfrm>
            <a:off x="7535392" y="6128943"/>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5" name="Text Placeholder 54"/>
          <p:cNvSpPr>
            <a:spLocks noGrp="1"/>
          </p:cNvSpPr>
          <p:nvPr>
            <p:ph type="body" sz="quarter" idx="10"/>
          </p:nvPr>
        </p:nvSpPr>
        <p:spPr>
          <a:xfrm>
            <a:off x="5950290" y="1564132"/>
            <a:ext cx="6082208" cy="424076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40640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userDrawn="1"/>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Rectangle 7"/>
          <p:cNvSpPr/>
          <p:nvPr userDrawn="1"/>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spTree>
    <p:extLst>
      <p:ext uri="{BB962C8B-B14F-4D97-AF65-F5344CB8AC3E}">
        <p14:creationId xmlns:p14="http://schemas.microsoft.com/office/powerpoint/2010/main" val="76295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Slide 6">
    <p:spTree>
      <p:nvGrpSpPr>
        <p:cNvPr id="1" name=""/>
        <p:cNvGrpSpPr/>
        <p:nvPr/>
      </p:nvGrpSpPr>
      <p:grpSpPr>
        <a:xfrm>
          <a:off x="0" y="0"/>
          <a:ext cx="0" cy="0"/>
          <a:chOff x="0" y="0"/>
          <a:chExt cx="0" cy="0"/>
        </a:xfrm>
      </p:grpSpPr>
      <p:sp>
        <p:nvSpPr>
          <p:cNvPr id="4" name="Rectangle 3"/>
          <p:cNvSpPr/>
          <p:nvPr userDrawn="1"/>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userDrawn="1"/>
        </p:nvSpPr>
        <p:spPr>
          <a:xfrm rot="5400000">
            <a:off x="7884073" y="2002071"/>
            <a:ext cx="4193273" cy="646331"/>
          </a:xfrm>
          <a:prstGeom prst="rect">
            <a:avLst/>
          </a:prstGeom>
          <a:noFill/>
        </p:spPr>
        <p:txBody>
          <a:bodyPr wrap="square" rtlCol="0">
            <a:spAutoFit/>
          </a:bodyPr>
          <a:lstStyle/>
          <a:p>
            <a:r>
              <a:rPr lang="en-US" sz="3600" b="0" dirty="0">
                <a:solidFill>
                  <a:schemeClr val="bg1"/>
                </a:solidFill>
                <a:latin typeface="+mj-lt"/>
              </a:rPr>
              <a:t>EDUCATORS</a:t>
            </a:r>
            <a:endParaRPr lang="en-US" sz="3000" b="0" dirty="0">
              <a:solidFill>
                <a:schemeClr val="bg1"/>
              </a:solidFill>
              <a:latin typeface="+mj-lt"/>
            </a:endParaRPr>
          </a:p>
        </p:txBody>
      </p:sp>
      <p:sp>
        <p:nvSpPr>
          <p:cNvPr id="7" name="Content Placeholder 2"/>
          <p:cNvSpPr>
            <a:spLocks noGrp="1"/>
          </p:cNvSpPr>
          <p:nvPr>
            <p:ph idx="1"/>
          </p:nvPr>
        </p:nvSpPr>
        <p:spPr>
          <a:xfrm>
            <a:off x="406400" y="1295400"/>
            <a:ext cx="818092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818092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9" name="Rectangle 8"/>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856836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8" y="228600"/>
            <a:ext cx="7403103" cy="15240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9358480" y="-600345"/>
            <a:ext cx="1807382" cy="3859658"/>
          </a:xfrm>
          <a:prstGeom prst="rect">
            <a:avLst/>
          </a:prstGeom>
        </p:spPr>
      </p:pic>
      <p:sp>
        <p:nvSpPr>
          <p:cNvPr id="6" name="Text Placeholder 5"/>
          <p:cNvSpPr>
            <a:spLocks noGrp="1"/>
          </p:cNvSpPr>
          <p:nvPr>
            <p:ph type="body" sz="quarter" idx="10"/>
          </p:nvPr>
        </p:nvSpPr>
        <p:spPr>
          <a:xfrm>
            <a:off x="507999" y="2066925"/>
            <a:ext cx="7403102" cy="3768796"/>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60992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7B4D4-0739-456F-891F-6DD70D4DC53D}"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114963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7B4D4-0739-456F-891F-6DD70D4DC53D}"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31142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7B4D4-0739-456F-891F-6DD70D4DC53D}"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303179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7B4D4-0739-456F-891F-6DD70D4DC53D}"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64151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7B4D4-0739-456F-891F-6DD70D4DC53D}"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331121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7B4D4-0739-456F-891F-6DD70D4DC53D}"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285448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7B4D4-0739-456F-891F-6DD70D4DC53D}"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223460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7B4D4-0739-456F-891F-6DD70D4DC53D}"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466BF-1EDB-4067-8D92-CBEDAA44BF01}" type="slidenum">
              <a:rPr lang="en-US" smtClean="0"/>
              <a:t>‹#›</a:t>
            </a:fld>
            <a:endParaRPr lang="en-US"/>
          </a:p>
        </p:txBody>
      </p:sp>
    </p:spTree>
    <p:extLst>
      <p:ext uri="{BB962C8B-B14F-4D97-AF65-F5344CB8AC3E}">
        <p14:creationId xmlns:p14="http://schemas.microsoft.com/office/powerpoint/2010/main" val="345597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7B4D4-0739-456F-891F-6DD70D4DC53D}" type="datetimeFigureOut">
              <a:rPr lang="en-US" smtClean="0"/>
              <a:t>10/7/2020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66BF-1EDB-4067-8D92-CBEDAA44BF01}" type="slidenum">
              <a:rPr lang="en-US" smtClean="0"/>
              <a:t>‹#›</a:t>
            </a:fld>
            <a:endParaRPr lang="en-US"/>
          </a:p>
        </p:txBody>
      </p:sp>
    </p:spTree>
    <p:extLst>
      <p:ext uri="{BB962C8B-B14F-4D97-AF65-F5344CB8AC3E}">
        <p14:creationId xmlns:p14="http://schemas.microsoft.com/office/powerpoint/2010/main" val="3382860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normAutofit/>
          </a:bodyPr>
          <a:lstStyle/>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growth score averages across the collections are used to calculate the teacher’s effectiveness score.</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The teacher’s effectiveness score is the score that will be calculated as 35% of your LOE in </a:t>
            </a:r>
            <a:r>
              <a:rPr lang="en-US" dirty="0" err="1">
                <a:solidFill>
                  <a:srgbClr val="5D7975"/>
                </a:solidFill>
                <a:latin typeface="Open Sans" panose="020B0606030504020204" pitchFamily="34" charset="0"/>
                <a:ea typeface="Open Sans" panose="020B0606030504020204" pitchFamily="34" charset="0"/>
                <a:cs typeface="Open Sans" panose="020B0606030504020204" pitchFamily="34" charset="0"/>
              </a:rPr>
              <a:t>TNCompass</a:t>
            </a: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buClr>
                <a:srgbClr val="E87722"/>
              </a:buClr>
              <a:buFont typeface="Arial" panose="020B0604020202020204" pitchFamily="34" charset="0"/>
              <a:buChar char="•"/>
            </a:pPr>
            <a:r>
              <a:rPr lang="en-US" dirty="0">
                <a:solidFill>
                  <a:srgbClr val="5D7975"/>
                </a:solidFill>
                <a:latin typeface="Open Sans" panose="020B0606030504020204" pitchFamily="34" charset="0"/>
                <a:ea typeface="Open Sans" panose="020B0606030504020204" pitchFamily="34" charset="0"/>
                <a:cs typeface="Open Sans" panose="020B0606030504020204" pitchFamily="34" charset="0"/>
              </a:rPr>
              <a:t>Scores are auto-calculated from the peer reviewer’s scores of your collections.</a:t>
            </a:r>
          </a:p>
        </p:txBody>
      </p:sp>
      <p:sp>
        <p:nvSpPr>
          <p:cNvPr id="2" name="Title 1"/>
          <p:cNvSpPr>
            <a:spLocks noGrp="1"/>
          </p:cNvSpPr>
          <p:nvPr>
            <p:ph type="title"/>
          </p:nvPr>
        </p:nvSpPr>
        <p:spPr/>
        <p:txBody>
          <a:bodyPr>
            <a:normAutofit fontScale="90000"/>
          </a:bodyPr>
          <a:lstStyle/>
          <a:p>
            <a:r>
              <a:rPr lang="en-US" b="1" dirty="0">
                <a:solidFill>
                  <a:srgbClr val="002D72"/>
                </a:solidFill>
                <a:latin typeface="PermianSlabSerifTypeface" panose="02000000000000000000" pitchFamily="50" charset="0"/>
              </a:rPr>
              <a:t>Calculating Student Growth and Teacher Effectiveness</a:t>
            </a:r>
          </a:p>
        </p:txBody>
      </p:sp>
    </p:spTree>
    <p:extLst>
      <p:ext uri="{BB962C8B-B14F-4D97-AF65-F5344CB8AC3E}">
        <p14:creationId xmlns:p14="http://schemas.microsoft.com/office/powerpoint/2010/main" val="107464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Scoring Algorithm</a:t>
            </a:r>
          </a:p>
        </p:txBody>
      </p:sp>
      <p:graphicFrame>
        <p:nvGraphicFramePr>
          <p:cNvPr id="3" name="Diagram 2"/>
          <p:cNvGraphicFramePr/>
          <p:nvPr/>
        </p:nvGraphicFramePr>
        <p:xfrm>
          <a:off x="2506734" y="2993893"/>
          <a:ext cx="6096000" cy="2803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2506734" y="1382375"/>
          <a:ext cx="6096000" cy="2803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nvGraphicFramePr>
        <p:xfrm>
          <a:off x="2506734" y="4597840"/>
          <a:ext cx="6096000" cy="28033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p:cNvSpPr txBox="1"/>
          <p:nvPr/>
        </p:nvSpPr>
        <p:spPr>
          <a:xfrm>
            <a:off x="405256" y="1222511"/>
            <a:ext cx="9997701" cy="830997"/>
          </a:xfrm>
          <a:prstGeom prst="rect">
            <a:avLst/>
          </a:prstGeom>
          <a:noFill/>
        </p:spPr>
        <p:txBody>
          <a:bodyPr wrap="square" rtlCol="0">
            <a:spAutoFit/>
          </a:bodyPr>
          <a:lstStyle/>
          <a:p>
            <a: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Scores and Equivalent Growth </a:t>
            </a:r>
            <a:b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Within One Collection</a:t>
            </a:r>
          </a:p>
        </p:txBody>
      </p:sp>
      <p:sp>
        <p:nvSpPr>
          <p:cNvPr id="7" name="TextBox 6"/>
          <p:cNvSpPr txBox="1"/>
          <p:nvPr/>
        </p:nvSpPr>
        <p:spPr>
          <a:xfrm>
            <a:off x="990600" y="2489200"/>
            <a:ext cx="1473200" cy="769441"/>
          </a:xfrm>
          <a:prstGeom prst="rect">
            <a:avLst/>
          </a:prstGeom>
          <a:noFill/>
        </p:spPr>
        <p:txBody>
          <a:bodyPr wrap="square" rtlCol="0">
            <a:spAutoFit/>
          </a:bodyPr>
          <a:lstStyle/>
          <a:p>
            <a:r>
              <a:rPr lang="en-US" sz="2200" dirty="0">
                <a:solidFill>
                  <a:srgbClr val="5D7975"/>
                </a:solidFill>
                <a:latin typeface="Open Sans" panose="020B0606030504020204" pitchFamily="34" charset="0"/>
                <a:ea typeface="Open Sans" panose="020B0606030504020204" pitchFamily="34" charset="0"/>
                <a:cs typeface="Open Sans" panose="020B0606030504020204" pitchFamily="34" charset="0"/>
              </a:rPr>
              <a:t>Emerging Student</a:t>
            </a:r>
          </a:p>
        </p:txBody>
      </p:sp>
      <p:sp>
        <p:nvSpPr>
          <p:cNvPr id="8" name="TextBox 7"/>
          <p:cNvSpPr txBox="1"/>
          <p:nvPr/>
        </p:nvSpPr>
        <p:spPr>
          <a:xfrm>
            <a:off x="990600" y="4060450"/>
            <a:ext cx="1473200" cy="769441"/>
          </a:xfrm>
          <a:prstGeom prst="rect">
            <a:avLst/>
          </a:prstGeom>
          <a:noFill/>
        </p:spPr>
        <p:txBody>
          <a:bodyPr wrap="square" rtlCol="0">
            <a:spAutoFit/>
          </a:bodyPr>
          <a:lstStyle/>
          <a:p>
            <a:r>
              <a:rPr lang="en-US" sz="2200" dirty="0">
                <a:solidFill>
                  <a:srgbClr val="5D7975"/>
                </a:solidFill>
                <a:latin typeface="Open Sans" panose="020B0606030504020204" pitchFamily="34" charset="0"/>
                <a:ea typeface="Open Sans" panose="020B0606030504020204" pitchFamily="34" charset="0"/>
                <a:cs typeface="Open Sans" panose="020B0606030504020204" pitchFamily="34" charset="0"/>
              </a:rPr>
              <a:t>Proficient Student</a:t>
            </a:r>
          </a:p>
        </p:txBody>
      </p:sp>
      <p:sp>
        <p:nvSpPr>
          <p:cNvPr id="9" name="TextBox 8"/>
          <p:cNvSpPr txBox="1"/>
          <p:nvPr/>
        </p:nvSpPr>
        <p:spPr>
          <a:xfrm>
            <a:off x="990600" y="5664200"/>
            <a:ext cx="1473200" cy="769441"/>
          </a:xfrm>
          <a:prstGeom prst="rect">
            <a:avLst/>
          </a:prstGeom>
          <a:noFill/>
        </p:spPr>
        <p:txBody>
          <a:bodyPr wrap="square" rtlCol="0">
            <a:spAutoFit/>
          </a:bodyPr>
          <a:lstStyle/>
          <a:p>
            <a:r>
              <a:rPr lang="en-US" sz="2200" dirty="0">
                <a:solidFill>
                  <a:srgbClr val="5D7975"/>
                </a:solidFill>
                <a:latin typeface="Open Sans" panose="020B0606030504020204" pitchFamily="34" charset="0"/>
                <a:ea typeface="Open Sans" panose="020B0606030504020204" pitchFamily="34" charset="0"/>
                <a:cs typeface="Open Sans" panose="020B0606030504020204" pitchFamily="34" charset="0"/>
              </a:rPr>
              <a:t>Advanced Student</a:t>
            </a:r>
          </a:p>
        </p:txBody>
      </p:sp>
    </p:spTree>
    <p:extLst>
      <p:ext uri="{BB962C8B-B14F-4D97-AF65-F5344CB8AC3E}">
        <p14:creationId xmlns:p14="http://schemas.microsoft.com/office/powerpoint/2010/main" val="20062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Scoring Algorithm</a:t>
            </a:r>
          </a:p>
        </p:txBody>
      </p:sp>
      <p:graphicFrame>
        <p:nvGraphicFramePr>
          <p:cNvPr id="3" name="Diagram 2"/>
          <p:cNvGraphicFramePr/>
          <p:nvPr/>
        </p:nvGraphicFramePr>
        <p:xfrm>
          <a:off x="2019849" y="1828800"/>
          <a:ext cx="6970643" cy="473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5256" y="1222511"/>
            <a:ext cx="6162261" cy="461665"/>
          </a:xfrm>
          <a:prstGeom prst="rect">
            <a:avLst/>
          </a:prstGeom>
          <a:noFill/>
        </p:spPr>
        <p:txBody>
          <a:bodyPr wrap="square" rtlCol="0">
            <a:spAutoFit/>
          </a:bodyPr>
          <a:lstStyle/>
          <a:p>
            <a:r>
              <a:rPr lang="en-US" sz="24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Student Growth Within One Collection</a:t>
            </a:r>
          </a:p>
        </p:txBody>
      </p:sp>
      <p:sp>
        <p:nvSpPr>
          <p:cNvPr id="5" name="TextBox 4"/>
          <p:cNvSpPr txBox="1"/>
          <p:nvPr/>
        </p:nvSpPr>
        <p:spPr>
          <a:xfrm>
            <a:off x="4043967" y="3966692"/>
            <a:ext cx="1455312" cy="430887"/>
          </a:xfrm>
          <a:prstGeom prst="rect">
            <a:avLst/>
          </a:prstGeom>
          <a:noFill/>
        </p:spPr>
        <p:txBody>
          <a:bodyPr wrap="square" rtlCol="0">
            <a:spAutoFit/>
          </a:bodyPr>
          <a:lstStyle/>
          <a:p>
            <a:r>
              <a:rPr lang="en-US" sz="2200" b="1" dirty="0">
                <a:solidFill>
                  <a:srgbClr val="5D7975"/>
                </a:solidFill>
                <a:latin typeface="Open Sans" panose="020B0606030504020204" pitchFamily="34" charset="0"/>
                <a:ea typeface="Open Sans" panose="020B0606030504020204" pitchFamily="34" charset="0"/>
                <a:cs typeface="Open Sans" panose="020B0606030504020204" pitchFamily="34" charset="0"/>
              </a:rPr>
              <a:t>average</a:t>
            </a:r>
          </a:p>
        </p:txBody>
      </p:sp>
    </p:spTree>
    <p:extLst>
      <p:ext uri="{BB962C8B-B14F-4D97-AF65-F5344CB8AC3E}">
        <p14:creationId xmlns:p14="http://schemas.microsoft.com/office/powerpoint/2010/main" val="257192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D72"/>
                </a:solidFill>
                <a:latin typeface="PermianSlabSerifTypeface" panose="02000000000000000000" pitchFamily="50" charset="0"/>
              </a:rPr>
              <a:t>Scoring Algorithm</a:t>
            </a:r>
          </a:p>
        </p:txBody>
      </p:sp>
      <p:sp>
        <p:nvSpPr>
          <p:cNvPr id="3" name="Content Placeholder 6"/>
          <p:cNvSpPr txBox="1">
            <a:spLocks/>
          </p:cNvSpPr>
          <p:nvPr/>
        </p:nvSpPr>
        <p:spPr>
          <a:xfrm>
            <a:off x="304800" y="1441176"/>
            <a:ext cx="3032760" cy="993747"/>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1 </a:t>
            </a:r>
          </a:p>
          <a:p>
            <a:pPr algn="ctr"/>
            <a:r>
              <a:rPr lang="en-US" sz="2400" kern="0" dirty="0">
                <a:solidFill>
                  <a:schemeClr val="bg1"/>
                </a:solidFill>
              </a:rPr>
              <a:t>Student Growth Score</a:t>
            </a:r>
          </a:p>
          <a:p>
            <a:pPr algn="ctr"/>
            <a:r>
              <a:rPr lang="en-US" sz="2400" kern="0" dirty="0">
                <a:solidFill>
                  <a:schemeClr val="bg1"/>
                </a:solidFill>
              </a:rPr>
              <a:t>Level 4</a:t>
            </a:r>
          </a:p>
        </p:txBody>
      </p:sp>
      <p:sp>
        <p:nvSpPr>
          <p:cNvPr id="4" name="Content Placeholder 6"/>
          <p:cNvSpPr txBox="1">
            <a:spLocks/>
          </p:cNvSpPr>
          <p:nvPr/>
        </p:nvSpPr>
        <p:spPr>
          <a:xfrm>
            <a:off x="304800" y="2664519"/>
            <a:ext cx="3032760" cy="996696"/>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2 </a:t>
            </a:r>
          </a:p>
          <a:p>
            <a:pPr algn="ctr"/>
            <a:r>
              <a:rPr lang="en-US" sz="2400" kern="0" dirty="0">
                <a:solidFill>
                  <a:schemeClr val="bg1"/>
                </a:solidFill>
              </a:rPr>
              <a:t>Student Growth Score</a:t>
            </a:r>
          </a:p>
          <a:p>
            <a:pPr algn="ctr"/>
            <a:r>
              <a:rPr lang="en-US" sz="2400" kern="0" dirty="0">
                <a:solidFill>
                  <a:schemeClr val="bg1"/>
                </a:solidFill>
              </a:rPr>
              <a:t>Level 4</a:t>
            </a:r>
          </a:p>
        </p:txBody>
      </p:sp>
      <p:sp>
        <p:nvSpPr>
          <p:cNvPr id="5" name="Content Placeholder 6"/>
          <p:cNvSpPr txBox="1">
            <a:spLocks/>
          </p:cNvSpPr>
          <p:nvPr/>
        </p:nvSpPr>
        <p:spPr>
          <a:xfrm>
            <a:off x="304800" y="3890811"/>
            <a:ext cx="3032760" cy="996696"/>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3 </a:t>
            </a:r>
          </a:p>
          <a:p>
            <a:pPr algn="ctr"/>
            <a:r>
              <a:rPr lang="en-US" sz="2400" kern="0" dirty="0">
                <a:solidFill>
                  <a:schemeClr val="bg1"/>
                </a:solidFill>
              </a:rPr>
              <a:t>Student Growth Score</a:t>
            </a:r>
          </a:p>
          <a:p>
            <a:pPr algn="ctr"/>
            <a:r>
              <a:rPr lang="en-US" sz="2400" kern="0" dirty="0">
                <a:solidFill>
                  <a:schemeClr val="bg1"/>
                </a:solidFill>
              </a:rPr>
              <a:t>Level 3</a:t>
            </a:r>
          </a:p>
        </p:txBody>
      </p:sp>
      <p:sp>
        <p:nvSpPr>
          <p:cNvPr id="6" name="Content Placeholder 6"/>
          <p:cNvSpPr txBox="1">
            <a:spLocks/>
          </p:cNvSpPr>
          <p:nvPr/>
        </p:nvSpPr>
        <p:spPr>
          <a:xfrm>
            <a:off x="304800" y="5117104"/>
            <a:ext cx="3032760" cy="996696"/>
          </a:xfrm>
          <a:prstGeom prst="rect">
            <a:avLst/>
          </a:prstGeom>
          <a:solidFill>
            <a:srgbClr val="6E707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sz="2400" kern="0" dirty="0">
                <a:solidFill>
                  <a:schemeClr val="bg1"/>
                </a:solidFill>
              </a:rPr>
              <a:t>Collection 4</a:t>
            </a:r>
          </a:p>
          <a:p>
            <a:pPr algn="ctr"/>
            <a:r>
              <a:rPr lang="en-US" sz="2400" kern="0" dirty="0">
                <a:solidFill>
                  <a:schemeClr val="bg1"/>
                </a:solidFill>
              </a:rPr>
              <a:t> Student Growth Score</a:t>
            </a:r>
          </a:p>
          <a:p>
            <a:pPr algn="ctr"/>
            <a:r>
              <a:rPr lang="en-US" sz="2400" kern="0" dirty="0">
                <a:solidFill>
                  <a:schemeClr val="bg1"/>
                </a:solidFill>
              </a:rPr>
              <a:t>Level 3</a:t>
            </a:r>
          </a:p>
        </p:txBody>
      </p:sp>
      <p:graphicFrame>
        <p:nvGraphicFramePr>
          <p:cNvPr id="7" name="Table 6"/>
          <p:cNvGraphicFramePr>
            <a:graphicFrameLocks noGrp="1"/>
          </p:cNvGraphicFramePr>
          <p:nvPr/>
        </p:nvGraphicFramePr>
        <p:xfrm>
          <a:off x="4496862" y="2303633"/>
          <a:ext cx="4792980" cy="3761299"/>
        </p:xfrm>
        <a:graphic>
          <a:graphicData uri="http://schemas.openxmlformats.org/drawingml/2006/table">
            <a:tbl>
              <a:tblPr firstRow="1" firstCol="1" bandRow="1">
                <a:tableStyleId>{5C22544A-7EE6-4342-B048-85BDC9FD1C3A}</a:tableStyleId>
              </a:tblPr>
              <a:tblGrid>
                <a:gridCol w="2285365">
                  <a:extLst>
                    <a:ext uri="{9D8B030D-6E8A-4147-A177-3AD203B41FA5}">
                      <a16:colId xmlns:a16="http://schemas.microsoft.com/office/drawing/2014/main" val="20000"/>
                    </a:ext>
                  </a:extLst>
                </a:gridCol>
                <a:gridCol w="2507615">
                  <a:extLst>
                    <a:ext uri="{9D8B030D-6E8A-4147-A177-3AD203B41FA5}">
                      <a16:colId xmlns:a16="http://schemas.microsoft.com/office/drawing/2014/main" val="20001"/>
                    </a:ext>
                  </a:extLst>
                </a:gridCol>
              </a:tblGrid>
              <a:tr h="341630">
                <a:tc gridSpan="2">
                  <a:txBody>
                    <a:bodyPr/>
                    <a:lstStyle/>
                    <a:p>
                      <a:pPr marL="0" marR="2540" indent="0" algn="ctr">
                        <a:lnSpc>
                          <a:spcPct val="107000"/>
                        </a:lnSpc>
                        <a:spcBef>
                          <a:spcPts val="0"/>
                        </a:spcBef>
                        <a:spcAft>
                          <a:spcPts val="0"/>
                        </a:spcAft>
                      </a:pPr>
                      <a:r>
                        <a:rPr lang="en-US" sz="3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Teacher Effectiveness</a:t>
                      </a:r>
                      <a:r>
                        <a:rPr lang="en-US" sz="3000" b="1"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Indicator Chart</a:t>
                      </a:r>
                      <a:endParaRPr lang="en-US" sz="3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hMerge="1">
                  <a:txBody>
                    <a:bodyPr/>
                    <a:lstStyle/>
                    <a:p>
                      <a:pPr marL="0" marR="1905" indent="0" algn="ctr">
                        <a:lnSpc>
                          <a:spcPct val="107000"/>
                        </a:lnSpc>
                        <a:spcBef>
                          <a:spcPts val="0"/>
                        </a:spcBef>
                        <a:spcAft>
                          <a:spcPts val="0"/>
                        </a:spcAft>
                      </a:pPr>
                      <a:endParaRPr lang="en-US" sz="3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extLst>
                  <a:ext uri="{0D108BD9-81ED-4DB2-BD59-A6C34878D82A}">
                    <a16:rowId xmlns:a16="http://schemas.microsoft.com/office/drawing/2014/main" val="10000"/>
                  </a:ext>
                </a:extLst>
              </a:tr>
              <a:tr h="341630">
                <a:tc>
                  <a:txBody>
                    <a:bodyPr/>
                    <a:lstStyle/>
                    <a:p>
                      <a:pPr marL="0" marR="254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Teacher Effectiveness Indicator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905" indent="0" algn="ctr">
                        <a:lnSpc>
                          <a:spcPct val="107000"/>
                        </a:lnSpc>
                        <a:spcBef>
                          <a:spcPts val="0"/>
                        </a:spcBef>
                        <a:spcAft>
                          <a:spcPts val="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Student Growth Indicator Scores </a:t>
                      </a:r>
                    </a:p>
                  </a:txBody>
                  <a:tcPr marL="73025" marR="73025"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extLst>
                  <a:ext uri="{0D108BD9-81ED-4DB2-BD59-A6C34878D82A}">
                    <a16:rowId xmlns:a16="http://schemas.microsoft.com/office/drawing/2014/main" val="10001"/>
                  </a:ext>
                </a:extLst>
              </a:tr>
              <a:tr h="206375">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1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1.00 – 1.79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447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2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1.80 – 2.59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74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3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2.60 – 3.39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574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4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3.40 – 4.19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4470">
                <a:tc>
                  <a:txBody>
                    <a:bodyPr/>
                    <a:lstStyle/>
                    <a:p>
                      <a:pPr marL="0" marR="1905"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Level 5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72"/>
                    </a:solidFill>
                  </a:tcPr>
                </a:tc>
                <a:tc>
                  <a:txBody>
                    <a:bodyPr/>
                    <a:lstStyle/>
                    <a:p>
                      <a:pPr marL="0" marR="1270" indent="0" algn="ctr">
                        <a:lnSpc>
                          <a:spcPct val="107000"/>
                        </a:lnSpc>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4.20 – 5.00 </a:t>
                      </a:r>
                      <a:endParaRPr lang="en-US"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cxnSp>
        <p:nvCxnSpPr>
          <p:cNvPr id="8" name="Straight Arrow Connector 7"/>
          <p:cNvCxnSpPr/>
          <p:nvPr/>
        </p:nvCxnSpPr>
        <p:spPr>
          <a:xfrm flipV="1">
            <a:off x="6376517" y="5615451"/>
            <a:ext cx="1033670" cy="1"/>
          </a:xfrm>
          <a:prstGeom prst="straightConnector1">
            <a:avLst/>
          </a:prstGeom>
          <a:ln w="76200">
            <a:solidFill>
              <a:srgbClr val="E8772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rot="1601059">
            <a:off x="2904132" y="4614975"/>
            <a:ext cx="2058763" cy="592922"/>
          </a:xfrm>
          <a:prstGeom prst="rightArrow">
            <a:avLst/>
          </a:prstGeom>
          <a:solidFill>
            <a:srgbClr val="E87722"/>
          </a:solidFill>
          <a:ln>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3.5</a:t>
            </a:r>
          </a:p>
        </p:txBody>
      </p:sp>
    </p:spTree>
    <p:extLst>
      <p:ext uri="{BB962C8B-B14F-4D97-AF65-F5344CB8AC3E}">
        <p14:creationId xmlns:p14="http://schemas.microsoft.com/office/powerpoint/2010/main" val="20941357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647</Words>
  <Application>Microsoft Office PowerPoint</Application>
  <PresentationFormat>Widescreen</PresentationFormat>
  <Paragraphs>67</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Open Sans</vt:lpstr>
      <vt:lpstr>PermianSlabSerifTypeface</vt:lpstr>
      <vt:lpstr>Wingdings</vt:lpstr>
      <vt:lpstr>1_Office Theme</vt:lpstr>
      <vt:lpstr>Calculating Student Growth and Teacher Effectiveness</vt:lpstr>
      <vt:lpstr>Scoring Algorithm</vt:lpstr>
      <vt:lpstr>Scoring Algorithm</vt:lpstr>
      <vt:lpstr>Scoring Algorithm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Student Growth and Teacher Effectiveness</dc:title>
  <dc:creator>Heather Piergies</dc:creator>
  <cp:lastModifiedBy>Heather Piergies</cp:lastModifiedBy>
  <cp:revision>1</cp:revision>
  <dcterms:created xsi:type="dcterms:W3CDTF">2020-10-07T14:56:40Z</dcterms:created>
  <dcterms:modified xsi:type="dcterms:W3CDTF">2020-10-07T15:00:36Z</dcterms:modified>
</cp:coreProperties>
</file>