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1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8/19/20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achmartinpe.weebly.com/pe-portfolio.html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achmartinpe.weebly.com/pe-portfolio.html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martinpe.weebly.com/uploads/3/1/1/1/31119283/pe-k-5-team-portfolio-resource-guid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martinpe.weebly.com/uploads/3/1/1/1/31119283/k-2-physical-education-rubric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achmartinpe.weebly.com/uploads/3/1/1/1/31119283/3-5-physical-education-rubric.pdf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achmartinpe.weebly.com/pe-portfolio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martinpe.weebly.com/locomotor-skill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ngov.webex.com/recordingservice/sites/tngov/recording/play/640d19e6632f4c9e9bcd1f9ffab4ec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F369-27EC-3845-8DD5-821474997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Education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558BA-818F-B546-8B5F-301222DB1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Resources and Links To Aid In Completing Your State Mandated Portfolio</a:t>
            </a:r>
          </a:p>
        </p:txBody>
      </p:sp>
    </p:spTree>
    <p:extLst>
      <p:ext uri="{BB962C8B-B14F-4D97-AF65-F5344CB8AC3E}">
        <p14:creationId xmlns:p14="http://schemas.microsoft.com/office/powerpoint/2010/main" val="402410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F488-072D-E34C-B18A-7BFFC689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Portfolio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Grade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2F29-8CF3-AA4E-949C-6861475E7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https://coachmartinpe.weebly.com/pe-portfolio.html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9389F-1644-8346-91A8-8770417858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533898"/>
          </a:xfrm>
        </p:spPr>
        <p:txBody>
          <a:bodyPr>
            <a:normAutofit/>
          </a:bodyPr>
          <a:lstStyle/>
          <a:p>
            <a:r>
              <a:rPr lang="en-US" dirty="0"/>
              <a:t>Required Skills:</a:t>
            </a:r>
          </a:p>
          <a:p>
            <a:r>
              <a:rPr lang="en-US" dirty="0"/>
              <a:t>-Locomotor = 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  <a:p>
            <a:endParaRPr lang="en-US" dirty="0"/>
          </a:p>
          <a:p>
            <a:r>
              <a:rPr lang="en-US" dirty="0"/>
              <a:t>Optional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Underhand Throw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Underhand 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UH Throw &amp; 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Jump 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Balance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Kick w/ Running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Dribble w/ Hands</a:t>
            </a:r>
          </a:p>
        </p:txBody>
      </p:sp>
    </p:spTree>
    <p:extLst>
      <p:ext uri="{BB962C8B-B14F-4D97-AF65-F5344CB8AC3E}">
        <p14:creationId xmlns:p14="http://schemas.microsoft.com/office/powerpoint/2010/main" val="179073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645B-002F-AE47-B120-6D393B0F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Portfolio</a:t>
            </a:r>
            <a:br>
              <a:rPr lang="en-US" dirty="0"/>
            </a:b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AA03A-6750-6842-B66F-3C8BD0DBB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https://coachmartinpe.weebly.com/pe-portfolio.html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58E19-277C-1740-BDD6-E44253FCBE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Required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OH Throw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Optional 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Overhead Volley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Forehand Striking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Invasion Game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 Gymnastics Routine</a:t>
            </a:r>
          </a:p>
        </p:txBody>
      </p:sp>
    </p:spTree>
    <p:extLst>
      <p:ext uri="{BB962C8B-B14F-4D97-AF65-F5344CB8AC3E}">
        <p14:creationId xmlns:p14="http://schemas.microsoft.com/office/powerpoint/2010/main" val="197503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3EF7-4F45-864E-9C73-3928B601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Portfolio Resource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2515A-0896-FC42-AAD4-F878A6F7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048" y="2063262"/>
            <a:ext cx="5351627" cy="3636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32A0C-3C13-BB4B-9D1F-EF7EC97205F3}"/>
              </a:ext>
            </a:extLst>
          </p:cNvPr>
          <p:cNvSpPr txBox="1"/>
          <p:nvPr/>
        </p:nvSpPr>
        <p:spPr>
          <a:xfrm>
            <a:off x="2274277" y="5884985"/>
            <a:ext cx="720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https://coachmartinpe.weebly.com/uploads/3/1/1/1/31119283/pe-k-5-team-portfolio-resource-guide.pdf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6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A592-A842-A648-8699-44A54A9B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Grading Rubrics (K-2 &amp; 3-5)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5833F-C0ED-2846-82E9-BE1F2E4D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5" y="2403230"/>
            <a:ext cx="4814579" cy="2895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1E6EA-29DE-8B4A-9DEC-259CC2CCA325}"/>
              </a:ext>
            </a:extLst>
          </p:cNvPr>
          <p:cNvSpPr txBox="1"/>
          <p:nvPr/>
        </p:nvSpPr>
        <p:spPr>
          <a:xfrm>
            <a:off x="492369" y="5568462"/>
            <a:ext cx="479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https://coachmartinpe.weebly.com/uploads/3/1/1/1/31119283/k-2-physical-education-rubric.pdf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B9D2D-28C6-444E-AFBC-A83336BE5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61" y="2403230"/>
            <a:ext cx="4748823" cy="2914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F1419-6932-1E48-97B7-1D5505689D3B}"/>
              </a:ext>
            </a:extLst>
          </p:cNvPr>
          <p:cNvSpPr txBox="1"/>
          <p:nvPr/>
        </p:nvSpPr>
        <p:spPr>
          <a:xfrm>
            <a:off x="6012961" y="5568462"/>
            <a:ext cx="474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https://coachmartinpe.weebly.com/uploads/3/1/1/1/31119283/3-5-physical-education-rubric.pdf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5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E6DD-196F-754F-8F54-EE43F9A2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Manuals, Rubrics, Scoring Sheets, Video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95DC5-839A-0A4A-8648-ED28D77D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787" y="2004645"/>
            <a:ext cx="3190034" cy="3341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A8D27-4E43-164E-800D-F09B86A7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98" y="2004645"/>
            <a:ext cx="2868778" cy="3341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F6EA0-801E-2F49-B42C-601293CF3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76" y="1875693"/>
            <a:ext cx="4021481" cy="2239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BF9BED-F035-2C48-92EC-AB569276E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27" y="4255476"/>
            <a:ext cx="4019777" cy="2364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C9A683-8F11-504B-8DA4-F9B49C1FE595}"/>
              </a:ext>
            </a:extLst>
          </p:cNvPr>
          <p:cNvSpPr txBox="1"/>
          <p:nvPr/>
        </p:nvSpPr>
        <p:spPr>
          <a:xfrm>
            <a:off x="5228492" y="5638800"/>
            <a:ext cx="648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https://coachmartinpe.weebly.com/pe-portfolio.html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3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7592-4E7A-114B-BF16-B483EC4F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E5E2C9-B0C8-1949-B7B2-50CB9D4F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8224" y="1255286"/>
            <a:ext cx="6251575" cy="34969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F5181-3BCE-BC40-A1F6-1CE247AA0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Locomotor Skills Resources: </a:t>
            </a:r>
            <a:r>
              <a:rPr lang="en-US" dirty="0">
                <a:hlinkClick r:id="rId3"/>
              </a:rPr>
              <a:t>https://coachmartinpe.weebly.com/locomotor-skills.html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E521-C8AA-554E-B6D7-E8603A7418CB}"/>
              </a:ext>
            </a:extLst>
          </p:cNvPr>
          <p:cNvSpPr txBox="1"/>
          <p:nvPr/>
        </p:nvSpPr>
        <p:spPr>
          <a:xfrm>
            <a:off x="4958862" y="5076092"/>
            <a:ext cx="6189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https://tngov.webex.com/recordingservice/sites/tngov/recording/play/640d19e6632f4c9e9bcd1f9ffab4ec17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63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99</TotalTime>
  <Words>210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2</vt:lpstr>
      <vt:lpstr>Quotable</vt:lpstr>
      <vt:lpstr>Physical Education Portfolio</vt:lpstr>
      <vt:lpstr>Elementary Portfolio 2nd Grade </vt:lpstr>
      <vt:lpstr>Elementary Portfolio 5th Grade</vt:lpstr>
      <vt:lpstr>Elementary Portfolio Resource Guide</vt:lpstr>
      <vt:lpstr>Elementary Grading Rubrics (K-2 &amp; 3-5)</vt:lpstr>
      <vt:lpstr>Resources: Manuals, Rubrics, Scoring Sheets, Video Examples</vt:lpstr>
      <vt:lpstr>Additional Resources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Portfolio</dc:title>
  <dc:creator>Microsoft Office User</dc:creator>
  <cp:lastModifiedBy>Microsoft Office User</cp:lastModifiedBy>
  <cp:revision>3</cp:revision>
  <dcterms:created xsi:type="dcterms:W3CDTF">2020-08-19T16:10:51Z</dcterms:created>
  <dcterms:modified xsi:type="dcterms:W3CDTF">2020-08-19T17:50:20Z</dcterms:modified>
</cp:coreProperties>
</file>