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303" r:id="rId5"/>
    <p:sldId id="301" r:id="rId6"/>
    <p:sldId id="261" r:id="rId7"/>
    <p:sldId id="281" r:id="rId8"/>
    <p:sldId id="290" r:id="rId9"/>
    <p:sldId id="291" r:id="rId10"/>
    <p:sldId id="271" r:id="rId11"/>
    <p:sldId id="276" r:id="rId12"/>
    <p:sldId id="257" r:id="rId13"/>
    <p:sldId id="258" r:id="rId14"/>
    <p:sldId id="277" r:id="rId15"/>
    <p:sldId id="302" r:id="rId16"/>
    <p:sldId id="289" r:id="rId17"/>
    <p:sldId id="260" r:id="rId18"/>
    <p:sldId id="282" r:id="rId19"/>
    <p:sldId id="267" r:id="rId20"/>
    <p:sldId id="283" r:id="rId21"/>
    <p:sldId id="284" r:id="rId22"/>
    <p:sldId id="285" r:id="rId23"/>
    <p:sldId id="286" r:id="rId24"/>
    <p:sldId id="293" r:id="rId25"/>
    <p:sldId id="309" r:id="rId26"/>
    <p:sldId id="307" r:id="rId27"/>
    <p:sldId id="310" r:id="rId28"/>
    <p:sldId id="297" r:id="rId29"/>
    <p:sldId id="306" r:id="rId30"/>
    <p:sldId id="311" r:id="rId31"/>
    <p:sldId id="298" r:id="rId32"/>
    <p:sldId id="294" r:id="rId33"/>
    <p:sldId id="274" r:id="rId34"/>
    <p:sldId id="280" r:id="rId35"/>
    <p:sldId id="279" r:id="rId36"/>
    <p:sldId id="299" r:id="rId37"/>
    <p:sldId id="264" r:id="rId38"/>
    <p:sldId id="295" r:id="rId39"/>
    <p:sldId id="313" r:id="rId40"/>
    <p:sldId id="269" r:id="rId41"/>
    <p:sldId id="312" r:id="rId42"/>
    <p:sldId id="305" r:id="rId43"/>
    <p:sldId id="263" r:id="rId44"/>
    <p:sldId id="266" r:id="rId45"/>
    <p:sldId id="26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28C543B-0519-46C8-8BCE-4D1843EAA618}">
          <p14:sldIdLst>
            <p14:sldId id="303"/>
            <p14:sldId id="301"/>
          </p14:sldIdLst>
        </p14:section>
        <p14:section name="Let's Get the Facts" id="{F3C3816B-3646-492E-9284-EDB15F0EBF24}">
          <p14:sldIdLst>
            <p14:sldId id="261"/>
            <p14:sldId id="281"/>
            <p14:sldId id="290"/>
            <p14:sldId id="291"/>
            <p14:sldId id="271"/>
            <p14:sldId id="276"/>
            <p14:sldId id="257"/>
            <p14:sldId id="258"/>
            <p14:sldId id="277"/>
            <p14:sldId id="302"/>
            <p14:sldId id="289"/>
          </p14:sldIdLst>
        </p14:section>
        <p14:section name="Let's Get Honest" id="{312EC401-0894-4A1E-B07C-98C7F7AF3759}">
          <p14:sldIdLst>
            <p14:sldId id="260"/>
            <p14:sldId id="282"/>
            <p14:sldId id="267"/>
            <p14:sldId id="283"/>
            <p14:sldId id="284"/>
            <p14:sldId id="285"/>
          </p14:sldIdLst>
        </p14:section>
        <p14:section name="Let's Get Ready" id="{A95E6D90-B407-40A2-944E-5F3ABB2589C5}">
          <p14:sldIdLst>
            <p14:sldId id="286"/>
            <p14:sldId id="293"/>
            <p14:sldId id="309"/>
            <p14:sldId id="307"/>
            <p14:sldId id="310"/>
            <p14:sldId id="297"/>
            <p14:sldId id="306"/>
            <p14:sldId id="311"/>
            <p14:sldId id="298"/>
          </p14:sldIdLst>
        </p14:section>
        <p14:section name="Let's Get Ready" id="{23E4D6B6-5AF3-4135-8B70-6284CF0C1C57}">
          <p14:sldIdLst>
            <p14:sldId id="294"/>
            <p14:sldId id="274"/>
            <p14:sldId id="280"/>
            <p14:sldId id="279"/>
            <p14:sldId id="299"/>
          </p14:sldIdLst>
        </p14:section>
        <p14:section name="Call to Action" id="{25F37567-14D1-4529-8E82-740996B71A7C}">
          <p14:sldIdLst>
            <p14:sldId id="264"/>
            <p14:sldId id="295"/>
          </p14:sldIdLst>
        </p14:section>
        <p14:section name="Closing" id="{A8D5A17F-9A26-44C9-8744-0339840A919A}">
          <p14:sldIdLst>
            <p14:sldId id="313"/>
            <p14:sldId id="269"/>
            <p14:sldId id="312"/>
            <p14:sldId id="305"/>
          </p14:sldIdLst>
        </p14:section>
        <p14:section name="Additional Title Slides" id="{EDDAE421-8AA2-4C28-A66B-1FA14DBFA7E2}">
          <p14:sldIdLst>
            <p14:sldId id="263"/>
            <p14:sldId id="266"/>
            <p14:sldId id="26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de Slaffey" initials="JS" lastIdx="9" clrIdx="0">
    <p:extLst>
      <p:ext uri="{19B8F6BF-5375-455C-9EA6-DF929625EA0E}">
        <p15:presenceInfo xmlns:p15="http://schemas.microsoft.com/office/powerpoint/2012/main" userId="S::jbland-slaffey@nasn.org::2ba17248-e7b0-498a-aab5-636dae0a7915" providerId="AD"/>
      </p:ext>
    </p:extLst>
  </p:cmAuthor>
  <p:cmAuthor id="2" name="Elizabeth Clark" initials="EC" lastIdx="24" clrIdx="1">
    <p:extLst>
      <p:ext uri="{19B8F6BF-5375-455C-9EA6-DF929625EA0E}">
        <p15:presenceInfo xmlns:p15="http://schemas.microsoft.com/office/powerpoint/2012/main" userId="S::eclark@nasn.org::165e10dd-647a-4a1d-b434-ce8e7c114db8" providerId="AD"/>
      </p:ext>
    </p:extLst>
  </p:cmAuthor>
  <p:cmAuthor id="3" name="Carol Walsh" initials="CW" lastIdx="7" clrIdx="2">
    <p:extLst>
      <p:ext uri="{19B8F6BF-5375-455C-9EA6-DF929625EA0E}">
        <p15:presenceInfo xmlns:p15="http://schemas.microsoft.com/office/powerpoint/2012/main" userId="S::cwalsh@nasn.org::73d535cb-2cbb-4d1d-b9ed-ff53f0bffed7" providerId="AD"/>
      </p:ext>
    </p:extLst>
  </p:cmAuthor>
  <p:cmAuthor id="4" name="Tiffany Strong" initials="TS" lastIdx="1" clrIdx="3">
    <p:extLst>
      <p:ext uri="{19B8F6BF-5375-455C-9EA6-DF929625EA0E}">
        <p15:presenceInfo xmlns:p15="http://schemas.microsoft.com/office/powerpoint/2012/main" userId="5438ce10381cabbd" providerId="Windows Live"/>
      </p:ext>
    </p:extLst>
  </p:cmAuthor>
  <p:cmAuthor id="5" name="Josh Morrisey" initials="JM" lastIdx="7" clrIdx="4">
    <p:extLst>
      <p:ext uri="{19B8F6BF-5375-455C-9EA6-DF929625EA0E}">
        <p15:presenceInfo xmlns:p15="http://schemas.microsoft.com/office/powerpoint/2012/main" userId="a8b01db1cd4efcf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DD3A"/>
    <a:srgbClr val="AD995A"/>
    <a:srgbClr val="FFFFCC"/>
    <a:srgbClr val="FDFDFD"/>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74" autoAdjust="0"/>
    <p:restoredTop sz="77671" autoAdjust="0"/>
  </p:normalViewPr>
  <p:slideViewPr>
    <p:cSldViewPr snapToGrid="0">
      <p:cViewPr varScale="1">
        <p:scale>
          <a:sx n="93" d="100"/>
          <a:sy n="93" d="100"/>
        </p:scale>
        <p:origin x="856" y="64"/>
      </p:cViewPr>
      <p:guideLst/>
    </p:cSldViewPr>
  </p:slideViewPr>
  <p:notesTextViewPr>
    <p:cViewPr>
      <p:scale>
        <a:sx n="1" d="1"/>
        <a:sy n="1" d="1"/>
      </p:scale>
      <p:origin x="0" y="0"/>
    </p:cViewPr>
  </p:notesTextViewPr>
  <p:sorterViewPr>
    <p:cViewPr>
      <p:scale>
        <a:sx n="133" d="100"/>
        <a:sy n="133" d="100"/>
      </p:scale>
      <p:origin x="0" y="-171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bg1">
                  <a:alpha val="80000"/>
                </a:schemeClr>
              </a:solidFill>
              <a:ln w="19050">
                <a:solidFill>
                  <a:schemeClr val="lt1"/>
                </a:solidFill>
              </a:ln>
              <a:effectLst/>
            </c:spPr>
            <c:extLst>
              <c:ext xmlns:c16="http://schemas.microsoft.com/office/drawing/2014/chart" uri="{C3380CC4-5D6E-409C-BE32-E72D297353CC}">
                <c16:uniqueId val="{00000004-7AE5-49AA-9939-AFA2E34F5CC1}"/>
              </c:ext>
            </c:extLst>
          </c:dPt>
          <c:dPt>
            <c:idx val="1"/>
            <c:bubble3D val="0"/>
            <c:spPr>
              <a:noFill/>
              <a:ln w="19050">
                <a:solidFill>
                  <a:schemeClr val="lt1"/>
                </a:solidFill>
              </a:ln>
              <a:effectLst/>
            </c:spPr>
            <c:extLst>
              <c:ext xmlns:c16="http://schemas.microsoft.com/office/drawing/2014/chart" uri="{C3380CC4-5D6E-409C-BE32-E72D297353CC}">
                <c16:uniqueId val="{00000003-7AE5-49AA-9939-AFA2E34F5CC1}"/>
              </c:ext>
            </c:extLst>
          </c:dPt>
          <c:cat>
            <c:strRef>
              <c:f>Sheet1!$A$2:$A$3</c:f>
              <c:strCache>
                <c:ptCount val="2"/>
                <c:pt idx="0">
                  <c:v>1st Qtr</c:v>
                </c:pt>
                <c:pt idx="1">
                  <c:v>2nd Qtr</c:v>
                </c:pt>
              </c:strCache>
            </c:strRef>
          </c:cat>
          <c:val>
            <c:numRef>
              <c:f>Sheet1!$B$2:$B$3</c:f>
              <c:numCache>
                <c:formatCode>General</c:formatCode>
                <c:ptCount val="2"/>
                <c:pt idx="0">
                  <c:v>73</c:v>
                </c:pt>
                <c:pt idx="1">
                  <c:v>27</c:v>
                </c:pt>
              </c:numCache>
            </c:numRef>
          </c:val>
          <c:extLst>
            <c:ext xmlns:c16="http://schemas.microsoft.com/office/drawing/2014/chart" uri="{C3380CC4-5D6E-409C-BE32-E72D297353CC}">
              <c16:uniqueId val="{00000000-7AE5-49AA-9939-AFA2E34F5CC1}"/>
            </c:ext>
          </c:extLst>
        </c:ser>
        <c:dLbls>
          <c:showLegendKey val="0"/>
          <c:showVal val="0"/>
          <c:showCatName val="0"/>
          <c:showSerName val="0"/>
          <c:showPercent val="0"/>
          <c:showBubbleSize val="0"/>
          <c:showLeaderLines val="1"/>
        </c:dLbls>
        <c:firstSliceAng val="0"/>
        <c:holeSize val="71"/>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72D10-4891-4CCD-B5A6-8C0D7A793341}" type="datetimeFigureOut">
              <a:rPr lang="en-US" smtClean="0"/>
              <a:t>7/15/2021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41B3E7-02FC-42D1-9C03-0C416713C44C}" type="slidenum">
              <a:rPr lang="en-US" smtClean="0"/>
              <a:t>‹#›</a:t>
            </a:fld>
            <a:endParaRPr lang="en-US"/>
          </a:p>
        </p:txBody>
      </p:sp>
    </p:spTree>
    <p:extLst>
      <p:ext uri="{BB962C8B-B14F-4D97-AF65-F5344CB8AC3E}">
        <p14:creationId xmlns:p14="http://schemas.microsoft.com/office/powerpoint/2010/main" val="4061845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SUGGESTION: Add your school’s logo to the presentation to personalize it. We suggest adding it to the bottom left corner.</a:t>
            </a:r>
          </a:p>
        </p:txBody>
      </p:sp>
      <p:sp>
        <p:nvSpPr>
          <p:cNvPr id="4" name="Slide Number Placeholder 3"/>
          <p:cNvSpPr>
            <a:spLocks noGrp="1"/>
          </p:cNvSpPr>
          <p:nvPr>
            <p:ph type="sldNum" sz="quarter" idx="5"/>
          </p:nvPr>
        </p:nvSpPr>
        <p:spPr/>
        <p:txBody>
          <a:bodyPr/>
          <a:lstStyle/>
          <a:p>
            <a:fld id="{C741B3E7-02FC-42D1-9C03-0C416713C44C}" type="slidenum">
              <a:rPr lang="en-US" smtClean="0"/>
              <a:t>1</a:t>
            </a:fld>
            <a:endParaRPr lang="en-US"/>
          </a:p>
        </p:txBody>
      </p:sp>
    </p:spTree>
    <p:extLst>
      <p:ext uri="{BB962C8B-B14F-4D97-AF65-F5344CB8AC3E}">
        <p14:creationId xmlns:p14="http://schemas.microsoft.com/office/powerpoint/2010/main" val="2724268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there’s a problem in the school and maybe there isn’t. But it is a larger societal problem and a community problem. </a:t>
            </a:r>
          </a:p>
          <a:p>
            <a:endParaRPr lang="en-US" dirty="0"/>
          </a:p>
        </p:txBody>
      </p:sp>
      <p:sp>
        <p:nvSpPr>
          <p:cNvPr id="4" name="Slide Number Placeholder 3"/>
          <p:cNvSpPr>
            <a:spLocks noGrp="1"/>
          </p:cNvSpPr>
          <p:nvPr>
            <p:ph type="sldNum" sz="quarter" idx="5"/>
          </p:nvPr>
        </p:nvSpPr>
        <p:spPr/>
        <p:txBody>
          <a:bodyPr/>
          <a:lstStyle/>
          <a:p>
            <a:fld id="{C741B3E7-02FC-42D1-9C03-0C416713C44C}" type="slidenum">
              <a:rPr lang="en-US" smtClean="0"/>
              <a:t>11</a:t>
            </a:fld>
            <a:endParaRPr lang="en-US"/>
          </a:p>
        </p:txBody>
      </p:sp>
    </p:spTree>
    <p:extLst>
      <p:ext uri="{BB962C8B-B14F-4D97-AF65-F5344CB8AC3E}">
        <p14:creationId xmlns:p14="http://schemas.microsoft.com/office/powerpoint/2010/main" val="2692039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there’s a problem in the school and maybe there isn’t. But it is a larger societal problem and a community problem.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[Add the facts that are most applicable to your situation. Focus more on the community impact than the impact at your school. This will help reduce perceived blame.]</a:t>
            </a:r>
          </a:p>
          <a:p>
            <a:endParaRPr lang="en-US" dirty="0"/>
          </a:p>
          <a:p>
            <a:r>
              <a:rPr lang="en-US" dirty="0"/>
              <a:t>Possible facts might include % of people vaping in the state/county, perhaps broken down by age. Possible source for research: YRBSS, your state’s youth tobacco division of the state health department.]</a:t>
            </a:r>
          </a:p>
        </p:txBody>
      </p:sp>
      <p:sp>
        <p:nvSpPr>
          <p:cNvPr id="4" name="Slide Number Placeholder 3"/>
          <p:cNvSpPr>
            <a:spLocks noGrp="1"/>
          </p:cNvSpPr>
          <p:nvPr>
            <p:ph type="sldNum" sz="quarter" idx="5"/>
          </p:nvPr>
        </p:nvSpPr>
        <p:spPr/>
        <p:txBody>
          <a:bodyPr/>
          <a:lstStyle/>
          <a:p>
            <a:fld id="{C741B3E7-02FC-42D1-9C03-0C416713C44C}" type="slidenum">
              <a:rPr lang="en-US" smtClean="0"/>
              <a:t>12</a:t>
            </a:fld>
            <a:endParaRPr lang="en-US"/>
          </a:p>
        </p:txBody>
      </p:sp>
    </p:spTree>
    <p:extLst>
      <p:ext uri="{BB962C8B-B14F-4D97-AF65-F5344CB8AC3E}">
        <p14:creationId xmlns:p14="http://schemas.microsoft.com/office/powerpoint/2010/main" val="866380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there isn’t a problem in your school yet, we need to act to help keep it that way. </a:t>
            </a:r>
          </a:p>
        </p:txBody>
      </p:sp>
      <p:sp>
        <p:nvSpPr>
          <p:cNvPr id="4" name="Slide Number Placeholder 3"/>
          <p:cNvSpPr>
            <a:spLocks noGrp="1"/>
          </p:cNvSpPr>
          <p:nvPr>
            <p:ph type="sldNum" sz="quarter" idx="5"/>
          </p:nvPr>
        </p:nvSpPr>
        <p:spPr/>
        <p:txBody>
          <a:bodyPr/>
          <a:lstStyle/>
          <a:p>
            <a:fld id="{C741B3E7-02FC-42D1-9C03-0C416713C44C}" type="slidenum">
              <a:rPr lang="en-US" smtClean="0"/>
              <a:t>13</a:t>
            </a:fld>
            <a:endParaRPr lang="en-US"/>
          </a:p>
        </p:txBody>
      </p:sp>
    </p:spTree>
    <p:extLst>
      <p:ext uri="{BB962C8B-B14F-4D97-AF65-F5344CB8AC3E}">
        <p14:creationId xmlns:p14="http://schemas.microsoft.com/office/powerpoint/2010/main" val="680149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section is a continuation of the myth section, heavily challenging the perception that “my” child wouldn’t do this.]</a:t>
            </a:r>
          </a:p>
        </p:txBody>
      </p:sp>
      <p:sp>
        <p:nvSpPr>
          <p:cNvPr id="4" name="Slide Number Placeholder 3"/>
          <p:cNvSpPr>
            <a:spLocks noGrp="1"/>
          </p:cNvSpPr>
          <p:nvPr>
            <p:ph type="sldNum" sz="quarter" idx="5"/>
          </p:nvPr>
        </p:nvSpPr>
        <p:spPr/>
        <p:txBody>
          <a:bodyPr/>
          <a:lstStyle/>
          <a:p>
            <a:fld id="{C741B3E7-02FC-42D1-9C03-0C416713C44C}" type="slidenum">
              <a:rPr lang="en-US" smtClean="0"/>
              <a:t>14</a:t>
            </a:fld>
            <a:endParaRPr lang="en-US"/>
          </a:p>
        </p:txBody>
      </p:sp>
    </p:spTree>
    <p:extLst>
      <p:ext uri="{BB962C8B-B14F-4D97-AF65-F5344CB8AC3E}">
        <p14:creationId xmlns:p14="http://schemas.microsoft.com/office/powerpoint/2010/main" val="976755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teachers/administrators, change to “our students.”]</a:t>
            </a:r>
          </a:p>
        </p:txBody>
      </p:sp>
      <p:sp>
        <p:nvSpPr>
          <p:cNvPr id="4" name="Slide Number Placeholder 3"/>
          <p:cNvSpPr>
            <a:spLocks noGrp="1"/>
          </p:cNvSpPr>
          <p:nvPr>
            <p:ph type="sldNum" sz="quarter" idx="5"/>
          </p:nvPr>
        </p:nvSpPr>
        <p:spPr/>
        <p:txBody>
          <a:bodyPr/>
          <a:lstStyle/>
          <a:p>
            <a:fld id="{C741B3E7-02FC-42D1-9C03-0C416713C44C}" type="slidenum">
              <a:rPr lang="en-US" smtClean="0"/>
              <a:t>15</a:t>
            </a:fld>
            <a:endParaRPr lang="en-US"/>
          </a:p>
        </p:txBody>
      </p:sp>
    </p:spTree>
    <p:extLst>
      <p:ext uri="{BB962C8B-B14F-4D97-AF65-F5344CB8AC3E}">
        <p14:creationId xmlns:p14="http://schemas.microsoft.com/office/powerpoint/2010/main" val="4239959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were a kid once. Take a look at this list. Raise your hand if you ever did any of these things when you were in school. </a:t>
            </a:r>
          </a:p>
        </p:txBody>
      </p:sp>
      <p:sp>
        <p:nvSpPr>
          <p:cNvPr id="4" name="Slide Number Placeholder 3"/>
          <p:cNvSpPr>
            <a:spLocks noGrp="1"/>
          </p:cNvSpPr>
          <p:nvPr>
            <p:ph type="sldNum" sz="quarter" idx="5"/>
          </p:nvPr>
        </p:nvSpPr>
        <p:spPr/>
        <p:txBody>
          <a:bodyPr/>
          <a:lstStyle/>
          <a:p>
            <a:fld id="{C741B3E7-02FC-42D1-9C03-0C416713C44C}" type="slidenum">
              <a:rPr lang="en-US" smtClean="0"/>
              <a:t>16</a:t>
            </a:fld>
            <a:endParaRPr lang="en-US"/>
          </a:p>
        </p:txBody>
      </p:sp>
    </p:spTree>
    <p:extLst>
      <p:ext uri="{BB962C8B-B14F-4D97-AF65-F5344CB8AC3E}">
        <p14:creationId xmlns:p14="http://schemas.microsoft.com/office/powerpoint/2010/main" val="2818929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Debrief points: </a:t>
            </a:r>
          </a:p>
          <a:p>
            <a:r>
              <a:rPr lang="en-US" dirty="0"/>
              <a:t>Your parents didn’t know everything you did. We can’t know everything our kids do. Kids test the limits. They experiment.</a:t>
            </a:r>
          </a:p>
        </p:txBody>
      </p:sp>
      <p:sp>
        <p:nvSpPr>
          <p:cNvPr id="4" name="Slide Number Placeholder 3"/>
          <p:cNvSpPr>
            <a:spLocks noGrp="1"/>
          </p:cNvSpPr>
          <p:nvPr>
            <p:ph type="sldNum" sz="quarter" idx="5"/>
          </p:nvPr>
        </p:nvSpPr>
        <p:spPr/>
        <p:txBody>
          <a:bodyPr/>
          <a:lstStyle/>
          <a:p>
            <a:fld id="{C741B3E7-02FC-42D1-9C03-0C416713C44C}" type="slidenum">
              <a:rPr lang="en-US" smtClean="0"/>
              <a:t>17</a:t>
            </a:fld>
            <a:endParaRPr lang="en-US"/>
          </a:p>
        </p:txBody>
      </p:sp>
    </p:spTree>
    <p:extLst>
      <p:ext uri="{BB962C8B-B14F-4D97-AF65-F5344CB8AC3E}">
        <p14:creationId xmlns:p14="http://schemas.microsoft.com/office/powerpoint/2010/main" val="1574432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they aren’t vaping now, they are surrounded by vaping influences.</a:t>
            </a:r>
          </a:p>
          <a:p>
            <a:endParaRPr lang="en-US" dirty="0"/>
          </a:p>
          <a:p>
            <a:r>
              <a:rPr lang="en-US" dirty="0"/>
              <a:t>Ask: where do you think kids are getting messages about vaping?</a:t>
            </a:r>
          </a:p>
          <a:p>
            <a:endParaRPr lang="en-US" dirty="0"/>
          </a:p>
          <a:p>
            <a:r>
              <a:rPr lang="en-US" dirty="0"/>
              <a:t>Potential answers:</a:t>
            </a:r>
          </a:p>
          <a:p>
            <a:r>
              <a:rPr lang="en-US" dirty="0"/>
              <a:t>Peer group (in person and on social media)</a:t>
            </a:r>
          </a:p>
          <a:p>
            <a:r>
              <a:rPr lang="en-US" dirty="0"/>
              <a:t>Advertising</a:t>
            </a:r>
          </a:p>
          <a:p>
            <a:r>
              <a:rPr lang="en-US" dirty="0"/>
              <a:t>Paid influencers on social media</a:t>
            </a:r>
          </a:p>
        </p:txBody>
      </p:sp>
      <p:sp>
        <p:nvSpPr>
          <p:cNvPr id="4" name="Slide Number Placeholder 3"/>
          <p:cNvSpPr>
            <a:spLocks noGrp="1"/>
          </p:cNvSpPr>
          <p:nvPr>
            <p:ph type="sldNum" sz="quarter" idx="5"/>
          </p:nvPr>
        </p:nvSpPr>
        <p:spPr/>
        <p:txBody>
          <a:bodyPr/>
          <a:lstStyle/>
          <a:p>
            <a:fld id="{C741B3E7-02FC-42D1-9C03-0C416713C44C}" type="slidenum">
              <a:rPr lang="en-US" smtClean="0"/>
              <a:t>18</a:t>
            </a:fld>
            <a:endParaRPr lang="en-US"/>
          </a:p>
        </p:txBody>
      </p:sp>
    </p:spTree>
    <p:extLst>
      <p:ext uri="{BB962C8B-B14F-4D97-AF65-F5344CB8AC3E}">
        <p14:creationId xmlns:p14="http://schemas.microsoft.com/office/powerpoint/2010/main" val="2624233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counter some of those cultural influences. </a:t>
            </a:r>
          </a:p>
          <a:p>
            <a:endParaRPr lang="en-US" dirty="0"/>
          </a:p>
        </p:txBody>
      </p:sp>
      <p:sp>
        <p:nvSpPr>
          <p:cNvPr id="4" name="Slide Number Placeholder 3"/>
          <p:cNvSpPr>
            <a:spLocks noGrp="1"/>
          </p:cNvSpPr>
          <p:nvPr>
            <p:ph type="sldNum" sz="quarter" idx="5"/>
          </p:nvPr>
        </p:nvSpPr>
        <p:spPr/>
        <p:txBody>
          <a:bodyPr/>
          <a:lstStyle/>
          <a:p>
            <a:fld id="{C741B3E7-02FC-42D1-9C03-0C416713C44C}" type="slidenum">
              <a:rPr lang="en-US" smtClean="0"/>
              <a:t>19</a:t>
            </a:fld>
            <a:endParaRPr lang="en-US"/>
          </a:p>
        </p:txBody>
      </p:sp>
    </p:spTree>
    <p:extLst>
      <p:ext uri="{BB962C8B-B14F-4D97-AF65-F5344CB8AC3E}">
        <p14:creationId xmlns:p14="http://schemas.microsoft.com/office/powerpoint/2010/main" val="1713482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this section, you outline your plan.]</a:t>
            </a:r>
          </a:p>
        </p:txBody>
      </p:sp>
      <p:sp>
        <p:nvSpPr>
          <p:cNvPr id="4" name="Slide Number Placeholder 3"/>
          <p:cNvSpPr>
            <a:spLocks noGrp="1"/>
          </p:cNvSpPr>
          <p:nvPr>
            <p:ph type="sldNum" sz="quarter" idx="5"/>
          </p:nvPr>
        </p:nvSpPr>
        <p:spPr/>
        <p:txBody>
          <a:bodyPr/>
          <a:lstStyle/>
          <a:p>
            <a:fld id="{C741B3E7-02FC-42D1-9C03-0C416713C44C}" type="slidenum">
              <a:rPr lang="en-US" smtClean="0"/>
              <a:t>20</a:t>
            </a:fld>
            <a:endParaRPr lang="en-US"/>
          </a:p>
        </p:txBody>
      </p:sp>
    </p:spTree>
    <p:extLst>
      <p:ext uri="{BB962C8B-B14F-4D97-AF65-F5344CB8AC3E}">
        <p14:creationId xmlns:p14="http://schemas.microsoft.com/office/powerpoint/2010/main" val="2201646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 AAA survey, 73% of US-based drivers consider themselves better than average.</a:t>
            </a:r>
          </a:p>
          <a:p>
            <a:r>
              <a:rPr lang="en-US" dirty="0"/>
              <a:t>It’s easy to think of ourselves, our community, and our school as above average as well.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ea typeface="Times New Roman" panose="02020603050405020304" pitchFamily="18" charset="0"/>
              </a:rPr>
              <a:t>According to the National Youth Tobacco Survey, in 2020 more than 3.6 million youth in the United States were current e-cigarette users. </a:t>
            </a:r>
            <a:endParaRPr lang="en-US" dirty="0"/>
          </a:p>
          <a:p>
            <a:r>
              <a:rPr lang="en-US" dirty="0"/>
              <a:t>It’s easy to think that the problem exists everywhere else. But we can’t ALL be the exception.</a:t>
            </a:r>
          </a:p>
          <a:p>
            <a:endParaRPr lang="en-US" dirty="0"/>
          </a:p>
          <a:p>
            <a:r>
              <a:rPr lang="en-US" dirty="0"/>
              <a:t>In this presentation…</a:t>
            </a:r>
          </a:p>
          <a:p>
            <a:r>
              <a:rPr lang="en-US" b="1" dirty="0"/>
              <a:t>[add objectives here]</a:t>
            </a:r>
          </a:p>
        </p:txBody>
      </p:sp>
      <p:sp>
        <p:nvSpPr>
          <p:cNvPr id="4" name="Slide Number Placeholder 3"/>
          <p:cNvSpPr>
            <a:spLocks noGrp="1"/>
          </p:cNvSpPr>
          <p:nvPr>
            <p:ph type="sldNum" sz="quarter" idx="5"/>
          </p:nvPr>
        </p:nvSpPr>
        <p:spPr/>
        <p:txBody>
          <a:bodyPr/>
          <a:lstStyle/>
          <a:p>
            <a:fld id="{C741B3E7-02FC-42D1-9C03-0C416713C44C}" type="slidenum">
              <a:rPr lang="en-US" smtClean="0"/>
              <a:t>2</a:t>
            </a:fld>
            <a:endParaRPr lang="en-US"/>
          </a:p>
        </p:txBody>
      </p:sp>
    </p:spTree>
    <p:extLst>
      <p:ext uri="{BB962C8B-B14F-4D97-AF65-F5344CB8AC3E}">
        <p14:creationId xmlns:p14="http://schemas.microsoft.com/office/powerpoint/2010/main" val="380882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[Outline the elements of your program. Use just a few key words on the slide for each. ]</a:t>
            </a:r>
          </a:p>
          <a:p>
            <a:r>
              <a:rPr lang="en-US" i="1" dirty="0"/>
              <a:t>Example: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Create a task force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i="1" dirty="0"/>
              <a:t>Solicit funding</a:t>
            </a:r>
          </a:p>
          <a:p>
            <a:pPr marL="228600" indent="-228600">
              <a:buAutoNum type="arabicPeriod"/>
            </a:pPr>
            <a:r>
              <a:rPr lang="en-US" i="1" dirty="0"/>
              <a:t>Update tobacco policies</a:t>
            </a:r>
          </a:p>
          <a:p>
            <a:pPr marL="228600" indent="-228600">
              <a:buAutoNum type="arabicPeriod"/>
            </a:pPr>
            <a:r>
              <a:rPr lang="en-US" i="1" dirty="0"/>
              <a:t>Launch an awareness program</a:t>
            </a:r>
          </a:p>
          <a:p>
            <a:pPr marL="228600" indent="-228600">
              <a:buAutoNum type="arabicPeriod"/>
            </a:pPr>
            <a:r>
              <a:rPr lang="en-US" i="1" dirty="0"/>
              <a:t>Evaluate effectiveness</a:t>
            </a:r>
          </a:p>
          <a:p>
            <a:endParaRPr lang="en-US" dirty="0"/>
          </a:p>
        </p:txBody>
      </p:sp>
      <p:sp>
        <p:nvSpPr>
          <p:cNvPr id="4" name="Slide Number Placeholder 3"/>
          <p:cNvSpPr>
            <a:spLocks noGrp="1"/>
          </p:cNvSpPr>
          <p:nvPr>
            <p:ph type="sldNum" sz="quarter" idx="5"/>
          </p:nvPr>
        </p:nvSpPr>
        <p:spPr/>
        <p:txBody>
          <a:bodyPr/>
          <a:lstStyle/>
          <a:p>
            <a:fld id="{C741B3E7-02FC-42D1-9C03-0C416713C44C}" type="slidenum">
              <a:rPr lang="en-US" smtClean="0"/>
              <a:t>21</a:t>
            </a:fld>
            <a:endParaRPr lang="en-US"/>
          </a:p>
        </p:txBody>
      </p:sp>
    </p:spTree>
    <p:extLst>
      <p:ext uri="{BB962C8B-B14F-4D97-AF65-F5344CB8AC3E}">
        <p14:creationId xmlns:p14="http://schemas.microsoft.com/office/powerpoint/2010/main" val="603776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[There are several layout options for a timeline. Choose the one that best fits your needs.]</a:t>
            </a:r>
          </a:p>
          <a:p>
            <a:r>
              <a:rPr lang="en-US" b="1" dirty="0"/>
              <a:t>[Be sure to ask the audience what ideas they have for a timeline to implement the program. Input is essential from stakeholders.]</a:t>
            </a:r>
          </a:p>
        </p:txBody>
      </p:sp>
      <p:sp>
        <p:nvSpPr>
          <p:cNvPr id="4" name="Slide Number Placeholder 3"/>
          <p:cNvSpPr>
            <a:spLocks noGrp="1"/>
          </p:cNvSpPr>
          <p:nvPr>
            <p:ph type="sldNum" sz="quarter" idx="5"/>
          </p:nvPr>
        </p:nvSpPr>
        <p:spPr/>
        <p:txBody>
          <a:bodyPr/>
          <a:lstStyle/>
          <a:p>
            <a:fld id="{C741B3E7-02FC-42D1-9C03-0C416713C44C}" type="slidenum">
              <a:rPr lang="en-US" smtClean="0"/>
              <a:t>22</a:t>
            </a:fld>
            <a:endParaRPr lang="en-US"/>
          </a:p>
        </p:txBody>
      </p:sp>
    </p:spTree>
    <p:extLst>
      <p:ext uri="{BB962C8B-B14F-4D97-AF65-F5344CB8AC3E}">
        <p14:creationId xmlns:p14="http://schemas.microsoft.com/office/powerpoint/2010/main" val="1855327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customize this layout, adjust the column headings based on your time frame. Add or delete columns as needed. Fill in the bars for the timeframe using blue fill or no fill. Add or delete rows as needed.]</a:t>
            </a:r>
          </a:p>
          <a:p>
            <a:r>
              <a:rPr lang="en-US" b="1" dirty="0"/>
              <a:t>[Be sure to ask the audience what ideas they have for a timeline to implement the program. Input is essential from stakeholders.]</a:t>
            </a:r>
          </a:p>
          <a:p>
            <a:endParaRPr lang="en-US" dirty="0"/>
          </a:p>
        </p:txBody>
      </p:sp>
      <p:sp>
        <p:nvSpPr>
          <p:cNvPr id="4" name="Slide Number Placeholder 3"/>
          <p:cNvSpPr>
            <a:spLocks noGrp="1"/>
          </p:cNvSpPr>
          <p:nvPr>
            <p:ph type="sldNum" sz="quarter" idx="5"/>
          </p:nvPr>
        </p:nvSpPr>
        <p:spPr/>
        <p:txBody>
          <a:bodyPr/>
          <a:lstStyle/>
          <a:p>
            <a:fld id="{C741B3E7-02FC-42D1-9C03-0C416713C44C}" type="slidenum">
              <a:rPr lang="en-US" smtClean="0"/>
              <a:t>23</a:t>
            </a:fld>
            <a:endParaRPr lang="en-US"/>
          </a:p>
        </p:txBody>
      </p:sp>
    </p:spTree>
    <p:extLst>
      <p:ext uri="{BB962C8B-B14F-4D97-AF65-F5344CB8AC3E}">
        <p14:creationId xmlns:p14="http://schemas.microsoft.com/office/powerpoint/2010/main" val="829765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 sure to ask the audience what ideas they have for a timeline to implement the program. Input is essential from stakeholders.]</a:t>
            </a:r>
          </a:p>
          <a:p>
            <a:endParaRPr lang="en-US" dirty="0"/>
          </a:p>
        </p:txBody>
      </p:sp>
      <p:sp>
        <p:nvSpPr>
          <p:cNvPr id="4" name="Slide Number Placeholder 3"/>
          <p:cNvSpPr>
            <a:spLocks noGrp="1"/>
          </p:cNvSpPr>
          <p:nvPr>
            <p:ph type="sldNum" sz="quarter" idx="5"/>
          </p:nvPr>
        </p:nvSpPr>
        <p:spPr/>
        <p:txBody>
          <a:bodyPr/>
          <a:lstStyle/>
          <a:p>
            <a:fld id="{C741B3E7-02FC-42D1-9C03-0C416713C44C}" type="slidenum">
              <a:rPr lang="en-US" smtClean="0"/>
              <a:t>24</a:t>
            </a:fld>
            <a:endParaRPr lang="en-US"/>
          </a:p>
        </p:txBody>
      </p:sp>
    </p:spTree>
    <p:extLst>
      <p:ext uri="{BB962C8B-B14F-4D97-AF65-F5344CB8AC3E}">
        <p14:creationId xmlns:p14="http://schemas.microsoft.com/office/powerpoint/2010/main" val="2436355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a:t>
            </a:r>
          </a:p>
        </p:txBody>
      </p:sp>
      <p:sp>
        <p:nvSpPr>
          <p:cNvPr id="4" name="Slide Number Placeholder 3"/>
          <p:cNvSpPr>
            <a:spLocks noGrp="1"/>
          </p:cNvSpPr>
          <p:nvPr>
            <p:ph type="sldNum" sz="quarter" idx="5"/>
          </p:nvPr>
        </p:nvSpPr>
        <p:spPr/>
        <p:txBody>
          <a:bodyPr/>
          <a:lstStyle/>
          <a:p>
            <a:fld id="{C741B3E7-02FC-42D1-9C03-0C416713C44C}" type="slidenum">
              <a:rPr lang="en-US" smtClean="0"/>
              <a:t>25</a:t>
            </a:fld>
            <a:endParaRPr lang="en-US"/>
          </a:p>
        </p:txBody>
      </p:sp>
    </p:spTree>
    <p:extLst>
      <p:ext uri="{BB962C8B-B14F-4D97-AF65-F5344CB8AC3E}">
        <p14:creationId xmlns:p14="http://schemas.microsoft.com/office/powerpoint/2010/main" val="3287554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[Include options for program funding, such as local, state, or national grants.]</a:t>
            </a:r>
          </a:p>
        </p:txBody>
      </p:sp>
      <p:sp>
        <p:nvSpPr>
          <p:cNvPr id="4" name="Slide Number Placeholder 3"/>
          <p:cNvSpPr>
            <a:spLocks noGrp="1"/>
          </p:cNvSpPr>
          <p:nvPr>
            <p:ph type="sldNum" sz="quarter" idx="5"/>
          </p:nvPr>
        </p:nvSpPr>
        <p:spPr/>
        <p:txBody>
          <a:bodyPr/>
          <a:lstStyle/>
          <a:p>
            <a:fld id="{C741B3E7-02FC-42D1-9C03-0C416713C44C}" type="slidenum">
              <a:rPr lang="en-US" smtClean="0"/>
              <a:t>26</a:t>
            </a:fld>
            <a:endParaRPr lang="en-US"/>
          </a:p>
        </p:txBody>
      </p:sp>
    </p:spTree>
    <p:extLst>
      <p:ext uri="{BB962C8B-B14F-4D97-AF65-F5344CB8AC3E}">
        <p14:creationId xmlns:p14="http://schemas.microsoft.com/office/powerpoint/2010/main" val="2055865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[Include anything else you might need to ask for, such as input from stakeholders, time on an agenda at a meeting, space to post information, volunteers, etc.]</a:t>
            </a:r>
          </a:p>
        </p:txBody>
      </p:sp>
      <p:sp>
        <p:nvSpPr>
          <p:cNvPr id="4" name="Slide Number Placeholder 3"/>
          <p:cNvSpPr>
            <a:spLocks noGrp="1"/>
          </p:cNvSpPr>
          <p:nvPr>
            <p:ph type="sldNum" sz="quarter" idx="5"/>
          </p:nvPr>
        </p:nvSpPr>
        <p:spPr/>
        <p:txBody>
          <a:bodyPr/>
          <a:lstStyle/>
          <a:p>
            <a:fld id="{C741B3E7-02FC-42D1-9C03-0C416713C44C}" type="slidenum">
              <a:rPr lang="en-US" smtClean="0"/>
              <a:t>27</a:t>
            </a:fld>
            <a:endParaRPr lang="en-US"/>
          </a:p>
        </p:txBody>
      </p:sp>
    </p:spTree>
    <p:extLst>
      <p:ext uri="{BB962C8B-B14F-4D97-AF65-F5344CB8AC3E}">
        <p14:creationId xmlns:p14="http://schemas.microsoft.com/office/powerpoint/2010/main" val="18771194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[Update with your outcomes]</a:t>
            </a:r>
          </a:p>
          <a:p>
            <a:endParaRPr lang="en-US" dirty="0"/>
          </a:p>
          <a:p>
            <a:pPr algn="l">
              <a:lnSpc>
                <a:spcPct val="85000"/>
              </a:lnSpc>
            </a:pPr>
            <a:r>
              <a:rPr lang="en-US" sz="4000" i="1" dirty="0">
                <a:solidFill>
                  <a:schemeClr val="bg1"/>
                </a:solidFill>
                <a:latin typeface="+mj-lt"/>
              </a:rPr>
              <a:t>Examples of the type of information you might include on this slide:</a:t>
            </a:r>
          </a:p>
          <a:p>
            <a:pPr algn="l">
              <a:lnSpc>
                <a:spcPct val="85000"/>
              </a:lnSpc>
            </a:pPr>
            <a:r>
              <a:rPr lang="en-US" sz="4000" i="1" dirty="0">
                <a:solidFill>
                  <a:schemeClr val="bg1"/>
                </a:solidFill>
                <a:latin typeface="+mj-lt"/>
              </a:rPr>
              <a:t>45% </a:t>
            </a:r>
            <a:r>
              <a:rPr lang="en-US" sz="1200" i="1" dirty="0">
                <a:solidFill>
                  <a:schemeClr val="bg1"/>
                </a:solidFill>
              </a:rPr>
              <a:t>of students surveyed rate vaping as dangerous </a:t>
            </a:r>
          </a:p>
          <a:p>
            <a:pPr algn="l">
              <a:lnSpc>
                <a:spcPct val="85000"/>
              </a:lnSpc>
            </a:pPr>
            <a:r>
              <a:rPr lang="en-US" sz="1200" i="1" dirty="0">
                <a:solidFill>
                  <a:schemeClr val="bg1"/>
                </a:solidFill>
              </a:rPr>
              <a:t>90% of students participated in the educational program</a:t>
            </a:r>
          </a:p>
          <a:p>
            <a:pPr algn="l">
              <a:lnSpc>
                <a:spcPct val="85000"/>
              </a:lnSpc>
            </a:pPr>
            <a:r>
              <a:rPr lang="en-US" sz="1200" i="1" dirty="0">
                <a:solidFill>
                  <a:schemeClr val="bg1"/>
                </a:solidFill>
              </a:rPr>
              <a:t>20% reduction in vaping-related disciplinary action</a:t>
            </a:r>
          </a:p>
          <a:p>
            <a:endParaRPr lang="en-US" dirty="0"/>
          </a:p>
        </p:txBody>
      </p:sp>
      <p:sp>
        <p:nvSpPr>
          <p:cNvPr id="4" name="Slide Number Placeholder 3"/>
          <p:cNvSpPr>
            <a:spLocks noGrp="1"/>
          </p:cNvSpPr>
          <p:nvPr>
            <p:ph type="sldNum" sz="quarter" idx="5"/>
          </p:nvPr>
        </p:nvSpPr>
        <p:spPr/>
        <p:txBody>
          <a:bodyPr/>
          <a:lstStyle/>
          <a:p>
            <a:fld id="{C741B3E7-02FC-42D1-9C03-0C416713C44C}" type="slidenum">
              <a:rPr lang="en-US" smtClean="0"/>
              <a:t>28</a:t>
            </a:fld>
            <a:endParaRPr lang="en-US"/>
          </a:p>
        </p:txBody>
      </p:sp>
    </p:spTree>
    <p:extLst>
      <p:ext uri="{BB962C8B-B14F-4D97-AF65-F5344CB8AC3E}">
        <p14:creationId xmlns:p14="http://schemas.microsoft.com/office/powerpoint/2010/main" val="26290490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This section is for potential concerns of administrators. Remove if you are not presenting to administrators.]</a:t>
            </a:r>
          </a:p>
        </p:txBody>
      </p:sp>
      <p:sp>
        <p:nvSpPr>
          <p:cNvPr id="4" name="Slide Number Placeholder 3"/>
          <p:cNvSpPr>
            <a:spLocks noGrp="1"/>
          </p:cNvSpPr>
          <p:nvPr>
            <p:ph type="sldNum" sz="quarter" idx="5"/>
          </p:nvPr>
        </p:nvSpPr>
        <p:spPr/>
        <p:txBody>
          <a:bodyPr/>
          <a:lstStyle/>
          <a:p>
            <a:fld id="{C741B3E7-02FC-42D1-9C03-0C416713C44C}" type="slidenum">
              <a:rPr lang="en-US" smtClean="0"/>
              <a:t>29</a:t>
            </a:fld>
            <a:endParaRPr lang="en-US"/>
          </a:p>
        </p:txBody>
      </p:sp>
    </p:spTree>
    <p:extLst>
      <p:ext uri="{BB962C8B-B14F-4D97-AF65-F5344CB8AC3E}">
        <p14:creationId xmlns:p14="http://schemas.microsoft.com/office/powerpoint/2010/main" val="2826177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Transition to some of the concerns that the audience might have about the plan.]</a:t>
            </a:r>
          </a:p>
          <a:p>
            <a:endParaRPr lang="en-US" dirty="0"/>
          </a:p>
          <a:p>
            <a:r>
              <a:rPr lang="en-US" dirty="0"/>
              <a:t>Students can’t learn if they aren’t healthy.</a:t>
            </a:r>
          </a:p>
          <a:p>
            <a:r>
              <a:rPr lang="en-US" sz="1800" dirty="0">
                <a:effectLst/>
                <a:latin typeface="Segoe UI" panose="020B0502040204020203" pitchFamily="34" charset="0"/>
                <a:ea typeface="Times New Roman" panose="02020603050405020304" pitchFamily="18" charset="0"/>
              </a:rPr>
              <a:t>Most e-cigarettes contain nicotine, which is highly addictive and can harm adolescent brain development, including the parts of the brain that control attention, learning, mood, and impulse control (U.S. Department of Health and Human Services). </a:t>
            </a:r>
          </a:p>
          <a:p>
            <a:endParaRPr lang="en-US" sz="1800" dirty="0">
              <a:effectLst/>
              <a:latin typeface="Segoe UI" panose="020B0502040204020203" pitchFamily="34" charset="0"/>
            </a:endParaRPr>
          </a:p>
          <a:p>
            <a:r>
              <a:rPr lang="en-US" sz="1800" b="1" dirty="0">
                <a:effectLst/>
                <a:latin typeface="Segoe UI" panose="020B0502040204020203" pitchFamily="34" charset="0"/>
              </a:rPr>
              <a:t>[If possible, cite a specific academic goal that the target audience has. For example, a goal to improve standardized test scores. Tie vaping to the achievement of those goals.]</a:t>
            </a:r>
            <a:endParaRPr lang="en-US" b="1" dirty="0"/>
          </a:p>
        </p:txBody>
      </p:sp>
      <p:sp>
        <p:nvSpPr>
          <p:cNvPr id="4" name="Slide Number Placeholder 3"/>
          <p:cNvSpPr>
            <a:spLocks noGrp="1"/>
          </p:cNvSpPr>
          <p:nvPr>
            <p:ph type="sldNum" sz="quarter" idx="5"/>
          </p:nvPr>
        </p:nvSpPr>
        <p:spPr/>
        <p:txBody>
          <a:bodyPr/>
          <a:lstStyle/>
          <a:p>
            <a:fld id="{C741B3E7-02FC-42D1-9C03-0C416713C44C}" type="slidenum">
              <a:rPr lang="en-US" smtClean="0"/>
              <a:t>30</a:t>
            </a:fld>
            <a:endParaRPr lang="en-US"/>
          </a:p>
        </p:txBody>
      </p:sp>
    </p:spTree>
    <p:extLst>
      <p:ext uri="{BB962C8B-B14F-4D97-AF65-F5344CB8AC3E}">
        <p14:creationId xmlns:p14="http://schemas.microsoft.com/office/powerpoint/2010/main" val="1648493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41B3E7-02FC-42D1-9C03-0C416713C44C}" type="slidenum">
              <a:rPr lang="en-US" smtClean="0"/>
              <a:t>4</a:t>
            </a:fld>
            <a:endParaRPr lang="en-US"/>
          </a:p>
        </p:txBody>
      </p:sp>
    </p:spTree>
    <p:extLst>
      <p:ext uri="{BB962C8B-B14F-4D97-AF65-F5344CB8AC3E}">
        <p14:creationId xmlns:p14="http://schemas.microsoft.com/office/powerpoint/2010/main" val="26657331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The “people” in question might be different based on who is in the audience. One group might care about community perceptions. Another group might care more about state education officials.]</a:t>
            </a:r>
          </a:p>
        </p:txBody>
      </p:sp>
      <p:sp>
        <p:nvSpPr>
          <p:cNvPr id="4" name="Slide Number Placeholder 3"/>
          <p:cNvSpPr>
            <a:spLocks noGrp="1"/>
          </p:cNvSpPr>
          <p:nvPr>
            <p:ph type="sldNum" sz="quarter" idx="5"/>
          </p:nvPr>
        </p:nvSpPr>
        <p:spPr/>
        <p:txBody>
          <a:bodyPr/>
          <a:lstStyle/>
          <a:p>
            <a:fld id="{C741B3E7-02FC-42D1-9C03-0C416713C44C}" type="slidenum">
              <a:rPr lang="en-US" smtClean="0"/>
              <a:t>31</a:t>
            </a:fld>
            <a:endParaRPr lang="en-US"/>
          </a:p>
        </p:txBody>
      </p:sp>
    </p:spTree>
    <p:extLst>
      <p:ext uri="{BB962C8B-B14F-4D97-AF65-F5344CB8AC3E}">
        <p14:creationId xmlns:p14="http://schemas.microsoft.com/office/powerpoint/2010/main" val="2883100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true that parents and </a:t>
            </a:r>
            <a:r>
              <a:rPr lang="en-US" dirty="0">
                <a:solidFill>
                  <a:srgbClr val="FF0000"/>
                </a:solidFill>
              </a:rPr>
              <a:t>community members can be uncomfortable </a:t>
            </a:r>
            <a:r>
              <a:rPr lang="en-US" dirty="0"/>
              <a:t>if they think there are serious issues at the school. They might not want to get associated with the stigma. Involve </a:t>
            </a:r>
            <a:r>
              <a:rPr lang="en-US" strike="noStrike" dirty="0"/>
              <a:t>“community members” </a:t>
            </a:r>
            <a:r>
              <a:rPr lang="en-US" dirty="0"/>
              <a:t>early to let them know you are taking proactive steps to get out ahead of this issue, so it doesn’t become a problem. Get their input on solutions and messaging.</a:t>
            </a:r>
          </a:p>
        </p:txBody>
      </p:sp>
      <p:sp>
        <p:nvSpPr>
          <p:cNvPr id="4" name="Slide Number Placeholder 3"/>
          <p:cNvSpPr>
            <a:spLocks noGrp="1"/>
          </p:cNvSpPr>
          <p:nvPr>
            <p:ph type="sldNum" sz="quarter" idx="5"/>
          </p:nvPr>
        </p:nvSpPr>
        <p:spPr/>
        <p:txBody>
          <a:bodyPr/>
          <a:lstStyle/>
          <a:p>
            <a:fld id="{C741B3E7-02FC-42D1-9C03-0C416713C44C}" type="slidenum">
              <a:rPr lang="en-US" smtClean="0"/>
              <a:t>32</a:t>
            </a:fld>
            <a:endParaRPr lang="en-US"/>
          </a:p>
        </p:txBody>
      </p:sp>
    </p:spTree>
    <p:extLst>
      <p:ext uri="{BB962C8B-B14F-4D97-AF65-F5344CB8AC3E}">
        <p14:creationId xmlns:p14="http://schemas.microsoft.com/office/powerpoint/2010/main" val="2220067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some children, we, as school nurses, are the only healthcare professionals in their life. </a:t>
            </a:r>
          </a:p>
        </p:txBody>
      </p:sp>
      <p:sp>
        <p:nvSpPr>
          <p:cNvPr id="4" name="Slide Number Placeholder 3"/>
          <p:cNvSpPr>
            <a:spLocks noGrp="1"/>
          </p:cNvSpPr>
          <p:nvPr>
            <p:ph type="sldNum" sz="quarter" idx="5"/>
          </p:nvPr>
        </p:nvSpPr>
        <p:spPr/>
        <p:txBody>
          <a:bodyPr/>
          <a:lstStyle/>
          <a:p>
            <a:fld id="{C741B3E7-02FC-42D1-9C03-0C416713C44C}" type="slidenum">
              <a:rPr lang="en-US" smtClean="0"/>
              <a:t>33</a:t>
            </a:fld>
            <a:endParaRPr lang="en-US"/>
          </a:p>
        </p:txBody>
      </p:sp>
    </p:spTree>
    <p:extLst>
      <p:ext uri="{BB962C8B-B14F-4D97-AF65-F5344CB8AC3E}">
        <p14:creationId xmlns:p14="http://schemas.microsoft.com/office/powerpoint/2010/main" val="2459848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This section is your call for action. Now that you’ve built the case, “close the sale” by clearly asking for what you want. Focus on immediate decisions and agreements needed to get started (don’t need to recap your whole plan.]</a:t>
            </a:r>
          </a:p>
        </p:txBody>
      </p:sp>
      <p:sp>
        <p:nvSpPr>
          <p:cNvPr id="4" name="Slide Number Placeholder 3"/>
          <p:cNvSpPr>
            <a:spLocks noGrp="1"/>
          </p:cNvSpPr>
          <p:nvPr>
            <p:ph type="sldNum" sz="quarter" idx="5"/>
          </p:nvPr>
        </p:nvSpPr>
        <p:spPr/>
        <p:txBody>
          <a:bodyPr/>
          <a:lstStyle/>
          <a:p>
            <a:fld id="{C741B3E7-02FC-42D1-9C03-0C416713C44C}" type="slidenum">
              <a:rPr lang="en-US" smtClean="0"/>
              <a:t>34</a:t>
            </a:fld>
            <a:endParaRPr lang="en-US"/>
          </a:p>
        </p:txBody>
      </p:sp>
    </p:spTree>
    <p:extLst>
      <p:ext uri="{BB962C8B-B14F-4D97-AF65-F5344CB8AC3E}">
        <p14:creationId xmlns:p14="http://schemas.microsoft.com/office/powerpoint/2010/main" val="1799027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Be very clear about what you want and when you want/need it by. The request can be big or small. Make sure you include the most immediate next step you want your audience to take.</a:t>
            </a:r>
          </a:p>
          <a:p>
            <a:endParaRPr lang="en-US" dirty="0"/>
          </a:p>
          <a:p>
            <a:r>
              <a:rPr lang="en-US" i="1" dirty="0"/>
              <a:t>Examples:</a:t>
            </a:r>
          </a:p>
          <a:p>
            <a:r>
              <a:rPr lang="en-US" i="1" dirty="0"/>
              <a:t>Approval to apply for grant funding / June 15</a:t>
            </a:r>
          </a:p>
          <a:p>
            <a:r>
              <a:rPr lang="en-US" i="1" dirty="0"/>
              <a:t>20 minutes on the agenda at the PTA meeting / March 15</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C741B3E7-02FC-42D1-9C03-0C416713C44C}" type="slidenum">
              <a:rPr lang="en-US" smtClean="0"/>
              <a:t>35</a:t>
            </a:fld>
            <a:endParaRPr lang="en-US"/>
          </a:p>
        </p:txBody>
      </p:sp>
    </p:spTree>
    <p:extLst>
      <p:ext uri="{BB962C8B-B14F-4D97-AF65-F5344CB8AC3E}">
        <p14:creationId xmlns:p14="http://schemas.microsoft.com/office/powerpoint/2010/main" val="987922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elementary school]</a:t>
            </a:r>
          </a:p>
          <a:p>
            <a:endParaRPr lang="en-US" dirty="0"/>
          </a:p>
          <a:p>
            <a:r>
              <a:rPr lang="en-US" dirty="0"/>
              <a:t>Which of these students…</a:t>
            </a:r>
          </a:p>
          <a:p>
            <a:r>
              <a:rPr lang="en-US" dirty="0"/>
              <a:t>Is the president of student council? (You can’t tell.)</a:t>
            </a:r>
          </a:p>
          <a:p>
            <a:r>
              <a:rPr lang="en-US" dirty="0"/>
              <a:t>Has a crush on a teacher? (You can’t tell.)</a:t>
            </a:r>
          </a:p>
          <a:p>
            <a:r>
              <a:rPr lang="en-US" dirty="0"/>
              <a:t>Has anxiety attacks? (You can’t tell.)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Got straight As? (You can’t tell.)</a:t>
            </a:r>
          </a:p>
          <a:p>
            <a:endParaRPr lang="en-US" dirty="0"/>
          </a:p>
          <a:p>
            <a:r>
              <a:rPr lang="en-US" dirty="0"/>
              <a:t>You can’t tell just by looking at them. The same is true with vaping. </a:t>
            </a:r>
            <a:r>
              <a:rPr lang="en-US" i="1" dirty="0"/>
              <a:t>Anyone</a:t>
            </a:r>
            <a:r>
              <a:rPr lang="en-US" dirty="0"/>
              <a:t> can be impacted. And </a:t>
            </a:r>
            <a:r>
              <a:rPr lang="en-US" i="1" dirty="0"/>
              <a:t>everyone</a:t>
            </a:r>
            <a:r>
              <a:rPr lang="en-US" dirty="0"/>
              <a:t> deserves the best possible chance at success in school and in life. </a:t>
            </a:r>
          </a:p>
        </p:txBody>
      </p:sp>
      <p:sp>
        <p:nvSpPr>
          <p:cNvPr id="4" name="Slide Number Placeholder 3"/>
          <p:cNvSpPr>
            <a:spLocks noGrp="1"/>
          </p:cNvSpPr>
          <p:nvPr>
            <p:ph type="sldNum" sz="quarter" idx="5"/>
          </p:nvPr>
        </p:nvSpPr>
        <p:spPr/>
        <p:txBody>
          <a:bodyPr/>
          <a:lstStyle/>
          <a:p>
            <a:fld id="{C741B3E7-02FC-42D1-9C03-0C416713C44C}" type="slidenum">
              <a:rPr lang="en-US" smtClean="0"/>
              <a:t>36</a:t>
            </a:fld>
            <a:endParaRPr lang="en-US"/>
          </a:p>
        </p:txBody>
      </p:sp>
    </p:spTree>
    <p:extLst>
      <p:ext uri="{BB962C8B-B14F-4D97-AF65-F5344CB8AC3E}">
        <p14:creationId xmlns:p14="http://schemas.microsoft.com/office/powerpoint/2010/main" val="40953328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middle school]</a:t>
            </a:r>
          </a:p>
          <a:p>
            <a:endParaRPr lang="en-US" dirty="0"/>
          </a:p>
          <a:p>
            <a:r>
              <a:rPr lang="en-US" dirty="0"/>
              <a:t>Which of these students…</a:t>
            </a:r>
          </a:p>
          <a:p>
            <a:r>
              <a:rPr lang="en-US" dirty="0"/>
              <a:t>Is the president of student council? (You can’t tell.)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Has a crush on a teacher? (You can’t tell.)</a:t>
            </a:r>
          </a:p>
          <a:p>
            <a:r>
              <a:rPr lang="en-US" dirty="0"/>
              <a:t>Has anxiety attacks? (You can’t tell.)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Got straight As? (You can’t tell.)</a:t>
            </a:r>
          </a:p>
          <a:p>
            <a:endParaRPr lang="en-US" dirty="0"/>
          </a:p>
          <a:p>
            <a:r>
              <a:rPr lang="en-US" dirty="0"/>
              <a:t>You can’t tell just by looking at them. The same is true with vaping. </a:t>
            </a:r>
            <a:r>
              <a:rPr lang="en-US" i="1" dirty="0"/>
              <a:t>Anyone</a:t>
            </a:r>
            <a:r>
              <a:rPr lang="en-US" dirty="0"/>
              <a:t> can be impacted. And </a:t>
            </a:r>
            <a:r>
              <a:rPr lang="en-US" i="1" dirty="0"/>
              <a:t>everyone</a:t>
            </a:r>
            <a:r>
              <a:rPr lang="en-US" dirty="0"/>
              <a:t> deserves the best possible chance at success in school and in life. </a:t>
            </a:r>
          </a:p>
        </p:txBody>
      </p:sp>
      <p:sp>
        <p:nvSpPr>
          <p:cNvPr id="4" name="Slide Number Placeholder 3"/>
          <p:cNvSpPr>
            <a:spLocks noGrp="1"/>
          </p:cNvSpPr>
          <p:nvPr>
            <p:ph type="sldNum" sz="quarter" idx="5"/>
          </p:nvPr>
        </p:nvSpPr>
        <p:spPr/>
        <p:txBody>
          <a:bodyPr/>
          <a:lstStyle/>
          <a:p>
            <a:fld id="{C741B3E7-02FC-42D1-9C03-0C416713C44C}" type="slidenum">
              <a:rPr lang="en-US" smtClean="0"/>
              <a:t>37</a:t>
            </a:fld>
            <a:endParaRPr lang="en-US"/>
          </a:p>
        </p:txBody>
      </p:sp>
    </p:spTree>
    <p:extLst>
      <p:ext uri="{BB962C8B-B14F-4D97-AF65-F5344CB8AC3E}">
        <p14:creationId xmlns:p14="http://schemas.microsoft.com/office/powerpoint/2010/main" val="847558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high school]</a:t>
            </a:r>
          </a:p>
          <a:p>
            <a:endParaRPr lang="en-US" dirty="0"/>
          </a:p>
          <a:p>
            <a:r>
              <a:rPr lang="en-US" dirty="0"/>
              <a:t>Which of these students…</a:t>
            </a:r>
          </a:p>
          <a:p>
            <a:r>
              <a:rPr lang="en-US" dirty="0"/>
              <a:t>Is the president of student council? (You can’t tell.)</a:t>
            </a:r>
          </a:p>
          <a:p>
            <a:r>
              <a:rPr lang="en-US" dirty="0"/>
              <a:t>Has a crush on a teacher? (You can’t tell.)</a:t>
            </a:r>
          </a:p>
          <a:p>
            <a:r>
              <a:rPr lang="en-US" dirty="0"/>
              <a:t>Has anxiety attacks? (You can’t tell.)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Got straight As? (You can’t tell.)</a:t>
            </a:r>
          </a:p>
          <a:p>
            <a:endParaRPr lang="en-US" dirty="0"/>
          </a:p>
          <a:p>
            <a:r>
              <a:rPr lang="en-US" dirty="0"/>
              <a:t>You can’t tell just by looking at them. The same is true with vaping. </a:t>
            </a:r>
            <a:r>
              <a:rPr lang="en-US" i="1" dirty="0"/>
              <a:t>Anyone</a:t>
            </a:r>
            <a:r>
              <a:rPr lang="en-US" dirty="0"/>
              <a:t> can be impacted. And </a:t>
            </a:r>
            <a:r>
              <a:rPr lang="en-US" i="1" dirty="0"/>
              <a:t>everyone</a:t>
            </a:r>
            <a:r>
              <a:rPr lang="en-US" dirty="0"/>
              <a:t> deserves the best possible chance at success in school and in life. </a:t>
            </a:r>
          </a:p>
        </p:txBody>
      </p:sp>
      <p:sp>
        <p:nvSpPr>
          <p:cNvPr id="4" name="Slide Number Placeholder 3"/>
          <p:cNvSpPr>
            <a:spLocks noGrp="1"/>
          </p:cNvSpPr>
          <p:nvPr>
            <p:ph type="sldNum" sz="quarter" idx="5"/>
          </p:nvPr>
        </p:nvSpPr>
        <p:spPr/>
        <p:txBody>
          <a:bodyPr/>
          <a:lstStyle/>
          <a:p>
            <a:fld id="{C741B3E7-02FC-42D1-9C03-0C416713C44C}" type="slidenum">
              <a:rPr lang="en-US" smtClean="0"/>
              <a:t>38</a:t>
            </a:fld>
            <a:endParaRPr lang="en-US"/>
          </a:p>
        </p:txBody>
      </p:sp>
    </p:spTree>
    <p:extLst>
      <p:ext uri="{BB962C8B-B14F-4D97-AF65-F5344CB8AC3E}">
        <p14:creationId xmlns:p14="http://schemas.microsoft.com/office/powerpoint/2010/main" val="4230208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you add additional references, be sure to site your sources here. Duplicate this slide if you need more room.]</a:t>
            </a:r>
          </a:p>
          <a:p>
            <a:endParaRPr lang="en-US" dirty="0"/>
          </a:p>
          <a:p>
            <a:endParaRPr lang="en-US" dirty="0"/>
          </a:p>
        </p:txBody>
      </p:sp>
      <p:sp>
        <p:nvSpPr>
          <p:cNvPr id="4" name="Slide Number Placeholder 3"/>
          <p:cNvSpPr>
            <a:spLocks noGrp="1"/>
          </p:cNvSpPr>
          <p:nvPr>
            <p:ph type="sldNum" sz="quarter" idx="5"/>
          </p:nvPr>
        </p:nvSpPr>
        <p:spPr/>
        <p:txBody>
          <a:bodyPr/>
          <a:lstStyle/>
          <a:p>
            <a:fld id="{C741B3E7-02FC-42D1-9C03-0C416713C44C}" type="slidenum">
              <a:rPr lang="en-US" smtClean="0"/>
              <a:t>39</a:t>
            </a:fld>
            <a:endParaRPr lang="en-US"/>
          </a:p>
        </p:txBody>
      </p:sp>
    </p:spTree>
    <p:extLst>
      <p:ext uri="{BB962C8B-B14F-4D97-AF65-F5344CB8AC3E}">
        <p14:creationId xmlns:p14="http://schemas.microsoft.com/office/powerpoint/2010/main" val="1952453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[Use any of the slides in this section if they related to your specific points.]</a:t>
            </a:r>
          </a:p>
        </p:txBody>
      </p:sp>
      <p:sp>
        <p:nvSpPr>
          <p:cNvPr id="4" name="Slide Number Placeholder 3"/>
          <p:cNvSpPr>
            <a:spLocks noGrp="1"/>
          </p:cNvSpPr>
          <p:nvPr>
            <p:ph type="sldNum" sz="quarter" idx="5"/>
          </p:nvPr>
        </p:nvSpPr>
        <p:spPr/>
        <p:txBody>
          <a:bodyPr/>
          <a:lstStyle/>
          <a:p>
            <a:fld id="{C741B3E7-02FC-42D1-9C03-0C416713C44C}" type="slidenum">
              <a:rPr lang="en-US" smtClean="0"/>
              <a:t>40</a:t>
            </a:fld>
            <a:endParaRPr lang="en-US"/>
          </a:p>
        </p:txBody>
      </p:sp>
    </p:spTree>
    <p:extLst>
      <p:ext uri="{BB962C8B-B14F-4D97-AF65-F5344CB8AC3E}">
        <p14:creationId xmlns:p14="http://schemas.microsoft.com/office/powerpoint/2010/main" val="986629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D3935"/>
                </a:solidFill>
                <a:effectLst/>
                <a:latin typeface="Din"/>
              </a:rPr>
              <a:t>The amount of nicotine in one standard JUUL cartridge is roughly equal to the amount of nicotine in a pack of cigarettes (20 cigarettes).</a:t>
            </a:r>
            <a:endParaRPr lang="en-US" dirty="0"/>
          </a:p>
          <a:p>
            <a:endParaRPr lang="en-US" dirty="0"/>
          </a:p>
          <a:p>
            <a:r>
              <a:rPr lang="en-US" dirty="0"/>
              <a:t>Source: https://truthinitiative.org/research-resources/emerging-tobacco-products/how-much-nicotine-juul</a:t>
            </a:r>
          </a:p>
        </p:txBody>
      </p:sp>
      <p:sp>
        <p:nvSpPr>
          <p:cNvPr id="4" name="Slide Number Placeholder 3"/>
          <p:cNvSpPr>
            <a:spLocks noGrp="1"/>
          </p:cNvSpPr>
          <p:nvPr>
            <p:ph type="sldNum" sz="quarter" idx="5"/>
          </p:nvPr>
        </p:nvSpPr>
        <p:spPr/>
        <p:txBody>
          <a:bodyPr/>
          <a:lstStyle/>
          <a:p>
            <a:fld id="{C741B3E7-02FC-42D1-9C03-0C416713C44C}" type="slidenum">
              <a:rPr lang="en-US" smtClean="0"/>
              <a:t>5</a:t>
            </a:fld>
            <a:endParaRPr lang="en-US"/>
          </a:p>
        </p:txBody>
      </p:sp>
    </p:spTree>
    <p:extLst>
      <p:ext uri="{BB962C8B-B14F-4D97-AF65-F5344CB8AC3E}">
        <p14:creationId xmlns:p14="http://schemas.microsoft.com/office/powerpoint/2010/main" val="1770228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 the facts that are most applicable to your situation.]</a:t>
            </a:r>
          </a:p>
        </p:txBody>
      </p:sp>
      <p:sp>
        <p:nvSpPr>
          <p:cNvPr id="4" name="Slide Number Placeholder 3"/>
          <p:cNvSpPr>
            <a:spLocks noGrp="1"/>
          </p:cNvSpPr>
          <p:nvPr>
            <p:ph type="sldNum" sz="quarter" idx="5"/>
          </p:nvPr>
        </p:nvSpPr>
        <p:spPr/>
        <p:txBody>
          <a:bodyPr/>
          <a:lstStyle/>
          <a:p>
            <a:fld id="{C741B3E7-02FC-42D1-9C03-0C416713C44C}" type="slidenum">
              <a:rPr lang="en-US" smtClean="0"/>
              <a:t>6</a:t>
            </a:fld>
            <a:endParaRPr lang="en-US"/>
          </a:p>
        </p:txBody>
      </p:sp>
    </p:spTree>
    <p:extLst>
      <p:ext uri="{BB962C8B-B14F-4D97-AF65-F5344CB8AC3E}">
        <p14:creationId xmlns:p14="http://schemas.microsoft.com/office/powerpoint/2010/main" val="2620693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 the facts that are most applicable to your situation.]</a:t>
            </a:r>
          </a:p>
          <a:p>
            <a:endParaRPr lang="en-US" dirty="0"/>
          </a:p>
          <a:p>
            <a:r>
              <a:rPr lang="en-US" dirty="0"/>
              <a:t>Potential statistics to include:</a:t>
            </a:r>
          </a:p>
          <a:p>
            <a:r>
              <a:rPr lang="en-US" sz="1800" dirty="0">
                <a:solidFill>
                  <a:srgbClr val="424242"/>
                </a:solidFill>
                <a:effectLst/>
                <a:latin typeface="Calibri" panose="020F0502020204030204" pitchFamily="34" charset="0"/>
                <a:ea typeface="Times New Roman" panose="02020603050405020304" pitchFamily="18" charset="0"/>
              </a:rPr>
              <a:t>According to the 2020 National Youth Tobacco Survey, 19.6% of high school students and 4.7% of middle school students reported using e-cigarettes. If smoking continues at current rates, 5.6 million or 1 out of every 13—of today’s children will ultimately die prematurely from a smoking-related illness </a:t>
            </a:r>
            <a:endParaRPr lang="en-US" dirty="0"/>
          </a:p>
        </p:txBody>
      </p:sp>
      <p:sp>
        <p:nvSpPr>
          <p:cNvPr id="4" name="Slide Number Placeholder 3"/>
          <p:cNvSpPr>
            <a:spLocks noGrp="1"/>
          </p:cNvSpPr>
          <p:nvPr>
            <p:ph type="sldNum" sz="quarter" idx="5"/>
          </p:nvPr>
        </p:nvSpPr>
        <p:spPr/>
        <p:txBody>
          <a:bodyPr/>
          <a:lstStyle/>
          <a:p>
            <a:fld id="{C741B3E7-02FC-42D1-9C03-0C416713C44C}" type="slidenum">
              <a:rPr lang="en-US" smtClean="0"/>
              <a:t>7</a:t>
            </a:fld>
            <a:endParaRPr lang="en-US"/>
          </a:p>
        </p:txBody>
      </p:sp>
    </p:spTree>
    <p:extLst>
      <p:ext uri="{BB962C8B-B14F-4D97-AF65-F5344CB8AC3E}">
        <p14:creationId xmlns:p14="http://schemas.microsoft.com/office/powerpoint/2010/main" val="1748351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 the facts that are most applicable to your situation.]</a:t>
            </a:r>
          </a:p>
          <a:p>
            <a:endParaRPr lang="en-US" dirty="0"/>
          </a:p>
        </p:txBody>
      </p:sp>
      <p:sp>
        <p:nvSpPr>
          <p:cNvPr id="4" name="Slide Number Placeholder 3"/>
          <p:cNvSpPr>
            <a:spLocks noGrp="1"/>
          </p:cNvSpPr>
          <p:nvPr>
            <p:ph type="sldNum" sz="quarter" idx="5"/>
          </p:nvPr>
        </p:nvSpPr>
        <p:spPr/>
        <p:txBody>
          <a:bodyPr/>
          <a:lstStyle/>
          <a:p>
            <a:fld id="{C741B3E7-02FC-42D1-9C03-0C416713C44C}" type="slidenum">
              <a:rPr lang="en-US" smtClean="0"/>
              <a:t>8</a:t>
            </a:fld>
            <a:endParaRPr lang="en-US"/>
          </a:p>
        </p:txBody>
      </p:sp>
    </p:spTree>
    <p:extLst>
      <p:ext uri="{BB962C8B-B14F-4D97-AF65-F5344CB8AC3E}">
        <p14:creationId xmlns:p14="http://schemas.microsoft.com/office/powerpoint/2010/main" val="1853743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you know that when you are in most outdoor settings, you are never more than 6 feet away from a spider? </a:t>
            </a:r>
          </a:p>
          <a:p>
            <a:r>
              <a:rPr lang="en-US" dirty="0"/>
              <a:t>https://arthropodecology.com/2012/06/05/you-are-always-within-three-feet-of-a-spider-fact-or-fiction/</a:t>
            </a:r>
          </a:p>
        </p:txBody>
      </p:sp>
      <p:sp>
        <p:nvSpPr>
          <p:cNvPr id="4" name="Slide Number Placeholder 3"/>
          <p:cNvSpPr>
            <a:spLocks noGrp="1"/>
          </p:cNvSpPr>
          <p:nvPr>
            <p:ph type="sldNum" sz="quarter" idx="5"/>
          </p:nvPr>
        </p:nvSpPr>
        <p:spPr/>
        <p:txBody>
          <a:bodyPr/>
          <a:lstStyle/>
          <a:p>
            <a:fld id="{C741B3E7-02FC-42D1-9C03-0C416713C44C}" type="slidenum">
              <a:rPr lang="en-US" smtClean="0"/>
              <a:t>9</a:t>
            </a:fld>
            <a:endParaRPr lang="en-US"/>
          </a:p>
        </p:txBody>
      </p:sp>
    </p:spTree>
    <p:extLst>
      <p:ext uri="{BB962C8B-B14F-4D97-AF65-F5344CB8AC3E}">
        <p14:creationId xmlns:p14="http://schemas.microsoft.com/office/powerpoint/2010/main" val="100830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Something can be all around you without your knowing it.</a:t>
            </a:r>
          </a:p>
          <a:p>
            <a:endParaRPr lang="en-US" dirty="0"/>
          </a:p>
        </p:txBody>
      </p:sp>
      <p:sp>
        <p:nvSpPr>
          <p:cNvPr id="4" name="Slide Number Placeholder 3"/>
          <p:cNvSpPr>
            <a:spLocks noGrp="1"/>
          </p:cNvSpPr>
          <p:nvPr>
            <p:ph type="sldNum" sz="quarter" idx="5"/>
          </p:nvPr>
        </p:nvSpPr>
        <p:spPr/>
        <p:txBody>
          <a:bodyPr/>
          <a:lstStyle/>
          <a:p>
            <a:fld id="{C741B3E7-02FC-42D1-9C03-0C416713C44C}" type="slidenum">
              <a:rPr lang="en-US" smtClean="0"/>
              <a:t>10</a:t>
            </a:fld>
            <a:endParaRPr lang="en-US"/>
          </a:p>
        </p:txBody>
      </p:sp>
    </p:spTree>
    <p:extLst>
      <p:ext uri="{BB962C8B-B14F-4D97-AF65-F5344CB8AC3E}">
        <p14:creationId xmlns:p14="http://schemas.microsoft.com/office/powerpoint/2010/main" val="3323923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798AC-0BC3-47F5-B8BC-A8210AA86F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E8B09D-3556-438E-89EF-78A6B26083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B0C963-F004-4AA2-B834-22421DAB626E}"/>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5" name="Footer Placeholder 4">
            <a:extLst>
              <a:ext uri="{FF2B5EF4-FFF2-40B4-BE49-F238E27FC236}">
                <a16:creationId xmlns:a16="http://schemas.microsoft.com/office/drawing/2014/main" id="{6D247C94-D227-4B21-BF8E-C6F934460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A32BB-9583-4A0B-9D80-0186A0BE80A6}"/>
              </a:ext>
            </a:extLst>
          </p:cNvPr>
          <p:cNvSpPr>
            <a:spLocks noGrp="1"/>
          </p:cNvSpPr>
          <p:nvPr>
            <p:ph type="sldNum" sz="quarter" idx="12"/>
          </p:nvPr>
        </p:nvSpPr>
        <p:spPr/>
        <p:txBody>
          <a:bodyPr/>
          <a:lstStyle/>
          <a:p>
            <a:fld id="{4679EA03-882C-4807-B333-9D06D914304C}" type="slidenum">
              <a:rPr lang="en-US" smtClean="0"/>
              <a:t>‹#›</a:t>
            </a:fld>
            <a:endParaRPr lang="en-US"/>
          </a:p>
        </p:txBody>
      </p:sp>
    </p:spTree>
    <p:extLst>
      <p:ext uri="{BB962C8B-B14F-4D97-AF65-F5344CB8AC3E}">
        <p14:creationId xmlns:p14="http://schemas.microsoft.com/office/powerpoint/2010/main" val="3645368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B63367-EE90-EA4D-903A-7F1BDF24F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143"/>
          <a:stretch/>
        </p:blipFill>
        <p:spPr>
          <a:xfrm>
            <a:off x="2" y="-1"/>
            <a:ext cx="12191998" cy="6858001"/>
          </a:xfrm>
          <a:prstGeom prst="rect">
            <a:avLst/>
          </a:prstGeom>
        </p:spPr>
      </p:pic>
      <p:sp>
        <p:nvSpPr>
          <p:cNvPr id="2" name="Title 1">
            <a:extLst>
              <a:ext uri="{FF2B5EF4-FFF2-40B4-BE49-F238E27FC236}">
                <a16:creationId xmlns:a16="http://schemas.microsoft.com/office/drawing/2014/main" id="{F295CB7B-6AB8-4CE5-9B46-2004A22315A9}"/>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429B87F-212A-4A89-96F9-6ABEC962A026}"/>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4" name="Footer Placeholder 3">
            <a:extLst>
              <a:ext uri="{FF2B5EF4-FFF2-40B4-BE49-F238E27FC236}">
                <a16:creationId xmlns:a16="http://schemas.microsoft.com/office/drawing/2014/main" id="{06A03F1C-32F5-4DA3-B59E-66375F913C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A2328D-99E7-4E3A-B104-E1BB1E919DB4}"/>
              </a:ext>
            </a:extLst>
          </p:cNvPr>
          <p:cNvSpPr>
            <a:spLocks noGrp="1"/>
          </p:cNvSpPr>
          <p:nvPr>
            <p:ph type="sldNum" sz="quarter" idx="12"/>
          </p:nvPr>
        </p:nvSpPr>
        <p:spPr/>
        <p:txBody>
          <a:bodyPr/>
          <a:lstStyle/>
          <a:p>
            <a:fld id="{4679EA03-882C-4807-B333-9D06D914304C}" type="slidenum">
              <a:rPr lang="en-US" smtClean="0"/>
              <a:t>‹#›</a:t>
            </a:fld>
            <a:endParaRPr lang="en-US"/>
          </a:p>
        </p:txBody>
      </p:sp>
    </p:spTree>
    <p:extLst>
      <p:ext uri="{BB962C8B-B14F-4D97-AF65-F5344CB8AC3E}">
        <p14:creationId xmlns:p14="http://schemas.microsoft.com/office/powerpoint/2010/main" val="1066540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 anim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145CD97-9A09-F447-B2B8-CE8661811E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2143"/>
          <a:stretch/>
        </p:blipFill>
        <p:spPr>
          <a:xfrm>
            <a:off x="2" y="-1"/>
            <a:ext cx="12191998" cy="6858001"/>
          </a:xfrm>
          <a:prstGeom prst="rect">
            <a:avLst/>
          </a:prstGeom>
        </p:spPr>
      </p:pic>
      <p:sp>
        <p:nvSpPr>
          <p:cNvPr id="6" name="Parallelogram 5">
            <a:extLst>
              <a:ext uri="{FF2B5EF4-FFF2-40B4-BE49-F238E27FC236}">
                <a16:creationId xmlns:a16="http://schemas.microsoft.com/office/drawing/2014/main" id="{6F259B49-5423-4326-8B93-BB8BB1F1FD32}"/>
              </a:ext>
            </a:extLst>
          </p:cNvPr>
          <p:cNvSpPr/>
          <p:nvPr userDrawn="1"/>
        </p:nvSpPr>
        <p:spPr>
          <a:xfrm>
            <a:off x="-2043957" y="-1344706"/>
            <a:ext cx="9359159" cy="8552330"/>
          </a:xfrm>
          <a:prstGeom prst="parallelogram">
            <a:avLst/>
          </a:prstGeom>
          <a:solidFill>
            <a:schemeClr val="accent5">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54480" rtlCol="0" anchor="t"/>
          <a:lstStyle/>
          <a:p>
            <a:pPr algn="ctr"/>
            <a:r>
              <a:rPr lang="en-US" sz="6000" dirty="0"/>
              <a:t>MYTH</a:t>
            </a:r>
          </a:p>
        </p:txBody>
      </p:sp>
      <p:sp>
        <p:nvSpPr>
          <p:cNvPr id="9" name="Parallelogram 8">
            <a:extLst>
              <a:ext uri="{FF2B5EF4-FFF2-40B4-BE49-F238E27FC236}">
                <a16:creationId xmlns:a16="http://schemas.microsoft.com/office/drawing/2014/main" id="{BB4DB916-6DCD-482B-86BD-476EAB326232}"/>
              </a:ext>
            </a:extLst>
          </p:cNvPr>
          <p:cNvSpPr/>
          <p:nvPr userDrawn="1"/>
        </p:nvSpPr>
        <p:spPr>
          <a:xfrm>
            <a:off x="4961969" y="-1344706"/>
            <a:ext cx="9359159" cy="8552330"/>
          </a:xfrm>
          <a:prstGeom prst="parallelogram">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1280160" rtlCol="0" anchor="t"/>
          <a:lstStyle/>
          <a:p>
            <a:pPr algn="ctr"/>
            <a:r>
              <a:rPr lang="en-US" sz="6000" dirty="0"/>
              <a:t>FACT</a:t>
            </a:r>
          </a:p>
        </p:txBody>
      </p:sp>
      <p:sp>
        <p:nvSpPr>
          <p:cNvPr id="3" name="Date Placeholder 2">
            <a:extLst>
              <a:ext uri="{FF2B5EF4-FFF2-40B4-BE49-F238E27FC236}">
                <a16:creationId xmlns:a16="http://schemas.microsoft.com/office/drawing/2014/main" id="{D429B87F-212A-4A89-96F9-6ABEC962A026}"/>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4" name="Footer Placeholder 3">
            <a:extLst>
              <a:ext uri="{FF2B5EF4-FFF2-40B4-BE49-F238E27FC236}">
                <a16:creationId xmlns:a16="http://schemas.microsoft.com/office/drawing/2014/main" id="{06A03F1C-32F5-4DA3-B59E-66375F913C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A2328D-99E7-4E3A-B104-E1BB1E919DB4}"/>
              </a:ext>
            </a:extLst>
          </p:cNvPr>
          <p:cNvSpPr>
            <a:spLocks noGrp="1"/>
          </p:cNvSpPr>
          <p:nvPr>
            <p:ph type="sldNum" sz="quarter" idx="12"/>
          </p:nvPr>
        </p:nvSpPr>
        <p:spPr/>
        <p:txBody>
          <a:bodyPr/>
          <a:lstStyle/>
          <a:p>
            <a:fld id="{4679EA03-882C-4807-B333-9D06D914304C}" type="slidenum">
              <a:rPr lang="en-US" smtClean="0"/>
              <a:t>‹#›</a:t>
            </a:fld>
            <a:endParaRPr lang="en-US"/>
          </a:p>
        </p:txBody>
      </p:sp>
      <p:sp>
        <p:nvSpPr>
          <p:cNvPr id="2" name="Title 1">
            <a:extLst>
              <a:ext uri="{FF2B5EF4-FFF2-40B4-BE49-F238E27FC236}">
                <a16:creationId xmlns:a16="http://schemas.microsoft.com/office/drawing/2014/main" id="{F295CB7B-6AB8-4CE5-9B46-2004A22315A9}"/>
              </a:ext>
            </a:extLst>
          </p:cNvPr>
          <p:cNvSpPr>
            <a:spLocks noGrp="1"/>
          </p:cNvSpPr>
          <p:nvPr>
            <p:ph type="title"/>
          </p:nvPr>
        </p:nvSpPr>
        <p:spPr>
          <a:xfrm>
            <a:off x="838200" y="-1675189"/>
            <a:ext cx="1051560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2774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36875B-3D6D-8540-AE42-972A9F8F98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201"/>
          <a:stretch/>
        </p:blipFill>
        <p:spPr>
          <a:xfrm>
            <a:off x="0" y="13771"/>
            <a:ext cx="12192000" cy="6844229"/>
          </a:xfrm>
          <a:prstGeom prst="rect">
            <a:avLst/>
          </a:prstGeom>
        </p:spPr>
      </p:pic>
      <p:sp>
        <p:nvSpPr>
          <p:cNvPr id="6" name="Parallelogram 5">
            <a:extLst>
              <a:ext uri="{FF2B5EF4-FFF2-40B4-BE49-F238E27FC236}">
                <a16:creationId xmlns:a16="http://schemas.microsoft.com/office/drawing/2014/main" id="{6F259B49-5423-4326-8B93-BB8BB1F1FD32}"/>
              </a:ext>
            </a:extLst>
          </p:cNvPr>
          <p:cNvSpPr/>
          <p:nvPr userDrawn="1"/>
        </p:nvSpPr>
        <p:spPr>
          <a:xfrm>
            <a:off x="-2043957" y="-1344706"/>
            <a:ext cx="9359159" cy="8552330"/>
          </a:xfrm>
          <a:prstGeom prst="parallelogram">
            <a:avLst/>
          </a:prstGeom>
          <a:solidFill>
            <a:schemeClr val="accent3">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54480" rtlCol="0" anchor="t"/>
          <a:lstStyle/>
          <a:p>
            <a:pPr algn="ctr"/>
            <a:r>
              <a:rPr lang="en-US" sz="6000" dirty="0"/>
              <a:t>CONCERN</a:t>
            </a:r>
          </a:p>
        </p:txBody>
      </p:sp>
      <p:sp>
        <p:nvSpPr>
          <p:cNvPr id="9" name="Parallelogram 8">
            <a:extLst>
              <a:ext uri="{FF2B5EF4-FFF2-40B4-BE49-F238E27FC236}">
                <a16:creationId xmlns:a16="http://schemas.microsoft.com/office/drawing/2014/main" id="{BB4DB916-6DCD-482B-86BD-476EAB326232}"/>
              </a:ext>
            </a:extLst>
          </p:cNvPr>
          <p:cNvSpPr/>
          <p:nvPr userDrawn="1"/>
        </p:nvSpPr>
        <p:spPr>
          <a:xfrm>
            <a:off x="4961969" y="-1344706"/>
            <a:ext cx="9359159" cy="8552330"/>
          </a:xfrm>
          <a:prstGeom prst="parallelogram">
            <a:avLst/>
          </a:prstGeom>
          <a:solidFill>
            <a:schemeClr val="accent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Ins="914400" rtlCol="0" anchor="t"/>
          <a:lstStyle/>
          <a:p>
            <a:pPr algn="ctr"/>
            <a:r>
              <a:rPr lang="en-US" sz="6000" dirty="0"/>
              <a:t>SOLUTION</a:t>
            </a:r>
          </a:p>
        </p:txBody>
      </p:sp>
      <p:sp>
        <p:nvSpPr>
          <p:cNvPr id="3" name="Date Placeholder 2">
            <a:extLst>
              <a:ext uri="{FF2B5EF4-FFF2-40B4-BE49-F238E27FC236}">
                <a16:creationId xmlns:a16="http://schemas.microsoft.com/office/drawing/2014/main" id="{D429B87F-212A-4A89-96F9-6ABEC962A026}"/>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4" name="Footer Placeholder 3">
            <a:extLst>
              <a:ext uri="{FF2B5EF4-FFF2-40B4-BE49-F238E27FC236}">
                <a16:creationId xmlns:a16="http://schemas.microsoft.com/office/drawing/2014/main" id="{06A03F1C-32F5-4DA3-B59E-66375F913C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A2328D-99E7-4E3A-B104-E1BB1E919DB4}"/>
              </a:ext>
            </a:extLst>
          </p:cNvPr>
          <p:cNvSpPr>
            <a:spLocks noGrp="1"/>
          </p:cNvSpPr>
          <p:nvPr>
            <p:ph type="sldNum" sz="quarter" idx="12"/>
          </p:nvPr>
        </p:nvSpPr>
        <p:spPr/>
        <p:txBody>
          <a:bodyPr/>
          <a:lstStyle/>
          <a:p>
            <a:fld id="{4679EA03-882C-4807-B333-9D06D914304C}" type="slidenum">
              <a:rPr lang="en-US" smtClean="0"/>
              <a:t>‹#›</a:t>
            </a:fld>
            <a:endParaRPr lang="en-US"/>
          </a:p>
        </p:txBody>
      </p:sp>
      <p:sp>
        <p:nvSpPr>
          <p:cNvPr id="2" name="Title 1">
            <a:extLst>
              <a:ext uri="{FF2B5EF4-FFF2-40B4-BE49-F238E27FC236}">
                <a16:creationId xmlns:a16="http://schemas.microsoft.com/office/drawing/2014/main" id="{F295CB7B-6AB8-4CE5-9B46-2004A22315A9}"/>
              </a:ext>
            </a:extLst>
          </p:cNvPr>
          <p:cNvSpPr>
            <a:spLocks noGrp="1"/>
          </p:cNvSpPr>
          <p:nvPr>
            <p:ph type="title"/>
          </p:nvPr>
        </p:nvSpPr>
        <p:spPr>
          <a:xfrm>
            <a:off x="838200" y="-1675189"/>
            <a:ext cx="1051560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9414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5CB7B-6AB8-4CE5-9B46-2004A22315A9}"/>
              </a:ext>
            </a:extLst>
          </p:cNvPr>
          <p:cNvSpPr>
            <a:spLocks noGrp="1"/>
          </p:cNvSpPr>
          <p:nvPr>
            <p:ph type="title"/>
          </p:nvPr>
        </p:nvSpPr>
        <p:spPr>
          <a:xfrm>
            <a:off x="838200" y="-1325563"/>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D429B87F-212A-4A89-96F9-6ABEC962A026}"/>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4" name="Footer Placeholder 3">
            <a:extLst>
              <a:ext uri="{FF2B5EF4-FFF2-40B4-BE49-F238E27FC236}">
                <a16:creationId xmlns:a16="http://schemas.microsoft.com/office/drawing/2014/main" id="{06A03F1C-32F5-4DA3-B59E-66375F913C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A2328D-99E7-4E3A-B104-E1BB1E919DB4}"/>
              </a:ext>
            </a:extLst>
          </p:cNvPr>
          <p:cNvSpPr>
            <a:spLocks noGrp="1"/>
          </p:cNvSpPr>
          <p:nvPr>
            <p:ph type="sldNum" sz="quarter" idx="12"/>
          </p:nvPr>
        </p:nvSpPr>
        <p:spPr/>
        <p:txBody>
          <a:bodyPr/>
          <a:lstStyle/>
          <a:p>
            <a:fld id="{4679EA03-882C-4807-B333-9D06D914304C}" type="slidenum">
              <a:rPr lang="en-US" smtClean="0"/>
              <a:t>‹#›</a:t>
            </a:fld>
            <a:endParaRPr lang="en-US"/>
          </a:p>
        </p:txBody>
      </p:sp>
    </p:spTree>
    <p:extLst>
      <p:ext uri="{BB962C8B-B14F-4D97-AF65-F5344CB8AC3E}">
        <p14:creationId xmlns:p14="http://schemas.microsoft.com/office/powerpoint/2010/main" val="148744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7" name="Picture 6" descr="A picture containing green&#10;&#10;Description automatically generated">
            <a:extLst>
              <a:ext uri="{FF2B5EF4-FFF2-40B4-BE49-F238E27FC236}">
                <a16:creationId xmlns:a16="http://schemas.microsoft.com/office/drawing/2014/main" id="{9A4F95B0-CBEB-9047-8904-9BE389BEE2C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l="2656" r="-208" b="23688"/>
          <a:stretch/>
        </p:blipFill>
        <p:spPr>
          <a:xfrm>
            <a:off x="-1" y="0"/>
            <a:ext cx="13593337" cy="6858001"/>
          </a:xfrm>
          <a:prstGeom prst="rect">
            <a:avLst/>
          </a:prstGeom>
        </p:spPr>
      </p:pic>
      <p:sp>
        <p:nvSpPr>
          <p:cNvPr id="2" name="Title 1">
            <a:extLst>
              <a:ext uri="{FF2B5EF4-FFF2-40B4-BE49-F238E27FC236}">
                <a16:creationId xmlns:a16="http://schemas.microsoft.com/office/drawing/2014/main" id="{F295CB7B-6AB8-4CE5-9B46-2004A22315A9}"/>
              </a:ext>
            </a:extLst>
          </p:cNvPr>
          <p:cNvSpPr>
            <a:spLocks noGrp="1"/>
          </p:cNvSpPr>
          <p:nvPr>
            <p:ph type="title"/>
          </p:nvPr>
        </p:nvSpPr>
        <p:spPr>
          <a:xfrm>
            <a:off x="158621" y="0"/>
            <a:ext cx="10515600" cy="858416"/>
          </a:xfrm>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429B87F-212A-4A89-96F9-6ABEC962A026}"/>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4" name="Footer Placeholder 3">
            <a:extLst>
              <a:ext uri="{FF2B5EF4-FFF2-40B4-BE49-F238E27FC236}">
                <a16:creationId xmlns:a16="http://schemas.microsoft.com/office/drawing/2014/main" id="{06A03F1C-32F5-4DA3-B59E-66375F913C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A2328D-99E7-4E3A-B104-E1BB1E919DB4}"/>
              </a:ext>
            </a:extLst>
          </p:cNvPr>
          <p:cNvSpPr>
            <a:spLocks noGrp="1"/>
          </p:cNvSpPr>
          <p:nvPr>
            <p:ph type="sldNum" sz="quarter" idx="12"/>
          </p:nvPr>
        </p:nvSpPr>
        <p:spPr/>
        <p:txBody>
          <a:bodyPr/>
          <a:lstStyle/>
          <a:p>
            <a:fld id="{4679EA03-882C-4807-B333-9D06D914304C}" type="slidenum">
              <a:rPr lang="en-US" smtClean="0"/>
              <a:t>‹#›</a:t>
            </a:fld>
            <a:endParaRPr lang="en-US"/>
          </a:p>
        </p:txBody>
      </p:sp>
    </p:spTree>
    <p:extLst>
      <p:ext uri="{BB962C8B-B14F-4D97-AF65-F5344CB8AC3E}">
        <p14:creationId xmlns:p14="http://schemas.microsoft.com/office/powerpoint/2010/main" val="965090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8DC021-B19E-4CE9-8479-CCCDAC3EEEE3}"/>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3" name="Footer Placeholder 2">
            <a:extLst>
              <a:ext uri="{FF2B5EF4-FFF2-40B4-BE49-F238E27FC236}">
                <a16:creationId xmlns:a16="http://schemas.microsoft.com/office/drawing/2014/main" id="{5C9B1318-87E1-4CEE-871E-117D01E802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214058-F105-47FE-BC7A-4D985E607DE0}"/>
              </a:ext>
            </a:extLst>
          </p:cNvPr>
          <p:cNvSpPr>
            <a:spLocks noGrp="1"/>
          </p:cNvSpPr>
          <p:nvPr>
            <p:ph type="sldNum" sz="quarter" idx="12"/>
          </p:nvPr>
        </p:nvSpPr>
        <p:spPr/>
        <p:txBody>
          <a:bodyPr/>
          <a:lstStyle/>
          <a:p>
            <a:fld id="{4679EA03-882C-4807-B333-9D06D914304C}" type="slidenum">
              <a:rPr lang="en-US" smtClean="0"/>
              <a:t>‹#›</a:t>
            </a:fld>
            <a:endParaRPr lang="en-US"/>
          </a:p>
        </p:txBody>
      </p:sp>
    </p:spTree>
    <p:extLst>
      <p:ext uri="{BB962C8B-B14F-4D97-AF65-F5344CB8AC3E}">
        <p14:creationId xmlns:p14="http://schemas.microsoft.com/office/powerpoint/2010/main" val="1871454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32CA-9748-4FA8-B2AE-9C7ACBF9D7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972A8E-FD87-4F41-83F7-18FCD46978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C9B515-B8B8-45D3-9384-C1A2856B1C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B0973-A86B-443E-BC52-C704A5FE0533}"/>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6" name="Footer Placeholder 5">
            <a:extLst>
              <a:ext uri="{FF2B5EF4-FFF2-40B4-BE49-F238E27FC236}">
                <a16:creationId xmlns:a16="http://schemas.microsoft.com/office/drawing/2014/main" id="{B92A08DD-E21C-49F8-9BB7-361AFA7F2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0E4394-4667-4BB1-A3A3-3E5F19CF8452}"/>
              </a:ext>
            </a:extLst>
          </p:cNvPr>
          <p:cNvSpPr>
            <a:spLocks noGrp="1"/>
          </p:cNvSpPr>
          <p:nvPr>
            <p:ph type="sldNum" sz="quarter" idx="12"/>
          </p:nvPr>
        </p:nvSpPr>
        <p:spPr/>
        <p:txBody>
          <a:bodyPr/>
          <a:lstStyle/>
          <a:p>
            <a:fld id="{4679EA03-882C-4807-B333-9D06D914304C}" type="slidenum">
              <a:rPr lang="en-US" smtClean="0"/>
              <a:t>‹#›</a:t>
            </a:fld>
            <a:endParaRPr lang="en-US"/>
          </a:p>
        </p:txBody>
      </p:sp>
    </p:spTree>
    <p:extLst>
      <p:ext uri="{BB962C8B-B14F-4D97-AF65-F5344CB8AC3E}">
        <p14:creationId xmlns:p14="http://schemas.microsoft.com/office/powerpoint/2010/main" val="2595683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5398-0564-4458-9644-FFEF7D139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6B1423-12E3-4A9D-AC4D-1310281072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00166B-FDBE-4C1D-8326-462E246540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B2D67-B602-4335-B5C4-F2452D5E3180}"/>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6" name="Footer Placeholder 5">
            <a:extLst>
              <a:ext uri="{FF2B5EF4-FFF2-40B4-BE49-F238E27FC236}">
                <a16:creationId xmlns:a16="http://schemas.microsoft.com/office/drawing/2014/main" id="{90928520-8486-4858-9272-DCE2D834FB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12DB0D-A945-42F9-8A41-143E4A49C70C}"/>
              </a:ext>
            </a:extLst>
          </p:cNvPr>
          <p:cNvSpPr>
            <a:spLocks noGrp="1"/>
          </p:cNvSpPr>
          <p:nvPr>
            <p:ph type="sldNum" sz="quarter" idx="12"/>
          </p:nvPr>
        </p:nvSpPr>
        <p:spPr/>
        <p:txBody>
          <a:bodyPr/>
          <a:lstStyle/>
          <a:p>
            <a:fld id="{4679EA03-882C-4807-B333-9D06D914304C}" type="slidenum">
              <a:rPr lang="en-US" smtClean="0"/>
              <a:t>‹#›</a:t>
            </a:fld>
            <a:endParaRPr lang="en-US"/>
          </a:p>
        </p:txBody>
      </p:sp>
    </p:spTree>
    <p:extLst>
      <p:ext uri="{BB962C8B-B14F-4D97-AF65-F5344CB8AC3E}">
        <p14:creationId xmlns:p14="http://schemas.microsoft.com/office/powerpoint/2010/main" val="4251434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26A-E860-4BE5-9079-15AD663E9D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B5FEC-DFCF-45E6-86A2-2776292AA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4CBA2-1FE9-4A57-83E5-A3E33F32F64C}"/>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5" name="Footer Placeholder 4">
            <a:extLst>
              <a:ext uri="{FF2B5EF4-FFF2-40B4-BE49-F238E27FC236}">
                <a16:creationId xmlns:a16="http://schemas.microsoft.com/office/drawing/2014/main" id="{29ECC0B0-F1F5-4B50-BCE2-750FB28984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2105A-1D71-4516-8030-AB2A2A22110F}"/>
              </a:ext>
            </a:extLst>
          </p:cNvPr>
          <p:cNvSpPr>
            <a:spLocks noGrp="1"/>
          </p:cNvSpPr>
          <p:nvPr>
            <p:ph type="sldNum" sz="quarter" idx="12"/>
          </p:nvPr>
        </p:nvSpPr>
        <p:spPr/>
        <p:txBody>
          <a:bodyPr/>
          <a:lstStyle/>
          <a:p>
            <a:fld id="{4679EA03-882C-4807-B333-9D06D914304C}" type="slidenum">
              <a:rPr lang="en-US" smtClean="0"/>
              <a:t>‹#›</a:t>
            </a:fld>
            <a:endParaRPr lang="en-US"/>
          </a:p>
        </p:txBody>
      </p:sp>
    </p:spTree>
    <p:extLst>
      <p:ext uri="{BB962C8B-B14F-4D97-AF65-F5344CB8AC3E}">
        <p14:creationId xmlns:p14="http://schemas.microsoft.com/office/powerpoint/2010/main" val="1548088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2A4305-14A6-4516-BF80-594B5D0DA8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791E05-DE42-453C-9772-D1FD7CD9B4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5712F4-6BF1-42EB-AD29-4EE4F4EB1051}"/>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5" name="Footer Placeholder 4">
            <a:extLst>
              <a:ext uri="{FF2B5EF4-FFF2-40B4-BE49-F238E27FC236}">
                <a16:creationId xmlns:a16="http://schemas.microsoft.com/office/drawing/2014/main" id="{B7BBA205-D455-4EFB-B75A-7C80E6F0D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2E351-A13A-43B1-A7AE-3B039AD1E840}"/>
              </a:ext>
            </a:extLst>
          </p:cNvPr>
          <p:cNvSpPr>
            <a:spLocks noGrp="1"/>
          </p:cNvSpPr>
          <p:nvPr>
            <p:ph type="sldNum" sz="quarter" idx="12"/>
          </p:nvPr>
        </p:nvSpPr>
        <p:spPr/>
        <p:txBody>
          <a:bodyPr/>
          <a:lstStyle/>
          <a:p>
            <a:fld id="{4679EA03-882C-4807-B333-9D06D914304C}" type="slidenum">
              <a:rPr lang="en-US" smtClean="0"/>
              <a:t>‹#›</a:t>
            </a:fld>
            <a:endParaRPr lang="en-US"/>
          </a:p>
        </p:txBody>
      </p:sp>
    </p:spTree>
    <p:extLst>
      <p:ext uri="{BB962C8B-B14F-4D97-AF65-F5344CB8AC3E}">
        <p14:creationId xmlns:p14="http://schemas.microsoft.com/office/powerpoint/2010/main" val="2902806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20853-E283-4AB5-A856-8E19E38F83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F3F993-4B67-44E5-92A3-5843B2AF0D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BF64B-E453-4389-9959-751903510337}"/>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5" name="Footer Placeholder 4">
            <a:extLst>
              <a:ext uri="{FF2B5EF4-FFF2-40B4-BE49-F238E27FC236}">
                <a16:creationId xmlns:a16="http://schemas.microsoft.com/office/drawing/2014/main" id="{398F9FFB-10ED-4A25-BEEA-02A6B0671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EE9CF-9305-4003-8B78-A81A1605F25D}"/>
              </a:ext>
            </a:extLst>
          </p:cNvPr>
          <p:cNvSpPr>
            <a:spLocks noGrp="1"/>
          </p:cNvSpPr>
          <p:nvPr>
            <p:ph type="sldNum" sz="quarter" idx="12"/>
          </p:nvPr>
        </p:nvSpPr>
        <p:spPr/>
        <p:txBody>
          <a:bodyPr/>
          <a:lstStyle/>
          <a:p>
            <a:fld id="{4679EA03-882C-4807-B333-9D06D914304C}" type="slidenum">
              <a:rPr lang="en-US" smtClean="0"/>
              <a:t>‹#›</a:t>
            </a:fld>
            <a:endParaRPr lang="en-US"/>
          </a:p>
        </p:txBody>
      </p:sp>
    </p:spTree>
    <p:extLst>
      <p:ext uri="{BB962C8B-B14F-4D97-AF65-F5344CB8AC3E}">
        <p14:creationId xmlns:p14="http://schemas.microsoft.com/office/powerpoint/2010/main" val="2267454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F93DA26C-AE98-4805-ACAE-1D182E5F256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38" r="525" b="138"/>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Darken">
            <a:extLst>
              <a:ext uri="{FF2B5EF4-FFF2-40B4-BE49-F238E27FC236}">
                <a16:creationId xmlns:a16="http://schemas.microsoft.com/office/drawing/2014/main" id="{5C7CAFB8-4CF7-4462-88B1-74870FF48EA5}"/>
              </a:ext>
            </a:extLst>
          </p:cNvPr>
          <p:cNvSpPr/>
          <p:nvPr userDrawn="1"/>
        </p:nvSpPr>
        <p:spPr>
          <a:xfrm>
            <a:off x="0" y="0"/>
            <a:ext cx="12192000" cy="685800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White box">
            <a:extLst>
              <a:ext uri="{FF2B5EF4-FFF2-40B4-BE49-F238E27FC236}">
                <a16:creationId xmlns:a16="http://schemas.microsoft.com/office/drawing/2014/main" id="{17EE7166-952D-4A5E-B426-877A46C83153}"/>
              </a:ext>
            </a:extLst>
          </p:cNvPr>
          <p:cNvSpPr/>
          <p:nvPr userDrawn="1"/>
        </p:nvSpPr>
        <p:spPr>
          <a:xfrm>
            <a:off x="243191" y="899271"/>
            <a:ext cx="11705617" cy="5661498"/>
          </a:xfrm>
          <a:prstGeom prst="rect">
            <a:avLst/>
          </a:prstGeom>
          <a:solidFill>
            <a:schemeClr val="bg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 name="Title 1">
            <a:extLst>
              <a:ext uri="{FF2B5EF4-FFF2-40B4-BE49-F238E27FC236}">
                <a16:creationId xmlns:a16="http://schemas.microsoft.com/office/drawing/2014/main" id="{EC420853-E283-4AB5-A856-8E19E38F8302}"/>
              </a:ext>
            </a:extLst>
          </p:cNvPr>
          <p:cNvSpPr>
            <a:spLocks noGrp="1"/>
          </p:cNvSpPr>
          <p:nvPr>
            <p:ph type="title"/>
          </p:nvPr>
        </p:nvSpPr>
        <p:spPr>
          <a:xfrm>
            <a:off x="152400" y="297231"/>
            <a:ext cx="10515600" cy="506075"/>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7F3F993-4B67-44E5-92A3-5843B2AF0DCA}"/>
              </a:ext>
            </a:extLst>
          </p:cNvPr>
          <p:cNvSpPr>
            <a:spLocks noGrp="1"/>
          </p:cNvSpPr>
          <p:nvPr>
            <p:ph idx="1"/>
          </p:nvPr>
        </p:nvSpPr>
        <p:spPr>
          <a:xfrm>
            <a:off x="624191" y="1253330"/>
            <a:ext cx="11107365" cy="5103019"/>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BF64B-E453-4389-9959-751903510337}"/>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5" name="Footer Placeholder 4">
            <a:extLst>
              <a:ext uri="{FF2B5EF4-FFF2-40B4-BE49-F238E27FC236}">
                <a16:creationId xmlns:a16="http://schemas.microsoft.com/office/drawing/2014/main" id="{398F9FFB-10ED-4A25-BEEA-02A6B0671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EE9CF-9305-4003-8B78-A81A1605F25D}"/>
              </a:ext>
            </a:extLst>
          </p:cNvPr>
          <p:cNvSpPr>
            <a:spLocks noGrp="1"/>
          </p:cNvSpPr>
          <p:nvPr>
            <p:ph type="sldNum" sz="quarter" idx="12"/>
          </p:nvPr>
        </p:nvSpPr>
        <p:spPr/>
        <p:txBody>
          <a:bodyPr/>
          <a:lstStyle/>
          <a:p>
            <a:fld id="{4679EA03-882C-4807-B333-9D06D914304C}" type="slidenum">
              <a:rPr lang="en-US" smtClean="0"/>
              <a:t>‹#›</a:t>
            </a:fld>
            <a:endParaRPr lang="en-US"/>
          </a:p>
        </p:txBody>
      </p:sp>
    </p:spTree>
    <p:extLst>
      <p:ext uri="{BB962C8B-B14F-4D97-AF65-F5344CB8AC3E}">
        <p14:creationId xmlns:p14="http://schemas.microsoft.com/office/powerpoint/2010/main" val="194395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F93DA26C-AE98-4805-ACAE-1D182E5F256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38" r="525" b="138"/>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Darken">
            <a:extLst>
              <a:ext uri="{FF2B5EF4-FFF2-40B4-BE49-F238E27FC236}">
                <a16:creationId xmlns:a16="http://schemas.microsoft.com/office/drawing/2014/main" id="{5C7CAFB8-4CF7-4462-88B1-74870FF48EA5}"/>
              </a:ext>
            </a:extLst>
          </p:cNvPr>
          <p:cNvSpPr/>
          <p:nvPr userDrawn="1"/>
        </p:nvSpPr>
        <p:spPr>
          <a:xfrm>
            <a:off x="0" y="0"/>
            <a:ext cx="12192000" cy="6858000"/>
          </a:xfrm>
          <a:prstGeom prst="rect">
            <a:avLst/>
          </a:prstGeom>
          <a:solidFill>
            <a:schemeClr val="tx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420853-E283-4AB5-A856-8E19E38F8302}"/>
              </a:ext>
            </a:extLst>
          </p:cNvPr>
          <p:cNvSpPr>
            <a:spLocks noGrp="1"/>
          </p:cNvSpPr>
          <p:nvPr>
            <p:ph type="title"/>
          </p:nvPr>
        </p:nvSpPr>
        <p:spPr>
          <a:xfrm>
            <a:off x="113071" y="-506075"/>
            <a:ext cx="10515600" cy="506075"/>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979079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C4161-DA54-4AAC-828B-578D55FA2F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1BFA04-D20F-43CD-8A73-4A84C7D5060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6B0019-5F82-42A2-9780-82519F826DEE}"/>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5" name="Footer Placeholder 4">
            <a:extLst>
              <a:ext uri="{FF2B5EF4-FFF2-40B4-BE49-F238E27FC236}">
                <a16:creationId xmlns:a16="http://schemas.microsoft.com/office/drawing/2014/main" id="{78C9211C-EC4C-47D5-BD9F-732D23CA1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1794E-098C-4872-85AB-454BA6BE3CF6}"/>
              </a:ext>
            </a:extLst>
          </p:cNvPr>
          <p:cNvSpPr>
            <a:spLocks noGrp="1"/>
          </p:cNvSpPr>
          <p:nvPr>
            <p:ph type="sldNum" sz="quarter" idx="12"/>
          </p:nvPr>
        </p:nvSpPr>
        <p:spPr/>
        <p:txBody>
          <a:bodyPr/>
          <a:lstStyle/>
          <a:p>
            <a:fld id="{4679EA03-882C-4807-B333-9D06D914304C}" type="slidenum">
              <a:rPr lang="en-US" smtClean="0"/>
              <a:t>‹#›</a:t>
            </a:fld>
            <a:endParaRPr lang="en-US"/>
          </a:p>
        </p:txBody>
      </p:sp>
    </p:spTree>
    <p:extLst>
      <p:ext uri="{BB962C8B-B14F-4D97-AF65-F5344CB8AC3E}">
        <p14:creationId xmlns:p14="http://schemas.microsoft.com/office/powerpoint/2010/main" val="1623202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2" name="Picture 11" descr="A picture containing person, person, indoor, hair&#10;&#10;Description automatically generated">
            <a:extLst>
              <a:ext uri="{FF2B5EF4-FFF2-40B4-BE49-F238E27FC236}">
                <a16:creationId xmlns:a16="http://schemas.microsoft.com/office/drawing/2014/main" id="{909CCFD4-32EE-2B42-B950-7C6C10B9811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0283143" cy="6858000"/>
          </a:xfrm>
          <a:prstGeom prst="rect">
            <a:avLst/>
          </a:prstGeom>
        </p:spPr>
      </p:pic>
      <p:sp>
        <p:nvSpPr>
          <p:cNvPr id="11" name="Rectangle 10">
            <a:extLst>
              <a:ext uri="{FF2B5EF4-FFF2-40B4-BE49-F238E27FC236}">
                <a16:creationId xmlns:a16="http://schemas.microsoft.com/office/drawing/2014/main" id="{B9023E83-AD11-402B-923D-59B565BA96E2}"/>
              </a:ext>
            </a:extLst>
          </p:cNvPr>
          <p:cNvSpPr/>
          <p:nvPr userDrawn="1"/>
        </p:nvSpPr>
        <p:spPr>
          <a:xfrm>
            <a:off x="5923722" y="4830417"/>
            <a:ext cx="6162261" cy="1259233"/>
          </a:xfrm>
          <a:prstGeom prst="rect">
            <a:avLst/>
          </a:prstGeom>
          <a:solidFill>
            <a:srgbClr val="FD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D27599F-F998-4C99-8651-0A2B9BE1D00A}"/>
              </a:ext>
            </a:extLst>
          </p:cNvPr>
          <p:cNvSpPr/>
          <p:nvPr userDrawn="1"/>
        </p:nvSpPr>
        <p:spPr>
          <a:xfrm>
            <a:off x="9243392" y="0"/>
            <a:ext cx="2935908" cy="6858000"/>
          </a:xfrm>
          <a:prstGeom prst="rect">
            <a:avLst/>
          </a:prstGeom>
          <a:gradFill flip="none" rotWithShape="1">
            <a:gsLst>
              <a:gs pos="0">
                <a:srgbClr val="FCFCFC">
                  <a:alpha val="0"/>
                </a:srgbClr>
              </a:gs>
              <a:gs pos="64000">
                <a:srgbClr val="FCFC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BC4161-DA54-4AAC-828B-578D55FA2F5E}"/>
              </a:ext>
            </a:extLst>
          </p:cNvPr>
          <p:cNvSpPr>
            <a:spLocks noGrp="1"/>
          </p:cNvSpPr>
          <p:nvPr>
            <p:ph type="title"/>
          </p:nvPr>
        </p:nvSpPr>
        <p:spPr>
          <a:xfrm>
            <a:off x="6281530" y="908684"/>
            <a:ext cx="5065920" cy="3459232"/>
          </a:xfrm>
        </p:spPr>
        <p:txBody>
          <a:bodyPr anchor="b">
            <a:normAutofit/>
          </a:bodyPr>
          <a:lstStyle>
            <a:lvl1pPr>
              <a:defRPr sz="6600">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71BFA04-D20F-43CD-8A73-4A84C7D50605}"/>
              </a:ext>
            </a:extLst>
          </p:cNvPr>
          <p:cNvSpPr>
            <a:spLocks noGrp="1"/>
          </p:cNvSpPr>
          <p:nvPr>
            <p:ph type="body" idx="1" hasCustomPrompt="1"/>
          </p:nvPr>
        </p:nvSpPr>
        <p:spPr>
          <a:xfrm>
            <a:off x="6281530" y="4122519"/>
            <a:ext cx="5897770" cy="1500187"/>
          </a:xfrm>
        </p:spPr>
        <p:txBody>
          <a:bodyPr>
            <a:noAutofit/>
          </a:bodyPr>
          <a:lstStyle>
            <a:lvl1pPr marL="0" indent="0">
              <a:buNone/>
              <a:defRPr lang="en-US" sz="10500" kern="1200" dirty="0">
                <a:solidFill>
                  <a:schemeClr val="accent3"/>
                </a:solidFill>
                <a:latin typeface="+mj-lt"/>
                <a:ea typeface="+mj-ea"/>
                <a:cs typeface="+mj-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16B0019-5F82-42A2-9780-82519F826DEE}"/>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5" name="Footer Placeholder 4">
            <a:extLst>
              <a:ext uri="{FF2B5EF4-FFF2-40B4-BE49-F238E27FC236}">
                <a16:creationId xmlns:a16="http://schemas.microsoft.com/office/drawing/2014/main" id="{78C9211C-EC4C-47D5-BD9F-732D23CA1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1794E-098C-4872-85AB-454BA6BE3CF6}"/>
              </a:ext>
            </a:extLst>
          </p:cNvPr>
          <p:cNvSpPr>
            <a:spLocks noGrp="1"/>
          </p:cNvSpPr>
          <p:nvPr>
            <p:ph type="sldNum" sz="quarter" idx="12"/>
          </p:nvPr>
        </p:nvSpPr>
        <p:spPr/>
        <p:txBody>
          <a:bodyPr/>
          <a:lstStyle/>
          <a:p>
            <a:fld id="{4679EA03-882C-4807-B333-9D06D914304C}" type="slidenum">
              <a:rPr lang="en-US" smtClean="0"/>
              <a:t>‹#›</a:t>
            </a:fld>
            <a:endParaRPr lang="en-US"/>
          </a:p>
        </p:txBody>
      </p:sp>
    </p:spTree>
    <p:extLst>
      <p:ext uri="{BB962C8B-B14F-4D97-AF65-F5344CB8AC3E}">
        <p14:creationId xmlns:p14="http://schemas.microsoft.com/office/powerpoint/2010/main" val="6976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afterEffect">
                  <p:stCondLst>
                    <p:cond delay="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8111E-C3C3-486E-9BB1-078CD32D04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22C2DB-54A2-4DE7-BD4B-0C152B23CF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D95295-3353-4D53-B04F-71D9F2F7C6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56F3F9-A8A4-4943-A62A-5B0D41A382E1}"/>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6" name="Footer Placeholder 5">
            <a:extLst>
              <a:ext uri="{FF2B5EF4-FFF2-40B4-BE49-F238E27FC236}">
                <a16:creationId xmlns:a16="http://schemas.microsoft.com/office/drawing/2014/main" id="{482F63DD-3D46-49DC-88A8-01275B5461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B0A802-8E40-4A6C-848B-28A8DE58C889}"/>
              </a:ext>
            </a:extLst>
          </p:cNvPr>
          <p:cNvSpPr>
            <a:spLocks noGrp="1"/>
          </p:cNvSpPr>
          <p:nvPr>
            <p:ph type="sldNum" sz="quarter" idx="12"/>
          </p:nvPr>
        </p:nvSpPr>
        <p:spPr/>
        <p:txBody>
          <a:bodyPr/>
          <a:lstStyle/>
          <a:p>
            <a:fld id="{4679EA03-882C-4807-B333-9D06D914304C}" type="slidenum">
              <a:rPr lang="en-US" smtClean="0"/>
              <a:t>‹#›</a:t>
            </a:fld>
            <a:endParaRPr lang="en-US"/>
          </a:p>
        </p:txBody>
      </p:sp>
    </p:spTree>
    <p:extLst>
      <p:ext uri="{BB962C8B-B14F-4D97-AF65-F5344CB8AC3E}">
        <p14:creationId xmlns:p14="http://schemas.microsoft.com/office/powerpoint/2010/main" val="1880116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D37B2-2BEC-473F-885E-E42FD0A500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18AC93-C30B-4905-9953-EE40590BF7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332206-8BA9-426E-9F9B-6D2BFFDB64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92E9D4-85AE-4D83-9F2F-A4841A00EE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C363EB-36A8-4F51-B58C-AE67F7E2A0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81D61B-B154-4F80-A59B-749E62360A5A}"/>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8" name="Footer Placeholder 7">
            <a:extLst>
              <a:ext uri="{FF2B5EF4-FFF2-40B4-BE49-F238E27FC236}">
                <a16:creationId xmlns:a16="http://schemas.microsoft.com/office/drawing/2014/main" id="{7989844E-A1CB-4FB1-92E0-77CC5B74CF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69D84E-9717-4C00-98F3-13A6845EA50E}"/>
              </a:ext>
            </a:extLst>
          </p:cNvPr>
          <p:cNvSpPr>
            <a:spLocks noGrp="1"/>
          </p:cNvSpPr>
          <p:nvPr>
            <p:ph type="sldNum" sz="quarter" idx="12"/>
          </p:nvPr>
        </p:nvSpPr>
        <p:spPr/>
        <p:txBody>
          <a:bodyPr/>
          <a:lstStyle/>
          <a:p>
            <a:fld id="{4679EA03-882C-4807-B333-9D06D914304C}" type="slidenum">
              <a:rPr lang="en-US" smtClean="0"/>
              <a:t>‹#›</a:t>
            </a:fld>
            <a:endParaRPr lang="en-US"/>
          </a:p>
        </p:txBody>
      </p:sp>
    </p:spTree>
    <p:extLst>
      <p:ext uri="{BB962C8B-B14F-4D97-AF65-F5344CB8AC3E}">
        <p14:creationId xmlns:p14="http://schemas.microsoft.com/office/powerpoint/2010/main" val="1862073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5CB7B-6AB8-4CE5-9B46-2004A22315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29B87F-212A-4A89-96F9-6ABEC962A026}"/>
              </a:ext>
            </a:extLst>
          </p:cNvPr>
          <p:cNvSpPr>
            <a:spLocks noGrp="1"/>
          </p:cNvSpPr>
          <p:nvPr>
            <p:ph type="dt" sz="half" idx="10"/>
          </p:nvPr>
        </p:nvSpPr>
        <p:spPr/>
        <p:txBody>
          <a:bodyPr/>
          <a:lstStyle/>
          <a:p>
            <a:fld id="{36995CF2-BE97-40A1-82EB-54490FEE34E4}" type="datetimeFigureOut">
              <a:rPr lang="en-US" smtClean="0"/>
              <a:t>7/15/2021</a:t>
            </a:fld>
            <a:endParaRPr lang="en-US"/>
          </a:p>
        </p:txBody>
      </p:sp>
      <p:sp>
        <p:nvSpPr>
          <p:cNvPr id="4" name="Footer Placeholder 3">
            <a:extLst>
              <a:ext uri="{FF2B5EF4-FFF2-40B4-BE49-F238E27FC236}">
                <a16:creationId xmlns:a16="http://schemas.microsoft.com/office/drawing/2014/main" id="{06A03F1C-32F5-4DA3-B59E-66375F913C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A2328D-99E7-4E3A-B104-E1BB1E919DB4}"/>
              </a:ext>
            </a:extLst>
          </p:cNvPr>
          <p:cNvSpPr>
            <a:spLocks noGrp="1"/>
          </p:cNvSpPr>
          <p:nvPr>
            <p:ph type="sldNum" sz="quarter" idx="12"/>
          </p:nvPr>
        </p:nvSpPr>
        <p:spPr/>
        <p:txBody>
          <a:bodyPr/>
          <a:lstStyle/>
          <a:p>
            <a:fld id="{4679EA03-882C-4807-B333-9D06D914304C}" type="slidenum">
              <a:rPr lang="en-US" smtClean="0"/>
              <a:t>‹#›</a:t>
            </a:fld>
            <a:endParaRPr lang="en-US"/>
          </a:p>
        </p:txBody>
      </p:sp>
    </p:spTree>
    <p:extLst>
      <p:ext uri="{BB962C8B-B14F-4D97-AF65-F5344CB8AC3E}">
        <p14:creationId xmlns:p14="http://schemas.microsoft.com/office/powerpoint/2010/main" val="2773939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C4F64A-C57A-448A-9833-BE91B81B12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3C0432-0030-47DE-B5CF-2571F6A81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10647A-5352-4416-A5E0-4220885D23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995CF2-BE97-40A1-82EB-54490FEE34E4}" type="datetimeFigureOut">
              <a:rPr lang="en-US" smtClean="0"/>
              <a:t>7/15/2021</a:t>
            </a:fld>
            <a:endParaRPr lang="en-US"/>
          </a:p>
        </p:txBody>
      </p:sp>
      <p:sp>
        <p:nvSpPr>
          <p:cNvPr id="5" name="Footer Placeholder 4">
            <a:extLst>
              <a:ext uri="{FF2B5EF4-FFF2-40B4-BE49-F238E27FC236}">
                <a16:creationId xmlns:a16="http://schemas.microsoft.com/office/drawing/2014/main" id="{AAE487FE-8DC8-454A-B657-753DF1F30B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5F1735-9A99-4FFF-ABB9-C65D046E72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9EA03-882C-4807-B333-9D06D914304C}" type="slidenum">
              <a:rPr lang="en-US" smtClean="0"/>
              <a:t>‹#›</a:t>
            </a:fld>
            <a:endParaRPr lang="en-US"/>
          </a:p>
        </p:txBody>
      </p:sp>
    </p:spTree>
    <p:extLst>
      <p:ext uri="{BB962C8B-B14F-4D97-AF65-F5344CB8AC3E}">
        <p14:creationId xmlns:p14="http://schemas.microsoft.com/office/powerpoint/2010/main" val="37177959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8" r:id="rId3"/>
    <p:sldLayoutId id="2147483669" r:id="rId4"/>
    <p:sldLayoutId id="2147483651" r:id="rId5"/>
    <p:sldLayoutId id="2147483661" r:id="rId6"/>
    <p:sldLayoutId id="2147483652" r:id="rId7"/>
    <p:sldLayoutId id="2147483653" r:id="rId8"/>
    <p:sldLayoutId id="2147483654" r:id="rId9"/>
    <p:sldLayoutId id="2147483664" r:id="rId10"/>
    <p:sldLayoutId id="2147483667" r:id="rId11"/>
    <p:sldLayoutId id="2147483666" r:id="rId12"/>
    <p:sldLayoutId id="2147483660" r:id="rId13"/>
    <p:sldLayoutId id="2147483663" r:id="rId14"/>
    <p:sldLayoutId id="2147483655" r:id="rId15"/>
    <p:sldLayoutId id="2147483656" r:id="rId16"/>
    <p:sldLayoutId id="2147483657" r:id="rId17"/>
    <p:sldLayoutId id="2147483658" r:id="rId18"/>
    <p:sldLayoutId id="214748365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16.jpg"/><Relationship Id="rId5" Type="http://schemas.openxmlformats.org/officeDocument/2006/relationships/image" Target="../media/image15.jpe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_rels/slide3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0.jpg"/><Relationship Id="rId4" Type="http://schemas.openxmlformats.org/officeDocument/2006/relationships/image" Target="../media/image22.jpeg"/><Relationship Id="rId9" Type="http://schemas.openxmlformats.org/officeDocument/2006/relationships/image" Target="../media/image27.jpeg"/></Relationships>
</file>

<file path=ppt/slides/_rels/slide3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30.jpg"/><Relationship Id="rId11" Type="http://schemas.openxmlformats.org/officeDocument/2006/relationships/image" Target="../media/image34.jpg"/><Relationship Id="rId5" Type="http://schemas.openxmlformats.org/officeDocument/2006/relationships/image" Target="../media/image29.jpg"/><Relationship Id="rId10" Type="http://schemas.openxmlformats.org/officeDocument/2006/relationships/image" Target="../media/image33.jpg"/><Relationship Id="rId4" Type="http://schemas.openxmlformats.org/officeDocument/2006/relationships/image" Target="../media/image23.jpeg"/><Relationship Id="rId9" Type="http://schemas.openxmlformats.org/officeDocument/2006/relationships/image" Target="../media/image32.jpg"/></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B3C38-AD9C-4932-8FFF-34BA40AD77DF}"/>
              </a:ext>
            </a:extLst>
          </p:cNvPr>
          <p:cNvSpPr>
            <a:spLocks noGrp="1"/>
          </p:cNvSpPr>
          <p:nvPr>
            <p:ph type="title"/>
          </p:nvPr>
        </p:nvSpPr>
        <p:spPr>
          <a:xfrm>
            <a:off x="6179932" y="595555"/>
            <a:ext cx="5910471" cy="3459232"/>
          </a:xfrm>
        </p:spPr>
        <p:txBody>
          <a:bodyPr>
            <a:normAutofit/>
          </a:bodyPr>
          <a:lstStyle/>
          <a:p>
            <a:r>
              <a:rPr lang="en-US" sz="8000" dirty="0"/>
              <a:t>VAPING 101</a:t>
            </a:r>
            <a:endParaRPr lang="en-US" sz="8000" dirty="0">
              <a:solidFill>
                <a:schemeClr val="accent3"/>
              </a:solidFill>
            </a:endParaRPr>
          </a:p>
        </p:txBody>
      </p:sp>
      <p:sp>
        <p:nvSpPr>
          <p:cNvPr id="4" name="Text Placeholder 3">
            <a:extLst>
              <a:ext uri="{FF2B5EF4-FFF2-40B4-BE49-F238E27FC236}">
                <a16:creationId xmlns:a16="http://schemas.microsoft.com/office/drawing/2014/main" id="{CBCAE761-03E8-42F1-9B23-FEDA341BB0B4}"/>
              </a:ext>
            </a:extLst>
          </p:cNvPr>
          <p:cNvSpPr>
            <a:spLocks noGrp="1"/>
          </p:cNvSpPr>
          <p:nvPr>
            <p:ph type="body" idx="1"/>
          </p:nvPr>
        </p:nvSpPr>
        <p:spPr>
          <a:xfrm>
            <a:off x="6179932" y="4122519"/>
            <a:ext cx="5897770" cy="1500187"/>
          </a:xfrm>
        </p:spPr>
        <p:txBody>
          <a:bodyPr/>
          <a:lstStyle/>
          <a:p>
            <a:pPr>
              <a:lnSpc>
                <a:spcPct val="85000"/>
              </a:lnSpc>
            </a:pPr>
            <a:r>
              <a:rPr lang="en-US" sz="6000" dirty="0"/>
              <a:t>What Schools Need to Know</a:t>
            </a:r>
          </a:p>
        </p:txBody>
      </p:sp>
    </p:spTree>
    <p:extLst>
      <p:ext uri="{BB962C8B-B14F-4D97-AF65-F5344CB8AC3E}">
        <p14:creationId xmlns:p14="http://schemas.microsoft.com/office/powerpoint/2010/main" val="2056007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10;&#10;Description automatically generated">
            <a:extLst>
              <a:ext uri="{FF2B5EF4-FFF2-40B4-BE49-F238E27FC236}">
                <a16:creationId xmlns:a16="http://schemas.microsoft.com/office/drawing/2014/main" id="{1E86D217-E32D-BA4E-8031-61B9D101EBA4}"/>
              </a:ext>
            </a:extLst>
          </p:cNvPr>
          <p:cNvPicPr>
            <a:picLocks noChangeAspect="1"/>
          </p:cNvPicPr>
          <p:nvPr/>
        </p:nvPicPr>
        <p:blipFill rotWithShape="1">
          <a:blip r:embed="rId3">
            <a:extLst>
              <a:ext uri="{28A0092B-C50C-407E-A947-70E740481C1C}">
                <a14:useLocalDpi xmlns:a14="http://schemas.microsoft.com/office/drawing/2010/main" val="0"/>
              </a:ext>
            </a:extLst>
          </a:blip>
          <a:srcRect t="10836" b="4708"/>
          <a:stretch/>
        </p:blipFill>
        <p:spPr>
          <a:xfrm>
            <a:off x="11597" y="1"/>
            <a:ext cx="12180401" cy="6858000"/>
          </a:xfrm>
          <a:prstGeom prst="rect">
            <a:avLst/>
          </a:prstGeom>
        </p:spPr>
      </p:pic>
      <p:sp>
        <p:nvSpPr>
          <p:cNvPr id="6" name="Title 5">
            <a:extLst>
              <a:ext uri="{FF2B5EF4-FFF2-40B4-BE49-F238E27FC236}">
                <a16:creationId xmlns:a16="http://schemas.microsoft.com/office/drawing/2014/main" id="{7C84F9CF-6F73-4B67-B8CA-69367D25EB65}"/>
              </a:ext>
            </a:extLst>
          </p:cNvPr>
          <p:cNvSpPr>
            <a:spLocks noGrp="1"/>
          </p:cNvSpPr>
          <p:nvPr>
            <p:ph type="title"/>
          </p:nvPr>
        </p:nvSpPr>
        <p:spPr/>
        <p:txBody>
          <a:bodyPr/>
          <a:lstStyle/>
          <a:p>
            <a:r>
              <a:rPr lang="en-US" dirty="0"/>
              <a:t>If you don’t see a problem</a:t>
            </a:r>
          </a:p>
        </p:txBody>
      </p:sp>
      <p:sp>
        <p:nvSpPr>
          <p:cNvPr id="9" name="black ghost">
            <a:extLst>
              <a:ext uri="{FF2B5EF4-FFF2-40B4-BE49-F238E27FC236}">
                <a16:creationId xmlns:a16="http://schemas.microsoft.com/office/drawing/2014/main" id="{1E3299DB-83B9-462B-9AA3-C9BD10659F70}"/>
              </a:ext>
            </a:extLst>
          </p:cNvPr>
          <p:cNvSpPr/>
          <p:nvPr/>
        </p:nvSpPr>
        <p:spPr>
          <a:xfrm>
            <a:off x="5718311" y="768626"/>
            <a:ext cx="6195393" cy="3114261"/>
          </a:xfrm>
          <a:prstGeom prst="rect">
            <a:avLst/>
          </a:prstGeom>
          <a:gradFill flip="none" rotWithShape="1">
            <a:gsLst>
              <a:gs pos="0">
                <a:schemeClr val="tx1">
                  <a:alpha val="45000"/>
                </a:schemeClr>
              </a:gs>
              <a:gs pos="100000">
                <a:schemeClr val="tx1">
                  <a:alpha val="0"/>
                </a:schemeClr>
              </a:gs>
            </a:gsLst>
            <a:path path="rect">
              <a:fillToRect l="50000" t="50000" r="50000" b="50000"/>
            </a:path>
            <a:tileRect/>
          </a:gradFill>
        </p:spPr>
        <p:txBody>
          <a:bodyPr wrap="square" lIns="274320" tIns="274320" rIns="274320" bIns="274320" rtlCol="0">
            <a:spAutoFit/>
          </a:bodyPr>
          <a:lstStyle/>
          <a:p>
            <a:endParaRPr lang="en-US" sz="4000">
              <a:solidFill>
                <a:schemeClr val="bg1"/>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EEE09BB3-01AC-4326-9240-FD1053DB2871}"/>
              </a:ext>
            </a:extLst>
          </p:cNvPr>
          <p:cNvSpPr txBox="1"/>
          <p:nvPr/>
        </p:nvSpPr>
        <p:spPr>
          <a:xfrm>
            <a:off x="7036903" y="1410652"/>
            <a:ext cx="4316897" cy="2400657"/>
          </a:xfrm>
          <a:prstGeom prst="rect">
            <a:avLst/>
          </a:prstGeom>
          <a:noFill/>
        </p:spPr>
        <p:txBody>
          <a:bodyPr wrap="square" lIns="274320" tIns="274320" rIns="274320" bIns="274320" rtlCol="0">
            <a:spAutoFit/>
          </a:bodyPr>
          <a:lstStyle/>
          <a:p>
            <a:pPr algn="r"/>
            <a:r>
              <a:rPr lang="en-US" sz="4000" dirty="0">
                <a:solidFill>
                  <a:schemeClr val="bg1"/>
                </a:solidFill>
                <a:effectLst>
                  <a:outerShdw blurRad="38100" dist="38100" dir="2700000" algn="tl">
                    <a:srgbClr val="000000">
                      <a:alpha val="43137"/>
                    </a:srgbClr>
                  </a:outerShdw>
                </a:effectLst>
              </a:rPr>
              <a:t>If you don’t </a:t>
            </a:r>
          </a:p>
          <a:p>
            <a:pPr algn="r"/>
            <a:r>
              <a:rPr lang="en-US" sz="4000" dirty="0">
                <a:solidFill>
                  <a:schemeClr val="bg1"/>
                </a:solidFill>
                <a:effectLst>
                  <a:outerShdw blurRad="38100" dist="38100" dir="2700000" algn="tl">
                    <a:srgbClr val="000000">
                      <a:alpha val="43137"/>
                    </a:srgbClr>
                  </a:outerShdw>
                </a:effectLst>
              </a:rPr>
              <a:t>see a problem,</a:t>
            </a:r>
          </a:p>
          <a:p>
            <a:pPr algn="r"/>
            <a:r>
              <a:rPr lang="en-US" sz="4000" dirty="0">
                <a:solidFill>
                  <a:schemeClr val="bg1"/>
                </a:solidFill>
                <a:effectLst>
                  <a:outerShdw blurRad="38100" dist="38100" dir="2700000" algn="tl">
                    <a:srgbClr val="000000">
                      <a:alpha val="43137"/>
                    </a:srgbClr>
                  </a:outerShdw>
                </a:effectLst>
              </a:rPr>
              <a:t>does it exist?</a:t>
            </a:r>
          </a:p>
        </p:txBody>
      </p:sp>
    </p:spTree>
    <p:extLst>
      <p:ext uri="{BB962C8B-B14F-4D97-AF65-F5344CB8AC3E}">
        <p14:creationId xmlns:p14="http://schemas.microsoft.com/office/powerpoint/2010/main" val="22310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childTnLst>
                          </p:cTn>
                        </p:par>
                        <p:par>
                          <p:cTn id="16" fill="hold">
                            <p:stCondLst>
                              <p:cond delay="2500"/>
                            </p:stCondLst>
                            <p:childTnLst>
                              <p:par>
                                <p:cTn id="17" presetID="10" presetClass="entr" presetSubtype="0" fill="hold" grpId="0" nodeType="afterEffect">
                                  <p:stCondLst>
                                    <p:cond delay="75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B1AA-508D-4E56-86C1-17C750BE26EE}"/>
              </a:ext>
            </a:extLst>
          </p:cNvPr>
          <p:cNvSpPr>
            <a:spLocks noGrp="1"/>
          </p:cNvSpPr>
          <p:nvPr>
            <p:ph type="title"/>
          </p:nvPr>
        </p:nvSpPr>
        <p:spPr/>
        <p:txBody>
          <a:bodyPr/>
          <a:lstStyle/>
          <a:p>
            <a:r>
              <a:rPr lang="en-US" dirty="0"/>
              <a:t>Myth #4 intro</a:t>
            </a:r>
          </a:p>
        </p:txBody>
      </p:sp>
      <p:sp>
        <p:nvSpPr>
          <p:cNvPr id="6" name="Speech Bubble: Oval 5">
            <a:extLst>
              <a:ext uri="{FF2B5EF4-FFF2-40B4-BE49-F238E27FC236}">
                <a16:creationId xmlns:a16="http://schemas.microsoft.com/office/drawing/2014/main" id="{FE36F841-6E19-4548-BC43-F684A8D9C3A8}"/>
              </a:ext>
            </a:extLst>
          </p:cNvPr>
          <p:cNvSpPr/>
          <p:nvPr/>
        </p:nvSpPr>
        <p:spPr>
          <a:xfrm>
            <a:off x="624840" y="1677035"/>
            <a:ext cx="4861560" cy="2671445"/>
          </a:xfrm>
          <a:prstGeom prst="wedgeEllipseCallout">
            <a:avLst>
              <a:gd name="adj1" fmla="val -30950"/>
              <a:gd name="adj2" fmla="val 71717"/>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Vaping isn’t a problem in our school.</a:t>
            </a:r>
          </a:p>
        </p:txBody>
      </p:sp>
    </p:spTree>
    <p:extLst>
      <p:ext uri="{BB962C8B-B14F-4D97-AF65-F5344CB8AC3E}">
        <p14:creationId xmlns:p14="http://schemas.microsoft.com/office/powerpoint/2010/main" val="1748925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D1DDE-C631-49DA-A6A4-D81F5F82CA14}"/>
              </a:ext>
            </a:extLst>
          </p:cNvPr>
          <p:cNvSpPr>
            <a:spLocks noGrp="1"/>
          </p:cNvSpPr>
          <p:nvPr>
            <p:ph type="title"/>
          </p:nvPr>
        </p:nvSpPr>
        <p:spPr/>
        <p:txBody>
          <a:bodyPr/>
          <a:lstStyle/>
          <a:p>
            <a:r>
              <a:rPr lang="en-US" dirty="0"/>
              <a:t>Myth #4 Fact</a:t>
            </a:r>
          </a:p>
        </p:txBody>
      </p:sp>
      <p:sp>
        <p:nvSpPr>
          <p:cNvPr id="6" name="Speech Bubble: Oval 5">
            <a:extLst>
              <a:ext uri="{FF2B5EF4-FFF2-40B4-BE49-F238E27FC236}">
                <a16:creationId xmlns:a16="http://schemas.microsoft.com/office/drawing/2014/main" id="{FE36F841-6E19-4548-BC43-F684A8D9C3A8}"/>
              </a:ext>
            </a:extLst>
          </p:cNvPr>
          <p:cNvSpPr/>
          <p:nvPr/>
        </p:nvSpPr>
        <p:spPr>
          <a:xfrm>
            <a:off x="624840" y="1677035"/>
            <a:ext cx="4861560" cy="2671445"/>
          </a:xfrm>
          <a:prstGeom prst="wedgeEllipseCallout">
            <a:avLst>
              <a:gd name="adj1" fmla="val -30950"/>
              <a:gd name="adj2" fmla="val 71717"/>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Vaping isn’t a problem in our school.</a:t>
            </a:r>
          </a:p>
        </p:txBody>
      </p:sp>
      <p:sp>
        <p:nvSpPr>
          <p:cNvPr id="4" name="Parallelogram 3">
            <a:extLst>
              <a:ext uri="{FF2B5EF4-FFF2-40B4-BE49-F238E27FC236}">
                <a16:creationId xmlns:a16="http://schemas.microsoft.com/office/drawing/2014/main" id="{16A459D8-6AE9-488A-A578-B2F7BD1E243B}"/>
              </a:ext>
            </a:extLst>
          </p:cNvPr>
          <p:cNvSpPr/>
          <p:nvPr/>
        </p:nvSpPr>
        <p:spPr>
          <a:xfrm>
            <a:off x="6644642" y="1939162"/>
            <a:ext cx="4861560" cy="3474720"/>
          </a:xfrm>
          <a:prstGeom prst="parallelogram">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Insert facts about prevalence in your community.</a:t>
            </a:r>
          </a:p>
        </p:txBody>
      </p:sp>
    </p:spTree>
    <p:extLst>
      <p:ext uri="{BB962C8B-B14F-4D97-AF65-F5344CB8AC3E}">
        <p14:creationId xmlns:p14="http://schemas.microsoft.com/office/powerpoint/2010/main" val="72905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67FF-1518-482A-8234-C74B21275F27}"/>
              </a:ext>
            </a:extLst>
          </p:cNvPr>
          <p:cNvSpPr>
            <a:spLocks noGrp="1"/>
          </p:cNvSpPr>
          <p:nvPr>
            <p:ph type="title"/>
          </p:nvPr>
        </p:nvSpPr>
        <p:spPr/>
        <p:txBody>
          <a:bodyPr/>
          <a:lstStyle/>
          <a:p>
            <a:r>
              <a:rPr lang="en-US" dirty="0"/>
              <a:t>Myth #4: Closing</a:t>
            </a:r>
          </a:p>
        </p:txBody>
      </p:sp>
      <p:sp>
        <p:nvSpPr>
          <p:cNvPr id="6" name="Speech Bubble: Oval 5">
            <a:extLst>
              <a:ext uri="{FF2B5EF4-FFF2-40B4-BE49-F238E27FC236}">
                <a16:creationId xmlns:a16="http://schemas.microsoft.com/office/drawing/2014/main" id="{FE36F841-6E19-4548-BC43-F684A8D9C3A8}"/>
              </a:ext>
            </a:extLst>
          </p:cNvPr>
          <p:cNvSpPr/>
          <p:nvPr/>
        </p:nvSpPr>
        <p:spPr>
          <a:xfrm>
            <a:off x="624840" y="1677035"/>
            <a:ext cx="4861560" cy="2671445"/>
          </a:xfrm>
          <a:prstGeom prst="wedgeEllipseCallout">
            <a:avLst>
              <a:gd name="adj1" fmla="val -30950"/>
              <a:gd name="adj2" fmla="val 71717"/>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Vaping isn’t a problem in our school.</a:t>
            </a:r>
          </a:p>
        </p:txBody>
      </p:sp>
      <p:sp>
        <p:nvSpPr>
          <p:cNvPr id="4" name="Parallelogram 3">
            <a:extLst>
              <a:ext uri="{FF2B5EF4-FFF2-40B4-BE49-F238E27FC236}">
                <a16:creationId xmlns:a16="http://schemas.microsoft.com/office/drawing/2014/main" id="{16A459D8-6AE9-488A-A578-B2F7BD1E243B}"/>
              </a:ext>
            </a:extLst>
          </p:cNvPr>
          <p:cNvSpPr/>
          <p:nvPr/>
        </p:nvSpPr>
        <p:spPr>
          <a:xfrm>
            <a:off x="6644642" y="1939163"/>
            <a:ext cx="4861560" cy="2671445"/>
          </a:xfrm>
          <a:prstGeom prst="parallelogram">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It will take </a:t>
            </a:r>
            <a:br>
              <a:rPr lang="en-US" sz="3600" dirty="0">
                <a:solidFill>
                  <a:schemeClr val="tx1">
                    <a:lumMod val="85000"/>
                    <a:lumOff val="15000"/>
                  </a:schemeClr>
                </a:solidFill>
              </a:rPr>
            </a:br>
            <a:r>
              <a:rPr lang="en-US" sz="3600" dirty="0">
                <a:solidFill>
                  <a:schemeClr val="tx1">
                    <a:lumMod val="85000"/>
                    <a:lumOff val="15000"/>
                  </a:schemeClr>
                </a:solidFill>
              </a:rPr>
              <a:t>work to keep it that way.</a:t>
            </a:r>
          </a:p>
        </p:txBody>
      </p:sp>
    </p:spTree>
    <p:extLst>
      <p:ext uri="{BB962C8B-B14F-4D97-AF65-F5344CB8AC3E}">
        <p14:creationId xmlns:p14="http://schemas.microsoft.com/office/powerpoint/2010/main" val="2783851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B3C38-AD9C-4932-8FFF-34BA40AD77DF}"/>
              </a:ext>
            </a:extLst>
          </p:cNvPr>
          <p:cNvSpPr>
            <a:spLocks noGrp="1"/>
          </p:cNvSpPr>
          <p:nvPr>
            <p:ph type="title"/>
          </p:nvPr>
        </p:nvSpPr>
        <p:spPr/>
        <p:txBody>
          <a:bodyPr/>
          <a:lstStyle/>
          <a:p>
            <a:r>
              <a:rPr lang="en-US" dirty="0"/>
              <a:t>Let’s Get</a:t>
            </a:r>
            <a:endParaRPr lang="en-US" dirty="0">
              <a:solidFill>
                <a:schemeClr val="accent3"/>
              </a:solidFill>
            </a:endParaRPr>
          </a:p>
        </p:txBody>
      </p:sp>
      <p:sp>
        <p:nvSpPr>
          <p:cNvPr id="4" name="Text Placeholder 3">
            <a:extLst>
              <a:ext uri="{FF2B5EF4-FFF2-40B4-BE49-F238E27FC236}">
                <a16:creationId xmlns:a16="http://schemas.microsoft.com/office/drawing/2014/main" id="{CBCAE761-03E8-42F1-9B23-FEDA341BB0B4}"/>
              </a:ext>
            </a:extLst>
          </p:cNvPr>
          <p:cNvSpPr>
            <a:spLocks noGrp="1"/>
          </p:cNvSpPr>
          <p:nvPr>
            <p:ph type="body" idx="1"/>
          </p:nvPr>
        </p:nvSpPr>
        <p:spPr/>
        <p:txBody>
          <a:bodyPr/>
          <a:lstStyle/>
          <a:p>
            <a:r>
              <a:rPr lang="en-US" dirty="0"/>
              <a:t>HONEST</a:t>
            </a:r>
          </a:p>
        </p:txBody>
      </p:sp>
    </p:spTree>
    <p:extLst>
      <p:ext uri="{BB962C8B-B14F-4D97-AF65-F5344CB8AC3E}">
        <p14:creationId xmlns:p14="http://schemas.microsoft.com/office/powerpoint/2010/main" val="1674366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10;&#10;Description automatically generated">
            <a:extLst>
              <a:ext uri="{FF2B5EF4-FFF2-40B4-BE49-F238E27FC236}">
                <a16:creationId xmlns:a16="http://schemas.microsoft.com/office/drawing/2014/main" id="{37749856-C4A3-8E47-9C7B-A18BAA00982D}"/>
              </a:ext>
            </a:extLst>
          </p:cNvPr>
          <p:cNvPicPr>
            <a:picLocks noChangeAspect="1"/>
          </p:cNvPicPr>
          <p:nvPr/>
        </p:nvPicPr>
        <p:blipFill rotWithShape="1">
          <a:blip r:embed="rId3">
            <a:extLst>
              <a:ext uri="{28A0092B-C50C-407E-A947-70E740481C1C}">
                <a14:useLocalDpi xmlns:a14="http://schemas.microsoft.com/office/drawing/2010/main" val="0"/>
              </a:ext>
            </a:extLst>
          </a:blip>
          <a:srcRect t="7915" b="7915"/>
          <a:stretch/>
        </p:blipFill>
        <p:spPr>
          <a:xfrm>
            <a:off x="0" y="-1"/>
            <a:ext cx="12226129" cy="6858001"/>
          </a:xfrm>
          <a:prstGeom prst="rect">
            <a:avLst/>
          </a:prstGeom>
        </p:spPr>
      </p:pic>
      <p:sp>
        <p:nvSpPr>
          <p:cNvPr id="2" name="Title 1">
            <a:extLst>
              <a:ext uri="{FF2B5EF4-FFF2-40B4-BE49-F238E27FC236}">
                <a16:creationId xmlns:a16="http://schemas.microsoft.com/office/drawing/2014/main" id="{6DF0D57D-FA48-4385-82AC-0DD960B8B6AE}"/>
              </a:ext>
            </a:extLst>
          </p:cNvPr>
          <p:cNvSpPr>
            <a:spLocks noGrp="1"/>
          </p:cNvSpPr>
          <p:nvPr>
            <p:ph type="title"/>
          </p:nvPr>
        </p:nvSpPr>
        <p:spPr>
          <a:xfrm>
            <a:off x="838200" y="365125"/>
            <a:ext cx="3020568" cy="3383915"/>
          </a:xfrm>
        </p:spPr>
        <p:txBody>
          <a:bodyPr/>
          <a:lstStyle/>
          <a:p>
            <a:r>
              <a:rPr lang="en-US" dirty="0">
                <a:solidFill>
                  <a:schemeClr val="bg1"/>
                </a:solidFill>
              </a:rPr>
              <a:t>I would know if my child were vaping.</a:t>
            </a:r>
          </a:p>
        </p:txBody>
      </p:sp>
    </p:spTree>
    <p:extLst>
      <p:ext uri="{BB962C8B-B14F-4D97-AF65-F5344CB8AC3E}">
        <p14:creationId xmlns:p14="http://schemas.microsoft.com/office/powerpoint/2010/main" val="168358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61BE-7CA2-4B53-9C12-47DB18376423}"/>
              </a:ext>
            </a:extLst>
          </p:cNvPr>
          <p:cNvSpPr>
            <a:spLocks noGrp="1"/>
          </p:cNvSpPr>
          <p:nvPr>
            <p:ph type="title"/>
          </p:nvPr>
        </p:nvSpPr>
        <p:spPr/>
        <p:txBody>
          <a:bodyPr/>
          <a:lstStyle/>
          <a:p>
            <a:r>
              <a:rPr lang="en-US" dirty="0"/>
              <a:t>Did you ever….</a:t>
            </a:r>
          </a:p>
        </p:txBody>
      </p:sp>
      <p:sp>
        <p:nvSpPr>
          <p:cNvPr id="3" name="TextBox 2">
            <a:extLst>
              <a:ext uri="{FF2B5EF4-FFF2-40B4-BE49-F238E27FC236}">
                <a16:creationId xmlns:a16="http://schemas.microsoft.com/office/drawing/2014/main" id="{FFD91801-F8DC-4A5C-8AA9-FAAC84821FBC}"/>
              </a:ext>
            </a:extLst>
          </p:cNvPr>
          <p:cNvSpPr txBox="1"/>
          <p:nvPr/>
        </p:nvSpPr>
        <p:spPr>
          <a:xfrm>
            <a:off x="590243" y="1089361"/>
            <a:ext cx="5420413" cy="2769989"/>
          </a:xfrm>
          <a:prstGeom prst="rect">
            <a:avLst/>
          </a:prstGeom>
          <a:noFill/>
        </p:spPr>
        <p:txBody>
          <a:bodyPr wrap="square" rtlCol="0">
            <a:spAutoFit/>
          </a:bodyPr>
          <a:lstStyle/>
          <a:p>
            <a:pPr>
              <a:lnSpc>
                <a:spcPct val="90000"/>
              </a:lnSpc>
              <a:spcAft>
                <a:spcPts val="1800"/>
              </a:spcAft>
            </a:pPr>
            <a:r>
              <a:rPr lang="en-US" sz="3200" dirty="0">
                <a:solidFill>
                  <a:srgbClr val="FFFFCC"/>
                </a:solidFill>
              </a:rPr>
              <a:t>Sneak out of the house?</a:t>
            </a:r>
          </a:p>
          <a:p>
            <a:pPr>
              <a:lnSpc>
                <a:spcPct val="90000"/>
              </a:lnSpc>
              <a:spcAft>
                <a:spcPts val="1800"/>
              </a:spcAft>
            </a:pPr>
            <a:r>
              <a:rPr lang="en-US" sz="3200" dirty="0">
                <a:solidFill>
                  <a:srgbClr val="FFFFCC"/>
                </a:solidFill>
              </a:rPr>
              <a:t>Lie to your parents about where you were going?</a:t>
            </a:r>
          </a:p>
          <a:p>
            <a:pPr>
              <a:lnSpc>
                <a:spcPct val="90000"/>
              </a:lnSpc>
              <a:spcAft>
                <a:spcPts val="1800"/>
              </a:spcAft>
            </a:pPr>
            <a:r>
              <a:rPr lang="en-US" sz="3200" dirty="0">
                <a:solidFill>
                  <a:srgbClr val="FFFFCC"/>
                </a:solidFill>
              </a:rPr>
              <a:t>Forge your parent’s signature on a permission slip?</a:t>
            </a:r>
          </a:p>
        </p:txBody>
      </p:sp>
      <p:sp>
        <p:nvSpPr>
          <p:cNvPr id="4" name="TextBox 3">
            <a:extLst>
              <a:ext uri="{FF2B5EF4-FFF2-40B4-BE49-F238E27FC236}">
                <a16:creationId xmlns:a16="http://schemas.microsoft.com/office/drawing/2014/main" id="{979F0D00-1BA6-4EFB-A977-AC8BE84931D5}"/>
              </a:ext>
            </a:extLst>
          </p:cNvPr>
          <p:cNvSpPr txBox="1"/>
          <p:nvPr/>
        </p:nvSpPr>
        <p:spPr>
          <a:xfrm>
            <a:off x="6421637" y="646163"/>
            <a:ext cx="5420413" cy="3213187"/>
          </a:xfrm>
          <a:prstGeom prst="rect">
            <a:avLst/>
          </a:prstGeom>
          <a:noFill/>
        </p:spPr>
        <p:txBody>
          <a:bodyPr wrap="square" rtlCol="0">
            <a:spAutoFit/>
          </a:bodyPr>
          <a:lstStyle/>
          <a:p>
            <a:pPr>
              <a:lnSpc>
                <a:spcPct val="90000"/>
              </a:lnSpc>
              <a:spcAft>
                <a:spcPts val="1800"/>
              </a:spcAft>
            </a:pPr>
            <a:r>
              <a:rPr lang="en-US" sz="3200" dirty="0">
                <a:solidFill>
                  <a:srgbClr val="FFFFCC"/>
                </a:solidFill>
              </a:rPr>
              <a:t>“Forget” to give your parents a note from the school?</a:t>
            </a:r>
          </a:p>
          <a:p>
            <a:pPr>
              <a:lnSpc>
                <a:spcPct val="90000"/>
              </a:lnSpc>
              <a:spcAft>
                <a:spcPts val="1800"/>
              </a:spcAft>
            </a:pPr>
            <a:r>
              <a:rPr lang="en-US" sz="3200" dirty="0">
                <a:solidFill>
                  <a:srgbClr val="FFFFCC"/>
                </a:solidFill>
              </a:rPr>
              <a:t>Use the family car without permission?</a:t>
            </a:r>
          </a:p>
          <a:p>
            <a:pPr>
              <a:lnSpc>
                <a:spcPct val="90000"/>
              </a:lnSpc>
              <a:spcAft>
                <a:spcPts val="1800"/>
              </a:spcAft>
            </a:pPr>
            <a:r>
              <a:rPr lang="en-US" sz="3200" dirty="0">
                <a:solidFill>
                  <a:srgbClr val="FFFFCC"/>
                </a:solidFill>
              </a:rPr>
              <a:t>Try to hide a speeding/parking ticket from your parents?</a:t>
            </a:r>
          </a:p>
        </p:txBody>
      </p:sp>
    </p:spTree>
    <p:extLst>
      <p:ext uri="{BB962C8B-B14F-4D97-AF65-F5344CB8AC3E}">
        <p14:creationId xmlns:p14="http://schemas.microsoft.com/office/powerpoint/2010/main" val="264593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250"/>
                            </p:stCondLst>
                            <p:childTnLst>
                              <p:par>
                                <p:cTn id="13" presetID="10" presetClass="entr" presetSubtype="0" fill="hold" grpId="0"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2000"/>
                            </p:stCondLst>
                            <p:childTnLst>
                              <p:par>
                                <p:cTn id="17" presetID="10" presetClass="entr" presetSubtype="0" fill="hold" grpId="0" nodeType="afterEffect">
                                  <p:stCondLst>
                                    <p:cond delay="25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par>
                          <p:cTn id="20" fill="hold">
                            <p:stCondLst>
                              <p:cond delay="2750"/>
                            </p:stCondLst>
                            <p:childTnLst>
                              <p:par>
                                <p:cTn id="21" presetID="10" presetClass="entr" presetSubtype="0" fill="hold" grpId="0" nodeType="afterEffect">
                                  <p:stCondLst>
                                    <p:cond delay="25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fade">
                                      <p:cBhvr>
                                        <p:cTn id="23" dur="500"/>
                                        <p:tgtEl>
                                          <p:spTgt spid="4">
                                            <p:txEl>
                                              <p:pRg st="1" end="1"/>
                                            </p:txEl>
                                          </p:spTgt>
                                        </p:tgtEl>
                                      </p:cBhvr>
                                    </p:animEffect>
                                  </p:childTnLst>
                                </p:cTn>
                              </p:par>
                            </p:childTnLst>
                          </p:cTn>
                        </p:par>
                        <p:par>
                          <p:cTn id="24" fill="hold">
                            <p:stCondLst>
                              <p:cond delay="3500"/>
                            </p:stCondLst>
                            <p:childTnLst>
                              <p:par>
                                <p:cTn id="25" presetID="10" presetClass="entr" presetSubtype="0" fill="hold" grpId="0" nodeType="afterEffect">
                                  <p:stCondLst>
                                    <p:cond delay="25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57D-FA48-4385-82AC-0DD960B8B6AE}"/>
              </a:ext>
            </a:extLst>
          </p:cNvPr>
          <p:cNvSpPr>
            <a:spLocks noGrp="1"/>
          </p:cNvSpPr>
          <p:nvPr>
            <p:ph type="title"/>
          </p:nvPr>
        </p:nvSpPr>
        <p:spPr>
          <a:xfrm>
            <a:off x="289560" y="-1353947"/>
            <a:ext cx="7409688" cy="1043051"/>
          </a:xfrm>
        </p:spPr>
        <p:txBody>
          <a:bodyPr>
            <a:normAutofit/>
          </a:bodyPr>
          <a:lstStyle/>
          <a:p>
            <a:r>
              <a:rPr lang="en-US" dirty="0">
                <a:solidFill>
                  <a:schemeClr val="bg1"/>
                </a:solidFill>
              </a:rPr>
              <a:t>Debrief</a:t>
            </a:r>
          </a:p>
        </p:txBody>
      </p:sp>
      <p:pic>
        <p:nvPicPr>
          <p:cNvPr id="4" name="Picture 3" descr="A picture containing person, indoor&#10;&#10;Description automatically generated">
            <a:extLst>
              <a:ext uri="{FF2B5EF4-FFF2-40B4-BE49-F238E27FC236}">
                <a16:creationId xmlns:a16="http://schemas.microsoft.com/office/drawing/2014/main" id="{9DFEA576-49A6-432E-9337-9D809D3081C5}"/>
              </a:ext>
            </a:extLst>
          </p:cNvPr>
          <p:cNvPicPr>
            <a:picLocks noChangeAspect="1"/>
          </p:cNvPicPr>
          <p:nvPr/>
        </p:nvPicPr>
        <p:blipFill rotWithShape="1">
          <a:blip r:embed="rId3">
            <a:extLst>
              <a:ext uri="{28A0092B-C50C-407E-A947-70E740481C1C}">
                <a14:useLocalDpi xmlns:a14="http://schemas.microsoft.com/office/drawing/2010/main" val="0"/>
              </a:ext>
            </a:extLst>
          </a:blip>
          <a:srcRect t="7915" b="7915"/>
          <a:stretch/>
        </p:blipFill>
        <p:spPr>
          <a:xfrm>
            <a:off x="0" y="-1"/>
            <a:ext cx="12226129" cy="6858001"/>
          </a:xfrm>
          <a:prstGeom prst="rect">
            <a:avLst/>
          </a:prstGeom>
        </p:spPr>
      </p:pic>
    </p:spTree>
    <p:extLst>
      <p:ext uri="{BB962C8B-B14F-4D97-AF65-F5344CB8AC3E}">
        <p14:creationId xmlns:p14="http://schemas.microsoft.com/office/powerpoint/2010/main" val="2635494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145CB4-6A64-49EA-90DF-F9C7DA1630E0}"/>
              </a:ext>
            </a:extLst>
          </p:cNvPr>
          <p:cNvSpPr>
            <a:spLocks noGrp="1"/>
          </p:cNvSpPr>
          <p:nvPr>
            <p:ph type="title"/>
          </p:nvPr>
        </p:nvSpPr>
        <p:spPr>
          <a:xfrm>
            <a:off x="0" y="-1325563"/>
            <a:ext cx="10515600" cy="1325563"/>
          </a:xfrm>
        </p:spPr>
        <p:txBody>
          <a:bodyPr/>
          <a:lstStyle/>
          <a:p>
            <a:r>
              <a:rPr lang="en-US" dirty="0"/>
              <a:t>Peer group</a:t>
            </a:r>
          </a:p>
        </p:txBody>
      </p:sp>
      <p:pic>
        <p:nvPicPr>
          <p:cNvPr id="4" name="Picture 3" descr="A picture containing person, outdoor, standing, person&#10;&#10;Description automatically generated">
            <a:extLst>
              <a:ext uri="{FF2B5EF4-FFF2-40B4-BE49-F238E27FC236}">
                <a16:creationId xmlns:a16="http://schemas.microsoft.com/office/drawing/2014/main" id="{951A2F61-54E0-E04E-9A4E-286E4274F2FF}"/>
              </a:ext>
            </a:extLst>
          </p:cNvPr>
          <p:cNvPicPr>
            <a:picLocks noChangeAspect="1"/>
          </p:cNvPicPr>
          <p:nvPr/>
        </p:nvPicPr>
        <p:blipFill rotWithShape="1">
          <a:blip r:embed="rId3">
            <a:extLst>
              <a:ext uri="{28A0092B-C50C-407E-A947-70E740481C1C}">
                <a14:useLocalDpi xmlns:a14="http://schemas.microsoft.com/office/drawing/2010/main" val="0"/>
              </a:ext>
            </a:extLst>
          </a:blip>
          <a:srcRect l="-179" t="1403" r="196" b="15771"/>
          <a:stretch/>
        </p:blipFill>
        <p:spPr>
          <a:xfrm>
            <a:off x="-29028" y="0"/>
            <a:ext cx="12221028" cy="6858000"/>
          </a:xfrm>
          <a:prstGeom prst="rect">
            <a:avLst/>
          </a:prstGeom>
        </p:spPr>
      </p:pic>
    </p:spTree>
    <p:extLst>
      <p:ext uri="{BB962C8B-B14F-4D97-AF65-F5344CB8AC3E}">
        <p14:creationId xmlns:p14="http://schemas.microsoft.com/office/powerpoint/2010/main" val="3011371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0D57D-FA48-4385-82AC-0DD960B8B6AE}"/>
              </a:ext>
            </a:extLst>
          </p:cNvPr>
          <p:cNvSpPr>
            <a:spLocks noGrp="1"/>
          </p:cNvSpPr>
          <p:nvPr>
            <p:ph type="title"/>
          </p:nvPr>
        </p:nvSpPr>
        <p:spPr>
          <a:xfrm>
            <a:off x="289560" y="-1353947"/>
            <a:ext cx="7409688" cy="1043051"/>
          </a:xfrm>
        </p:spPr>
        <p:txBody>
          <a:bodyPr>
            <a:normAutofit/>
          </a:bodyPr>
          <a:lstStyle/>
          <a:p>
            <a:r>
              <a:rPr lang="en-US" dirty="0">
                <a:solidFill>
                  <a:schemeClr val="bg1"/>
                </a:solidFill>
              </a:rPr>
              <a:t>Peer group debrief</a:t>
            </a:r>
          </a:p>
        </p:txBody>
      </p:sp>
      <p:pic>
        <p:nvPicPr>
          <p:cNvPr id="4" name="Picture 3" descr="A picture containing person, indoor&#10;&#10;Description automatically generated">
            <a:extLst>
              <a:ext uri="{FF2B5EF4-FFF2-40B4-BE49-F238E27FC236}">
                <a16:creationId xmlns:a16="http://schemas.microsoft.com/office/drawing/2014/main" id="{86366A18-171B-3244-9101-DBF906B3082E}"/>
              </a:ext>
            </a:extLst>
          </p:cNvPr>
          <p:cNvPicPr>
            <a:picLocks noChangeAspect="1"/>
          </p:cNvPicPr>
          <p:nvPr/>
        </p:nvPicPr>
        <p:blipFill rotWithShape="1">
          <a:blip r:embed="rId3">
            <a:extLst>
              <a:ext uri="{28A0092B-C50C-407E-A947-70E740481C1C}">
                <a14:useLocalDpi xmlns:a14="http://schemas.microsoft.com/office/drawing/2010/main" val="0"/>
              </a:ext>
            </a:extLst>
          </a:blip>
          <a:srcRect t="7915" b="7915"/>
          <a:stretch/>
        </p:blipFill>
        <p:spPr>
          <a:xfrm>
            <a:off x="0" y="-1"/>
            <a:ext cx="12226129" cy="6858001"/>
          </a:xfrm>
          <a:prstGeom prst="rect">
            <a:avLst/>
          </a:prstGeom>
        </p:spPr>
      </p:pic>
    </p:spTree>
    <p:extLst>
      <p:ext uri="{BB962C8B-B14F-4D97-AF65-F5344CB8AC3E}">
        <p14:creationId xmlns:p14="http://schemas.microsoft.com/office/powerpoint/2010/main" val="1434861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550D-7624-4A55-B346-83C7ADF6A27C}"/>
              </a:ext>
            </a:extLst>
          </p:cNvPr>
          <p:cNvSpPr>
            <a:spLocks noGrp="1"/>
          </p:cNvSpPr>
          <p:nvPr>
            <p:ph type="title"/>
          </p:nvPr>
        </p:nvSpPr>
        <p:spPr/>
        <p:txBody>
          <a:bodyPr/>
          <a:lstStyle/>
          <a:p>
            <a:r>
              <a:rPr lang="en-US" dirty="0"/>
              <a:t>Drivers</a:t>
            </a:r>
          </a:p>
        </p:txBody>
      </p:sp>
      <p:pic>
        <p:nvPicPr>
          <p:cNvPr id="5" name="Picture 4" descr="A picture containing text, arranged, several&#10;&#10;Description automatically generated">
            <a:extLst>
              <a:ext uri="{FF2B5EF4-FFF2-40B4-BE49-F238E27FC236}">
                <a16:creationId xmlns:a16="http://schemas.microsoft.com/office/drawing/2014/main" id="{800A2A96-431A-DE45-AFA0-CB530869D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201525" cy="6858000"/>
          </a:xfrm>
          <a:prstGeom prst="rect">
            <a:avLst/>
          </a:prstGeom>
        </p:spPr>
      </p:pic>
      <p:sp>
        <p:nvSpPr>
          <p:cNvPr id="7" name="Rectangle 6">
            <a:extLst>
              <a:ext uri="{FF2B5EF4-FFF2-40B4-BE49-F238E27FC236}">
                <a16:creationId xmlns:a16="http://schemas.microsoft.com/office/drawing/2014/main" id="{6B7E2796-AEA5-46D8-9B27-B65C379ACE1F}"/>
              </a:ext>
            </a:extLst>
          </p:cNvPr>
          <p:cNvSpPr/>
          <p:nvPr/>
        </p:nvSpPr>
        <p:spPr>
          <a:xfrm>
            <a:off x="9524" y="11113"/>
            <a:ext cx="12192000" cy="6846887"/>
          </a:xfrm>
          <a:prstGeom prst="rect">
            <a:avLst/>
          </a:prstGeom>
          <a:solidFill>
            <a:schemeClr val="tx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hart 5">
            <a:extLst>
              <a:ext uri="{FF2B5EF4-FFF2-40B4-BE49-F238E27FC236}">
                <a16:creationId xmlns:a16="http://schemas.microsoft.com/office/drawing/2014/main" id="{7FAF4060-5234-411A-94B7-ADE57201F86B}"/>
              </a:ext>
            </a:extLst>
          </p:cNvPr>
          <p:cNvGraphicFramePr/>
          <p:nvPr>
            <p:extLst>
              <p:ext uri="{D42A27DB-BD31-4B8C-83A1-F6EECF244321}">
                <p14:modId xmlns:p14="http://schemas.microsoft.com/office/powerpoint/2010/main" val="1267449219"/>
              </p:ext>
            </p:extLst>
          </p:nvPr>
        </p:nvGraphicFramePr>
        <p:xfrm>
          <a:off x="1275616" y="-329962"/>
          <a:ext cx="9659816" cy="6459416"/>
        </p:xfrm>
        <a:graphic>
          <a:graphicData uri="http://schemas.openxmlformats.org/drawingml/2006/chart">
            <c:chart xmlns:c="http://schemas.openxmlformats.org/drawingml/2006/chart" xmlns:r="http://schemas.openxmlformats.org/officeDocument/2006/relationships" r:id="rId4"/>
          </a:graphicData>
        </a:graphic>
      </p:graphicFrame>
      <p:sp>
        <p:nvSpPr>
          <p:cNvPr id="3" name="TextBox 2">
            <a:extLst>
              <a:ext uri="{FF2B5EF4-FFF2-40B4-BE49-F238E27FC236}">
                <a16:creationId xmlns:a16="http://schemas.microsoft.com/office/drawing/2014/main" id="{BB063ED0-8241-420B-BEF2-AB4049AD6AB2}"/>
              </a:ext>
            </a:extLst>
          </p:cNvPr>
          <p:cNvSpPr txBox="1"/>
          <p:nvPr/>
        </p:nvSpPr>
        <p:spPr>
          <a:xfrm>
            <a:off x="4499463" y="1699418"/>
            <a:ext cx="7069015" cy="2400657"/>
          </a:xfrm>
          <a:prstGeom prst="rect">
            <a:avLst/>
          </a:prstGeom>
          <a:noFill/>
        </p:spPr>
        <p:txBody>
          <a:bodyPr wrap="square" rtlCol="0">
            <a:spAutoFit/>
          </a:bodyPr>
          <a:lstStyle/>
          <a:p>
            <a:r>
              <a:rPr lang="en-US" sz="15000" dirty="0">
                <a:solidFill>
                  <a:schemeClr val="bg1"/>
                </a:solidFill>
                <a:latin typeface="+mj-lt"/>
              </a:rPr>
              <a:t>73</a:t>
            </a:r>
            <a:r>
              <a:rPr lang="en-US" sz="15000" baseline="30000" dirty="0">
                <a:solidFill>
                  <a:schemeClr val="bg1"/>
                </a:solidFill>
                <a:latin typeface="+mj-lt"/>
              </a:rPr>
              <a:t>%</a:t>
            </a:r>
          </a:p>
        </p:txBody>
      </p:sp>
    </p:spTree>
    <p:extLst>
      <p:ext uri="{BB962C8B-B14F-4D97-AF65-F5344CB8AC3E}">
        <p14:creationId xmlns:p14="http://schemas.microsoft.com/office/powerpoint/2010/main" val="210044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250"/>
                                        <p:tgtEl>
                                          <p:spTgt spid="6"/>
                                        </p:tgtEl>
                                      </p:cBhvr>
                                    </p:animEffect>
                                  </p:childTnLst>
                                </p:cTn>
                              </p:par>
                            </p:childTnLst>
                          </p:cTn>
                        </p:par>
                        <p:par>
                          <p:cTn id="8" fill="hold">
                            <p:stCondLst>
                              <p:cond delay="125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B3C38-AD9C-4932-8FFF-34BA40AD77DF}"/>
              </a:ext>
            </a:extLst>
          </p:cNvPr>
          <p:cNvSpPr>
            <a:spLocks noGrp="1"/>
          </p:cNvSpPr>
          <p:nvPr>
            <p:ph type="title"/>
          </p:nvPr>
        </p:nvSpPr>
        <p:spPr/>
        <p:txBody>
          <a:bodyPr/>
          <a:lstStyle/>
          <a:p>
            <a:r>
              <a:rPr lang="en-US" dirty="0"/>
              <a:t>Let’s Get</a:t>
            </a:r>
            <a:endParaRPr lang="en-US" dirty="0">
              <a:solidFill>
                <a:schemeClr val="accent3"/>
              </a:solidFill>
            </a:endParaRPr>
          </a:p>
        </p:txBody>
      </p:sp>
      <p:sp>
        <p:nvSpPr>
          <p:cNvPr id="4" name="Text Placeholder 3">
            <a:extLst>
              <a:ext uri="{FF2B5EF4-FFF2-40B4-BE49-F238E27FC236}">
                <a16:creationId xmlns:a16="http://schemas.microsoft.com/office/drawing/2014/main" id="{CBCAE761-03E8-42F1-9B23-FEDA341BB0B4}"/>
              </a:ext>
            </a:extLst>
          </p:cNvPr>
          <p:cNvSpPr>
            <a:spLocks noGrp="1"/>
          </p:cNvSpPr>
          <p:nvPr>
            <p:ph type="body" idx="1"/>
          </p:nvPr>
        </p:nvSpPr>
        <p:spPr/>
        <p:txBody>
          <a:bodyPr/>
          <a:lstStyle/>
          <a:p>
            <a:r>
              <a:rPr lang="en-US" dirty="0"/>
              <a:t>READY</a:t>
            </a:r>
          </a:p>
        </p:txBody>
      </p:sp>
    </p:spTree>
    <p:extLst>
      <p:ext uri="{BB962C8B-B14F-4D97-AF65-F5344CB8AC3E}">
        <p14:creationId xmlns:p14="http://schemas.microsoft.com/office/powerpoint/2010/main" val="2986681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B159-1692-4AD1-A3A3-5750B41028D4}"/>
              </a:ext>
            </a:extLst>
          </p:cNvPr>
          <p:cNvSpPr>
            <a:spLocks noGrp="1"/>
          </p:cNvSpPr>
          <p:nvPr>
            <p:ph type="title"/>
          </p:nvPr>
        </p:nvSpPr>
        <p:spPr/>
        <p:txBody>
          <a:bodyPr>
            <a:normAutofit fontScale="90000"/>
          </a:bodyPr>
          <a:lstStyle/>
          <a:p>
            <a:r>
              <a:rPr lang="en-US" dirty="0"/>
              <a:t>Plan</a:t>
            </a:r>
          </a:p>
        </p:txBody>
      </p:sp>
      <p:grpSp>
        <p:nvGrpSpPr>
          <p:cNvPr id="42" name="Group 41">
            <a:extLst>
              <a:ext uri="{FF2B5EF4-FFF2-40B4-BE49-F238E27FC236}">
                <a16:creationId xmlns:a16="http://schemas.microsoft.com/office/drawing/2014/main" id="{5D003E40-0D1A-451E-84C2-9B20B504DE3D}"/>
              </a:ext>
            </a:extLst>
          </p:cNvPr>
          <p:cNvGrpSpPr/>
          <p:nvPr/>
        </p:nvGrpSpPr>
        <p:grpSpPr>
          <a:xfrm>
            <a:off x="67818" y="807959"/>
            <a:ext cx="2743200" cy="3498548"/>
            <a:chOff x="67818" y="807959"/>
            <a:chExt cx="2743200" cy="3498548"/>
          </a:xfrm>
        </p:grpSpPr>
        <p:sp>
          <p:nvSpPr>
            <p:cNvPr id="43" name="Oval 42">
              <a:extLst>
                <a:ext uri="{FF2B5EF4-FFF2-40B4-BE49-F238E27FC236}">
                  <a16:creationId xmlns:a16="http://schemas.microsoft.com/office/drawing/2014/main" id="{6717BBC4-C110-4814-9165-A54B200B589F}"/>
                </a:ext>
              </a:extLst>
            </p:cNvPr>
            <p:cNvSpPr/>
            <p:nvPr/>
          </p:nvSpPr>
          <p:spPr>
            <a:xfrm>
              <a:off x="713232" y="2980944"/>
              <a:ext cx="1444752" cy="1325563"/>
            </a:xfrm>
            <a:prstGeom prst="ellipse">
              <a:avLst/>
            </a:prstGeom>
            <a:solidFill>
              <a:schemeClr val="tx1">
                <a:alpha val="2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mj-lt"/>
                </a:rPr>
                <a:t>1</a:t>
              </a:r>
            </a:p>
          </p:txBody>
        </p:sp>
        <p:sp>
          <p:nvSpPr>
            <p:cNvPr id="44" name="TextBox 43">
              <a:extLst>
                <a:ext uri="{FF2B5EF4-FFF2-40B4-BE49-F238E27FC236}">
                  <a16:creationId xmlns:a16="http://schemas.microsoft.com/office/drawing/2014/main" id="{8CF6E8F4-0538-4E3B-99CD-0C7F396AE84B}"/>
                </a:ext>
              </a:extLst>
            </p:cNvPr>
            <p:cNvSpPr txBox="1"/>
            <p:nvPr/>
          </p:nvSpPr>
          <p:spPr>
            <a:xfrm>
              <a:off x="67818" y="807959"/>
              <a:ext cx="2743200" cy="2043636"/>
            </a:xfrm>
            <a:prstGeom prst="rect">
              <a:avLst/>
            </a:prstGeom>
            <a:solidFill>
              <a:schemeClr val="tx1">
                <a:alpha val="29000"/>
              </a:schemeClr>
            </a:solidFill>
          </p:spPr>
          <p:txBody>
            <a:bodyPr wrap="square" lIns="182880" tIns="182880" rIns="182880" bIns="182880" rtlCol="0" anchor="b">
              <a:spAutoFit/>
            </a:bodyPr>
            <a:lstStyle/>
            <a:p>
              <a:pPr algn="ctr">
                <a:lnSpc>
                  <a:spcPct val="85000"/>
                </a:lnSpc>
              </a:pPr>
              <a:r>
                <a:rPr lang="en-US" sz="3200" dirty="0">
                  <a:solidFill>
                    <a:schemeClr val="bg1"/>
                  </a:solidFill>
                </a:rPr>
                <a:t>This is the first of the steps/ phases</a:t>
              </a:r>
            </a:p>
          </p:txBody>
        </p:sp>
      </p:grpSp>
      <p:grpSp>
        <p:nvGrpSpPr>
          <p:cNvPr id="45" name="Group 44">
            <a:extLst>
              <a:ext uri="{FF2B5EF4-FFF2-40B4-BE49-F238E27FC236}">
                <a16:creationId xmlns:a16="http://schemas.microsoft.com/office/drawing/2014/main" id="{3303AFEA-0E8F-401A-83EA-96EB3CEF6249}"/>
              </a:ext>
            </a:extLst>
          </p:cNvPr>
          <p:cNvGrpSpPr/>
          <p:nvPr/>
        </p:nvGrpSpPr>
        <p:grpSpPr>
          <a:xfrm>
            <a:off x="2438023" y="2980944"/>
            <a:ext cx="2743200" cy="3056818"/>
            <a:chOff x="2438023" y="2980944"/>
            <a:chExt cx="2743200" cy="3056818"/>
          </a:xfrm>
        </p:grpSpPr>
        <p:sp>
          <p:nvSpPr>
            <p:cNvPr id="46" name="Oval 45">
              <a:extLst>
                <a:ext uri="{FF2B5EF4-FFF2-40B4-BE49-F238E27FC236}">
                  <a16:creationId xmlns:a16="http://schemas.microsoft.com/office/drawing/2014/main" id="{6F0B7949-CD7E-48ED-824F-825A295B96C6}"/>
                </a:ext>
              </a:extLst>
            </p:cNvPr>
            <p:cNvSpPr/>
            <p:nvPr/>
          </p:nvSpPr>
          <p:spPr>
            <a:xfrm>
              <a:off x="3083437" y="2980944"/>
              <a:ext cx="1444752" cy="1325563"/>
            </a:xfrm>
            <a:prstGeom prst="ellipse">
              <a:avLst/>
            </a:prstGeom>
            <a:solidFill>
              <a:schemeClr val="tx1">
                <a:alpha val="2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mj-lt"/>
                </a:rPr>
                <a:t>2</a:t>
              </a:r>
            </a:p>
          </p:txBody>
        </p:sp>
        <p:sp>
          <p:nvSpPr>
            <p:cNvPr id="47" name="TextBox 46">
              <a:extLst>
                <a:ext uri="{FF2B5EF4-FFF2-40B4-BE49-F238E27FC236}">
                  <a16:creationId xmlns:a16="http://schemas.microsoft.com/office/drawing/2014/main" id="{17E8B000-03DC-4C22-A7E6-E57EB92D063C}"/>
                </a:ext>
              </a:extLst>
            </p:cNvPr>
            <p:cNvSpPr txBox="1"/>
            <p:nvPr/>
          </p:nvSpPr>
          <p:spPr>
            <a:xfrm>
              <a:off x="2438023" y="4412702"/>
              <a:ext cx="2743200" cy="1625060"/>
            </a:xfrm>
            <a:prstGeom prst="rect">
              <a:avLst/>
            </a:prstGeom>
            <a:solidFill>
              <a:schemeClr val="tx1">
                <a:alpha val="29000"/>
              </a:schemeClr>
            </a:solidFill>
          </p:spPr>
          <p:txBody>
            <a:bodyPr wrap="square" lIns="182880" tIns="182880" rIns="182880" bIns="182880" rtlCol="0">
              <a:spAutoFit/>
            </a:bodyPr>
            <a:lstStyle/>
            <a:p>
              <a:pPr algn="ctr">
                <a:lnSpc>
                  <a:spcPct val="85000"/>
                </a:lnSpc>
              </a:pPr>
              <a:r>
                <a:rPr lang="en-US" sz="3200" dirty="0">
                  <a:solidFill>
                    <a:schemeClr val="bg1"/>
                  </a:solidFill>
                </a:rPr>
                <a:t>This is the next step/phase</a:t>
              </a:r>
            </a:p>
          </p:txBody>
        </p:sp>
      </p:grpSp>
      <p:grpSp>
        <p:nvGrpSpPr>
          <p:cNvPr id="48" name="Group 47">
            <a:extLst>
              <a:ext uri="{FF2B5EF4-FFF2-40B4-BE49-F238E27FC236}">
                <a16:creationId xmlns:a16="http://schemas.microsoft.com/office/drawing/2014/main" id="{24B8C9B1-7501-4796-A998-5040D104F96A}"/>
              </a:ext>
            </a:extLst>
          </p:cNvPr>
          <p:cNvGrpSpPr/>
          <p:nvPr/>
        </p:nvGrpSpPr>
        <p:grpSpPr>
          <a:xfrm>
            <a:off x="4715240" y="1226535"/>
            <a:ext cx="2743200" cy="3079972"/>
            <a:chOff x="4715240" y="1226535"/>
            <a:chExt cx="2743200" cy="3079972"/>
          </a:xfrm>
        </p:grpSpPr>
        <p:sp>
          <p:nvSpPr>
            <p:cNvPr id="49" name="Oval 48">
              <a:extLst>
                <a:ext uri="{FF2B5EF4-FFF2-40B4-BE49-F238E27FC236}">
                  <a16:creationId xmlns:a16="http://schemas.microsoft.com/office/drawing/2014/main" id="{777054DF-C81F-4460-97A8-B1C960F68422}"/>
                </a:ext>
              </a:extLst>
            </p:cNvPr>
            <p:cNvSpPr/>
            <p:nvPr/>
          </p:nvSpPr>
          <p:spPr>
            <a:xfrm>
              <a:off x="5379720" y="2980944"/>
              <a:ext cx="1444752" cy="1325563"/>
            </a:xfrm>
            <a:prstGeom prst="ellipse">
              <a:avLst/>
            </a:prstGeom>
            <a:solidFill>
              <a:schemeClr val="tx1">
                <a:alpha val="2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mj-lt"/>
                </a:rPr>
                <a:t>3</a:t>
              </a:r>
            </a:p>
          </p:txBody>
        </p:sp>
        <p:sp>
          <p:nvSpPr>
            <p:cNvPr id="50" name="TextBox 49">
              <a:extLst>
                <a:ext uri="{FF2B5EF4-FFF2-40B4-BE49-F238E27FC236}">
                  <a16:creationId xmlns:a16="http://schemas.microsoft.com/office/drawing/2014/main" id="{DBB79723-A56D-4FE6-919E-35E241068ABB}"/>
                </a:ext>
              </a:extLst>
            </p:cNvPr>
            <p:cNvSpPr txBox="1"/>
            <p:nvPr/>
          </p:nvSpPr>
          <p:spPr>
            <a:xfrm>
              <a:off x="4715240" y="1226535"/>
              <a:ext cx="2743200" cy="1625060"/>
            </a:xfrm>
            <a:prstGeom prst="rect">
              <a:avLst/>
            </a:prstGeom>
            <a:solidFill>
              <a:schemeClr val="tx1">
                <a:alpha val="29000"/>
              </a:schemeClr>
            </a:solidFill>
          </p:spPr>
          <p:txBody>
            <a:bodyPr wrap="square" lIns="182880" tIns="182880" rIns="182880" bIns="182880" rtlCol="0" anchor="b">
              <a:spAutoFit/>
            </a:bodyPr>
            <a:lstStyle/>
            <a:p>
              <a:pPr algn="ctr">
                <a:lnSpc>
                  <a:spcPct val="85000"/>
                </a:lnSpc>
              </a:pPr>
              <a:r>
                <a:rPr lang="en-US" sz="3200" dirty="0">
                  <a:solidFill>
                    <a:schemeClr val="bg1"/>
                  </a:solidFill>
                </a:rPr>
                <a:t>This is the next step/phase</a:t>
              </a:r>
            </a:p>
          </p:txBody>
        </p:sp>
      </p:grpSp>
      <p:grpSp>
        <p:nvGrpSpPr>
          <p:cNvPr id="51" name="Group 50">
            <a:extLst>
              <a:ext uri="{FF2B5EF4-FFF2-40B4-BE49-F238E27FC236}">
                <a16:creationId xmlns:a16="http://schemas.microsoft.com/office/drawing/2014/main" id="{E75BF581-82EF-436F-A662-120E88BA305E}"/>
              </a:ext>
            </a:extLst>
          </p:cNvPr>
          <p:cNvGrpSpPr/>
          <p:nvPr/>
        </p:nvGrpSpPr>
        <p:grpSpPr>
          <a:xfrm>
            <a:off x="7085445" y="2980944"/>
            <a:ext cx="2743200" cy="3056818"/>
            <a:chOff x="7085445" y="2980944"/>
            <a:chExt cx="2743200" cy="3056818"/>
          </a:xfrm>
        </p:grpSpPr>
        <p:sp>
          <p:nvSpPr>
            <p:cNvPr id="52" name="Oval 51">
              <a:extLst>
                <a:ext uri="{FF2B5EF4-FFF2-40B4-BE49-F238E27FC236}">
                  <a16:creationId xmlns:a16="http://schemas.microsoft.com/office/drawing/2014/main" id="{3EA2450E-2A4B-4BD0-9F39-2AC7E9DAF265}"/>
                </a:ext>
              </a:extLst>
            </p:cNvPr>
            <p:cNvSpPr/>
            <p:nvPr/>
          </p:nvSpPr>
          <p:spPr>
            <a:xfrm>
              <a:off x="7712964" y="2980944"/>
              <a:ext cx="1444752" cy="1325563"/>
            </a:xfrm>
            <a:prstGeom prst="ellipse">
              <a:avLst/>
            </a:prstGeom>
            <a:solidFill>
              <a:schemeClr val="tx1">
                <a:alpha val="2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mj-lt"/>
                </a:rPr>
                <a:t>4</a:t>
              </a:r>
            </a:p>
          </p:txBody>
        </p:sp>
        <p:sp>
          <p:nvSpPr>
            <p:cNvPr id="53" name="TextBox 52">
              <a:extLst>
                <a:ext uri="{FF2B5EF4-FFF2-40B4-BE49-F238E27FC236}">
                  <a16:creationId xmlns:a16="http://schemas.microsoft.com/office/drawing/2014/main" id="{19BD2170-3D53-4813-8268-AF4F6E23D126}"/>
                </a:ext>
              </a:extLst>
            </p:cNvPr>
            <p:cNvSpPr txBox="1"/>
            <p:nvPr/>
          </p:nvSpPr>
          <p:spPr>
            <a:xfrm>
              <a:off x="7085445" y="4412702"/>
              <a:ext cx="2743200" cy="1625060"/>
            </a:xfrm>
            <a:prstGeom prst="rect">
              <a:avLst/>
            </a:prstGeom>
            <a:solidFill>
              <a:schemeClr val="tx1">
                <a:alpha val="29000"/>
              </a:schemeClr>
            </a:solidFill>
          </p:spPr>
          <p:txBody>
            <a:bodyPr wrap="square" lIns="182880" tIns="182880" rIns="182880" bIns="182880" rtlCol="0">
              <a:spAutoFit/>
            </a:bodyPr>
            <a:lstStyle/>
            <a:p>
              <a:pPr algn="ctr">
                <a:lnSpc>
                  <a:spcPct val="85000"/>
                </a:lnSpc>
              </a:pPr>
              <a:r>
                <a:rPr lang="en-US" sz="3200" dirty="0">
                  <a:solidFill>
                    <a:schemeClr val="bg1"/>
                  </a:solidFill>
                </a:rPr>
                <a:t>This is the next step/phase</a:t>
              </a:r>
            </a:p>
          </p:txBody>
        </p:sp>
      </p:grpSp>
      <p:grpSp>
        <p:nvGrpSpPr>
          <p:cNvPr id="54" name="Group 53">
            <a:extLst>
              <a:ext uri="{FF2B5EF4-FFF2-40B4-BE49-F238E27FC236}">
                <a16:creationId xmlns:a16="http://schemas.microsoft.com/office/drawing/2014/main" id="{EB3AE844-8710-4F1C-A72F-5E3421B27929}"/>
              </a:ext>
            </a:extLst>
          </p:cNvPr>
          <p:cNvGrpSpPr/>
          <p:nvPr/>
        </p:nvGrpSpPr>
        <p:grpSpPr>
          <a:xfrm>
            <a:off x="9358499" y="1225065"/>
            <a:ext cx="2743200" cy="3081442"/>
            <a:chOff x="9358499" y="1225065"/>
            <a:chExt cx="2743200" cy="3081442"/>
          </a:xfrm>
        </p:grpSpPr>
        <p:sp>
          <p:nvSpPr>
            <p:cNvPr id="55" name="Oval 54">
              <a:extLst>
                <a:ext uri="{FF2B5EF4-FFF2-40B4-BE49-F238E27FC236}">
                  <a16:creationId xmlns:a16="http://schemas.microsoft.com/office/drawing/2014/main" id="{B0E2B301-24BF-4D66-AA8B-3FE460173719}"/>
                </a:ext>
              </a:extLst>
            </p:cNvPr>
            <p:cNvSpPr/>
            <p:nvPr/>
          </p:nvSpPr>
          <p:spPr>
            <a:xfrm>
              <a:off x="10046208" y="2980944"/>
              <a:ext cx="1444752" cy="1325563"/>
            </a:xfrm>
            <a:prstGeom prst="ellipse">
              <a:avLst/>
            </a:prstGeom>
            <a:solidFill>
              <a:schemeClr val="tx1">
                <a:alpha val="2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mj-lt"/>
                </a:rPr>
                <a:t>5</a:t>
              </a:r>
            </a:p>
          </p:txBody>
        </p:sp>
        <p:sp>
          <p:nvSpPr>
            <p:cNvPr id="56" name="TextBox 55">
              <a:extLst>
                <a:ext uri="{FF2B5EF4-FFF2-40B4-BE49-F238E27FC236}">
                  <a16:creationId xmlns:a16="http://schemas.microsoft.com/office/drawing/2014/main" id="{DF5964FA-7DF3-4123-8EAC-28AABD413D16}"/>
                </a:ext>
              </a:extLst>
            </p:cNvPr>
            <p:cNvSpPr txBox="1"/>
            <p:nvPr/>
          </p:nvSpPr>
          <p:spPr>
            <a:xfrm>
              <a:off x="9358499" y="1225065"/>
              <a:ext cx="2743200" cy="1625060"/>
            </a:xfrm>
            <a:prstGeom prst="rect">
              <a:avLst/>
            </a:prstGeom>
            <a:solidFill>
              <a:schemeClr val="tx1">
                <a:alpha val="29000"/>
              </a:schemeClr>
            </a:solidFill>
          </p:spPr>
          <p:txBody>
            <a:bodyPr wrap="square" lIns="182880" tIns="182880" rIns="182880" bIns="182880" rtlCol="0" anchor="b">
              <a:spAutoFit/>
            </a:bodyPr>
            <a:lstStyle/>
            <a:p>
              <a:pPr algn="ctr">
                <a:lnSpc>
                  <a:spcPct val="85000"/>
                </a:lnSpc>
              </a:pPr>
              <a:r>
                <a:rPr lang="en-US" sz="3200" dirty="0">
                  <a:solidFill>
                    <a:schemeClr val="bg1"/>
                  </a:solidFill>
                </a:rPr>
                <a:t>This is the final step/phase</a:t>
              </a:r>
            </a:p>
          </p:txBody>
        </p:sp>
      </p:grpSp>
    </p:spTree>
    <p:extLst>
      <p:ext uri="{BB962C8B-B14F-4D97-AF65-F5344CB8AC3E}">
        <p14:creationId xmlns:p14="http://schemas.microsoft.com/office/powerpoint/2010/main" val="169509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up)">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down)">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wipe(up)">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B159-1692-4AD1-A3A3-5750B41028D4}"/>
              </a:ext>
            </a:extLst>
          </p:cNvPr>
          <p:cNvSpPr>
            <a:spLocks noGrp="1"/>
          </p:cNvSpPr>
          <p:nvPr>
            <p:ph type="title"/>
          </p:nvPr>
        </p:nvSpPr>
        <p:spPr/>
        <p:txBody>
          <a:bodyPr>
            <a:normAutofit fontScale="90000"/>
          </a:bodyPr>
          <a:lstStyle/>
          <a:p>
            <a:r>
              <a:rPr lang="en-US" dirty="0"/>
              <a:t>Timeline</a:t>
            </a:r>
          </a:p>
        </p:txBody>
      </p:sp>
      <p:grpSp>
        <p:nvGrpSpPr>
          <p:cNvPr id="14" name="Group 13">
            <a:extLst>
              <a:ext uri="{FF2B5EF4-FFF2-40B4-BE49-F238E27FC236}">
                <a16:creationId xmlns:a16="http://schemas.microsoft.com/office/drawing/2014/main" id="{5C3BF373-1ECA-41BB-94BB-3BDCDB04DFF4}"/>
              </a:ext>
            </a:extLst>
          </p:cNvPr>
          <p:cNvGrpSpPr/>
          <p:nvPr/>
        </p:nvGrpSpPr>
        <p:grpSpPr>
          <a:xfrm>
            <a:off x="67818" y="807959"/>
            <a:ext cx="2743200" cy="3498548"/>
            <a:chOff x="67818" y="807959"/>
            <a:chExt cx="2743200" cy="3498548"/>
          </a:xfrm>
        </p:grpSpPr>
        <p:sp>
          <p:nvSpPr>
            <p:cNvPr id="3" name="Oval 2">
              <a:extLst>
                <a:ext uri="{FF2B5EF4-FFF2-40B4-BE49-F238E27FC236}">
                  <a16:creationId xmlns:a16="http://schemas.microsoft.com/office/drawing/2014/main" id="{0CC95E7C-0ACE-466D-8204-7C5C202698D8}"/>
                </a:ext>
              </a:extLst>
            </p:cNvPr>
            <p:cNvSpPr/>
            <p:nvPr/>
          </p:nvSpPr>
          <p:spPr>
            <a:xfrm>
              <a:off x="713232" y="2980944"/>
              <a:ext cx="1444752" cy="1325563"/>
            </a:xfrm>
            <a:prstGeom prst="ellipse">
              <a:avLst/>
            </a:prstGeom>
            <a:solidFill>
              <a:schemeClr val="tx1">
                <a:alpha val="2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mj-lt"/>
                </a:rPr>
                <a:t>1</a:t>
              </a:r>
            </a:p>
          </p:txBody>
        </p:sp>
        <p:sp>
          <p:nvSpPr>
            <p:cNvPr id="7" name="TextBox 6">
              <a:extLst>
                <a:ext uri="{FF2B5EF4-FFF2-40B4-BE49-F238E27FC236}">
                  <a16:creationId xmlns:a16="http://schemas.microsoft.com/office/drawing/2014/main" id="{92CB63EB-0F8E-424C-A055-7A95028C069A}"/>
                </a:ext>
              </a:extLst>
            </p:cNvPr>
            <p:cNvSpPr txBox="1"/>
            <p:nvPr/>
          </p:nvSpPr>
          <p:spPr>
            <a:xfrm>
              <a:off x="67818" y="807959"/>
              <a:ext cx="2743200" cy="2043636"/>
            </a:xfrm>
            <a:prstGeom prst="rect">
              <a:avLst/>
            </a:prstGeom>
            <a:solidFill>
              <a:schemeClr val="tx1">
                <a:alpha val="29000"/>
              </a:schemeClr>
            </a:solidFill>
          </p:spPr>
          <p:txBody>
            <a:bodyPr wrap="square" lIns="182880" tIns="182880" rIns="182880" bIns="182880" rtlCol="0" anchor="b">
              <a:spAutoFit/>
            </a:bodyPr>
            <a:lstStyle/>
            <a:p>
              <a:pPr algn="ctr">
                <a:lnSpc>
                  <a:spcPct val="85000"/>
                </a:lnSpc>
              </a:pPr>
              <a:r>
                <a:rPr lang="en-US" sz="3200" dirty="0">
                  <a:solidFill>
                    <a:schemeClr val="bg1"/>
                  </a:solidFill>
                </a:rPr>
                <a:t>This is the first of the steps/ phases</a:t>
              </a:r>
            </a:p>
          </p:txBody>
        </p:sp>
      </p:grpSp>
      <p:grpSp>
        <p:nvGrpSpPr>
          <p:cNvPr id="15" name="Group 14">
            <a:extLst>
              <a:ext uri="{FF2B5EF4-FFF2-40B4-BE49-F238E27FC236}">
                <a16:creationId xmlns:a16="http://schemas.microsoft.com/office/drawing/2014/main" id="{290E7C12-0BAE-41EB-988C-053EE32A4FD5}"/>
              </a:ext>
            </a:extLst>
          </p:cNvPr>
          <p:cNvGrpSpPr/>
          <p:nvPr/>
        </p:nvGrpSpPr>
        <p:grpSpPr>
          <a:xfrm>
            <a:off x="2438023" y="2980944"/>
            <a:ext cx="2743200" cy="3056818"/>
            <a:chOff x="2438023" y="2980944"/>
            <a:chExt cx="2743200" cy="3056818"/>
          </a:xfrm>
        </p:grpSpPr>
        <p:sp>
          <p:nvSpPr>
            <p:cNvPr id="4" name="Oval 3">
              <a:extLst>
                <a:ext uri="{FF2B5EF4-FFF2-40B4-BE49-F238E27FC236}">
                  <a16:creationId xmlns:a16="http://schemas.microsoft.com/office/drawing/2014/main" id="{107CDDEA-E510-4461-84F7-4D97FF83EFE3}"/>
                </a:ext>
              </a:extLst>
            </p:cNvPr>
            <p:cNvSpPr/>
            <p:nvPr/>
          </p:nvSpPr>
          <p:spPr>
            <a:xfrm>
              <a:off x="3083437" y="2980944"/>
              <a:ext cx="1444752" cy="1325563"/>
            </a:xfrm>
            <a:prstGeom prst="ellipse">
              <a:avLst/>
            </a:prstGeom>
            <a:solidFill>
              <a:schemeClr val="tx1">
                <a:alpha val="2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mj-lt"/>
                </a:rPr>
                <a:t>2</a:t>
              </a:r>
            </a:p>
          </p:txBody>
        </p:sp>
        <p:sp>
          <p:nvSpPr>
            <p:cNvPr id="10" name="TextBox 9">
              <a:extLst>
                <a:ext uri="{FF2B5EF4-FFF2-40B4-BE49-F238E27FC236}">
                  <a16:creationId xmlns:a16="http://schemas.microsoft.com/office/drawing/2014/main" id="{BB9CDF86-EC55-4BF7-A64C-E97F83452E49}"/>
                </a:ext>
              </a:extLst>
            </p:cNvPr>
            <p:cNvSpPr txBox="1"/>
            <p:nvPr/>
          </p:nvSpPr>
          <p:spPr>
            <a:xfrm>
              <a:off x="2438023" y="4412702"/>
              <a:ext cx="2743200" cy="1625060"/>
            </a:xfrm>
            <a:prstGeom prst="rect">
              <a:avLst/>
            </a:prstGeom>
            <a:solidFill>
              <a:schemeClr val="tx1">
                <a:alpha val="29000"/>
              </a:schemeClr>
            </a:solidFill>
          </p:spPr>
          <p:txBody>
            <a:bodyPr wrap="square" lIns="182880" tIns="182880" rIns="182880" bIns="182880" rtlCol="0">
              <a:spAutoFit/>
            </a:bodyPr>
            <a:lstStyle/>
            <a:p>
              <a:pPr algn="ctr">
                <a:lnSpc>
                  <a:spcPct val="85000"/>
                </a:lnSpc>
              </a:pPr>
              <a:r>
                <a:rPr lang="en-US" sz="3200" dirty="0">
                  <a:solidFill>
                    <a:schemeClr val="bg1"/>
                  </a:solidFill>
                </a:rPr>
                <a:t>This is the next step/phase</a:t>
              </a:r>
            </a:p>
          </p:txBody>
        </p:sp>
      </p:grpSp>
      <p:grpSp>
        <p:nvGrpSpPr>
          <p:cNvPr id="16" name="Group 15">
            <a:extLst>
              <a:ext uri="{FF2B5EF4-FFF2-40B4-BE49-F238E27FC236}">
                <a16:creationId xmlns:a16="http://schemas.microsoft.com/office/drawing/2014/main" id="{7D2C9451-3BF7-4F39-B2B3-7808EECDC2EF}"/>
              </a:ext>
            </a:extLst>
          </p:cNvPr>
          <p:cNvGrpSpPr/>
          <p:nvPr/>
        </p:nvGrpSpPr>
        <p:grpSpPr>
          <a:xfrm>
            <a:off x="4715240" y="1226535"/>
            <a:ext cx="2743200" cy="3079972"/>
            <a:chOff x="4715240" y="1226535"/>
            <a:chExt cx="2743200" cy="3079972"/>
          </a:xfrm>
        </p:grpSpPr>
        <p:sp>
          <p:nvSpPr>
            <p:cNvPr id="5" name="Oval 4">
              <a:extLst>
                <a:ext uri="{FF2B5EF4-FFF2-40B4-BE49-F238E27FC236}">
                  <a16:creationId xmlns:a16="http://schemas.microsoft.com/office/drawing/2014/main" id="{85A453A4-4E68-46F8-98EC-3EB3801342FC}"/>
                </a:ext>
              </a:extLst>
            </p:cNvPr>
            <p:cNvSpPr/>
            <p:nvPr/>
          </p:nvSpPr>
          <p:spPr>
            <a:xfrm>
              <a:off x="5379720" y="2980944"/>
              <a:ext cx="1444752" cy="1325563"/>
            </a:xfrm>
            <a:prstGeom prst="ellipse">
              <a:avLst/>
            </a:prstGeom>
            <a:solidFill>
              <a:schemeClr val="tx1">
                <a:alpha val="2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mj-lt"/>
                </a:rPr>
                <a:t>3</a:t>
              </a:r>
            </a:p>
          </p:txBody>
        </p:sp>
        <p:sp>
          <p:nvSpPr>
            <p:cNvPr id="11" name="TextBox 10">
              <a:extLst>
                <a:ext uri="{FF2B5EF4-FFF2-40B4-BE49-F238E27FC236}">
                  <a16:creationId xmlns:a16="http://schemas.microsoft.com/office/drawing/2014/main" id="{A33AED1C-B4F0-4F25-8D12-B3622DF05396}"/>
                </a:ext>
              </a:extLst>
            </p:cNvPr>
            <p:cNvSpPr txBox="1"/>
            <p:nvPr/>
          </p:nvSpPr>
          <p:spPr>
            <a:xfrm>
              <a:off x="4715240" y="1226535"/>
              <a:ext cx="2743200" cy="1625060"/>
            </a:xfrm>
            <a:prstGeom prst="rect">
              <a:avLst/>
            </a:prstGeom>
            <a:solidFill>
              <a:schemeClr val="tx1">
                <a:alpha val="29000"/>
              </a:schemeClr>
            </a:solidFill>
          </p:spPr>
          <p:txBody>
            <a:bodyPr wrap="square" lIns="182880" tIns="182880" rIns="182880" bIns="182880" rtlCol="0" anchor="b">
              <a:spAutoFit/>
            </a:bodyPr>
            <a:lstStyle/>
            <a:p>
              <a:pPr algn="ctr">
                <a:lnSpc>
                  <a:spcPct val="85000"/>
                </a:lnSpc>
              </a:pPr>
              <a:r>
                <a:rPr lang="en-US" sz="3200" dirty="0">
                  <a:solidFill>
                    <a:schemeClr val="bg1"/>
                  </a:solidFill>
                </a:rPr>
                <a:t>This is the next step/phase</a:t>
              </a:r>
            </a:p>
          </p:txBody>
        </p:sp>
      </p:grpSp>
      <p:grpSp>
        <p:nvGrpSpPr>
          <p:cNvPr id="17" name="Group 16">
            <a:extLst>
              <a:ext uri="{FF2B5EF4-FFF2-40B4-BE49-F238E27FC236}">
                <a16:creationId xmlns:a16="http://schemas.microsoft.com/office/drawing/2014/main" id="{DF0E5565-1817-4920-9B99-0F059F255C59}"/>
              </a:ext>
            </a:extLst>
          </p:cNvPr>
          <p:cNvGrpSpPr/>
          <p:nvPr/>
        </p:nvGrpSpPr>
        <p:grpSpPr>
          <a:xfrm>
            <a:off x="7085445" y="2980944"/>
            <a:ext cx="2743200" cy="3056818"/>
            <a:chOff x="7085445" y="2980944"/>
            <a:chExt cx="2743200" cy="3056818"/>
          </a:xfrm>
        </p:grpSpPr>
        <p:sp>
          <p:nvSpPr>
            <p:cNvPr id="6" name="Oval 5">
              <a:extLst>
                <a:ext uri="{FF2B5EF4-FFF2-40B4-BE49-F238E27FC236}">
                  <a16:creationId xmlns:a16="http://schemas.microsoft.com/office/drawing/2014/main" id="{1633BE6A-7B20-41A2-A051-AC002A0C2BE1}"/>
                </a:ext>
              </a:extLst>
            </p:cNvPr>
            <p:cNvSpPr/>
            <p:nvPr/>
          </p:nvSpPr>
          <p:spPr>
            <a:xfrm>
              <a:off x="7712964" y="2980944"/>
              <a:ext cx="1444752" cy="1325563"/>
            </a:xfrm>
            <a:prstGeom prst="ellipse">
              <a:avLst/>
            </a:prstGeom>
            <a:solidFill>
              <a:schemeClr val="tx1">
                <a:alpha val="2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mj-lt"/>
                </a:rPr>
                <a:t>4</a:t>
              </a:r>
            </a:p>
          </p:txBody>
        </p:sp>
        <p:sp>
          <p:nvSpPr>
            <p:cNvPr id="12" name="TextBox 11">
              <a:extLst>
                <a:ext uri="{FF2B5EF4-FFF2-40B4-BE49-F238E27FC236}">
                  <a16:creationId xmlns:a16="http://schemas.microsoft.com/office/drawing/2014/main" id="{0E053163-ABFD-4302-B16B-ADF2F81695CC}"/>
                </a:ext>
              </a:extLst>
            </p:cNvPr>
            <p:cNvSpPr txBox="1"/>
            <p:nvPr/>
          </p:nvSpPr>
          <p:spPr>
            <a:xfrm>
              <a:off x="7085445" y="4412702"/>
              <a:ext cx="2743200" cy="1625060"/>
            </a:xfrm>
            <a:prstGeom prst="rect">
              <a:avLst/>
            </a:prstGeom>
            <a:solidFill>
              <a:schemeClr val="tx1">
                <a:alpha val="29000"/>
              </a:schemeClr>
            </a:solidFill>
          </p:spPr>
          <p:txBody>
            <a:bodyPr wrap="square" lIns="182880" tIns="182880" rIns="182880" bIns="182880" rtlCol="0">
              <a:spAutoFit/>
            </a:bodyPr>
            <a:lstStyle/>
            <a:p>
              <a:pPr algn="ctr">
                <a:lnSpc>
                  <a:spcPct val="85000"/>
                </a:lnSpc>
              </a:pPr>
              <a:r>
                <a:rPr lang="en-US" sz="3200" dirty="0">
                  <a:solidFill>
                    <a:schemeClr val="bg1"/>
                  </a:solidFill>
                </a:rPr>
                <a:t>This is the next step/phase</a:t>
              </a:r>
            </a:p>
          </p:txBody>
        </p:sp>
      </p:grpSp>
      <p:grpSp>
        <p:nvGrpSpPr>
          <p:cNvPr id="18" name="Group 17">
            <a:extLst>
              <a:ext uri="{FF2B5EF4-FFF2-40B4-BE49-F238E27FC236}">
                <a16:creationId xmlns:a16="http://schemas.microsoft.com/office/drawing/2014/main" id="{BFAE68A3-A05F-41CD-987E-79E8201192F0}"/>
              </a:ext>
            </a:extLst>
          </p:cNvPr>
          <p:cNvGrpSpPr/>
          <p:nvPr/>
        </p:nvGrpSpPr>
        <p:grpSpPr>
          <a:xfrm>
            <a:off x="9358499" y="1225065"/>
            <a:ext cx="2743200" cy="3081442"/>
            <a:chOff x="9358499" y="1225065"/>
            <a:chExt cx="2743200" cy="3081442"/>
          </a:xfrm>
        </p:grpSpPr>
        <p:sp>
          <p:nvSpPr>
            <p:cNvPr id="8" name="Oval 7">
              <a:extLst>
                <a:ext uri="{FF2B5EF4-FFF2-40B4-BE49-F238E27FC236}">
                  <a16:creationId xmlns:a16="http://schemas.microsoft.com/office/drawing/2014/main" id="{6D1454BB-C36F-4866-B670-3ECF7454AC53}"/>
                </a:ext>
              </a:extLst>
            </p:cNvPr>
            <p:cNvSpPr/>
            <p:nvPr/>
          </p:nvSpPr>
          <p:spPr>
            <a:xfrm>
              <a:off x="10046208" y="2980944"/>
              <a:ext cx="1444752" cy="1325563"/>
            </a:xfrm>
            <a:prstGeom prst="ellipse">
              <a:avLst/>
            </a:prstGeom>
            <a:solidFill>
              <a:schemeClr val="tx1">
                <a:alpha val="2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mj-lt"/>
                </a:rPr>
                <a:t>5</a:t>
              </a:r>
            </a:p>
          </p:txBody>
        </p:sp>
        <p:sp>
          <p:nvSpPr>
            <p:cNvPr id="13" name="TextBox 12">
              <a:extLst>
                <a:ext uri="{FF2B5EF4-FFF2-40B4-BE49-F238E27FC236}">
                  <a16:creationId xmlns:a16="http://schemas.microsoft.com/office/drawing/2014/main" id="{3426FF07-486A-40A0-AB90-72F55E998D65}"/>
                </a:ext>
              </a:extLst>
            </p:cNvPr>
            <p:cNvSpPr txBox="1"/>
            <p:nvPr/>
          </p:nvSpPr>
          <p:spPr>
            <a:xfrm>
              <a:off x="9358499" y="1225065"/>
              <a:ext cx="2743200" cy="1625060"/>
            </a:xfrm>
            <a:prstGeom prst="rect">
              <a:avLst/>
            </a:prstGeom>
            <a:solidFill>
              <a:schemeClr val="tx1">
                <a:alpha val="29000"/>
              </a:schemeClr>
            </a:solidFill>
          </p:spPr>
          <p:txBody>
            <a:bodyPr wrap="square" lIns="182880" tIns="182880" rIns="182880" bIns="182880" rtlCol="0" anchor="b">
              <a:spAutoFit/>
            </a:bodyPr>
            <a:lstStyle/>
            <a:p>
              <a:pPr algn="ctr">
                <a:lnSpc>
                  <a:spcPct val="85000"/>
                </a:lnSpc>
              </a:pPr>
              <a:r>
                <a:rPr lang="en-US" sz="3200" dirty="0">
                  <a:solidFill>
                    <a:schemeClr val="bg1"/>
                  </a:solidFill>
                </a:rPr>
                <a:t>This is the final step/phase</a:t>
              </a:r>
            </a:p>
          </p:txBody>
        </p:sp>
      </p:grpSp>
      <p:sp>
        <p:nvSpPr>
          <p:cNvPr id="21" name="TextBox 20">
            <a:extLst>
              <a:ext uri="{FF2B5EF4-FFF2-40B4-BE49-F238E27FC236}">
                <a16:creationId xmlns:a16="http://schemas.microsoft.com/office/drawing/2014/main" id="{1AE69A2F-5352-48E9-8167-69EA902FBAC1}"/>
              </a:ext>
            </a:extLst>
          </p:cNvPr>
          <p:cNvSpPr txBox="1"/>
          <p:nvPr/>
        </p:nvSpPr>
        <p:spPr>
          <a:xfrm>
            <a:off x="64008" y="129349"/>
            <a:ext cx="2743200" cy="787908"/>
          </a:xfrm>
          <a:prstGeom prst="rect">
            <a:avLst/>
          </a:prstGeom>
          <a:solidFill>
            <a:schemeClr val="tx1">
              <a:alpha val="29000"/>
            </a:schemeClr>
          </a:solidFill>
        </p:spPr>
        <p:txBody>
          <a:bodyPr wrap="square" lIns="182880" tIns="182880" rIns="182880" bIns="182880" rtlCol="0" anchor="b">
            <a:spAutoFit/>
          </a:bodyPr>
          <a:lstStyle/>
          <a:p>
            <a:pPr algn="ctr">
              <a:lnSpc>
                <a:spcPct val="85000"/>
              </a:lnSpc>
            </a:pPr>
            <a:r>
              <a:rPr lang="en-US" sz="3200" dirty="0">
                <a:solidFill>
                  <a:srgbClr val="EADD3A"/>
                </a:solidFill>
              </a:rPr>
              <a:t>Target date</a:t>
            </a:r>
          </a:p>
        </p:txBody>
      </p:sp>
      <p:sp>
        <p:nvSpPr>
          <p:cNvPr id="23" name="TextBox 22">
            <a:extLst>
              <a:ext uri="{FF2B5EF4-FFF2-40B4-BE49-F238E27FC236}">
                <a16:creationId xmlns:a16="http://schemas.microsoft.com/office/drawing/2014/main" id="{DFC53040-6301-45FD-BBC8-C4E1782C8704}"/>
              </a:ext>
            </a:extLst>
          </p:cNvPr>
          <p:cNvSpPr txBox="1"/>
          <p:nvPr/>
        </p:nvSpPr>
        <p:spPr>
          <a:xfrm>
            <a:off x="2438023" y="6037762"/>
            <a:ext cx="2743200" cy="787908"/>
          </a:xfrm>
          <a:prstGeom prst="rect">
            <a:avLst/>
          </a:prstGeom>
          <a:solidFill>
            <a:schemeClr val="tx1">
              <a:alpha val="29000"/>
            </a:schemeClr>
          </a:solidFill>
        </p:spPr>
        <p:txBody>
          <a:bodyPr wrap="square" lIns="182880" tIns="182880" rIns="182880" bIns="182880" rtlCol="0" anchor="b">
            <a:spAutoFit/>
          </a:bodyPr>
          <a:lstStyle/>
          <a:p>
            <a:pPr algn="ctr">
              <a:lnSpc>
                <a:spcPct val="85000"/>
              </a:lnSpc>
            </a:pPr>
            <a:r>
              <a:rPr lang="en-US" sz="3200" dirty="0">
                <a:solidFill>
                  <a:srgbClr val="EADD3A"/>
                </a:solidFill>
              </a:rPr>
              <a:t>Target date</a:t>
            </a:r>
          </a:p>
        </p:txBody>
      </p:sp>
      <p:sp>
        <p:nvSpPr>
          <p:cNvPr id="24" name="TextBox 23">
            <a:extLst>
              <a:ext uri="{FF2B5EF4-FFF2-40B4-BE49-F238E27FC236}">
                <a16:creationId xmlns:a16="http://schemas.microsoft.com/office/drawing/2014/main" id="{161B1EEB-C500-4068-B6F6-01130CBA6094}"/>
              </a:ext>
            </a:extLst>
          </p:cNvPr>
          <p:cNvSpPr txBox="1"/>
          <p:nvPr/>
        </p:nvSpPr>
        <p:spPr>
          <a:xfrm>
            <a:off x="4545241" y="93884"/>
            <a:ext cx="2743200" cy="787908"/>
          </a:xfrm>
          <a:prstGeom prst="rect">
            <a:avLst/>
          </a:prstGeom>
          <a:solidFill>
            <a:schemeClr val="tx1">
              <a:alpha val="29000"/>
            </a:schemeClr>
          </a:solidFill>
        </p:spPr>
        <p:txBody>
          <a:bodyPr wrap="square" lIns="182880" tIns="182880" rIns="182880" bIns="182880" rtlCol="0" anchor="b">
            <a:spAutoFit/>
          </a:bodyPr>
          <a:lstStyle/>
          <a:p>
            <a:pPr algn="ctr">
              <a:lnSpc>
                <a:spcPct val="85000"/>
              </a:lnSpc>
            </a:pPr>
            <a:r>
              <a:rPr lang="en-US" sz="3200" dirty="0">
                <a:solidFill>
                  <a:srgbClr val="EADD3A"/>
                </a:solidFill>
              </a:rPr>
              <a:t>Target date</a:t>
            </a:r>
          </a:p>
        </p:txBody>
      </p:sp>
      <p:sp>
        <p:nvSpPr>
          <p:cNvPr id="25" name="TextBox 24">
            <a:extLst>
              <a:ext uri="{FF2B5EF4-FFF2-40B4-BE49-F238E27FC236}">
                <a16:creationId xmlns:a16="http://schemas.microsoft.com/office/drawing/2014/main" id="{80135A85-240F-48C6-9EB8-F8E326EB843A}"/>
              </a:ext>
            </a:extLst>
          </p:cNvPr>
          <p:cNvSpPr txBox="1"/>
          <p:nvPr/>
        </p:nvSpPr>
        <p:spPr>
          <a:xfrm>
            <a:off x="7119858" y="5976208"/>
            <a:ext cx="2743200" cy="787908"/>
          </a:xfrm>
          <a:prstGeom prst="rect">
            <a:avLst/>
          </a:prstGeom>
          <a:solidFill>
            <a:schemeClr val="tx1">
              <a:alpha val="29000"/>
            </a:schemeClr>
          </a:solidFill>
        </p:spPr>
        <p:txBody>
          <a:bodyPr wrap="square" lIns="182880" tIns="182880" rIns="182880" bIns="182880" rtlCol="0" anchor="b">
            <a:spAutoFit/>
          </a:bodyPr>
          <a:lstStyle/>
          <a:p>
            <a:pPr algn="ctr">
              <a:lnSpc>
                <a:spcPct val="85000"/>
              </a:lnSpc>
            </a:pPr>
            <a:r>
              <a:rPr lang="en-US" sz="3200" dirty="0">
                <a:solidFill>
                  <a:srgbClr val="EADD3A"/>
                </a:solidFill>
              </a:rPr>
              <a:t>Target date</a:t>
            </a:r>
          </a:p>
        </p:txBody>
      </p:sp>
      <p:sp>
        <p:nvSpPr>
          <p:cNvPr id="26" name="TextBox 25">
            <a:extLst>
              <a:ext uri="{FF2B5EF4-FFF2-40B4-BE49-F238E27FC236}">
                <a16:creationId xmlns:a16="http://schemas.microsoft.com/office/drawing/2014/main" id="{4323135A-1592-499A-AD6F-1DA5FFE66147}"/>
              </a:ext>
            </a:extLst>
          </p:cNvPr>
          <p:cNvSpPr txBox="1"/>
          <p:nvPr/>
        </p:nvSpPr>
        <p:spPr>
          <a:xfrm>
            <a:off x="9215967" y="93884"/>
            <a:ext cx="2743200" cy="787908"/>
          </a:xfrm>
          <a:prstGeom prst="rect">
            <a:avLst/>
          </a:prstGeom>
          <a:solidFill>
            <a:schemeClr val="tx1">
              <a:alpha val="29000"/>
            </a:schemeClr>
          </a:solidFill>
        </p:spPr>
        <p:txBody>
          <a:bodyPr wrap="square" lIns="182880" tIns="182880" rIns="182880" bIns="182880" rtlCol="0" anchor="b">
            <a:spAutoFit/>
          </a:bodyPr>
          <a:lstStyle/>
          <a:p>
            <a:pPr algn="ctr">
              <a:lnSpc>
                <a:spcPct val="85000"/>
              </a:lnSpc>
            </a:pPr>
            <a:r>
              <a:rPr lang="en-US" sz="3200" dirty="0">
                <a:solidFill>
                  <a:srgbClr val="EADD3A"/>
                </a:solidFill>
              </a:rPr>
              <a:t>Target date</a:t>
            </a:r>
          </a:p>
        </p:txBody>
      </p:sp>
    </p:spTree>
    <p:extLst>
      <p:ext uri="{BB962C8B-B14F-4D97-AF65-F5344CB8AC3E}">
        <p14:creationId xmlns:p14="http://schemas.microsoft.com/office/powerpoint/2010/main" val="20518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671C-DD21-4706-8574-A0071F693B89}"/>
              </a:ext>
            </a:extLst>
          </p:cNvPr>
          <p:cNvSpPr>
            <a:spLocks noGrp="1"/>
          </p:cNvSpPr>
          <p:nvPr>
            <p:ph type="title"/>
          </p:nvPr>
        </p:nvSpPr>
        <p:spPr/>
        <p:txBody>
          <a:bodyPr>
            <a:normAutofit fontScale="90000"/>
          </a:bodyPr>
          <a:lstStyle/>
          <a:p>
            <a:r>
              <a:rPr lang="en-US" dirty="0"/>
              <a:t>Timeline</a:t>
            </a:r>
          </a:p>
        </p:txBody>
      </p:sp>
      <p:graphicFrame>
        <p:nvGraphicFramePr>
          <p:cNvPr id="4" name="Table 17">
            <a:extLst>
              <a:ext uri="{FF2B5EF4-FFF2-40B4-BE49-F238E27FC236}">
                <a16:creationId xmlns:a16="http://schemas.microsoft.com/office/drawing/2014/main" id="{4A1F243F-853A-4DEB-B6EB-E10F14AA6F6F}"/>
              </a:ext>
            </a:extLst>
          </p:cNvPr>
          <p:cNvGraphicFramePr>
            <a:graphicFrameLocks noGrp="1"/>
          </p:cNvGraphicFramePr>
          <p:nvPr>
            <p:ph idx="1"/>
            <p:extLst>
              <p:ext uri="{D42A27DB-BD31-4B8C-83A1-F6EECF244321}">
                <p14:modId xmlns:p14="http://schemas.microsoft.com/office/powerpoint/2010/main" val="2730999009"/>
              </p:ext>
            </p:extLst>
          </p:nvPr>
        </p:nvGraphicFramePr>
        <p:xfrm>
          <a:off x="256526" y="1175451"/>
          <a:ext cx="11678948" cy="5055229"/>
        </p:xfrm>
        <a:graphic>
          <a:graphicData uri="http://schemas.openxmlformats.org/drawingml/2006/table">
            <a:tbl>
              <a:tblPr firstRow="1">
                <a:tableStyleId>{5C22544A-7EE6-4342-B048-85BDC9FD1C3A}</a:tableStyleId>
              </a:tblPr>
              <a:tblGrid>
                <a:gridCol w="2514704">
                  <a:extLst>
                    <a:ext uri="{9D8B030D-6E8A-4147-A177-3AD203B41FA5}">
                      <a16:colId xmlns:a16="http://schemas.microsoft.com/office/drawing/2014/main" val="3323528764"/>
                    </a:ext>
                  </a:extLst>
                </a:gridCol>
                <a:gridCol w="763687">
                  <a:extLst>
                    <a:ext uri="{9D8B030D-6E8A-4147-A177-3AD203B41FA5}">
                      <a16:colId xmlns:a16="http://schemas.microsoft.com/office/drawing/2014/main" val="2827088452"/>
                    </a:ext>
                  </a:extLst>
                </a:gridCol>
                <a:gridCol w="763687">
                  <a:extLst>
                    <a:ext uri="{9D8B030D-6E8A-4147-A177-3AD203B41FA5}">
                      <a16:colId xmlns:a16="http://schemas.microsoft.com/office/drawing/2014/main" val="1076359086"/>
                    </a:ext>
                  </a:extLst>
                </a:gridCol>
                <a:gridCol w="763687">
                  <a:extLst>
                    <a:ext uri="{9D8B030D-6E8A-4147-A177-3AD203B41FA5}">
                      <a16:colId xmlns:a16="http://schemas.microsoft.com/office/drawing/2014/main" val="2549363599"/>
                    </a:ext>
                  </a:extLst>
                </a:gridCol>
                <a:gridCol w="763687">
                  <a:extLst>
                    <a:ext uri="{9D8B030D-6E8A-4147-A177-3AD203B41FA5}">
                      <a16:colId xmlns:a16="http://schemas.microsoft.com/office/drawing/2014/main" val="2823964533"/>
                    </a:ext>
                  </a:extLst>
                </a:gridCol>
                <a:gridCol w="763687">
                  <a:extLst>
                    <a:ext uri="{9D8B030D-6E8A-4147-A177-3AD203B41FA5}">
                      <a16:colId xmlns:a16="http://schemas.microsoft.com/office/drawing/2014/main" val="1458455593"/>
                    </a:ext>
                  </a:extLst>
                </a:gridCol>
                <a:gridCol w="763687">
                  <a:extLst>
                    <a:ext uri="{9D8B030D-6E8A-4147-A177-3AD203B41FA5}">
                      <a16:colId xmlns:a16="http://schemas.microsoft.com/office/drawing/2014/main" val="3823810863"/>
                    </a:ext>
                  </a:extLst>
                </a:gridCol>
                <a:gridCol w="763687">
                  <a:extLst>
                    <a:ext uri="{9D8B030D-6E8A-4147-A177-3AD203B41FA5}">
                      <a16:colId xmlns:a16="http://schemas.microsoft.com/office/drawing/2014/main" val="322516882"/>
                    </a:ext>
                  </a:extLst>
                </a:gridCol>
                <a:gridCol w="763687">
                  <a:extLst>
                    <a:ext uri="{9D8B030D-6E8A-4147-A177-3AD203B41FA5}">
                      <a16:colId xmlns:a16="http://schemas.microsoft.com/office/drawing/2014/main" val="774554176"/>
                    </a:ext>
                  </a:extLst>
                </a:gridCol>
                <a:gridCol w="763687">
                  <a:extLst>
                    <a:ext uri="{9D8B030D-6E8A-4147-A177-3AD203B41FA5}">
                      <a16:colId xmlns:a16="http://schemas.microsoft.com/office/drawing/2014/main" val="1092125322"/>
                    </a:ext>
                  </a:extLst>
                </a:gridCol>
                <a:gridCol w="763687">
                  <a:extLst>
                    <a:ext uri="{9D8B030D-6E8A-4147-A177-3AD203B41FA5}">
                      <a16:colId xmlns:a16="http://schemas.microsoft.com/office/drawing/2014/main" val="3455739209"/>
                    </a:ext>
                  </a:extLst>
                </a:gridCol>
                <a:gridCol w="763687">
                  <a:extLst>
                    <a:ext uri="{9D8B030D-6E8A-4147-A177-3AD203B41FA5}">
                      <a16:colId xmlns:a16="http://schemas.microsoft.com/office/drawing/2014/main" val="3254573063"/>
                    </a:ext>
                  </a:extLst>
                </a:gridCol>
                <a:gridCol w="763687">
                  <a:extLst>
                    <a:ext uri="{9D8B030D-6E8A-4147-A177-3AD203B41FA5}">
                      <a16:colId xmlns:a16="http://schemas.microsoft.com/office/drawing/2014/main" val="3394853350"/>
                    </a:ext>
                  </a:extLst>
                </a:gridCol>
              </a:tblGrid>
              <a:tr h="521385">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3"/>
                    </a:solidFill>
                  </a:tcPr>
                </a:tc>
                <a:tc>
                  <a:txBody>
                    <a:bodyPr/>
                    <a:lstStyle/>
                    <a:p>
                      <a:pPr algn="ctr"/>
                      <a:r>
                        <a:rPr lang="en-US" sz="2400" dirty="0"/>
                        <a:t>Jun</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3"/>
                    </a:solidFill>
                  </a:tcPr>
                </a:tc>
                <a:tc>
                  <a:txBody>
                    <a:bodyPr/>
                    <a:lstStyle/>
                    <a:p>
                      <a:pPr algn="ctr"/>
                      <a:r>
                        <a:rPr lang="en-US" sz="2400" dirty="0"/>
                        <a:t>Jul</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3"/>
                    </a:solidFill>
                  </a:tcPr>
                </a:tc>
                <a:tc>
                  <a:txBody>
                    <a:bodyPr/>
                    <a:lstStyle/>
                    <a:p>
                      <a:pPr algn="ctr"/>
                      <a:r>
                        <a:rPr lang="en-US" sz="2400" dirty="0"/>
                        <a:t>Aug</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3"/>
                    </a:solidFill>
                  </a:tcPr>
                </a:tc>
                <a:tc>
                  <a:txBody>
                    <a:bodyPr/>
                    <a:lstStyle/>
                    <a:p>
                      <a:pPr algn="ctr"/>
                      <a:r>
                        <a:rPr lang="en-US" sz="2400" dirty="0"/>
                        <a:t>Sep</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3"/>
                    </a:solidFill>
                  </a:tcPr>
                </a:tc>
                <a:tc>
                  <a:txBody>
                    <a:bodyPr/>
                    <a:lstStyle/>
                    <a:p>
                      <a:pPr algn="ctr"/>
                      <a:r>
                        <a:rPr lang="en-US" sz="2400" dirty="0"/>
                        <a:t>Oct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3"/>
                    </a:solidFill>
                  </a:tcPr>
                </a:tc>
                <a:tc>
                  <a:txBody>
                    <a:bodyPr/>
                    <a:lstStyle/>
                    <a:p>
                      <a:pPr algn="ctr"/>
                      <a:r>
                        <a:rPr lang="en-US" sz="2400" dirty="0"/>
                        <a:t>Nov</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3"/>
                    </a:solidFill>
                  </a:tcPr>
                </a:tc>
                <a:tc>
                  <a:txBody>
                    <a:bodyPr/>
                    <a:lstStyle/>
                    <a:p>
                      <a:pPr algn="ctr"/>
                      <a:r>
                        <a:rPr lang="en-US" sz="2400" dirty="0"/>
                        <a:t>Dec</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3"/>
                    </a:solidFill>
                  </a:tcPr>
                </a:tc>
                <a:tc>
                  <a:txBody>
                    <a:bodyPr/>
                    <a:lstStyle/>
                    <a:p>
                      <a:pPr algn="ctr"/>
                      <a:r>
                        <a:rPr lang="en-US" sz="2400" dirty="0"/>
                        <a:t>Jan</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3"/>
                    </a:solidFill>
                  </a:tcPr>
                </a:tc>
                <a:tc>
                  <a:txBody>
                    <a:bodyPr/>
                    <a:lstStyle/>
                    <a:p>
                      <a:pPr algn="ctr"/>
                      <a:r>
                        <a:rPr lang="en-US" sz="2400" dirty="0"/>
                        <a:t>Feb</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3"/>
                    </a:solidFill>
                  </a:tcPr>
                </a:tc>
                <a:tc>
                  <a:txBody>
                    <a:bodyPr/>
                    <a:lstStyle/>
                    <a:p>
                      <a:pPr algn="ctr"/>
                      <a:r>
                        <a:rPr lang="en-US" sz="2400" dirty="0"/>
                        <a:t>Mar</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3"/>
                    </a:solidFill>
                  </a:tcPr>
                </a:tc>
                <a:tc>
                  <a:txBody>
                    <a:bodyPr/>
                    <a:lstStyle/>
                    <a:p>
                      <a:pPr algn="ctr"/>
                      <a:r>
                        <a:rPr lang="en-US" sz="2400" dirty="0"/>
                        <a:t>Apr</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3"/>
                    </a:solidFill>
                  </a:tcPr>
                </a:tc>
                <a:tc>
                  <a:txBody>
                    <a:bodyPr/>
                    <a:lstStyle/>
                    <a:p>
                      <a:pPr algn="ctr"/>
                      <a:r>
                        <a:rPr lang="en-US" sz="2400" dirty="0"/>
                        <a:t>May</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672089531"/>
                  </a:ext>
                </a:extLst>
              </a:tr>
              <a:tr h="647692">
                <a:tc>
                  <a:txBody>
                    <a:bodyPr/>
                    <a:lstStyle/>
                    <a:p>
                      <a:r>
                        <a:rPr lang="en-US" sz="2000" dirty="0">
                          <a:solidFill>
                            <a:schemeClr val="tx1"/>
                          </a:solidFill>
                        </a:rPr>
                        <a:t>Task/Phase</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235292734"/>
                  </a:ext>
                </a:extLst>
              </a:tr>
              <a:tr h="647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Task/Phase</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4154671656"/>
                  </a:ext>
                </a:extLst>
              </a:tr>
              <a:tr h="647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Task/Phase</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18171111"/>
                  </a:ext>
                </a:extLst>
              </a:tr>
              <a:tr h="647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Task/Phase</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378599525"/>
                  </a:ext>
                </a:extLst>
              </a:tr>
              <a:tr h="647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Task/Phase</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4127812963"/>
                  </a:ext>
                </a:extLst>
              </a:tr>
              <a:tr h="647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Task/Phase</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549084431"/>
                  </a:ext>
                </a:extLst>
              </a:tr>
              <a:tr h="647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Task/Phase</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no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408508809"/>
                  </a:ext>
                </a:extLst>
              </a:tr>
            </a:tbl>
          </a:graphicData>
        </a:graphic>
      </p:graphicFrame>
      <p:sp>
        <p:nvSpPr>
          <p:cNvPr id="21" name="Speech Bubble: Rectangle 20">
            <a:extLst>
              <a:ext uri="{FF2B5EF4-FFF2-40B4-BE49-F238E27FC236}">
                <a16:creationId xmlns:a16="http://schemas.microsoft.com/office/drawing/2014/main" id="{9DBA28F0-31A2-4DE2-A074-F33CE823DE8F}"/>
              </a:ext>
            </a:extLst>
          </p:cNvPr>
          <p:cNvSpPr/>
          <p:nvPr/>
        </p:nvSpPr>
        <p:spPr>
          <a:xfrm>
            <a:off x="5994511" y="1703736"/>
            <a:ext cx="2000922" cy="1021976"/>
          </a:xfrm>
          <a:prstGeom prst="wedgeRectCallout">
            <a:avLst>
              <a:gd name="adj1" fmla="val -68682"/>
              <a:gd name="adj2" fmla="val 3302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Key message</a:t>
            </a:r>
          </a:p>
        </p:txBody>
      </p:sp>
      <p:sp>
        <p:nvSpPr>
          <p:cNvPr id="22" name="Speech Bubble: Rectangle 21">
            <a:extLst>
              <a:ext uri="{FF2B5EF4-FFF2-40B4-BE49-F238E27FC236}">
                <a16:creationId xmlns:a16="http://schemas.microsoft.com/office/drawing/2014/main" id="{3BC2567B-C3D1-40FF-A2E4-1A23AEAEE7CB}"/>
              </a:ext>
            </a:extLst>
          </p:cNvPr>
          <p:cNvSpPr/>
          <p:nvPr/>
        </p:nvSpPr>
        <p:spPr>
          <a:xfrm>
            <a:off x="7469977" y="4275972"/>
            <a:ext cx="2000922" cy="1021976"/>
          </a:xfrm>
          <a:prstGeom prst="wedgeRectCallout">
            <a:avLst>
              <a:gd name="adj1" fmla="val 69490"/>
              <a:gd name="adj2" fmla="val 3408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Key message</a:t>
            </a:r>
          </a:p>
        </p:txBody>
      </p:sp>
    </p:spTree>
    <p:extLst>
      <p:ext uri="{BB962C8B-B14F-4D97-AF65-F5344CB8AC3E}">
        <p14:creationId xmlns:p14="http://schemas.microsoft.com/office/powerpoint/2010/main" val="186199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671C-DD21-4706-8574-A0071F693B89}"/>
              </a:ext>
            </a:extLst>
          </p:cNvPr>
          <p:cNvSpPr>
            <a:spLocks noGrp="1"/>
          </p:cNvSpPr>
          <p:nvPr>
            <p:ph type="title"/>
          </p:nvPr>
        </p:nvSpPr>
        <p:spPr/>
        <p:txBody>
          <a:bodyPr>
            <a:normAutofit fontScale="90000"/>
          </a:bodyPr>
          <a:lstStyle/>
          <a:p>
            <a:r>
              <a:rPr lang="en-US" dirty="0"/>
              <a:t>Key Dates</a:t>
            </a:r>
          </a:p>
        </p:txBody>
      </p:sp>
      <p:graphicFrame>
        <p:nvGraphicFramePr>
          <p:cNvPr id="6" name="Table 6">
            <a:extLst>
              <a:ext uri="{FF2B5EF4-FFF2-40B4-BE49-F238E27FC236}">
                <a16:creationId xmlns:a16="http://schemas.microsoft.com/office/drawing/2014/main" id="{50AF24E3-619C-4C5D-9F99-8BA7DD0ACB2A}"/>
              </a:ext>
            </a:extLst>
          </p:cNvPr>
          <p:cNvGraphicFramePr>
            <a:graphicFrameLocks noGrp="1"/>
          </p:cNvGraphicFramePr>
          <p:nvPr>
            <p:ph idx="1"/>
            <p:extLst>
              <p:ext uri="{D42A27DB-BD31-4B8C-83A1-F6EECF244321}">
                <p14:modId xmlns:p14="http://schemas.microsoft.com/office/powerpoint/2010/main" val="3077738728"/>
              </p:ext>
            </p:extLst>
          </p:nvPr>
        </p:nvGraphicFramePr>
        <p:xfrm>
          <a:off x="2615900" y="1161825"/>
          <a:ext cx="6960200" cy="5036955"/>
        </p:xfrm>
        <a:graphic>
          <a:graphicData uri="http://schemas.openxmlformats.org/drawingml/2006/table">
            <a:tbl>
              <a:tblPr>
                <a:tableStyleId>{5C22544A-7EE6-4342-B048-85BDC9FD1C3A}</a:tableStyleId>
              </a:tblPr>
              <a:tblGrid>
                <a:gridCol w="4529179">
                  <a:extLst>
                    <a:ext uri="{9D8B030D-6E8A-4147-A177-3AD203B41FA5}">
                      <a16:colId xmlns:a16="http://schemas.microsoft.com/office/drawing/2014/main" val="1018413472"/>
                    </a:ext>
                  </a:extLst>
                </a:gridCol>
                <a:gridCol w="2431021">
                  <a:extLst>
                    <a:ext uri="{9D8B030D-6E8A-4147-A177-3AD203B41FA5}">
                      <a16:colId xmlns:a16="http://schemas.microsoft.com/office/drawing/2014/main" val="2770805865"/>
                    </a:ext>
                  </a:extLst>
                </a:gridCol>
              </a:tblGrid>
              <a:tr h="719565">
                <a:tc>
                  <a:txBody>
                    <a:bodyPr/>
                    <a:lstStyle/>
                    <a:p>
                      <a:r>
                        <a:rPr lang="en-US" sz="2800" dirty="0"/>
                        <a:t>Task or phase</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r>
                        <a:rPr lang="en-US" sz="2800" dirty="0"/>
                        <a:t>Target date</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940511743"/>
                  </a:ext>
                </a:extLst>
              </a:tr>
              <a:tr h="719565">
                <a:tc>
                  <a:txBody>
                    <a:bodyPr/>
                    <a:lstStyle/>
                    <a:p>
                      <a:r>
                        <a:rPr lang="en-US" sz="2800" dirty="0"/>
                        <a:t>Task or phase</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r>
                        <a:rPr lang="en-US" sz="2800" dirty="0"/>
                        <a:t>Target date</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735464142"/>
                  </a:ext>
                </a:extLst>
              </a:tr>
              <a:tr h="719565">
                <a:tc>
                  <a:txBody>
                    <a:bodyPr/>
                    <a:lstStyle/>
                    <a:p>
                      <a:r>
                        <a:rPr lang="en-US" sz="2800" dirty="0"/>
                        <a:t>Task or phase</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r>
                        <a:rPr lang="en-US" sz="2800" dirty="0"/>
                        <a:t>Target date</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713359052"/>
                  </a:ext>
                </a:extLst>
              </a:tr>
              <a:tr h="719565">
                <a:tc>
                  <a:txBody>
                    <a:bodyPr/>
                    <a:lstStyle/>
                    <a:p>
                      <a:r>
                        <a:rPr lang="en-US" sz="2800" dirty="0"/>
                        <a:t>Task or phase</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r>
                        <a:rPr lang="en-US" sz="2800" dirty="0"/>
                        <a:t>Target date</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4251147881"/>
                  </a:ext>
                </a:extLst>
              </a:tr>
              <a:tr h="719565">
                <a:tc>
                  <a:txBody>
                    <a:bodyPr/>
                    <a:lstStyle/>
                    <a:p>
                      <a:r>
                        <a:rPr lang="en-US" sz="2800" dirty="0"/>
                        <a:t>Task or phase</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r>
                        <a:rPr lang="en-US" sz="2800" dirty="0"/>
                        <a:t>Target date</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410085737"/>
                  </a:ext>
                </a:extLst>
              </a:tr>
              <a:tr h="719565">
                <a:tc>
                  <a:txBody>
                    <a:bodyPr/>
                    <a:lstStyle/>
                    <a:p>
                      <a:r>
                        <a:rPr lang="en-US" sz="2800" dirty="0"/>
                        <a:t>Task or phase</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r>
                        <a:rPr lang="en-US" sz="2800" dirty="0"/>
                        <a:t>Target date</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847179555"/>
                  </a:ext>
                </a:extLst>
              </a:tr>
              <a:tr h="719565">
                <a:tc>
                  <a:txBody>
                    <a:bodyPr/>
                    <a:lstStyle/>
                    <a:p>
                      <a:r>
                        <a:rPr lang="en-US" sz="2800" dirty="0"/>
                        <a:t>Task or phase</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r>
                        <a:rPr lang="en-US" sz="2800" dirty="0"/>
                        <a:t>Target date</a:t>
                      </a:r>
                    </a:p>
                  </a:txBody>
                  <a:tcPr anchor="ct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119084706"/>
                  </a:ext>
                </a:extLst>
              </a:tr>
            </a:tbl>
          </a:graphicData>
        </a:graphic>
      </p:graphicFrame>
    </p:spTree>
    <p:extLst>
      <p:ext uri="{BB962C8B-B14F-4D97-AF65-F5344CB8AC3E}">
        <p14:creationId xmlns:p14="http://schemas.microsoft.com/office/powerpoint/2010/main" val="976806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671C-DD21-4706-8574-A0071F693B89}"/>
              </a:ext>
            </a:extLst>
          </p:cNvPr>
          <p:cNvSpPr>
            <a:spLocks noGrp="1"/>
          </p:cNvSpPr>
          <p:nvPr>
            <p:ph type="title"/>
          </p:nvPr>
        </p:nvSpPr>
        <p:spPr/>
        <p:txBody>
          <a:bodyPr>
            <a:normAutofit fontScale="90000"/>
          </a:bodyPr>
          <a:lstStyle/>
          <a:p>
            <a:r>
              <a:rPr lang="en-US" dirty="0"/>
              <a:t>Budget</a:t>
            </a:r>
          </a:p>
        </p:txBody>
      </p:sp>
      <p:graphicFrame>
        <p:nvGraphicFramePr>
          <p:cNvPr id="4" name="Table 6">
            <a:extLst>
              <a:ext uri="{FF2B5EF4-FFF2-40B4-BE49-F238E27FC236}">
                <a16:creationId xmlns:a16="http://schemas.microsoft.com/office/drawing/2014/main" id="{A0A580FE-FBFF-45C3-AEFE-B0603BBD638B}"/>
              </a:ext>
            </a:extLst>
          </p:cNvPr>
          <p:cNvGraphicFramePr>
            <a:graphicFrameLocks/>
          </p:cNvGraphicFramePr>
          <p:nvPr>
            <p:extLst>
              <p:ext uri="{D42A27DB-BD31-4B8C-83A1-F6EECF244321}">
                <p14:modId xmlns:p14="http://schemas.microsoft.com/office/powerpoint/2010/main" val="1834366620"/>
              </p:ext>
            </p:extLst>
          </p:nvPr>
        </p:nvGraphicFramePr>
        <p:xfrm>
          <a:off x="2615900" y="1161825"/>
          <a:ext cx="6960200" cy="5143280"/>
        </p:xfrm>
        <a:graphic>
          <a:graphicData uri="http://schemas.openxmlformats.org/drawingml/2006/table">
            <a:tbl>
              <a:tblPr>
                <a:tableStyleId>{5C22544A-7EE6-4342-B048-85BDC9FD1C3A}</a:tableStyleId>
              </a:tblPr>
              <a:tblGrid>
                <a:gridCol w="4826891">
                  <a:extLst>
                    <a:ext uri="{9D8B030D-6E8A-4147-A177-3AD203B41FA5}">
                      <a16:colId xmlns:a16="http://schemas.microsoft.com/office/drawing/2014/main" val="1018413472"/>
                    </a:ext>
                  </a:extLst>
                </a:gridCol>
                <a:gridCol w="2133309">
                  <a:extLst>
                    <a:ext uri="{9D8B030D-6E8A-4147-A177-3AD203B41FA5}">
                      <a16:colId xmlns:a16="http://schemas.microsoft.com/office/drawing/2014/main" val="2770805865"/>
                    </a:ext>
                  </a:extLst>
                </a:gridCol>
              </a:tblGrid>
              <a:tr h="642910">
                <a:tc>
                  <a:txBody>
                    <a:bodyPr/>
                    <a:lstStyle/>
                    <a:p>
                      <a:r>
                        <a:rPr lang="en-US" sz="2800" dirty="0"/>
                        <a:t>Item</a:t>
                      </a:r>
                    </a:p>
                  </a:txBody>
                  <a:tcP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r"/>
                      <a:r>
                        <a:rPr lang="en-US" sz="2800" dirty="0"/>
                        <a:t>$??.??</a:t>
                      </a:r>
                    </a:p>
                  </a:txBody>
                  <a:tcP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940511743"/>
                  </a:ext>
                </a:extLst>
              </a:tr>
              <a:tr h="642910">
                <a:tc>
                  <a:txBody>
                    <a:bodyPr/>
                    <a:lstStyle/>
                    <a:p>
                      <a:r>
                        <a:rPr lang="en-US" sz="2800" dirty="0"/>
                        <a:t>Item</a:t>
                      </a:r>
                    </a:p>
                  </a:txBody>
                  <a:tcP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r"/>
                      <a:r>
                        <a:rPr lang="en-US" sz="2800" dirty="0"/>
                        <a:t>$??.??</a:t>
                      </a:r>
                    </a:p>
                  </a:txBody>
                  <a:tcP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735464142"/>
                  </a:ext>
                </a:extLst>
              </a:tr>
              <a:tr h="642910">
                <a:tc>
                  <a:txBody>
                    <a:bodyPr/>
                    <a:lstStyle/>
                    <a:p>
                      <a:r>
                        <a:rPr lang="en-US" sz="2800" dirty="0"/>
                        <a:t>Item</a:t>
                      </a:r>
                    </a:p>
                  </a:txBody>
                  <a:tcP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r"/>
                      <a:r>
                        <a:rPr lang="en-US" sz="2800" dirty="0"/>
                        <a:t>$??.??</a:t>
                      </a:r>
                    </a:p>
                  </a:txBody>
                  <a:tcP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713359052"/>
                  </a:ext>
                </a:extLst>
              </a:tr>
              <a:tr h="642910">
                <a:tc>
                  <a:txBody>
                    <a:bodyPr/>
                    <a:lstStyle/>
                    <a:p>
                      <a:r>
                        <a:rPr lang="en-US" sz="2800" dirty="0"/>
                        <a:t>Item</a:t>
                      </a:r>
                    </a:p>
                  </a:txBody>
                  <a:tcP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r"/>
                      <a:r>
                        <a:rPr lang="en-US" sz="2800" dirty="0"/>
                        <a:t>$??.??</a:t>
                      </a:r>
                    </a:p>
                  </a:txBody>
                  <a:tcP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4251147881"/>
                  </a:ext>
                </a:extLst>
              </a:tr>
              <a:tr h="642910">
                <a:tc>
                  <a:txBody>
                    <a:bodyPr/>
                    <a:lstStyle/>
                    <a:p>
                      <a:r>
                        <a:rPr lang="en-US" sz="2800" dirty="0"/>
                        <a:t>Item</a:t>
                      </a:r>
                    </a:p>
                  </a:txBody>
                  <a:tcP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r"/>
                      <a:r>
                        <a:rPr lang="en-US" sz="2800" dirty="0"/>
                        <a:t>$??.??</a:t>
                      </a:r>
                    </a:p>
                  </a:txBody>
                  <a:tcP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2410085737"/>
                  </a:ext>
                </a:extLst>
              </a:tr>
              <a:tr h="642910">
                <a:tc>
                  <a:txBody>
                    <a:bodyPr/>
                    <a:lstStyle/>
                    <a:p>
                      <a:r>
                        <a:rPr lang="en-US" sz="2800" dirty="0"/>
                        <a:t>Item</a:t>
                      </a:r>
                    </a:p>
                  </a:txBody>
                  <a:tcP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r"/>
                      <a:r>
                        <a:rPr lang="en-US" sz="2800" dirty="0"/>
                        <a:t>$??.??</a:t>
                      </a:r>
                    </a:p>
                  </a:txBody>
                  <a:tcP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847179555"/>
                  </a:ext>
                </a:extLst>
              </a:tr>
              <a:tr h="642910">
                <a:tc>
                  <a:txBody>
                    <a:bodyPr/>
                    <a:lstStyle/>
                    <a:p>
                      <a:r>
                        <a:rPr lang="en-US" sz="2800" dirty="0"/>
                        <a:t>Item</a:t>
                      </a:r>
                    </a:p>
                  </a:txBody>
                  <a:tcP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r"/>
                      <a:r>
                        <a:rPr lang="en-US" sz="2800" dirty="0"/>
                        <a:t>$??.??</a:t>
                      </a:r>
                    </a:p>
                  </a:txBody>
                  <a:tcP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3119084706"/>
                  </a:ext>
                </a:extLst>
              </a:tr>
              <a:tr h="642910">
                <a:tc>
                  <a:txBody>
                    <a:bodyPr/>
                    <a:lstStyle/>
                    <a:p>
                      <a:r>
                        <a:rPr lang="en-US" sz="2800" b="1" dirty="0"/>
                        <a:t>Total</a:t>
                      </a:r>
                    </a:p>
                  </a:txBody>
                  <a:tcP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tc>
                  <a:txBody>
                    <a:bodyPr/>
                    <a:lstStyle/>
                    <a:p>
                      <a:pPr algn="r"/>
                      <a:r>
                        <a:rPr lang="en-US" sz="2800" b="1" dirty="0"/>
                        <a:t>$??.??</a:t>
                      </a:r>
                    </a:p>
                  </a:txBody>
                  <a:tcP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noFill/>
                  </a:tcPr>
                </a:tc>
                <a:extLst>
                  <a:ext uri="{0D108BD9-81ED-4DB2-BD59-A6C34878D82A}">
                    <a16:rowId xmlns:a16="http://schemas.microsoft.com/office/drawing/2014/main" val="1892129541"/>
                  </a:ext>
                </a:extLst>
              </a:tr>
            </a:tbl>
          </a:graphicData>
        </a:graphic>
      </p:graphicFrame>
    </p:spTree>
    <p:extLst>
      <p:ext uri="{BB962C8B-B14F-4D97-AF65-F5344CB8AC3E}">
        <p14:creationId xmlns:p14="http://schemas.microsoft.com/office/powerpoint/2010/main" val="2725527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FFF10-4F46-45AE-A6AA-6512D4FA2F41}"/>
              </a:ext>
            </a:extLst>
          </p:cNvPr>
          <p:cNvSpPr>
            <a:spLocks noGrp="1"/>
          </p:cNvSpPr>
          <p:nvPr>
            <p:ph type="title"/>
          </p:nvPr>
        </p:nvSpPr>
        <p:spPr/>
        <p:txBody>
          <a:bodyPr>
            <a:normAutofit fontScale="90000"/>
          </a:bodyPr>
          <a:lstStyle/>
          <a:p>
            <a:r>
              <a:rPr lang="en-US" dirty="0"/>
              <a:t>Funding Options</a:t>
            </a:r>
          </a:p>
        </p:txBody>
      </p:sp>
      <p:sp>
        <p:nvSpPr>
          <p:cNvPr id="3" name="Content Placeholder 2">
            <a:extLst>
              <a:ext uri="{FF2B5EF4-FFF2-40B4-BE49-F238E27FC236}">
                <a16:creationId xmlns:a16="http://schemas.microsoft.com/office/drawing/2014/main" id="{01A912F5-A2A1-4737-844E-9613B8E51AC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33117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671C-DD21-4706-8574-A0071F693B89}"/>
              </a:ext>
            </a:extLst>
          </p:cNvPr>
          <p:cNvSpPr>
            <a:spLocks noGrp="1"/>
          </p:cNvSpPr>
          <p:nvPr>
            <p:ph type="title"/>
          </p:nvPr>
        </p:nvSpPr>
        <p:spPr/>
        <p:txBody>
          <a:bodyPr>
            <a:normAutofit fontScale="90000"/>
          </a:bodyPr>
          <a:lstStyle/>
          <a:p>
            <a:r>
              <a:rPr lang="en-US" dirty="0"/>
              <a:t>Additional Needs</a:t>
            </a:r>
          </a:p>
        </p:txBody>
      </p:sp>
      <p:sp>
        <p:nvSpPr>
          <p:cNvPr id="4" name="Content Placeholder 3">
            <a:extLst>
              <a:ext uri="{FF2B5EF4-FFF2-40B4-BE49-F238E27FC236}">
                <a16:creationId xmlns:a16="http://schemas.microsoft.com/office/drawing/2014/main" id="{C62BB4C1-1C2D-4413-AEE0-141556A8E38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81026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671C-DD21-4706-8574-A0071F693B89}"/>
              </a:ext>
            </a:extLst>
          </p:cNvPr>
          <p:cNvSpPr>
            <a:spLocks noGrp="1"/>
          </p:cNvSpPr>
          <p:nvPr>
            <p:ph type="title"/>
          </p:nvPr>
        </p:nvSpPr>
        <p:spPr>
          <a:xfrm>
            <a:off x="145344" y="203930"/>
            <a:ext cx="10515600" cy="506075"/>
          </a:xfrm>
        </p:spPr>
        <p:txBody>
          <a:bodyPr>
            <a:normAutofit fontScale="90000"/>
          </a:bodyPr>
          <a:lstStyle/>
          <a:p>
            <a:r>
              <a:rPr lang="en-US" dirty="0"/>
              <a:t>Outcomes/Measurement</a:t>
            </a:r>
          </a:p>
        </p:txBody>
      </p:sp>
      <p:sp>
        <p:nvSpPr>
          <p:cNvPr id="6" name="TextBox 5">
            <a:extLst>
              <a:ext uri="{FF2B5EF4-FFF2-40B4-BE49-F238E27FC236}">
                <a16:creationId xmlns:a16="http://schemas.microsoft.com/office/drawing/2014/main" id="{A0E1F81D-A152-44A2-B8A5-96EB323117AE}"/>
              </a:ext>
            </a:extLst>
          </p:cNvPr>
          <p:cNvSpPr txBox="1"/>
          <p:nvPr/>
        </p:nvSpPr>
        <p:spPr>
          <a:xfrm>
            <a:off x="727395" y="1433408"/>
            <a:ext cx="3084173" cy="1546577"/>
          </a:xfrm>
          <a:prstGeom prst="rect">
            <a:avLst/>
          </a:prstGeom>
          <a:solidFill>
            <a:schemeClr val="tx1">
              <a:alpha val="29000"/>
            </a:schemeClr>
          </a:solidFill>
        </p:spPr>
        <p:txBody>
          <a:bodyPr wrap="square" lIns="182880" tIns="182880" rIns="182880" bIns="182880" rtlCol="0" anchor="b">
            <a:spAutoFit/>
          </a:bodyPr>
          <a:lstStyle/>
          <a:p>
            <a:pPr algn="ctr">
              <a:lnSpc>
                <a:spcPct val="85000"/>
              </a:lnSpc>
            </a:pPr>
            <a:r>
              <a:rPr lang="en-US" sz="6600" dirty="0">
                <a:solidFill>
                  <a:schemeClr val="bg1"/>
                </a:solidFill>
                <a:latin typeface="+mj-lt"/>
              </a:rPr>
              <a:t>##%</a:t>
            </a:r>
          </a:p>
          <a:p>
            <a:pPr algn="ctr">
              <a:lnSpc>
                <a:spcPct val="85000"/>
              </a:lnSpc>
            </a:pPr>
            <a:r>
              <a:rPr lang="en-US" sz="2400" dirty="0" err="1">
                <a:solidFill>
                  <a:schemeClr val="bg1"/>
                </a:solidFill>
              </a:rPr>
              <a:t>xxxxxxx</a:t>
            </a:r>
            <a:endParaRPr lang="en-US" sz="2400" dirty="0">
              <a:solidFill>
                <a:schemeClr val="bg1"/>
              </a:solidFill>
            </a:endParaRPr>
          </a:p>
        </p:txBody>
      </p:sp>
      <p:sp>
        <p:nvSpPr>
          <p:cNvPr id="11" name="TextBox 10">
            <a:extLst>
              <a:ext uri="{FF2B5EF4-FFF2-40B4-BE49-F238E27FC236}">
                <a16:creationId xmlns:a16="http://schemas.microsoft.com/office/drawing/2014/main" id="{3CDBD90A-FB30-4F0D-9187-C904897DD67C}"/>
              </a:ext>
            </a:extLst>
          </p:cNvPr>
          <p:cNvSpPr txBox="1"/>
          <p:nvPr/>
        </p:nvSpPr>
        <p:spPr>
          <a:xfrm>
            <a:off x="3437810" y="4006347"/>
            <a:ext cx="3084173" cy="1546577"/>
          </a:xfrm>
          <a:prstGeom prst="rect">
            <a:avLst/>
          </a:prstGeom>
          <a:solidFill>
            <a:schemeClr val="tx1">
              <a:alpha val="29000"/>
            </a:schemeClr>
          </a:solidFill>
        </p:spPr>
        <p:txBody>
          <a:bodyPr wrap="square" lIns="182880" tIns="182880" rIns="182880" bIns="182880" rtlCol="0" anchor="b">
            <a:spAutoFit/>
          </a:bodyPr>
          <a:lstStyle/>
          <a:p>
            <a:pPr algn="ctr">
              <a:lnSpc>
                <a:spcPct val="85000"/>
              </a:lnSpc>
            </a:pPr>
            <a:r>
              <a:rPr lang="en-US" sz="6600" dirty="0">
                <a:solidFill>
                  <a:schemeClr val="bg1"/>
                </a:solidFill>
                <a:latin typeface="+mj-lt"/>
              </a:rPr>
              <a:t>##%</a:t>
            </a:r>
          </a:p>
          <a:p>
            <a:pPr algn="ctr">
              <a:lnSpc>
                <a:spcPct val="85000"/>
              </a:lnSpc>
            </a:pPr>
            <a:r>
              <a:rPr lang="en-US" sz="2400" dirty="0" err="1">
                <a:solidFill>
                  <a:schemeClr val="bg1"/>
                </a:solidFill>
              </a:rPr>
              <a:t>xxxxxxx</a:t>
            </a:r>
            <a:endParaRPr lang="en-US" sz="2400" dirty="0">
              <a:solidFill>
                <a:schemeClr val="bg1"/>
              </a:solidFill>
            </a:endParaRPr>
          </a:p>
        </p:txBody>
      </p:sp>
      <p:sp>
        <p:nvSpPr>
          <p:cNvPr id="12" name="TextBox 11">
            <a:extLst>
              <a:ext uri="{FF2B5EF4-FFF2-40B4-BE49-F238E27FC236}">
                <a16:creationId xmlns:a16="http://schemas.microsoft.com/office/drawing/2014/main" id="{B55F38C9-6481-4AD1-B151-A2C7C54D592D}"/>
              </a:ext>
            </a:extLst>
          </p:cNvPr>
          <p:cNvSpPr txBox="1"/>
          <p:nvPr/>
        </p:nvSpPr>
        <p:spPr>
          <a:xfrm>
            <a:off x="6153150" y="1433409"/>
            <a:ext cx="3084173" cy="1546577"/>
          </a:xfrm>
          <a:prstGeom prst="rect">
            <a:avLst/>
          </a:prstGeom>
          <a:solidFill>
            <a:schemeClr val="tx1">
              <a:alpha val="29000"/>
            </a:schemeClr>
          </a:solidFill>
        </p:spPr>
        <p:txBody>
          <a:bodyPr wrap="square" lIns="182880" tIns="182880" rIns="182880" bIns="182880" rtlCol="0" anchor="b">
            <a:spAutoFit/>
          </a:bodyPr>
          <a:lstStyle/>
          <a:p>
            <a:pPr algn="ctr">
              <a:lnSpc>
                <a:spcPct val="85000"/>
              </a:lnSpc>
            </a:pPr>
            <a:r>
              <a:rPr lang="en-US" sz="6600" dirty="0">
                <a:solidFill>
                  <a:schemeClr val="bg1"/>
                </a:solidFill>
                <a:latin typeface="+mj-lt"/>
              </a:rPr>
              <a:t>##%</a:t>
            </a:r>
          </a:p>
          <a:p>
            <a:pPr algn="ctr">
              <a:lnSpc>
                <a:spcPct val="85000"/>
              </a:lnSpc>
            </a:pPr>
            <a:r>
              <a:rPr lang="en-US" sz="2400" dirty="0" err="1">
                <a:solidFill>
                  <a:schemeClr val="bg1"/>
                </a:solidFill>
              </a:rPr>
              <a:t>xxxxxxx</a:t>
            </a:r>
            <a:endParaRPr lang="en-US" sz="2400" dirty="0">
              <a:solidFill>
                <a:schemeClr val="bg1"/>
              </a:solidFill>
            </a:endParaRPr>
          </a:p>
        </p:txBody>
      </p:sp>
      <p:sp>
        <p:nvSpPr>
          <p:cNvPr id="13" name="TextBox 12">
            <a:extLst>
              <a:ext uri="{FF2B5EF4-FFF2-40B4-BE49-F238E27FC236}">
                <a16:creationId xmlns:a16="http://schemas.microsoft.com/office/drawing/2014/main" id="{9367570A-2156-41DD-8546-EB17676DD4A5}"/>
              </a:ext>
            </a:extLst>
          </p:cNvPr>
          <p:cNvSpPr txBox="1"/>
          <p:nvPr/>
        </p:nvSpPr>
        <p:spPr>
          <a:xfrm>
            <a:off x="8424604" y="4015193"/>
            <a:ext cx="3084173" cy="1546577"/>
          </a:xfrm>
          <a:prstGeom prst="rect">
            <a:avLst/>
          </a:prstGeom>
          <a:solidFill>
            <a:schemeClr val="tx1">
              <a:alpha val="29000"/>
            </a:schemeClr>
          </a:solidFill>
        </p:spPr>
        <p:txBody>
          <a:bodyPr wrap="square" lIns="182880" tIns="182880" rIns="182880" bIns="182880" rtlCol="0" anchor="b">
            <a:spAutoFit/>
          </a:bodyPr>
          <a:lstStyle/>
          <a:p>
            <a:pPr algn="ctr">
              <a:lnSpc>
                <a:spcPct val="85000"/>
              </a:lnSpc>
            </a:pPr>
            <a:r>
              <a:rPr lang="en-US" sz="6600" dirty="0">
                <a:solidFill>
                  <a:schemeClr val="bg1"/>
                </a:solidFill>
                <a:latin typeface="+mj-lt"/>
              </a:rPr>
              <a:t>##%</a:t>
            </a:r>
          </a:p>
          <a:p>
            <a:pPr algn="ctr">
              <a:lnSpc>
                <a:spcPct val="85000"/>
              </a:lnSpc>
            </a:pPr>
            <a:r>
              <a:rPr lang="en-US" sz="2400" dirty="0" err="1">
                <a:solidFill>
                  <a:schemeClr val="bg1"/>
                </a:solidFill>
              </a:rPr>
              <a:t>xxxxxxx</a:t>
            </a:r>
            <a:endParaRPr lang="en-US" sz="2400" dirty="0">
              <a:solidFill>
                <a:schemeClr val="bg1"/>
              </a:solidFill>
            </a:endParaRPr>
          </a:p>
        </p:txBody>
      </p:sp>
    </p:spTree>
    <p:extLst>
      <p:ext uri="{BB962C8B-B14F-4D97-AF65-F5344CB8AC3E}">
        <p14:creationId xmlns:p14="http://schemas.microsoft.com/office/powerpoint/2010/main" val="4158986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B3C38-AD9C-4932-8FFF-34BA40AD77DF}"/>
              </a:ext>
            </a:extLst>
          </p:cNvPr>
          <p:cNvSpPr>
            <a:spLocks noGrp="1"/>
          </p:cNvSpPr>
          <p:nvPr>
            <p:ph type="title"/>
          </p:nvPr>
        </p:nvSpPr>
        <p:spPr/>
        <p:txBody>
          <a:bodyPr/>
          <a:lstStyle/>
          <a:p>
            <a:r>
              <a:rPr lang="en-US" dirty="0"/>
              <a:t>Let’s Get</a:t>
            </a:r>
            <a:endParaRPr lang="en-US" dirty="0">
              <a:solidFill>
                <a:schemeClr val="accent3"/>
              </a:solidFill>
            </a:endParaRPr>
          </a:p>
        </p:txBody>
      </p:sp>
      <p:sp>
        <p:nvSpPr>
          <p:cNvPr id="4" name="Text Placeholder 3">
            <a:extLst>
              <a:ext uri="{FF2B5EF4-FFF2-40B4-BE49-F238E27FC236}">
                <a16:creationId xmlns:a16="http://schemas.microsoft.com/office/drawing/2014/main" id="{CBCAE761-03E8-42F1-9B23-FEDA341BB0B4}"/>
              </a:ext>
            </a:extLst>
          </p:cNvPr>
          <p:cNvSpPr>
            <a:spLocks noGrp="1"/>
          </p:cNvSpPr>
          <p:nvPr>
            <p:ph type="body" idx="1"/>
          </p:nvPr>
        </p:nvSpPr>
        <p:spPr/>
        <p:txBody>
          <a:bodyPr/>
          <a:lstStyle/>
          <a:p>
            <a:r>
              <a:rPr lang="en-US" dirty="0"/>
              <a:t>FOCUSED</a:t>
            </a:r>
          </a:p>
        </p:txBody>
      </p:sp>
    </p:spTree>
    <p:extLst>
      <p:ext uri="{BB962C8B-B14F-4D97-AF65-F5344CB8AC3E}">
        <p14:creationId xmlns:p14="http://schemas.microsoft.com/office/powerpoint/2010/main" val="2448081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B3C38-AD9C-4932-8FFF-34BA40AD77DF}"/>
              </a:ext>
            </a:extLst>
          </p:cNvPr>
          <p:cNvSpPr>
            <a:spLocks noGrp="1"/>
          </p:cNvSpPr>
          <p:nvPr>
            <p:ph type="title"/>
          </p:nvPr>
        </p:nvSpPr>
        <p:spPr/>
        <p:txBody>
          <a:bodyPr/>
          <a:lstStyle/>
          <a:p>
            <a:r>
              <a:rPr lang="en-US" dirty="0"/>
              <a:t>Let’s Get</a:t>
            </a:r>
            <a:endParaRPr lang="en-US" dirty="0">
              <a:solidFill>
                <a:schemeClr val="accent3"/>
              </a:solidFill>
            </a:endParaRPr>
          </a:p>
        </p:txBody>
      </p:sp>
      <p:sp>
        <p:nvSpPr>
          <p:cNvPr id="4" name="Text Placeholder 3">
            <a:extLst>
              <a:ext uri="{FF2B5EF4-FFF2-40B4-BE49-F238E27FC236}">
                <a16:creationId xmlns:a16="http://schemas.microsoft.com/office/drawing/2014/main" id="{CBCAE761-03E8-42F1-9B23-FEDA341BB0B4}"/>
              </a:ext>
            </a:extLst>
          </p:cNvPr>
          <p:cNvSpPr>
            <a:spLocks noGrp="1"/>
          </p:cNvSpPr>
          <p:nvPr>
            <p:ph type="body" idx="1"/>
          </p:nvPr>
        </p:nvSpPr>
        <p:spPr/>
        <p:txBody>
          <a:bodyPr/>
          <a:lstStyle/>
          <a:p>
            <a:r>
              <a:rPr lang="en-US" sz="6600" dirty="0"/>
              <a:t>the</a:t>
            </a:r>
            <a:r>
              <a:rPr lang="en-US" sz="3200" dirty="0"/>
              <a:t> </a:t>
            </a:r>
            <a:r>
              <a:rPr lang="en-US" dirty="0"/>
              <a:t>FACTS</a:t>
            </a:r>
          </a:p>
        </p:txBody>
      </p:sp>
    </p:spTree>
    <p:extLst>
      <p:ext uri="{BB962C8B-B14F-4D97-AF65-F5344CB8AC3E}">
        <p14:creationId xmlns:p14="http://schemas.microsoft.com/office/powerpoint/2010/main" val="3763212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37B1D3-AEA8-490A-9265-7DFF72EC9150}"/>
              </a:ext>
            </a:extLst>
          </p:cNvPr>
          <p:cNvSpPr>
            <a:spLocks noGrp="1"/>
          </p:cNvSpPr>
          <p:nvPr>
            <p:ph type="title"/>
          </p:nvPr>
        </p:nvSpPr>
        <p:spPr/>
        <p:txBody>
          <a:bodyPr/>
          <a:lstStyle/>
          <a:p>
            <a:r>
              <a:rPr lang="en-US" dirty="0"/>
              <a:t>Concern #1</a:t>
            </a:r>
          </a:p>
        </p:txBody>
      </p:sp>
      <p:sp>
        <p:nvSpPr>
          <p:cNvPr id="6" name="Speech Bubble: Oval 5">
            <a:extLst>
              <a:ext uri="{FF2B5EF4-FFF2-40B4-BE49-F238E27FC236}">
                <a16:creationId xmlns:a16="http://schemas.microsoft.com/office/drawing/2014/main" id="{D3D04A69-A476-4DE7-A4D2-3CA68676C8B8}"/>
              </a:ext>
            </a:extLst>
          </p:cNvPr>
          <p:cNvSpPr/>
          <p:nvPr/>
        </p:nvSpPr>
        <p:spPr>
          <a:xfrm>
            <a:off x="502920" y="1859915"/>
            <a:ext cx="4861560" cy="2671445"/>
          </a:xfrm>
          <a:prstGeom prst="wedgeEllipseCallout">
            <a:avLst>
              <a:gd name="adj1" fmla="val -30950"/>
              <a:gd name="adj2" fmla="val 71717"/>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We need to be focused on academic issues.</a:t>
            </a:r>
          </a:p>
        </p:txBody>
      </p:sp>
      <p:sp>
        <p:nvSpPr>
          <p:cNvPr id="9" name="Parallelogram 8">
            <a:extLst>
              <a:ext uri="{FF2B5EF4-FFF2-40B4-BE49-F238E27FC236}">
                <a16:creationId xmlns:a16="http://schemas.microsoft.com/office/drawing/2014/main" id="{AD931A38-3FC2-4D7A-ADD5-2B42257E4E31}"/>
              </a:ext>
            </a:extLst>
          </p:cNvPr>
          <p:cNvSpPr/>
          <p:nvPr/>
        </p:nvSpPr>
        <p:spPr>
          <a:xfrm>
            <a:off x="6644642" y="1939162"/>
            <a:ext cx="4861560" cy="2560320"/>
          </a:xfrm>
          <a:prstGeom prst="parallelogram">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Establish vaping as an academic issue.</a:t>
            </a:r>
          </a:p>
        </p:txBody>
      </p:sp>
    </p:spTree>
    <p:extLst>
      <p:ext uri="{BB962C8B-B14F-4D97-AF65-F5344CB8AC3E}">
        <p14:creationId xmlns:p14="http://schemas.microsoft.com/office/powerpoint/2010/main" val="125046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37B1D3-AEA8-490A-9265-7DFF72EC9150}"/>
              </a:ext>
            </a:extLst>
          </p:cNvPr>
          <p:cNvSpPr>
            <a:spLocks noGrp="1"/>
          </p:cNvSpPr>
          <p:nvPr>
            <p:ph type="title"/>
          </p:nvPr>
        </p:nvSpPr>
        <p:spPr/>
        <p:txBody>
          <a:bodyPr/>
          <a:lstStyle/>
          <a:p>
            <a:r>
              <a:rPr lang="en-US" dirty="0"/>
              <a:t>Concern #2</a:t>
            </a:r>
          </a:p>
        </p:txBody>
      </p:sp>
      <p:sp>
        <p:nvSpPr>
          <p:cNvPr id="7" name="Speech Bubble: Oval 6">
            <a:extLst>
              <a:ext uri="{FF2B5EF4-FFF2-40B4-BE49-F238E27FC236}">
                <a16:creationId xmlns:a16="http://schemas.microsoft.com/office/drawing/2014/main" id="{B41889DD-DCF4-4BD5-A6B5-C966A05004AC}"/>
              </a:ext>
            </a:extLst>
          </p:cNvPr>
          <p:cNvSpPr/>
          <p:nvPr/>
        </p:nvSpPr>
        <p:spPr>
          <a:xfrm>
            <a:off x="502920" y="1859915"/>
            <a:ext cx="4861560" cy="2671445"/>
          </a:xfrm>
          <a:prstGeom prst="wedgeEllipseCallout">
            <a:avLst>
              <a:gd name="adj1" fmla="val -30950"/>
              <a:gd name="adj2" fmla="val 71717"/>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We don’t want people to think we have a problem.</a:t>
            </a:r>
          </a:p>
        </p:txBody>
      </p:sp>
      <p:sp>
        <p:nvSpPr>
          <p:cNvPr id="9" name="Parallelogram 8">
            <a:extLst>
              <a:ext uri="{FF2B5EF4-FFF2-40B4-BE49-F238E27FC236}">
                <a16:creationId xmlns:a16="http://schemas.microsoft.com/office/drawing/2014/main" id="{AA8EA4CA-F897-4919-905F-5FD5067E8E84}"/>
              </a:ext>
            </a:extLst>
          </p:cNvPr>
          <p:cNvSpPr/>
          <p:nvPr/>
        </p:nvSpPr>
        <p:spPr>
          <a:xfrm>
            <a:off x="6644642" y="1939162"/>
            <a:ext cx="4861560" cy="2560320"/>
          </a:xfrm>
          <a:prstGeom prst="parallelogram">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Educate them on the issues up front.</a:t>
            </a:r>
          </a:p>
        </p:txBody>
      </p:sp>
    </p:spTree>
    <p:extLst>
      <p:ext uri="{BB962C8B-B14F-4D97-AF65-F5344CB8AC3E}">
        <p14:creationId xmlns:p14="http://schemas.microsoft.com/office/powerpoint/2010/main" val="134523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37B1D3-AEA8-490A-9265-7DFF72EC9150}"/>
              </a:ext>
            </a:extLst>
          </p:cNvPr>
          <p:cNvSpPr>
            <a:spLocks noGrp="1"/>
          </p:cNvSpPr>
          <p:nvPr>
            <p:ph type="title"/>
          </p:nvPr>
        </p:nvSpPr>
        <p:spPr/>
        <p:txBody>
          <a:bodyPr/>
          <a:lstStyle/>
          <a:p>
            <a:r>
              <a:rPr lang="en-US" dirty="0"/>
              <a:t>Concern #3</a:t>
            </a:r>
          </a:p>
        </p:txBody>
      </p:sp>
      <p:sp>
        <p:nvSpPr>
          <p:cNvPr id="7" name="Speech Bubble: Oval 6">
            <a:extLst>
              <a:ext uri="{FF2B5EF4-FFF2-40B4-BE49-F238E27FC236}">
                <a16:creationId xmlns:a16="http://schemas.microsoft.com/office/drawing/2014/main" id="{9B0C71BA-1488-4C20-9E0F-5AAC365813D4}"/>
              </a:ext>
            </a:extLst>
          </p:cNvPr>
          <p:cNvSpPr/>
          <p:nvPr/>
        </p:nvSpPr>
        <p:spPr>
          <a:xfrm>
            <a:off x="502920" y="1859915"/>
            <a:ext cx="4861560" cy="2671445"/>
          </a:xfrm>
          <a:prstGeom prst="wedgeEllipseCallout">
            <a:avLst>
              <a:gd name="adj1" fmla="val -30950"/>
              <a:gd name="adj2" fmla="val 71717"/>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There might be backlash if people think we have a problem.</a:t>
            </a:r>
          </a:p>
        </p:txBody>
      </p:sp>
      <p:sp>
        <p:nvSpPr>
          <p:cNvPr id="9" name="Parallelogram 8">
            <a:extLst>
              <a:ext uri="{FF2B5EF4-FFF2-40B4-BE49-F238E27FC236}">
                <a16:creationId xmlns:a16="http://schemas.microsoft.com/office/drawing/2014/main" id="{C9403ED8-6E63-4A5D-8E8B-AD4DEF050080}"/>
              </a:ext>
            </a:extLst>
          </p:cNvPr>
          <p:cNvSpPr/>
          <p:nvPr/>
        </p:nvSpPr>
        <p:spPr>
          <a:xfrm>
            <a:off x="6644642" y="1939163"/>
            <a:ext cx="4861560" cy="2671445"/>
          </a:xfrm>
          <a:prstGeom prst="parallelogram">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Involve them in the conversation early.</a:t>
            </a:r>
          </a:p>
        </p:txBody>
      </p:sp>
    </p:spTree>
    <p:extLst>
      <p:ext uri="{BB962C8B-B14F-4D97-AF65-F5344CB8AC3E}">
        <p14:creationId xmlns:p14="http://schemas.microsoft.com/office/powerpoint/2010/main" val="100547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37B1D3-AEA8-490A-9265-7DFF72EC9150}"/>
              </a:ext>
            </a:extLst>
          </p:cNvPr>
          <p:cNvSpPr>
            <a:spLocks noGrp="1"/>
          </p:cNvSpPr>
          <p:nvPr>
            <p:ph type="title"/>
          </p:nvPr>
        </p:nvSpPr>
        <p:spPr/>
        <p:txBody>
          <a:bodyPr/>
          <a:lstStyle/>
          <a:p>
            <a:r>
              <a:rPr lang="en-US" dirty="0"/>
              <a:t>Concern #4</a:t>
            </a:r>
          </a:p>
        </p:txBody>
      </p:sp>
      <p:sp>
        <p:nvSpPr>
          <p:cNvPr id="7" name="Speech Bubble: Oval 6">
            <a:extLst>
              <a:ext uri="{FF2B5EF4-FFF2-40B4-BE49-F238E27FC236}">
                <a16:creationId xmlns:a16="http://schemas.microsoft.com/office/drawing/2014/main" id="{9B0C71BA-1488-4C20-9E0F-5AAC365813D4}"/>
              </a:ext>
            </a:extLst>
          </p:cNvPr>
          <p:cNvSpPr/>
          <p:nvPr/>
        </p:nvSpPr>
        <p:spPr>
          <a:xfrm>
            <a:off x="502920" y="1859915"/>
            <a:ext cx="4861560" cy="2671445"/>
          </a:xfrm>
          <a:prstGeom prst="wedgeEllipseCallout">
            <a:avLst>
              <a:gd name="adj1" fmla="val -30950"/>
              <a:gd name="adj2" fmla="val 71717"/>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It’s the </a:t>
            </a:r>
            <a:br>
              <a:rPr lang="en-US" sz="3600" dirty="0">
                <a:solidFill>
                  <a:schemeClr val="tx1">
                    <a:lumMod val="85000"/>
                    <a:lumOff val="15000"/>
                  </a:schemeClr>
                </a:solidFill>
              </a:rPr>
            </a:br>
            <a:r>
              <a:rPr lang="en-US" sz="3600" dirty="0">
                <a:solidFill>
                  <a:schemeClr val="tx1">
                    <a:lumMod val="85000"/>
                    <a:lumOff val="15000"/>
                  </a:schemeClr>
                </a:solidFill>
              </a:rPr>
              <a:t>parent’s job.</a:t>
            </a:r>
          </a:p>
        </p:txBody>
      </p:sp>
      <p:sp>
        <p:nvSpPr>
          <p:cNvPr id="9" name="Parallelogram 8">
            <a:extLst>
              <a:ext uri="{FF2B5EF4-FFF2-40B4-BE49-F238E27FC236}">
                <a16:creationId xmlns:a16="http://schemas.microsoft.com/office/drawing/2014/main" id="{C9403ED8-6E63-4A5D-8E8B-AD4DEF050080}"/>
              </a:ext>
            </a:extLst>
          </p:cNvPr>
          <p:cNvSpPr/>
          <p:nvPr/>
        </p:nvSpPr>
        <p:spPr>
          <a:xfrm>
            <a:off x="6644642" y="1939163"/>
            <a:ext cx="4861560" cy="2671445"/>
          </a:xfrm>
          <a:prstGeom prst="parallelogram">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Focus on the whole child.</a:t>
            </a:r>
          </a:p>
        </p:txBody>
      </p:sp>
    </p:spTree>
    <p:extLst>
      <p:ext uri="{BB962C8B-B14F-4D97-AF65-F5344CB8AC3E}">
        <p14:creationId xmlns:p14="http://schemas.microsoft.com/office/powerpoint/2010/main" val="376890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B3C38-AD9C-4932-8FFF-34BA40AD77DF}"/>
              </a:ext>
            </a:extLst>
          </p:cNvPr>
          <p:cNvSpPr>
            <a:spLocks noGrp="1"/>
          </p:cNvSpPr>
          <p:nvPr>
            <p:ph type="title"/>
          </p:nvPr>
        </p:nvSpPr>
        <p:spPr/>
        <p:txBody>
          <a:bodyPr/>
          <a:lstStyle/>
          <a:p>
            <a:r>
              <a:rPr lang="en-US" dirty="0"/>
              <a:t>Let’s Get</a:t>
            </a:r>
            <a:endParaRPr lang="en-US" dirty="0">
              <a:solidFill>
                <a:schemeClr val="accent3"/>
              </a:solidFill>
            </a:endParaRPr>
          </a:p>
        </p:txBody>
      </p:sp>
      <p:sp>
        <p:nvSpPr>
          <p:cNvPr id="4" name="Text Placeholder 3">
            <a:extLst>
              <a:ext uri="{FF2B5EF4-FFF2-40B4-BE49-F238E27FC236}">
                <a16:creationId xmlns:a16="http://schemas.microsoft.com/office/drawing/2014/main" id="{CBCAE761-03E8-42F1-9B23-FEDA341BB0B4}"/>
              </a:ext>
            </a:extLst>
          </p:cNvPr>
          <p:cNvSpPr>
            <a:spLocks noGrp="1"/>
          </p:cNvSpPr>
          <p:nvPr>
            <p:ph type="body" idx="1"/>
          </p:nvPr>
        </p:nvSpPr>
        <p:spPr/>
        <p:txBody>
          <a:bodyPr/>
          <a:lstStyle/>
          <a:p>
            <a:r>
              <a:rPr lang="en-US" dirty="0"/>
              <a:t>STARTED</a:t>
            </a:r>
          </a:p>
        </p:txBody>
      </p:sp>
    </p:spTree>
    <p:extLst>
      <p:ext uri="{BB962C8B-B14F-4D97-AF65-F5344CB8AC3E}">
        <p14:creationId xmlns:p14="http://schemas.microsoft.com/office/powerpoint/2010/main" val="4176207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nature&#10;&#10;Description automatically generated">
            <a:extLst>
              <a:ext uri="{FF2B5EF4-FFF2-40B4-BE49-F238E27FC236}">
                <a16:creationId xmlns:a16="http://schemas.microsoft.com/office/drawing/2014/main" id="{B61267D2-1F9A-7D43-B1D6-DAB2A9A76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13" y="0"/>
            <a:ext cx="12221972" cy="6858000"/>
          </a:xfrm>
          <a:prstGeom prst="rect">
            <a:avLst/>
          </a:prstGeom>
        </p:spPr>
      </p:pic>
      <p:sp>
        <p:nvSpPr>
          <p:cNvPr id="9" name="Rectangle 8">
            <a:extLst>
              <a:ext uri="{FF2B5EF4-FFF2-40B4-BE49-F238E27FC236}">
                <a16:creationId xmlns:a16="http://schemas.microsoft.com/office/drawing/2014/main" id="{0335EEF1-D0B5-467B-A6D2-68037CDD75F0}"/>
              </a:ext>
            </a:extLst>
          </p:cNvPr>
          <p:cNvSpPr/>
          <p:nvPr/>
        </p:nvSpPr>
        <p:spPr>
          <a:xfrm>
            <a:off x="0" y="0"/>
            <a:ext cx="12192000" cy="6858000"/>
          </a:xfrm>
          <a:prstGeom prst="rect">
            <a:avLst/>
          </a:prstGeom>
          <a:solidFill>
            <a:schemeClr val="tx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CDB159-1692-4AD1-A3A3-5750B41028D4}"/>
              </a:ext>
            </a:extLst>
          </p:cNvPr>
          <p:cNvSpPr>
            <a:spLocks noGrp="1"/>
          </p:cNvSpPr>
          <p:nvPr>
            <p:ph type="title"/>
          </p:nvPr>
        </p:nvSpPr>
        <p:spPr>
          <a:xfrm>
            <a:off x="0" y="-1325563"/>
            <a:ext cx="10515600" cy="1325563"/>
          </a:xfrm>
        </p:spPr>
        <p:txBody>
          <a:bodyPr/>
          <a:lstStyle/>
          <a:p>
            <a:r>
              <a:rPr lang="en-US" dirty="0"/>
              <a:t>The Ask</a:t>
            </a:r>
          </a:p>
        </p:txBody>
      </p:sp>
      <p:grpSp>
        <p:nvGrpSpPr>
          <p:cNvPr id="19" name="Group 18">
            <a:extLst>
              <a:ext uri="{FF2B5EF4-FFF2-40B4-BE49-F238E27FC236}">
                <a16:creationId xmlns:a16="http://schemas.microsoft.com/office/drawing/2014/main" id="{CEBC59AD-782B-470A-A9B7-08C3671818F5}"/>
              </a:ext>
            </a:extLst>
          </p:cNvPr>
          <p:cNvGrpSpPr/>
          <p:nvPr/>
        </p:nvGrpSpPr>
        <p:grpSpPr>
          <a:xfrm>
            <a:off x="633984" y="1024128"/>
            <a:ext cx="11219688" cy="1325563"/>
            <a:chOff x="633984" y="1024128"/>
            <a:chExt cx="11219688" cy="1325563"/>
          </a:xfrm>
        </p:grpSpPr>
        <p:sp>
          <p:nvSpPr>
            <p:cNvPr id="3" name="Rectangle: Rounded Corners 2">
              <a:extLst>
                <a:ext uri="{FF2B5EF4-FFF2-40B4-BE49-F238E27FC236}">
                  <a16:creationId xmlns:a16="http://schemas.microsoft.com/office/drawing/2014/main" id="{0CC95E7C-0ACE-466D-8204-7C5C202698D8}"/>
                </a:ext>
              </a:extLst>
            </p:cNvPr>
            <p:cNvSpPr/>
            <p:nvPr/>
          </p:nvSpPr>
          <p:spPr>
            <a:xfrm>
              <a:off x="633984" y="1024128"/>
              <a:ext cx="2913888" cy="1325563"/>
            </a:xfrm>
            <a:prstGeom prst="roundRect">
              <a:avLst>
                <a:gd name="adj" fmla="val 50000"/>
              </a:avLst>
            </a:prstGeom>
            <a:solidFill>
              <a:schemeClr val="tx1">
                <a:alpha val="2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mj-lt"/>
                </a:rPr>
                <a:t>What</a:t>
              </a:r>
            </a:p>
          </p:txBody>
        </p:sp>
        <p:sp>
          <p:nvSpPr>
            <p:cNvPr id="7" name="TextBox 6">
              <a:extLst>
                <a:ext uri="{FF2B5EF4-FFF2-40B4-BE49-F238E27FC236}">
                  <a16:creationId xmlns:a16="http://schemas.microsoft.com/office/drawing/2014/main" id="{92CB63EB-0F8E-424C-A055-7A95028C069A}"/>
                </a:ext>
              </a:extLst>
            </p:cNvPr>
            <p:cNvSpPr txBox="1"/>
            <p:nvPr/>
          </p:nvSpPr>
          <p:spPr>
            <a:xfrm>
              <a:off x="3886200" y="1225244"/>
              <a:ext cx="7967472" cy="923330"/>
            </a:xfrm>
            <a:prstGeom prst="rect">
              <a:avLst/>
            </a:prstGeom>
            <a:solidFill>
              <a:schemeClr val="tx1">
                <a:alpha val="29000"/>
              </a:schemeClr>
            </a:solidFill>
          </p:spPr>
          <p:txBody>
            <a:bodyPr wrap="square" lIns="182880" tIns="182880" rIns="182880" bIns="182880" rtlCol="0" anchor="ctr">
              <a:spAutoFit/>
            </a:bodyPr>
            <a:lstStyle/>
            <a:p>
              <a:r>
                <a:rPr lang="en-US" sz="3600" dirty="0">
                  <a:solidFill>
                    <a:schemeClr val="bg1"/>
                  </a:solidFill>
                </a:rPr>
                <a:t>[What are you asking for?]</a:t>
              </a:r>
            </a:p>
          </p:txBody>
        </p:sp>
      </p:grpSp>
      <p:grpSp>
        <p:nvGrpSpPr>
          <p:cNvPr id="22" name="Group 21">
            <a:extLst>
              <a:ext uri="{FF2B5EF4-FFF2-40B4-BE49-F238E27FC236}">
                <a16:creationId xmlns:a16="http://schemas.microsoft.com/office/drawing/2014/main" id="{FF2B4D57-629F-47DE-AB4E-A9701600243B}"/>
              </a:ext>
            </a:extLst>
          </p:cNvPr>
          <p:cNvGrpSpPr/>
          <p:nvPr/>
        </p:nvGrpSpPr>
        <p:grpSpPr>
          <a:xfrm>
            <a:off x="633984" y="2766218"/>
            <a:ext cx="11219688" cy="1325563"/>
            <a:chOff x="633984" y="2766218"/>
            <a:chExt cx="11219688" cy="1325563"/>
          </a:xfrm>
        </p:grpSpPr>
        <p:sp>
          <p:nvSpPr>
            <p:cNvPr id="20" name="Rectangle: Rounded Corners 19">
              <a:extLst>
                <a:ext uri="{FF2B5EF4-FFF2-40B4-BE49-F238E27FC236}">
                  <a16:creationId xmlns:a16="http://schemas.microsoft.com/office/drawing/2014/main" id="{8EE44010-B099-478F-B47D-A5EB97F25AAA}"/>
                </a:ext>
              </a:extLst>
            </p:cNvPr>
            <p:cNvSpPr/>
            <p:nvPr/>
          </p:nvSpPr>
          <p:spPr>
            <a:xfrm>
              <a:off x="633984" y="2766218"/>
              <a:ext cx="2913888" cy="1325563"/>
            </a:xfrm>
            <a:prstGeom prst="roundRect">
              <a:avLst>
                <a:gd name="adj" fmla="val 50000"/>
              </a:avLst>
            </a:prstGeom>
            <a:solidFill>
              <a:schemeClr val="tx1">
                <a:alpha val="2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mj-lt"/>
                </a:rPr>
                <a:t>When</a:t>
              </a:r>
            </a:p>
          </p:txBody>
        </p:sp>
        <p:sp>
          <p:nvSpPr>
            <p:cNvPr id="21" name="TextBox 20">
              <a:extLst>
                <a:ext uri="{FF2B5EF4-FFF2-40B4-BE49-F238E27FC236}">
                  <a16:creationId xmlns:a16="http://schemas.microsoft.com/office/drawing/2014/main" id="{266B1A15-8FCB-47A7-BEEE-8E7D85C3E5A3}"/>
                </a:ext>
              </a:extLst>
            </p:cNvPr>
            <p:cNvSpPr txBox="1"/>
            <p:nvPr/>
          </p:nvSpPr>
          <p:spPr>
            <a:xfrm>
              <a:off x="3886200" y="2967334"/>
              <a:ext cx="7967472" cy="923330"/>
            </a:xfrm>
            <a:prstGeom prst="rect">
              <a:avLst/>
            </a:prstGeom>
            <a:solidFill>
              <a:schemeClr val="tx1">
                <a:alpha val="29000"/>
              </a:schemeClr>
            </a:solidFill>
          </p:spPr>
          <p:txBody>
            <a:bodyPr wrap="square" lIns="182880" tIns="182880" rIns="182880" bIns="182880" rtlCol="0" anchor="ctr">
              <a:spAutoFit/>
            </a:bodyPr>
            <a:lstStyle/>
            <a:p>
              <a:r>
                <a:rPr lang="en-US" sz="3600" dirty="0">
                  <a:solidFill>
                    <a:schemeClr val="bg1"/>
                  </a:solidFill>
                </a:rPr>
                <a:t>[When do you need it by?]</a:t>
              </a:r>
            </a:p>
          </p:txBody>
        </p:sp>
      </p:grpSp>
    </p:spTree>
    <p:extLst>
      <p:ext uri="{BB962C8B-B14F-4D97-AF65-F5344CB8AC3E}">
        <p14:creationId xmlns:p14="http://schemas.microsoft.com/office/powerpoint/2010/main" val="155515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44DD-5991-492E-8FDE-F9663FA5D697}"/>
              </a:ext>
            </a:extLst>
          </p:cNvPr>
          <p:cNvSpPr>
            <a:spLocks noGrp="1"/>
          </p:cNvSpPr>
          <p:nvPr>
            <p:ph type="title"/>
          </p:nvPr>
        </p:nvSpPr>
        <p:spPr/>
        <p:txBody>
          <a:bodyPr/>
          <a:lstStyle/>
          <a:p>
            <a:r>
              <a:rPr lang="en-US" dirty="0"/>
              <a:t>Which of these students…</a:t>
            </a:r>
          </a:p>
        </p:txBody>
      </p:sp>
      <p:pic>
        <p:nvPicPr>
          <p:cNvPr id="4" name="Picture 3">
            <a:extLst>
              <a:ext uri="{FF2B5EF4-FFF2-40B4-BE49-F238E27FC236}">
                <a16:creationId xmlns:a16="http://schemas.microsoft.com/office/drawing/2014/main" id="{C713314B-7AD6-AC41-B18F-7BF68EF5C0FE}"/>
              </a:ext>
            </a:extLst>
          </p:cNvPr>
          <p:cNvPicPr>
            <a:picLocks noChangeAspect="1"/>
          </p:cNvPicPr>
          <p:nvPr/>
        </p:nvPicPr>
        <p:blipFill rotWithShape="1">
          <a:blip r:embed="rId3">
            <a:extLst>
              <a:ext uri="{28A0092B-C50C-407E-A947-70E740481C1C}">
                <a14:useLocalDpi xmlns:a14="http://schemas.microsoft.com/office/drawing/2010/main" val="0"/>
              </a:ext>
            </a:extLst>
          </a:blip>
          <a:srcRect l="36419" t="6272" r="24012" b="56646"/>
          <a:stretch/>
        </p:blipFill>
        <p:spPr>
          <a:xfrm>
            <a:off x="6166681" y="3482623"/>
            <a:ext cx="2617572" cy="3375377"/>
          </a:xfrm>
          <a:prstGeom prst="rect">
            <a:avLst/>
          </a:prstGeom>
        </p:spPr>
      </p:pic>
      <p:pic>
        <p:nvPicPr>
          <p:cNvPr id="6" name="Picture 5">
            <a:extLst>
              <a:ext uri="{FF2B5EF4-FFF2-40B4-BE49-F238E27FC236}">
                <a16:creationId xmlns:a16="http://schemas.microsoft.com/office/drawing/2014/main" id="{46606DF4-49C3-A447-9197-015A13CCF73E}"/>
              </a:ext>
            </a:extLst>
          </p:cNvPr>
          <p:cNvPicPr>
            <a:picLocks noChangeAspect="1"/>
          </p:cNvPicPr>
          <p:nvPr/>
        </p:nvPicPr>
        <p:blipFill>
          <a:blip r:embed="rId4">
            <a:extLst>
              <a:ext uri="{28A0092B-C50C-407E-A947-70E740481C1C}">
                <a14:useLocalDpi xmlns:a14="http://schemas.microsoft.com/office/drawing/2010/main" val="0"/>
              </a:ext>
            </a:extLst>
          </a:blip>
          <a:srcRect l="23879" r="23879"/>
          <a:stretch/>
        </p:blipFill>
        <p:spPr>
          <a:xfrm>
            <a:off x="9051835" y="3486440"/>
            <a:ext cx="2642041" cy="3371560"/>
          </a:xfrm>
          <a:prstGeom prst="rect">
            <a:avLst/>
          </a:prstGeom>
        </p:spPr>
      </p:pic>
      <p:pic>
        <p:nvPicPr>
          <p:cNvPr id="12" name="Picture 11">
            <a:extLst>
              <a:ext uri="{FF2B5EF4-FFF2-40B4-BE49-F238E27FC236}">
                <a16:creationId xmlns:a16="http://schemas.microsoft.com/office/drawing/2014/main" id="{47EA25FC-AE58-1243-B3CE-F06C2861E190}"/>
              </a:ext>
            </a:extLst>
          </p:cNvPr>
          <p:cNvPicPr>
            <a:picLocks/>
          </p:cNvPicPr>
          <p:nvPr/>
        </p:nvPicPr>
        <p:blipFill rotWithShape="1">
          <a:blip r:embed="rId5">
            <a:extLst>
              <a:ext uri="{28A0092B-C50C-407E-A947-70E740481C1C}">
                <a14:useLocalDpi xmlns:a14="http://schemas.microsoft.com/office/drawing/2010/main" val="0"/>
              </a:ext>
            </a:extLst>
          </a:blip>
          <a:srcRect l="30841" t="4562" r="29382" b="31109"/>
          <a:stretch/>
        </p:blipFill>
        <p:spPr>
          <a:xfrm>
            <a:off x="6166681" y="0"/>
            <a:ext cx="2641693" cy="3297889"/>
          </a:xfrm>
          <a:prstGeom prst="rect">
            <a:avLst/>
          </a:prstGeom>
        </p:spPr>
      </p:pic>
      <p:pic>
        <p:nvPicPr>
          <p:cNvPr id="14" name="Picture 13">
            <a:extLst>
              <a:ext uri="{FF2B5EF4-FFF2-40B4-BE49-F238E27FC236}">
                <a16:creationId xmlns:a16="http://schemas.microsoft.com/office/drawing/2014/main" id="{A920B2D8-A20D-F047-A54B-00BE90E4C2A6}"/>
              </a:ext>
            </a:extLst>
          </p:cNvPr>
          <p:cNvPicPr>
            <a:picLocks noChangeAspect="1"/>
          </p:cNvPicPr>
          <p:nvPr/>
        </p:nvPicPr>
        <p:blipFill rotWithShape="1">
          <a:blip r:embed="rId6">
            <a:extLst>
              <a:ext uri="{28A0092B-C50C-407E-A947-70E740481C1C}">
                <a14:useLocalDpi xmlns:a14="http://schemas.microsoft.com/office/drawing/2010/main" val="0"/>
              </a:ext>
            </a:extLst>
          </a:blip>
          <a:srcRect t="1914" b="9409"/>
          <a:stretch/>
        </p:blipFill>
        <p:spPr>
          <a:xfrm>
            <a:off x="3232360" y="3501115"/>
            <a:ext cx="2642616" cy="3342209"/>
          </a:xfrm>
          <a:prstGeom prst="rect">
            <a:avLst/>
          </a:prstGeom>
        </p:spPr>
      </p:pic>
      <p:pic>
        <p:nvPicPr>
          <p:cNvPr id="16" name="Picture 15">
            <a:extLst>
              <a:ext uri="{FF2B5EF4-FFF2-40B4-BE49-F238E27FC236}">
                <a16:creationId xmlns:a16="http://schemas.microsoft.com/office/drawing/2014/main" id="{DCAB9FF5-079E-404F-A0EA-0779A2717269}"/>
              </a:ext>
            </a:extLst>
          </p:cNvPr>
          <p:cNvPicPr>
            <a:picLocks noChangeAspect="1"/>
          </p:cNvPicPr>
          <p:nvPr/>
        </p:nvPicPr>
        <p:blipFill>
          <a:blip r:embed="rId7">
            <a:extLst>
              <a:ext uri="{28A0092B-C50C-407E-A947-70E740481C1C}">
                <a14:useLocalDpi xmlns:a14="http://schemas.microsoft.com/office/drawing/2010/main" val="0"/>
              </a:ext>
            </a:extLst>
          </a:blip>
          <a:srcRect l="24682" r="24682"/>
          <a:stretch/>
        </p:blipFill>
        <p:spPr>
          <a:xfrm>
            <a:off x="369814" y="-87574"/>
            <a:ext cx="2571416" cy="3385463"/>
          </a:xfrm>
          <a:prstGeom prst="rect">
            <a:avLst/>
          </a:prstGeom>
        </p:spPr>
      </p:pic>
      <p:pic>
        <p:nvPicPr>
          <p:cNvPr id="18" name="Picture 17">
            <a:extLst>
              <a:ext uri="{FF2B5EF4-FFF2-40B4-BE49-F238E27FC236}">
                <a16:creationId xmlns:a16="http://schemas.microsoft.com/office/drawing/2014/main" id="{8A6017E8-C942-1143-879F-5C4BE592B371}"/>
              </a:ext>
            </a:extLst>
          </p:cNvPr>
          <p:cNvPicPr>
            <a:picLocks noChangeAspect="1"/>
          </p:cNvPicPr>
          <p:nvPr/>
        </p:nvPicPr>
        <p:blipFill rotWithShape="1">
          <a:blip r:embed="rId8">
            <a:extLst>
              <a:ext uri="{28A0092B-C50C-407E-A947-70E740481C1C}">
                <a14:useLocalDpi xmlns:a14="http://schemas.microsoft.com/office/drawing/2010/main" val="0"/>
              </a:ext>
            </a:extLst>
          </a:blip>
          <a:srcRect l="34918" t="1338" r="21190" b="15237"/>
          <a:stretch/>
        </p:blipFill>
        <p:spPr>
          <a:xfrm>
            <a:off x="369240" y="3482623"/>
            <a:ext cx="2642616" cy="3342209"/>
          </a:xfrm>
          <a:prstGeom prst="rect">
            <a:avLst/>
          </a:prstGeom>
        </p:spPr>
      </p:pic>
      <p:pic>
        <p:nvPicPr>
          <p:cNvPr id="8" name="Picture 7">
            <a:extLst>
              <a:ext uri="{FF2B5EF4-FFF2-40B4-BE49-F238E27FC236}">
                <a16:creationId xmlns:a16="http://schemas.microsoft.com/office/drawing/2014/main" id="{D3038D01-D844-8343-9F8E-B2C7AABB35EA}"/>
              </a:ext>
            </a:extLst>
          </p:cNvPr>
          <p:cNvPicPr>
            <a:picLocks noChangeAspect="1"/>
          </p:cNvPicPr>
          <p:nvPr/>
        </p:nvPicPr>
        <p:blipFill rotWithShape="1">
          <a:blip r:embed="rId9">
            <a:extLst>
              <a:ext uri="{28A0092B-C50C-407E-A947-70E740481C1C}">
                <a14:useLocalDpi xmlns:a14="http://schemas.microsoft.com/office/drawing/2010/main" val="0"/>
              </a:ext>
            </a:extLst>
          </a:blip>
          <a:srcRect l="35345" t="12425" r="40067" b="42413"/>
          <a:stretch/>
        </p:blipFill>
        <p:spPr>
          <a:xfrm>
            <a:off x="3232360" y="0"/>
            <a:ext cx="2691211" cy="3295390"/>
          </a:xfrm>
          <a:prstGeom prst="rect">
            <a:avLst/>
          </a:prstGeom>
        </p:spPr>
      </p:pic>
      <p:pic>
        <p:nvPicPr>
          <p:cNvPr id="10" name="Picture 9">
            <a:extLst>
              <a:ext uri="{FF2B5EF4-FFF2-40B4-BE49-F238E27FC236}">
                <a16:creationId xmlns:a16="http://schemas.microsoft.com/office/drawing/2014/main" id="{45357162-C90D-D648-8C12-74374B2F5418}"/>
              </a:ext>
            </a:extLst>
          </p:cNvPr>
          <p:cNvPicPr>
            <a:picLocks noChangeAspect="1"/>
          </p:cNvPicPr>
          <p:nvPr/>
        </p:nvPicPr>
        <p:blipFill rotWithShape="1">
          <a:blip r:embed="rId10">
            <a:extLst>
              <a:ext uri="{28A0092B-C50C-407E-A947-70E740481C1C}">
                <a14:useLocalDpi xmlns:a14="http://schemas.microsoft.com/office/drawing/2010/main" val="0"/>
              </a:ext>
            </a:extLst>
          </a:blip>
          <a:srcRect l="25763" t="17975" r="31392" b="1853"/>
          <a:stretch/>
        </p:blipFill>
        <p:spPr>
          <a:xfrm>
            <a:off x="9051832" y="0"/>
            <a:ext cx="2641693" cy="3295389"/>
          </a:xfrm>
          <a:prstGeom prst="rect">
            <a:avLst/>
          </a:prstGeom>
        </p:spPr>
      </p:pic>
    </p:spTree>
    <p:extLst>
      <p:ext uri="{BB962C8B-B14F-4D97-AF65-F5344CB8AC3E}">
        <p14:creationId xmlns:p14="http://schemas.microsoft.com/office/powerpoint/2010/main" val="2565055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44DD-5991-492E-8FDE-F9663FA5D697}"/>
              </a:ext>
            </a:extLst>
          </p:cNvPr>
          <p:cNvSpPr>
            <a:spLocks noGrp="1"/>
          </p:cNvSpPr>
          <p:nvPr>
            <p:ph type="title"/>
          </p:nvPr>
        </p:nvSpPr>
        <p:spPr/>
        <p:txBody>
          <a:bodyPr/>
          <a:lstStyle/>
          <a:p>
            <a:r>
              <a:rPr lang="en-US" dirty="0"/>
              <a:t>Which of these students…</a:t>
            </a:r>
          </a:p>
        </p:txBody>
      </p:sp>
      <p:pic>
        <p:nvPicPr>
          <p:cNvPr id="4" name="Picture 3" descr="A picture containing person, wall, indoor&#10;&#10;Description automatically generated">
            <a:extLst>
              <a:ext uri="{FF2B5EF4-FFF2-40B4-BE49-F238E27FC236}">
                <a16:creationId xmlns:a16="http://schemas.microsoft.com/office/drawing/2014/main" id="{C713314B-7AD6-AC41-B18F-7BF68EF5C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1835" y="-28997"/>
            <a:ext cx="2642616" cy="3371206"/>
          </a:xfrm>
          <a:prstGeom prst="rect">
            <a:avLst/>
          </a:prstGeom>
        </p:spPr>
      </p:pic>
      <p:pic>
        <p:nvPicPr>
          <p:cNvPr id="6" name="Picture 5" descr="A person wearing glasses&#10;&#10;Description automatically generated with medium confidence">
            <a:extLst>
              <a:ext uri="{FF2B5EF4-FFF2-40B4-BE49-F238E27FC236}">
                <a16:creationId xmlns:a16="http://schemas.microsoft.com/office/drawing/2014/main" id="{46606DF4-49C3-A447-9197-015A13CCF73E}"/>
              </a:ext>
            </a:extLst>
          </p:cNvPr>
          <p:cNvPicPr>
            <a:picLocks noChangeAspect="1"/>
          </p:cNvPicPr>
          <p:nvPr/>
        </p:nvPicPr>
        <p:blipFill rotWithShape="1">
          <a:blip r:embed="rId4">
            <a:extLst>
              <a:ext uri="{28A0092B-C50C-407E-A947-70E740481C1C}">
                <a14:useLocalDpi xmlns:a14="http://schemas.microsoft.com/office/drawing/2010/main" val="0"/>
              </a:ext>
            </a:extLst>
          </a:blip>
          <a:srcRect l="2709" r="13154" b="15747"/>
          <a:stretch/>
        </p:blipFill>
        <p:spPr>
          <a:xfrm>
            <a:off x="9051834" y="3486441"/>
            <a:ext cx="2642041" cy="3371206"/>
          </a:xfrm>
          <a:prstGeom prst="rect">
            <a:avLst/>
          </a:prstGeom>
        </p:spPr>
      </p:pic>
      <p:pic>
        <p:nvPicPr>
          <p:cNvPr id="8" name="Picture 7" descr="A person smiling for the camera&#10;&#10;Description automatically generated with low confidence">
            <a:extLst>
              <a:ext uri="{FF2B5EF4-FFF2-40B4-BE49-F238E27FC236}">
                <a16:creationId xmlns:a16="http://schemas.microsoft.com/office/drawing/2014/main" id="{D3038D01-D844-8343-9F8E-B2C7AABB35EA}"/>
              </a:ext>
            </a:extLst>
          </p:cNvPr>
          <p:cNvPicPr>
            <a:picLocks noChangeAspect="1"/>
          </p:cNvPicPr>
          <p:nvPr/>
        </p:nvPicPr>
        <p:blipFill rotWithShape="1">
          <a:blip r:embed="rId5">
            <a:extLst>
              <a:ext uri="{28A0092B-C50C-407E-A947-70E740481C1C}">
                <a14:useLocalDpi xmlns:a14="http://schemas.microsoft.com/office/drawing/2010/main" val="0"/>
              </a:ext>
            </a:extLst>
          </a:blip>
          <a:srcRect l="18844" t="1382" b="17461"/>
          <a:stretch/>
        </p:blipFill>
        <p:spPr>
          <a:xfrm>
            <a:off x="6164149" y="3486440"/>
            <a:ext cx="2642616" cy="3371206"/>
          </a:xfrm>
          <a:prstGeom prst="rect">
            <a:avLst/>
          </a:prstGeom>
        </p:spPr>
      </p:pic>
      <p:pic>
        <p:nvPicPr>
          <p:cNvPr id="12" name="Picture 11" descr="A person smiling for the picture&#10;&#10;Description automatically generated with low confidence">
            <a:extLst>
              <a:ext uri="{FF2B5EF4-FFF2-40B4-BE49-F238E27FC236}">
                <a16:creationId xmlns:a16="http://schemas.microsoft.com/office/drawing/2014/main" id="{47EA25FC-AE58-1243-B3CE-F06C2861E190}"/>
              </a:ext>
            </a:extLst>
          </p:cNvPr>
          <p:cNvPicPr>
            <a:picLocks noChangeAspect="1"/>
          </p:cNvPicPr>
          <p:nvPr/>
        </p:nvPicPr>
        <p:blipFill rotWithShape="1">
          <a:blip r:embed="rId6">
            <a:extLst>
              <a:ext uri="{28A0092B-C50C-407E-A947-70E740481C1C}">
                <a14:useLocalDpi xmlns:a14="http://schemas.microsoft.com/office/drawing/2010/main" val="0"/>
              </a:ext>
            </a:extLst>
          </a:blip>
          <a:srcRect l="5691" t="3260" r="5747" b="22047"/>
          <a:stretch/>
        </p:blipFill>
        <p:spPr>
          <a:xfrm>
            <a:off x="6166682" y="-28998"/>
            <a:ext cx="2642042" cy="3326887"/>
          </a:xfrm>
          <a:prstGeom prst="rect">
            <a:avLst/>
          </a:prstGeom>
        </p:spPr>
      </p:pic>
      <p:pic>
        <p:nvPicPr>
          <p:cNvPr id="14" name="Picture 13" descr="A picture containing person, child, indoor, young&#10;&#10;Description automatically generated">
            <a:extLst>
              <a:ext uri="{FF2B5EF4-FFF2-40B4-BE49-F238E27FC236}">
                <a16:creationId xmlns:a16="http://schemas.microsoft.com/office/drawing/2014/main" id="{A920B2D8-A20D-F047-A54B-00BE90E4C2A6}"/>
              </a:ext>
            </a:extLst>
          </p:cNvPr>
          <p:cNvPicPr>
            <a:picLocks noChangeAspect="1"/>
          </p:cNvPicPr>
          <p:nvPr/>
        </p:nvPicPr>
        <p:blipFill rotWithShape="1">
          <a:blip r:embed="rId7">
            <a:extLst>
              <a:ext uri="{28A0092B-C50C-407E-A947-70E740481C1C}">
                <a14:useLocalDpi xmlns:a14="http://schemas.microsoft.com/office/drawing/2010/main" val="0"/>
              </a:ext>
            </a:extLst>
          </a:blip>
          <a:srcRect b="2454"/>
          <a:stretch/>
        </p:blipFill>
        <p:spPr>
          <a:xfrm>
            <a:off x="3280955" y="-44320"/>
            <a:ext cx="2642616" cy="3342209"/>
          </a:xfrm>
          <a:prstGeom prst="rect">
            <a:avLst/>
          </a:prstGeom>
        </p:spPr>
      </p:pic>
      <p:pic>
        <p:nvPicPr>
          <p:cNvPr id="16" name="Picture 15" descr="A person smiling for the camera&#10;&#10;Description automatically generated with low confidence">
            <a:extLst>
              <a:ext uri="{FF2B5EF4-FFF2-40B4-BE49-F238E27FC236}">
                <a16:creationId xmlns:a16="http://schemas.microsoft.com/office/drawing/2014/main" id="{DCAB9FF5-079E-404F-A0EA-0779A27172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228" y="-69379"/>
            <a:ext cx="2642616" cy="3367268"/>
          </a:xfrm>
          <a:prstGeom prst="rect">
            <a:avLst/>
          </a:prstGeom>
        </p:spPr>
      </p:pic>
      <p:pic>
        <p:nvPicPr>
          <p:cNvPr id="18" name="Picture 17" descr="A person wearing a black and white striped shirt&#10;&#10;Description automatically generated with low confidence">
            <a:extLst>
              <a:ext uri="{FF2B5EF4-FFF2-40B4-BE49-F238E27FC236}">
                <a16:creationId xmlns:a16="http://schemas.microsoft.com/office/drawing/2014/main" id="{8A6017E8-C942-1143-879F-5C4BE592B3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328" y="3486440"/>
            <a:ext cx="2642041" cy="3371560"/>
          </a:xfrm>
          <a:prstGeom prst="rect">
            <a:avLst/>
          </a:prstGeom>
        </p:spPr>
      </p:pic>
      <p:pic>
        <p:nvPicPr>
          <p:cNvPr id="13" name="Picture 12">
            <a:extLst>
              <a:ext uri="{FF2B5EF4-FFF2-40B4-BE49-F238E27FC236}">
                <a16:creationId xmlns:a16="http://schemas.microsoft.com/office/drawing/2014/main" id="{CF3CE7F7-86BA-4551-82EB-B75639CE5795}"/>
              </a:ext>
            </a:extLst>
          </p:cNvPr>
          <p:cNvPicPr>
            <a:picLocks noChangeAspect="1"/>
          </p:cNvPicPr>
          <p:nvPr/>
        </p:nvPicPr>
        <p:blipFill rotWithShape="1">
          <a:blip r:embed="rId10">
            <a:extLst>
              <a:ext uri="{28A0092B-C50C-407E-A947-70E740481C1C}">
                <a14:useLocalDpi xmlns:a14="http://schemas.microsoft.com/office/drawing/2010/main" val="0"/>
              </a:ext>
            </a:extLst>
          </a:blip>
          <a:srcRect l="23650" t="16690" r="32396"/>
          <a:stretch/>
        </p:blipFill>
        <p:spPr>
          <a:xfrm>
            <a:off x="3281242" y="3519607"/>
            <a:ext cx="2642041" cy="3338393"/>
          </a:xfrm>
          <a:prstGeom prst="rect">
            <a:avLst/>
          </a:prstGeom>
        </p:spPr>
      </p:pic>
    </p:spTree>
    <p:extLst>
      <p:ext uri="{BB962C8B-B14F-4D97-AF65-F5344CB8AC3E}">
        <p14:creationId xmlns:p14="http://schemas.microsoft.com/office/powerpoint/2010/main" val="2185319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44DD-5991-492E-8FDE-F9663FA5D697}"/>
              </a:ext>
            </a:extLst>
          </p:cNvPr>
          <p:cNvSpPr>
            <a:spLocks noGrp="1"/>
          </p:cNvSpPr>
          <p:nvPr>
            <p:ph type="title"/>
          </p:nvPr>
        </p:nvSpPr>
        <p:spPr/>
        <p:txBody>
          <a:bodyPr/>
          <a:lstStyle/>
          <a:p>
            <a:r>
              <a:rPr lang="en-US" dirty="0"/>
              <a:t>Which of these students…</a:t>
            </a:r>
          </a:p>
        </p:txBody>
      </p:sp>
      <p:pic>
        <p:nvPicPr>
          <p:cNvPr id="4" name="Picture 3">
            <a:extLst>
              <a:ext uri="{FF2B5EF4-FFF2-40B4-BE49-F238E27FC236}">
                <a16:creationId xmlns:a16="http://schemas.microsoft.com/office/drawing/2014/main" id="{C713314B-7AD6-AC41-B18F-7BF68EF5C0FE}"/>
              </a:ext>
            </a:extLst>
          </p:cNvPr>
          <p:cNvPicPr>
            <a:picLocks noChangeAspect="1"/>
          </p:cNvPicPr>
          <p:nvPr/>
        </p:nvPicPr>
        <p:blipFill rotWithShape="1">
          <a:blip r:embed="rId3">
            <a:extLst>
              <a:ext uri="{28A0092B-C50C-407E-A947-70E740481C1C}">
                <a14:useLocalDpi xmlns:a14="http://schemas.microsoft.com/office/drawing/2010/main" val="0"/>
              </a:ext>
            </a:extLst>
          </a:blip>
          <a:srcRect l="14732" t="4817" r="20916" b="39771"/>
          <a:stretch/>
        </p:blipFill>
        <p:spPr>
          <a:xfrm>
            <a:off x="9034629" y="-74336"/>
            <a:ext cx="2606040" cy="3350979"/>
          </a:xfrm>
          <a:prstGeom prst="rect">
            <a:avLst/>
          </a:prstGeom>
        </p:spPr>
      </p:pic>
      <p:pic>
        <p:nvPicPr>
          <p:cNvPr id="8" name="Picture 7" descr="A person smiling for the camera&#10;&#10;Description automatically generated with low confidence">
            <a:extLst>
              <a:ext uri="{FF2B5EF4-FFF2-40B4-BE49-F238E27FC236}">
                <a16:creationId xmlns:a16="http://schemas.microsoft.com/office/drawing/2014/main" id="{D3038D01-D844-8343-9F8E-B2C7AABB35EA}"/>
              </a:ext>
            </a:extLst>
          </p:cNvPr>
          <p:cNvPicPr>
            <a:picLocks noChangeAspect="1"/>
          </p:cNvPicPr>
          <p:nvPr/>
        </p:nvPicPr>
        <p:blipFill rotWithShape="1">
          <a:blip r:embed="rId4">
            <a:extLst>
              <a:ext uri="{28A0092B-C50C-407E-A947-70E740481C1C}">
                <a14:useLocalDpi xmlns:a14="http://schemas.microsoft.com/office/drawing/2010/main" val="0"/>
              </a:ext>
            </a:extLst>
          </a:blip>
          <a:srcRect l="22408" t="4096" r="6738" b="24930"/>
          <a:stretch/>
        </p:blipFill>
        <p:spPr>
          <a:xfrm>
            <a:off x="3258085" y="3550237"/>
            <a:ext cx="2606040" cy="3330208"/>
          </a:xfrm>
          <a:prstGeom prst="rect">
            <a:avLst/>
          </a:prstGeom>
        </p:spPr>
      </p:pic>
      <p:pic>
        <p:nvPicPr>
          <p:cNvPr id="10" name="Picture 9">
            <a:extLst>
              <a:ext uri="{FF2B5EF4-FFF2-40B4-BE49-F238E27FC236}">
                <a16:creationId xmlns:a16="http://schemas.microsoft.com/office/drawing/2014/main" id="{45357162-C90D-D648-8C12-74374B2F5418}"/>
              </a:ext>
            </a:extLst>
          </p:cNvPr>
          <p:cNvPicPr>
            <a:picLocks noChangeAspect="1"/>
          </p:cNvPicPr>
          <p:nvPr/>
        </p:nvPicPr>
        <p:blipFill rotWithShape="1">
          <a:blip r:embed="rId5">
            <a:extLst>
              <a:ext uri="{28A0092B-C50C-407E-A947-70E740481C1C}">
                <a14:useLocalDpi xmlns:a14="http://schemas.microsoft.com/office/drawing/2010/main" val="0"/>
              </a:ext>
            </a:extLst>
          </a:blip>
          <a:srcRect l="14458" t="2470" r="59702" b="48389"/>
          <a:stretch/>
        </p:blipFill>
        <p:spPr>
          <a:xfrm>
            <a:off x="9034629" y="3550237"/>
            <a:ext cx="2606040" cy="3304057"/>
          </a:xfrm>
          <a:prstGeom prst="rect">
            <a:avLst/>
          </a:prstGeom>
        </p:spPr>
      </p:pic>
      <p:pic>
        <p:nvPicPr>
          <p:cNvPr id="12" name="Picture 11">
            <a:extLst>
              <a:ext uri="{FF2B5EF4-FFF2-40B4-BE49-F238E27FC236}">
                <a16:creationId xmlns:a16="http://schemas.microsoft.com/office/drawing/2014/main" id="{47EA25FC-AE58-1243-B3CE-F06C2861E190}"/>
              </a:ext>
            </a:extLst>
          </p:cNvPr>
          <p:cNvPicPr>
            <a:picLocks noChangeAspect="1"/>
          </p:cNvPicPr>
          <p:nvPr/>
        </p:nvPicPr>
        <p:blipFill rotWithShape="1">
          <a:blip r:embed="rId6">
            <a:extLst>
              <a:ext uri="{28A0092B-C50C-407E-A947-70E740481C1C}">
                <a14:useLocalDpi xmlns:a14="http://schemas.microsoft.com/office/drawing/2010/main" val="0"/>
              </a:ext>
            </a:extLst>
          </a:blip>
          <a:srcRect l="50817" t="5252" r="27743" b="54315"/>
          <a:stretch/>
        </p:blipFill>
        <p:spPr>
          <a:xfrm>
            <a:off x="6146357" y="0"/>
            <a:ext cx="2606040" cy="3276643"/>
          </a:xfrm>
          <a:prstGeom prst="rect">
            <a:avLst/>
          </a:prstGeom>
        </p:spPr>
      </p:pic>
      <p:pic>
        <p:nvPicPr>
          <p:cNvPr id="18" name="Picture 17">
            <a:extLst>
              <a:ext uri="{FF2B5EF4-FFF2-40B4-BE49-F238E27FC236}">
                <a16:creationId xmlns:a16="http://schemas.microsoft.com/office/drawing/2014/main" id="{8A6017E8-C942-1143-879F-5C4BE592B371}"/>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6000"/>
                    </a14:imgEffect>
                    <a14:imgEffect>
                      <a14:saturation sat="90000"/>
                    </a14:imgEffect>
                  </a14:imgLayer>
                </a14:imgProps>
              </a:ext>
              <a:ext uri="{28A0092B-C50C-407E-A947-70E740481C1C}">
                <a14:useLocalDpi xmlns:a14="http://schemas.microsoft.com/office/drawing/2010/main" val="0"/>
              </a:ext>
            </a:extLst>
          </a:blip>
          <a:srcRect t="1441" b="13943"/>
          <a:stretch/>
        </p:blipFill>
        <p:spPr>
          <a:xfrm>
            <a:off x="369813" y="3550237"/>
            <a:ext cx="2606040" cy="3292877"/>
          </a:xfrm>
          <a:prstGeom prst="rect">
            <a:avLst/>
          </a:prstGeom>
        </p:spPr>
      </p:pic>
      <p:pic>
        <p:nvPicPr>
          <p:cNvPr id="21" name="Picture 20">
            <a:extLst>
              <a:ext uri="{FF2B5EF4-FFF2-40B4-BE49-F238E27FC236}">
                <a16:creationId xmlns:a16="http://schemas.microsoft.com/office/drawing/2014/main" id="{A8B1BB0B-2C70-4251-8366-44E62E21E448}"/>
              </a:ext>
            </a:extLst>
          </p:cNvPr>
          <p:cNvPicPr>
            <a:picLocks noChangeAspect="1"/>
          </p:cNvPicPr>
          <p:nvPr/>
        </p:nvPicPr>
        <p:blipFill rotWithShape="1">
          <a:blip r:embed="rId9">
            <a:extLst>
              <a:ext uri="{28A0092B-C50C-407E-A947-70E740481C1C}">
                <a14:useLocalDpi xmlns:a14="http://schemas.microsoft.com/office/drawing/2010/main" val="0"/>
              </a:ext>
            </a:extLst>
          </a:blip>
          <a:srcRect l="23846" t="-5597" r="20163" b="-1"/>
          <a:stretch/>
        </p:blipFill>
        <p:spPr>
          <a:xfrm>
            <a:off x="369813" y="0"/>
            <a:ext cx="2606040" cy="3276643"/>
          </a:xfrm>
          <a:prstGeom prst="rect">
            <a:avLst/>
          </a:prstGeom>
          <a:solidFill>
            <a:schemeClr val="bg1"/>
          </a:solidFill>
        </p:spPr>
      </p:pic>
      <p:pic>
        <p:nvPicPr>
          <p:cNvPr id="14" name="Picture 13">
            <a:extLst>
              <a:ext uri="{FF2B5EF4-FFF2-40B4-BE49-F238E27FC236}">
                <a16:creationId xmlns:a16="http://schemas.microsoft.com/office/drawing/2014/main" id="{A920B2D8-A20D-F047-A54B-00BE90E4C2A6}"/>
              </a:ext>
            </a:extLst>
          </p:cNvPr>
          <p:cNvPicPr>
            <a:picLocks noChangeAspect="1"/>
          </p:cNvPicPr>
          <p:nvPr/>
        </p:nvPicPr>
        <p:blipFill rotWithShape="1">
          <a:blip r:embed="rId10">
            <a:extLst>
              <a:ext uri="{28A0092B-C50C-407E-A947-70E740481C1C}">
                <a14:useLocalDpi xmlns:a14="http://schemas.microsoft.com/office/drawing/2010/main" val="0"/>
              </a:ext>
            </a:extLst>
          </a:blip>
          <a:srcRect l="55958" t="11296" r="18839" b="38651"/>
          <a:stretch/>
        </p:blipFill>
        <p:spPr>
          <a:xfrm>
            <a:off x="6146357" y="3550237"/>
            <a:ext cx="2606040" cy="3450415"/>
          </a:xfrm>
          <a:prstGeom prst="rect">
            <a:avLst/>
          </a:prstGeom>
        </p:spPr>
      </p:pic>
      <p:pic>
        <p:nvPicPr>
          <p:cNvPr id="6" name="Picture 5">
            <a:extLst>
              <a:ext uri="{FF2B5EF4-FFF2-40B4-BE49-F238E27FC236}">
                <a16:creationId xmlns:a16="http://schemas.microsoft.com/office/drawing/2014/main" id="{46606DF4-49C3-A447-9197-015A13CCF73E}"/>
              </a:ext>
            </a:extLst>
          </p:cNvPr>
          <p:cNvPicPr>
            <a:picLocks noChangeAspect="1"/>
          </p:cNvPicPr>
          <p:nvPr/>
        </p:nvPicPr>
        <p:blipFill rotWithShape="1">
          <a:blip r:embed="rId11">
            <a:extLst>
              <a:ext uri="{28A0092B-C50C-407E-A947-70E740481C1C}">
                <a14:useLocalDpi xmlns:a14="http://schemas.microsoft.com/office/drawing/2010/main" val="0"/>
              </a:ext>
            </a:extLst>
          </a:blip>
          <a:srcRect l="16249" t="4390" r="61335" b="53485"/>
          <a:stretch/>
        </p:blipFill>
        <p:spPr>
          <a:xfrm>
            <a:off x="3258085" y="23321"/>
            <a:ext cx="2606040" cy="3253322"/>
          </a:xfrm>
          <a:prstGeom prst="rect">
            <a:avLst/>
          </a:prstGeom>
        </p:spPr>
      </p:pic>
    </p:spTree>
    <p:extLst>
      <p:ext uri="{BB962C8B-B14F-4D97-AF65-F5344CB8AC3E}">
        <p14:creationId xmlns:p14="http://schemas.microsoft.com/office/powerpoint/2010/main" val="3501812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nature&#10;&#10;Description automatically generated">
            <a:extLst>
              <a:ext uri="{FF2B5EF4-FFF2-40B4-BE49-F238E27FC236}">
                <a16:creationId xmlns:a16="http://schemas.microsoft.com/office/drawing/2014/main" id="{B61267D2-1F9A-7D43-B1D6-DAB2A9A76E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2" y="0"/>
            <a:ext cx="12221972" cy="6858000"/>
          </a:xfrm>
          <a:prstGeom prst="rect">
            <a:avLst/>
          </a:prstGeom>
        </p:spPr>
      </p:pic>
      <p:sp>
        <p:nvSpPr>
          <p:cNvPr id="9" name="Rectangle 8">
            <a:extLst>
              <a:ext uri="{FF2B5EF4-FFF2-40B4-BE49-F238E27FC236}">
                <a16:creationId xmlns:a16="http://schemas.microsoft.com/office/drawing/2014/main" id="{0335EEF1-D0B5-467B-A6D2-68037CDD75F0}"/>
              </a:ext>
            </a:extLst>
          </p:cNvPr>
          <p:cNvSpPr/>
          <p:nvPr/>
        </p:nvSpPr>
        <p:spPr>
          <a:xfrm>
            <a:off x="-15506" y="1798148"/>
            <a:ext cx="12192000" cy="4094652"/>
          </a:xfrm>
          <a:prstGeom prst="rect">
            <a:avLst/>
          </a:prstGeom>
          <a:solidFill>
            <a:schemeClr val="tx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CDB159-1692-4AD1-A3A3-5750B41028D4}"/>
              </a:ext>
            </a:extLst>
          </p:cNvPr>
          <p:cNvSpPr>
            <a:spLocks noGrp="1"/>
          </p:cNvSpPr>
          <p:nvPr>
            <p:ph type="title"/>
          </p:nvPr>
        </p:nvSpPr>
        <p:spPr/>
        <p:txBody>
          <a:bodyPr/>
          <a:lstStyle/>
          <a:p>
            <a:r>
              <a:rPr lang="en-US" dirty="0"/>
              <a:t>The Ask</a:t>
            </a:r>
          </a:p>
        </p:txBody>
      </p:sp>
      <p:sp>
        <p:nvSpPr>
          <p:cNvPr id="3" name="Rectangle: Rounded Corners 2">
            <a:extLst>
              <a:ext uri="{FF2B5EF4-FFF2-40B4-BE49-F238E27FC236}">
                <a16:creationId xmlns:a16="http://schemas.microsoft.com/office/drawing/2014/main" id="{0CC95E7C-0ACE-466D-8204-7C5C202698D8}"/>
              </a:ext>
            </a:extLst>
          </p:cNvPr>
          <p:cNvSpPr/>
          <p:nvPr/>
        </p:nvSpPr>
        <p:spPr>
          <a:xfrm>
            <a:off x="648498" y="472585"/>
            <a:ext cx="5157216" cy="1325563"/>
          </a:xfrm>
          <a:prstGeom prst="roundRect">
            <a:avLst>
              <a:gd name="adj" fmla="val 50000"/>
            </a:avLst>
          </a:prstGeom>
          <a:solidFill>
            <a:schemeClr val="tx1">
              <a:alpha val="20000"/>
            </a:schemeClr>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latin typeface="+mj-lt"/>
              </a:rPr>
              <a:t>References</a:t>
            </a:r>
          </a:p>
        </p:txBody>
      </p:sp>
      <p:sp>
        <p:nvSpPr>
          <p:cNvPr id="7" name="TextBox 6">
            <a:extLst>
              <a:ext uri="{FF2B5EF4-FFF2-40B4-BE49-F238E27FC236}">
                <a16:creationId xmlns:a16="http://schemas.microsoft.com/office/drawing/2014/main" id="{92CB63EB-0F8E-424C-A055-7A95028C069A}"/>
              </a:ext>
            </a:extLst>
          </p:cNvPr>
          <p:cNvSpPr txBox="1"/>
          <p:nvPr/>
        </p:nvSpPr>
        <p:spPr>
          <a:xfrm>
            <a:off x="837663" y="1761939"/>
            <a:ext cx="11035502" cy="4062651"/>
          </a:xfrm>
          <a:prstGeom prst="rect">
            <a:avLst/>
          </a:prstGeom>
          <a:solidFill>
            <a:schemeClr val="tx1">
              <a:alpha val="29000"/>
            </a:schemeClr>
          </a:solidFill>
        </p:spPr>
        <p:txBody>
          <a:bodyPr wrap="square" lIns="182880" tIns="182880" rIns="182880" bIns="182880" rtlCol="0" anchor="ctr">
            <a:spAutoFit/>
          </a:bodyPr>
          <a:lstStyle/>
          <a:p>
            <a:r>
              <a:rPr lang="en-US" sz="2000" b="1" dirty="0">
                <a:solidFill>
                  <a:schemeClr val="bg1"/>
                </a:solidFill>
              </a:rPr>
              <a:t>Truth Initiative: How much nicotine is in a JUUL?</a:t>
            </a:r>
          </a:p>
          <a:p>
            <a:pPr lvl="1"/>
            <a:r>
              <a:rPr lang="en-US" sz="2000" dirty="0">
                <a:solidFill>
                  <a:schemeClr val="bg1"/>
                </a:solidFill>
              </a:rPr>
              <a:t>https://truthinitiative.org/research-resources/emerging-tobacco-products/how-much-nicotine-juul</a:t>
            </a:r>
          </a:p>
          <a:p>
            <a:r>
              <a:rPr lang="en-US" sz="2000" b="1" dirty="0" err="1">
                <a:solidFill>
                  <a:schemeClr val="bg1"/>
                </a:solidFill>
              </a:rPr>
              <a:t>Anthropodecology</a:t>
            </a:r>
            <a:r>
              <a:rPr lang="en-US" sz="2000" b="1" dirty="0">
                <a:solidFill>
                  <a:schemeClr val="bg1"/>
                </a:solidFill>
              </a:rPr>
              <a:t>: You are always within three feet of a spider: Fact or Fiction?</a:t>
            </a:r>
          </a:p>
          <a:p>
            <a:pPr lvl="1"/>
            <a:r>
              <a:rPr lang="en-US" sz="2000" dirty="0">
                <a:solidFill>
                  <a:schemeClr val="bg1"/>
                </a:solidFill>
              </a:rPr>
              <a:t>https://arthropodecology.com/2012/06/05/you-are-always-within-three-feet-of-a-spider-fact-or-fiction</a:t>
            </a:r>
            <a:r>
              <a:rPr lang="en-US" sz="2000" dirty="0"/>
              <a:t>/</a:t>
            </a:r>
          </a:p>
          <a:p>
            <a:r>
              <a:rPr lang="en-US" sz="2000" b="1" dirty="0">
                <a:solidFill>
                  <a:schemeClr val="bg1"/>
                </a:solidFill>
              </a:rPr>
              <a:t>AAA Newsroom: More Americans Willing to Ride in Fully Self-Driving Cars</a:t>
            </a:r>
          </a:p>
          <a:p>
            <a:pPr lvl="1"/>
            <a:r>
              <a:rPr lang="en-US" sz="2000" dirty="0">
                <a:solidFill>
                  <a:schemeClr val="bg1"/>
                </a:solidFill>
              </a:rPr>
              <a:t>https://newsroom.aaa.com/2018/01/americans-willing-ride-fully-self-driving-cars/</a:t>
            </a:r>
          </a:p>
          <a:p>
            <a:r>
              <a:rPr lang="en-US" sz="2000" b="1" dirty="0">
                <a:solidFill>
                  <a:schemeClr val="bg1"/>
                </a:solidFill>
              </a:rPr>
              <a:t>U.S. Food &amp; Drug Administration: Youth Tobacco Use: Results from the National Youth Tobacco Survey</a:t>
            </a:r>
          </a:p>
          <a:p>
            <a:pPr lvl="1"/>
            <a:r>
              <a:rPr lang="en-US" sz="2000" dirty="0">
                <a:solidFill>
                  <a:schemeClr val="bg1"/>
                </a:solidFill>
              </a:rPr>
              <a:t>https://</a:t>
            </a:r>
            <a:r>
              <a:rPr lang="en-US" sz="2000" dirty="0" err="1">
                <a:solidFill>
                  <a:schemeClr val="bg1"/>
                </a:solidFill>
              </a:rPr>
              <a:t>www.fda.gov</a:t>
            </a:r>
            <a:r>
              <a:rPr lang="en-US" sz="2000" dirty="0">
                <a:solidFill>
                  <a:schemeClr val="bg1"/>
                </a:solidFill>
              </a:rPr>
              <a:t>/tobacco-products/youth-and-tobacco/youth-tobacco-use-results-national-youth-tobacco-survey</a:t>
            </a:r>
          </a:p>
        </p:txBody>
      </p:sp>
    </p:spTree>
    <p:extLst>
      <p:ext uri="{BB962C8B-B14F-4D97-AF65-F5344CB8AC3E}">
        <p14:creationId xmlns:p14="http://schemas.microsoft.com/office/powerpoint/2010/main" val="2136428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E9F01-4B91-4B1C-AC5B-50F44D6B971D}"/>
              </a:ext>
            </a:extLst>
          </p:cNvPr>
          <p:cNvSpPr>
            <a:spLocks noGrp="1"/>
          </p:cNvSpPr>
          <p:nvPr>
            <p:ph type="title"/>
          </p:nvPr>
        </p:nvSpPr>
        <p:spPr/>
        <p:txBody>
          <a:bodyPr/>
          <a:lstStyle/>
          <a:p>
            <a:r>
              <a:rPr lang="en-US" dirty="0"/>
              <a:t>Myth #1: intro</a:t>
            </a:r>
          </a:p>
        </p:txBody>
      </p:sp>
      <p:sp>
        <p:nvSpPr>
          <p:cNvPr id="6" name="Speech Bubble: Oval 5">
            <a:extLst>
              <a:ext uri="{FF2B5EF4-FFF2-40B4-BE49-F238E27FC236}">
                <a16:creationId xmlns:a16="http://schemas.microsoft.com/office/drawing/2014/main" id="{FE36F841-6E19-4548-BC43-F684A8D9C3A8}"/>
              </a:ext>
            </a:extLst>
          </p:cNvPr>
          <p:cNvSpPr/>
          <p:nvPr/>
        </p:nvSpPr>
        <p:spPr>
          <a:xfrm>
            <a:off x="624840" y="1677035"/>
            <a:ext cx="4861560" cy="2671445"/>
          </a:xfrm>
          <a:prstGeom prst="wedgeEllipseCallout">
            <a:avLst>
              <a:gd name="adj1" fmla="val -30950"/>
              <a:gd name="adj2" fmla="val 71717"/>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Vaping isn’t dangerous—it’s better than smoking.</a:t>
            </a:r>
          </a:p>
        </p:txBody>
      </p:sp>
    </p:spTree>
    <p:extLst>
      <p:ext uri="{BB962C8B-B14F-4D97-AF65-F5344CB8AC3E}">
        <p14:creationId xmlns:p14="http://schemas.microsoft.com/office/powerpoint/2010/main" val="57048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B3C38-AD9C-4932-8FFF-34BA40AD77DF}"/>
              </a:ext>
            </a:extLst>
          </p:cNvPr>
          <p:cNvSpPr>
            <a:spLocks noGrp="1"/>
          </p:cNvSpPr>
          <p:nvPr>
            <p:ph type="title"/>
          </p:nvPr>
        </p:nvSpPr>
        <p:spPr/>
        <p:txBody>
          <a:bodyPr/>
          <a:lstStyle/>
          <a:p>
            <a:r>
              <a:rPr lang="en-US" dirty="0"/>
              <a:t>Let’s Get</a:t>
            </a:r>
            <a:endParaRPr lang="en-US" dirty="0">
              <a:solidFill>
                <a:schemeClr val="accent3"/>
              </a:solidFill>
            </a:endParaRPr>
          </a:p>
        </p:txBody>
      </p:sp>
      <p:sp>
        <p:nvSpPr>
          <p:cNvPr id="4" name="Text Placeholder 3">
            <a:extLst>
              <a:ext uri="{FF2B5EF4-FFF2-40B4-BE49-F238E27FC236}">
                <a16:creationId xmlns:a16="http://schemas.microsoft.com/office/drawing/2014/main" id="{CBCAE761-03E8-42F1-9B23-FEDA341BB0B4}"/>
              </a:ext>
            </a:extLst>
          </p:cNvPr>
          <p:cNvSpPr>
            <a:spLocks noGrp="1"/>
          </p:cNvSpPr>
          <p:nvPr>
            <p:ph type="body" idx="1"/>
          </p:nvPr>
        </p:nvSpPr>
        <p:spPr/>
        <p:txBody>
          <a:bodyPr/>
          <a:lstStyle/>
          <a:p>
            <a:r>
              <a:rPr lang="en-US" dirty="0"/>
              <a:t>SERIOUS</a:t>
            </a:r>
          </a:p>
        </p:txBody>
      </p:sp>
    </p:spTree>
    <p:extLst>
      <p:ext uri="{BB962C8B-B14F-4D97-AF65-F5344CB8AC3E}">
        <p14:creationId xmlns:p14="http://schemas.microsoft.com/office/powerpoint/2010/main" val="3396478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B3C38-AD9C-4932-8FFF-34BA40AD77DF}"/>
              </a:ext>
            </a:extLst>
          </p:cNvPr>
          <p:cNvSpPr>
            <a:spLocks noGrp="1"/>
          </p:cNvSpPr>
          <p:nvPr>
            <p:ph type="title"/>
          </p:nvPr>
        </p:nvSpPr>
        <p:spPr/>
        <p:txBody>
          <a:bodyPr/>
          <a:lstStyle/>
          <a:p>
            <a:r>
              <a:rPr lang="en-US" dirty="0"/>
              <a:t>Let’s Get</a:t>
            </a:r>
            <a:endParaRPr lang="en-US" dirty="0">
              <a:solidFill>
                <a:schemeClr val="accent3"/>
              </a:solidFill>
            </a:endParaRPr>
          </a:p>
        </p:txBody>
      </p:sp>
      <p:sp>
        <p:nvSpPr>
          <p:cNvPr id="4" name="Text Placeholder 3">
            <a:extLst>
              <a:ext uri="{FF2B5EF4-FFF2-40B4-BE49-F238E27FC236}">
                <a16:creationId xmlns:a16="http://schemas.microsoft.com/office/drawing/2014/main" id="{CBCAE761-03E8-42F1-9B23-FEDA341BB0B4}"/>
              </a:ext>
            </a:extLst>
          </p:cNvPr>
          <p:cNvSpPr>
            <a:spLocks noGrp="1"/>
          </p:cNvSpPr>
          <p:nvPr>
            <p:ph type="body" idx="1"/>
          </p:nvPr>
        </p:nvSpPr>
        <p:spPr/>
        <p:txBody>
          <a:bodyPr/>
          <a:lstStyle/>
          <a:p>
            <a:r>
              <a:rPr lang="en-US" dirty="0"/>
              <a:t>FUNDING</a:t>
            </a:r>
          </a:p>
        </p:txBody>
      </p:sp>
    </p:spTree>
    <p:extLst>
      <p:ext uri="{BB962C8B-B14F-4D97-AF65-F5344CB8AC3E}">
        <p14:creationId xmlns:p14="http://schemas.microsoft.com/office/powerpoint/2010/main" val="29974822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EB3C38-AD9C-4932-8FFF-34BA40AD77DF}"/>
              </a:ext>
            </a:extLst>
          </p:cNvPr>
          <p:cNvSpPr>
            <a:spLocks noGrp="1"/>
          </p:cNvSpPr>
          <p:nvPr>
            <p:ph type="title"/>
          </p:nvPr>
        </p:nvSpPr>
        <p:spPr/>
        <p:txBody>
          <a:bodyPr/>
          <a:lstStyle/>
          <a:p>
            <a:r>
              <a:rPr lang="en-US" dirty="0"/>
              <a:t>Let’s Get</a:t>
            </a:r>
            <a:endParaRPr lang="en-US" dirty="0">
              <a:solidFill>
                <a:schemeClr val="accent3"/>
              </a:solidFill>
            </a:endParaRPr>
          </a:p>
        </p:txBody>
      </p:sp>
      <p:sp>
        <p:nvSpPr>
          <p:cNvPr id="4" name="Text Placeholder 3">
            <a:extLst>
              <a:ext uri="{FF2B5EF4-FFF2-40B4-BE49-F238E27FC236}">
                <a16:creationId xmlns:a16="http://schemas.microsoft.com/office/drawing/2014/main" id="{CBCAE761-03E8-42F1-9B23-FEDA341BB0B4}"/>
              </a:ext>
            </a:extLst>
          </p:cNvPr>
          <p:cNvSpPr>
            <a:spLocks noGrp="1"/>
          </p:cNvSpPr>
          <p:nvPr>
            <p:ph type="body" idx="1"/>
          </p:nvPr>
        </p:nvSpPr>
        <p:spPr/>
        <p:txBody>
          <a:bodyPr/>
          <a:lstStyle/>
          <a:p>
            <a:r>
              <a:rPr lang="en-US" dirty="0"/>
              <a:t>TALKING</a:t>
            </a:r>
          </a:p>
        </p:txBody>
      </p:sp>
    </p:spTree>
    <p:extLst>
      <p:ext uri="{BB962C8B-B14F-4D97-AF65-F5344CB8AC3E}">
        <p14:creationId xmlns:p14="http://schemas.microsoft.com/office/powerpoint/2010/main" val="166227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75F43D-943F-42F7-8807-BDBA671F547F}"/>
              </a:ext>
            </a:extLst>
          </p:cNvPr>
          <p:cNvSpPr>
            <a:spLocks noGrp="1"/>
          </p:cNvSpPr>
          <p:nvPr>
            <p:ph type="title"/>
          </p:nvPr>
        </p:nvSpPr>
        <p:spPr/>
        <p:txBody>
          <a:bodyPr/>
          <a:lstStyle/>
          <a:p>
            <a:r>
              <a:rPr lang="en-US" dirty="0"/>
              <a:t>Myth #1: Cartridges</a:t>
            </a:r>
          </a:p>
        </p:txBody>
      </p:sp>
      <p:sp>
        <p:nvSpPr>
          <p:cNvPr id="6" name="Speech Bubble: Oval 5">
            <a:extLst>
              <a:ext uri="{FF2B5EF4-FFF2-40B4-BE49-F238E27FC236}">
                <a16:creationId xmlns:a16="http://schemas.microsoft.com/office/drawing/2014/main" id="{FE36F841-6E19-4548-BC43-F684A8D9C3A8}"/>
              </a:ext>
            </a:extLst>
          </p:cNvPr>
          <p:cNvSpPr/>
          <p:nvPr/>
        </p:nvSpPr>
        <p:spPr>
          <a:xfrm>
            <a:off x="624840" y="1677035"/>
            <a:ext cx="4861560" cy="2671445"/>
          </a:xfrm>
          <a:prstGeom prst="wedgeEllipseCallout">
            <a:avLst>
              <a:gd name="adj1" fmla="val -30950"/>
              <a:gd name="adj2" fmla="val 71717"/>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Vaping isn’t dangerous—it’s better than smoking.</a:t>
            </a:r>
          </a:p>
        </p:txBody>
      </p:sp>
      <p:pic>
        <p:nvPicPr>
          <p:cNvPr id="5" name="Picture 4" descr="A picture containing person, holding, hand, cellphone&#10;&#10;Description automatically generated">
            <a:extLst>
              <a:ext uri="{FF2B5EF4-FFF2-40B4-BE49-F238E27FC236}">
                <a16:creationId xmlns:a16="http://schemas.microsoft.com/office/drawing/2014/main" id="{7BCCFAB0-85B8-6A47-AD1F-2EBC6B9C30D7}"/>
              </a:ext>
            </a:extLst>
          </p:cNvPr>
          <p:cNvPicPr>
            <a:picLocks noChangeAspect="1"/>
          </p:cNvPicPr>
          <p:nvPr/>
        </p:nvPicPr>
        <p:blipFill rotWithShape="1">
          <a:blip r:embed="rId3">
            <a:extLst>
              <a:ext uri="{28A0092B-C50C-407E-A947-70E740481C1C}">
                <a14:useLocalDpi xmlns:a14="http://schemas.microsoft.com/office/drawing/2010/main" val="0"/>
              </a:ext>
            </a:extLst>
          </a:blip>
          <a:srcRect l="10799" t="16392" b="22194"/>
          <a:stretch/>
        </p:blipFill>
        <p:spPr>
          <a:xfrm>
            <a:off x="-1" y="1261871"/>
            <a:ext cx="12191999" cy="5596130"/>
          </a:xfrm>
          <a:prstGeom prst="rect">
            <a:avLst/>
          </a:prstGeom>
        </p:spPr>
      </p:pic>
      <p:sp>
        <p:nvSpPr>
          <p:cNvPr id="2" name="TextBox 1">
            <a:extLst>
              <a:ext uri="{FF2B5EF4-FFF2-40B4-BE49-F238E27FC236}">
                <a16:creationId xmlns:a16="http://schemas.microsoft.com/office/drawing/2014/main" id="{8BF48A42-7FB3-4C6E-96E6-C7F364A121F3}"/>
              </a:ext>
            </a:extLst>
          </p:cNvPr>
          <p:cNvSpPr txBox="1"/>
          <p:nvPr/>
        </p:nvSpPr>
        <p:spPr>
          <a:xfrm>
            <a:off x="8412480" y="1956816"/>
            <a:ext cx="3291840" cy="2308324"/>
          </a:xfrm>
          <a:prstGeom prst="rect">
            <a:avLst/>
          </a:prstGeom>
          <a:noFill/>
        </p:spPr>
        <p:txBody>
          <a:bodyPr wrap="square" rtlCol="0">
            <a:spAutoFit/>
          </a:bodyPr>
          <a:lstStyle/>
          <a:p>
            <a:r>
              <a:rPr lang="en-US" sz="4800" dirty="0">
                <a:solidFill>
                  <a:schemeClr val="bg1"/>
                </a:solidFill>
                <a:latin typeface="+mj-lt"/>
              </a:rPr>
              <a:t>1 cartridge = 1 pack of cigarettes</a:t>
            </a:r>
          </a:p>
        </p:txBody>
      </p:sp>
    </p:spTree>
    <p:extLst>
      <p:ext uri="{BB962C8B-B14F-4D97-AF65-F5344CB8AC3E}">
        <p14:creationId xmlns:p14="http://schemas.microsoft.com/office/powerpoint/2010/main" val="322696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5ED02E-D74B-4087-9E86-DF95512DAB0C}"/>
              </a:ext>
            </a:extLst>
          </p:cNvPr>
          <p:cNvSpPr>
            <a:spLocks noGrp="1"/>
          </p:cNvSpPr>
          <p:nvPr>
            <p:ph type="title"/>
          </p:nvPr>
        </p:nvSpPr>
        <p:spPr/>
        <p:txBody>
          <a:bodyPr/>
          <a:lstStyle/>
          <a:p>
            <a:r>
              <a:rPr lang="en-US" dirty="0"/>
              <a:t>Myth #1: Facts</a:t>
            </a:r>
          </a:p>
        </p:txBody>
      </p:sp>
      <p:sp>
        <p:nvSpPr>
          <p:cNvPr id="6" name="Speech Bubble: Oval 5">
            <a:extLst>
              <a:ext uri="{FF2B5EF4-FFF2-40B4-BE49-F238E27FC236}">
                <a16:creationId xmlns:a16="http://schemas.microsoft.com/office/drawing/2014/main" id="{FE36F841-6E19-4548-BC43-F684A8D9C3A8}"/>
              </a:ext>
            </a:extLst>
          </p:cNvPr>
          <p:cNvSpPr/>
          <p:nvPr/>
        </p:nvSpPr>
        <p:spPr>
          <a:xfrm>
            <a:off x="624840" y="1677035"/>
            <a:ext cx="4861560" cy="2671445"/>
          </a:xfrm>
          <a:prstGeom prst="wedgeEllipseCallout">
            <a:avLst>
              <a:gd name="adj1" fmla="val -30950"/>
              <a:gd name="adj2" fmla="val 71717"/>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Vaping isn’t dangerous—it’s better than smoking.</a:t>
            </a:r>
          </a:p>
        </p:txBody>
      </p:sp>
      <p:sp>
        <p:nvSpPr>
          <p:cNvPr id="7" name="Parallelogram 6">
            <a:extLst>
              <a:ext uri="{FF2B5EF4-FFF2-40B4-BE49-F238E27FC236}">
                <a16:creationId xmlns:a16="http://schemas.microsoft.com/office/drawing/2014/main" id="{D3F4F53E-91B1-B840-ACF0-7AD7A44ED689}"/>
              </a:ext>
            </a:extLst>
          </p:cNvPr>
          <p:cNvSpPr/>
          <p:nvPr/>
        </p:nvSpPr>
        <p:spPr>
          <a:xfrm>
            <a:off x="6644642" y="1939163"/>
            <a:ext cx="4861560" cy="3476216"/>
          </a:xfrm>
          <a:prstGeom prst="parallelogram">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Insert latest statistics here.</a:t>
            </a:r>
          </a:p>
        </p:txBody>
      </p:sp>
    </p:spTree>
    <p:extLst>
      <p:ext uri="{BB962C8B-B14F-4D97-AF65-F5344CB8AC3E}">
        <p14:creationId xmlns:p14="http://schemas.microsoft.com/office/powerpoint/2010/main" val="172761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1F2DC-DF20-42FB-BFC5-1E9CE2E6615F}"/>
              </a:ext>
            </a:extLst>
          </p:cNvPr>
          <p:cNvSpPr>
            <a:spLocks noGrp="1"/>
          </p:cNvSpPr>
          <p:nvPr>
            <p:ph type="title"/>
          </p:nvPr>
        </p:nvSpPr>
        <p:spPr/>
        <p:txBody>
          <a:bodyPr/>
          <a:lstStyle/>
          <a:p>
            <a:r>
              <a:rPr lang="en-US" dirty="0"/>
              <a:t>Myth #2</a:t>
            </a:r>
          </a:p>
        </p:txBody>
      </p:sp>
      <p:sp>
        <p:nvSpPr>
          <p:cNvPr id="6" name="Speech Bubble: Oval 5">
            <a:extLst>
              <a:ext uri="{FF2B5EF4-FFF2-40B4-BE49-F238E27FC236}">
                <a16:creationId xmlns:a16="http://schemas.microsoft.com/office/drawing/2014/main" id="{FE36F841-6E19-4548-BC43-F684A8D9C3A8}"/>
              </a:ext>
            </a:extLst>
          </p:cNvPr>
          <p:cNvSpPr/>
          <p:nvPr/>
        </p:nvSpPr>
        <p:spPr>
          <a:xfrm>
            <a:off x="624840" y="1677035"/>
            <a:ext cx="4861560" cy="2671445"/>
          </a:xfrm>
          <a:prstGeom prst="wedgeEllipseCallout">
            <a:avLst>
              <a:gd name="adj1" fmla="val -30950"/>
              <a:gd name="adj2" fmla="val 71717"/>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Vaping isn’t a middle school problem.</a:t>
            </a:r>
          </a:p>
        </p:txBody>
      </p:sp>
      <p:sp>
        <p:nvSpPr>
          <p:cNvPr id="10" name="Parallelogram 9">
            <a:extLst>
              <a:ext uri="{FF2B5EF4-FFF2-40B4-BE49-F238E27FC236}">
                <a16:creationId xmlns:a16="http://schemas.microsoft.com/office/drawing/2014/main" id="{153E060B-8204-4576-9A39-3F71115C7701}"/>
              </a:ext>
            </a:extLst>
          </p:cNvPr>
          <p:cNvSpPr/>
          <p:nvPr/>
        </p:nvSpPr>
        <p:spPr>
          <a:xfrm>
            <a:off x="6644642" y="1939162"/>
            <a:ext cx="4861560" cy="3474720"/>
          </a:xfrm>
          <a:prstGeom prst="parallelogram">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Insert latest statistics here.</a:t>
            </a:r>
          </a:p>
        </p:txBody>
      </p:sp>
    </p:spTree>
    <p:extLst>
      <p:ext uri="{BB962C8B-B14F-4D97-AF65-F5344CB8AC3E}">
        <p14:creationId xmlns:p14="http://schemas.microsoft.com/office/powerpoint/2010/main" val="135226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2346B-C932-473F-946C-C93AC33F773E}"/>
              </a:ext>
            </a:extLst>
          </p:cNvPr>
          <p:cNvSpPr>
            <a:spLocks noGrp="1"/>
          </p:cNvSpPr>
          <p:nvPr>
            <p:ph type="title"/>
          </p:nvPr>
        </p:nvSpPr>
        <p:spPr/>
        <p:txBody>
          <a:bodyPr/>
          <a:lstStyle/>
          <a:p>
            <a:r>
              <a:rPr lang="en-US" dirty="0"/>
              <a:t>Myth #3</a:t>
            </a:r>
          </a:p>
        </p:txBody>
      </p:sp>
      <p:sp>
        <p:nvSpPr>
          <p:cNvPr id="6" name="Speech Bubble: Oval 5">
            <a:extLst>
              <a:ext uri="{FF2B5EF4-FFF2-40B4-BE49-F238E27FC236}">
                <a16:creationId xmlns:a16="http://schemas.microsoft.com/office/drawing/2014/main" id="{FE36F841-6E19-4548-BC43-F684A8D9C3A8}"/>
              </a:ext>
            </a:extLst>
          </p:cNvPr>
          <p:cNvSpPr/>
          <p:nvPr/>
        </p:nvSpPr>
        <p:spPr>
          <a:xfrm>
            <a:off x="624840" y="1677035"/>
            <a:ext cx="4861560" cy="2671445"/>
          </a:xfrm>
          <a:prstGeom prst="wedgeEllipseCallout">
            <a:avLst>
              <a:gd name="adj1" fmla="val -30950"/>
              <a:gd name="adj2" fmla="val 71717"/>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Vaping isn’t a problem in our school.</a:t>
            </a:r>
          </a:p>
        </p:txBody>
      </p:sp>
      <p:sp>
        <p:nvSpPr>
          <p:cNvPr id="4" name="Parallelogram 3">
            <a:extLst>
              <a:ext uri="{FF2B5EF4-FFF2-40B4-BE49-F238E27FC236}">
                <a16:creationId xmlns:a16="http://schemas.microsoft.com/office/drawing/2014/main" id="{D1F660AE-AFE3-324D-A743-0E813A9C2D17}"/>
              </a:ext>
            </a:extLst>
          </p:cNvPr>
          <p:cNvSpPr/>
          <p:nvPr/>
        </p:nvSpPr>
        <p:spPr>
          <a:xfrm>
            <a:off x="6644642" y="1939162"/>
            <a:ext cx="4861560" cy="3474720"/>
          </a:xfrm>
          <a:prstGeom prst="parallelogram">
            <a:avLst/>
          </a:prstGeom>
          <a:gradFill flip="none" rotWithShape="1">
            <a:gsLst>
              <a:gs pos="0">
                <a:schemeClr val="bg1"/>
              </a:gs>
              <a:gs pos="100000">
                <a:schemeClr val="bg1">
                  <a:lumMod val="75000"/>
                </a:schemeClr>
              </a:gs>
            </a:gsLst>
            <a:lin ang="16200000" scaled="1"/>
            <a:tileRect/>
          </a:gradFill>
          <a:ln w="76200">
            <a:gradFill>
              <a:gsLst>
                <a:gs pos="0">
                  <a:schemeClr val="bg1">
                    <a:lumMod val="95000"/>
                  </a:schemeClr>
                </a:gs>
                <a:gs pos="100000">
                  <a:schemeClr val="bg1">
                    <a:lumMod val="75000"/>
                  </a:schemeClr>
                </a:gs>
              </a:gsLst>
              <a:lin ang="5400000" scaled="1"/>
            </a:gradFill>
          </a:ln>
          <a:effectLst>
            <a:outerShdw blurRad="355600" dist="228600" dir="5400000" sx="94000" sy="94000" algn="t" rotWithShape="0">
              <a:prstClr val="black">
                <a:alpha val="28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85000"/>
              </a:lnSpc>
            </a:pPr>
            <a:r>
              <a:rPr lang="en-US" sz="3600" dirty="0">
                <a:solidFill>
                  <a:schemeClr val="tx1">
                    <a:lumMod val="85000"/>
                    <a:lumOff val="15000"/>
                  </a:schemeClr>
                </a:solidFill>
              </a:rPr>
              <a:t>Insert latest statistics here.</a:t>
            </a:r>
          </a:p>
        </p:txBody>
      </p:sp>
    </p:spTree>
    <p:extLst>
      <p:ext uri="{BB962C8B-B14F-4D97-AF65-F5344CB8AC3E}">
        <p14:creationId xmlns:p14="http://schemas.microsoft.com/office/powerpoint/2010/main" val="326091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on a bench&#10;&#10;Description automatically generated">
            <a:extLst>
              <a:ext uri="{FF2B5EF4-FFF2-40B4-BE49-F238E27FC236}">
                <a16:creationId xmlns:a16="http://schemas.microsoft.com/office/drawing/2014/main" id="{8B3C579D-4A98-A241-9B94-C54D0366D6CB}"/>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t="8154" b="7579"/>
          <a:stretch/>
        </p:blipFill>
        <p:spPr>
          <a:xfrm>
            <a:off x="-5499" y="8787"/>
            <a:ext cx="12191999" cy="6849213"/>
          </a:xfrm>
          <a:prstGeom prst="rect">
            <a:avLst/>
          </a:prstGeom>
        </p:spPr>
      </p:pic>
      <p:sp>
        <p:nvSpPr>
          <p:cNvPr id="6" name="Title 5">
            <a:extLst>
              <a:ext uri="{FF2B5EF4-FFF2-40B4-BE49-F238E27FC236}">
                <a16:creationId xmlns:a16="http://schemas.microsoft.com/office/drawing/2014/main" id="{7C84F9CF-6F73-4B67-B8CA-69367D25EB65}"/>
              </a:ext>
            </a:extLst>
          </p:cNvPr>
          <p:cNvSpPr>
            <a:spLocks noGrp="1"/>
          </p:cNvSpPr>
          <p:nvPr>
            <p:ph type="title"/>
          </p:nvPr>
        </p:nvSpPr>
        <p:spPr/>
        <p:txBody>
          <a:bodyPr/>
          <a:lstStyle/>
          <a:p>
            <a:r>
              <a:rPr lang="en-US" dirty="0"/>
              <a:t>6 feet from a spider</a:t>
            </a:r>
          </a:p>
        </p:txBody>
      </p:sp>
      <p:sp>
        <p:nvSpPr>
          <p:cNvPr id="9" name="black ghost">
            <a:extLst>
              <a:ext uri="{FF2B5EF4-FFF2-40B4-BE49-F238E27FC236}">
                <a16:creationId xmlns:a16="http://schemas.microsoft.com/office/drawing/2014/main" id="{1E3299DB-83B9-462B-9AA3-C9BD10659F70}"/>
              </a:ext>
            </a:extLst>
          </p:cNvPr>
          <p:cNvSpPr/>
          <p:nvPr/>
        </p:nvSpPr>
        <p:spPr>
          <a:xfrm>
            <a:off x="5718311" y="768626"/>
            <a:ext cx="6195393" cy="3114261"/>
          </a:xfrm>
          <a:prstGeom prst="rect">
            <a:avLst/>
          </a:prstGeom>
          <a:gradFill flip="none" rotWithShape="1">
            <a:gsLst>
              <a:gs pos="0">
                <a:schemeClr val="tx1">
                  <a:alpha val="45000"/>
                </a:schemeClr>
              </a:gs>
              <a:gs pos="100000">
                <a:schemeClr val="tx1">
                  <a:alpha val="0"/>
                </a:schemeClr>
              </a:gs>
            </a:gsLst>
            <a:path path="rect">
              <a:fillToRect l="50000" t="50000" r="50000" b="50000"/>
            </a:path>
            <a:tileRect/>
          </a:gradFill>
        </p:spPr>
        <p:txBody>
          <a:bodyPr wrap="square" lIns="274320" tIns="274320" rIns="274320" bIns="274320" rtlCol="0">
            <a:spAutoFit/>
          </a:bodyPr>
          <a:lstStyle/>
          <a:p>
            <a:endParaRPr lang="en-US" sz="4000">
              <a:solidFill>
                <a:schemeClr val="bg1"/>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E629B002-2431-4B32-B89E-C04C369089E9}"/>
              </a:ext>
            </a:extLst>
          </p:cNvPr>
          <p:cNvSpPr txBox="1"/>
          <p:nvPr/>
        </p:nvSpPr>
        <p:spPr>
          <a:xfrm>
            <a:off x="7129670" y="6387548"/>
            <a:ext cx="3127513" cy="461665"/>
          </a:xfrm>
          <a:prstGeom prst="rect">
            <a:avLst/>
          </a:prstGeom>
          <a:gradFill flip="none" rotWithShape="1">
            <a:gsLst>
              <a:gs pos="0">
                <a:schemeClr val="tx1">
                  <a:alpha val="45000"/>
                </a:schemeClr>
              </a:gs>
              <a:gs pos="100000">
                <a:schemeClr val="tx1">
                  <a:alpha val="0"/>
                </a:schemeClr>
              </a:gs>
            </a:gsLst>
            <a:path path="rect">
              <a:fillToRect l="50000" t="50000" r="50000" b="50000"/>
            </a:path>
            <a:tileRect/>
          </a:gradFill>
        </p:spPr>
        <p:txBody>
          <a:bodyPr wrap="square" lIns="91440" tIns="91440" rIns="91440" bIns="91440" rtlCol="0">
            <a:spAutoFit/>
          </a:bodyPr>
          <a:lstStyle>
            <a:defPPr>
              <a:defRPr lang="en-US"/>
            </a:defPPr>
            <a:lvl1pPr>
              <a:defRPr sz="4000">
                <a:solidFill>
                  <a:schemeClr val="bg1"/>
                </a:solidFill>
                <a:effectLst>
                  <a:outerShdw blurRad="38100" dist="38100" dir="2700000" algn="tl">
                    <a:srgbClr val="000000">
                      <a:alpha val="43137"/>
                    </a:srgbClr>
                  </a:outerShdw>
                </a:effectLst>
              </a:defRPr>
            </a:lvl1pPr>
          </a:lstStyle>
          <a:p>
            <a:pPr algn="ctr"/>
            <a:r>
              <a:rPr lang="en-US" sz="1800" dirty="0"/>
              <a:t>*In many outdoor settings</a:t>
            </a:r>
          </a:p>
        </p:txBody>
      </p:sp>
      <p:sp>
        <p:nvSpPr>
          <p:cNvPr id="7" name="TextBox 6">
            <a:extLst>
              <a:ext uri="{FF2B5EF4-FFF2-40B4-BE49-F238E27FC236}">
                <a16:creationId xmlns:a16="http://schemas.microsoft.com/office/drawing/2014/main" id="{44D21167-2E9D-400B-B004-546196C6D993}"/>
              </a:ext>
            </a:extLst>
          </p:cNvPr>
          <p:cNvSpPr txBox="1"/>
          <p:nvPr/>
        </p:nvSpPr>
        <p:spPr>
          <a:xfrm>
            <a:off x="6090501" y="1393078"/>
            <a:ext cx="5257801" cy="2400657"/>
          </a:xfrm>
          <a:prstGeom prst="rect">
            <a:avLst/>
          </a:prstGeom>
          <a:noFill/>
        </p:spPr>
        <p:txBody>
          <a:bodyPr wrap="square" lIns="274320" tIns="274320" rIns="274320" bIns="274320" rtlCol="0">
            <a:spAutoFit/>
          </a:bodyPr>
          <a:lstStyle/>
          <a:p>
            <a:pPr algn="r"/>
            <a:r>
              <a:rPr lang="en-US" sz="4000" dirty="0">
                <a:solidFill>
                  <a:schemeClr val="bg1"/>
                </a:solidFill>
                <a:effectLst>
                  <a:outerShdw blurRad="38100" dist="38100" dir="2700000" algn="tl">
                    <a:srgbClr val="000000">
                      <a:alpha val="43137"/>
                    </a:srgbClr>
                  </a:outerShdw>
                </a:effectLst>
              </a:rPr>
              <a:t>You are never more </a:t>
            </a:r>
          </a:p>
          <a:p>
            <a:pPr algn="r"/>
            <a:r>
              <a:rPr lang="en-US" sz="4000" dirty="0">
                <a:solidFill>
                  <a:schemeClr val="bg1"/>
                </a:solidFill>
                <a:effectLst>
                  <a:outerShdw blurRad="38100" dist="38100" dir="2700000" algn="tl">
                    <a:srgbClr val="000000">
                      <a:alpha val="43137"/>
                    </a:srgbClr>
                  </a:outerShdw>
                </a:effectLst>
              </a:rPr>
              <a:t>than 6 feet away </a:t>
            </a:r>
          </a:p>
          <a:p>
            <a:pPr algn="r"/>
            <a:r>
              <a:rPr lang="en-US" sz="4000" dirty="0">
                <a:solidFill>
                  <a:schemeClr val="bg1"/>
                </a:solidFill>
                <a:effectLst>
                  <a:outerShdw blurRad="38100" dist="38100" dir="2700000" algn="tl">
                    <a:srgbClr val="000000">
                      <a:alpha val="43137"/>
                    </a:srgbClr>
                  </a:outerShdw>
                </a:effectLst>
              </a:rPr>
              <a:t>from a spider.</a:t>
            </a:r>
          </a:p>
        </p:txBody>
      </p:sp>
    </p:spTree>
    <p:extLst>
      <p:ext uri="{BB962C8B-B14F-4D97-AF65-F5344CB8AC3E}">
        <p14:creationId xmlns:p14="http://schemas.microsoft.com/office/powerpoint/2010/main" val="72601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500"/>
                            </p:stCondLst>
                            <p:childTnLst>
                              <p:par>
                                <p:cTn id="13" presetID="10" presetClass="entr" presetSubtype="0" fill="hold" grpId="0" nodeType="afterEffect">
                                  <p:stCondLst>
                                    <p:cond delay="75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2750"/>
                            </p:stCondLst>
                            <p:childTnLst>
                              <p:par>
                                <p:cTn id="17" presetID="10" presetClass="entr" presetSubtype="0" fill="hold" grpId="0" nodeType="afterEffect">
                                  <p:stCondLst>
                                    <p:cond delay="75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par>
                          <p:cTn id="20" fill="hold">
                            <p:stCondLst>
                              <p:cond delay="4000"/>
                            </p:stCondLst>
                            <p:childTnLst>
                              <p:par>
                                <p:cTn id="21" presetID="10" presetClass="entr" presetSubtype="0" fill="hold" grpId="0" nodeType="after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uiExpand="1" build="p" animBg="1"/>
    </p:bldLst>
  </p:timing>
</p:sld>
</file>

<file path=ppt/theme/theme1.xml><?xml version="1.0" encoding="utf-8"?>
<a:theme xmlns:a="http://schemas.openxmlformats.org/drawingml/2006/main" name="Office Theme">
  <a:themeElements>
    <a:clrScheme name="NASN">
      <a:dk1>
        <a:sysClr val="windowText" lastClr="000000"/>
      </a:dk1>
      <a:lt1>
        <a:sysClr val="window" lastClr="FFFFFF"/>
      </a:lt1>
      <a:dk2>
        <a:srgbClr val="44546A"/>
      </a:dk2>
      <a:lt2>
        <a:srgbClr val="E7E6E6"/>
      </a:lt2>
      <a:accent1>
        <a:srgbClr val="00538F"/>
      </a:accent1>
      <a:accent2>
        <a:srgbClr val="CC1141"/>
      </a:accent2>
      <a:accent3>
        <a:srgbClr val="660066"/>
      </a:accent3>
      <a:accent4>
        <a:srgbClr val="FF6600"/>
      </a:accent4>
      <a:accent5>
        <a:srgbClr val="33CC33"/>
      </a:accent5>
      <a:accent6>
        <a:srgbClr val="444444"/>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87D4FD177211444AD54E2C752ABD190" ma:contentTypeVersion="11" ma:contentTypeDescription="Create a new document." ma:contentTypeScope="" ma:versionID="5a36d569496d2fc88bc425df30b84726">
  <xsd:schema xmlns:xsd="http://www.w3.org/2001/XMLSchema" xmlns:xs="http://www.w3.org/2001/XMLSchema" xmlns:p="http://schemas.microsoft.com/office/2006/metadata/properties" xmlns:ns3="38047572-984d-4289-b24e-31d323319e97" xmlns:ns4="60aa2bf4-b062-4a55-9616-77dac5b19be5" targetNamespace="http://schemas.microsoft.com/office/2006/metadata/properties" ma:root="true" ma:fieldsID="edf3ead89d4727975c2c93d1a5a7469e" ns3:_="" ns4:_="">
    <xsd:import namespace="38047572-984d-4289-b24e-31d323319e97"/>
    <xsd:import namespace="60aa2bf4-b062-4a55-9616-77dac5b19be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047572-984d-4289-b24e-31d323319e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aa2bf4-b062-4a55-9616-77dac5b19b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58F228B-3DE5-4930-93E4-82A2CFCF48A5}">
  <ds:schemaRefs>
    <ds:schemaRef ds:uri="http://schemas.microsoft.com/sharepoint/v3/contenttype/forms"/>
  </ds:schemaRefs>
</ds:datastoreItem>
</file>

<file path=customXml/itemProps2.xml><?xml version="1.0" encoding="utf-8"?>
<ds:datastoreItem xmlns:ds="http://schemas.openxmlformats.org/officeDocument/2006/customXml" ds:itemID="{ECBE53CF-F3B9-4B34-89E5-BAD03335FB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047572-984d-4289-b24e-31d323319e97"/>
    <ds:schemaRef ds:uri="60aa2bf4-b062-4a55-9616-77dac5b19b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4B7DEE-1641-4010-8216-EB2974B2B6B1}">
  <ds:schemaRefs>
    <ds:schemaRef ds:uri="http://purl.org/dc/terms/"/>
    <ds:schemaRef ds:uri="http://schemas.microsoft.com/office/2006/documentManagement/types"/>
    <ds:schemaRef ds:uri="http://purl.org/dc/dcmitype/"/>
    <ds:schemaRef ds:uri="http://www.w3.org/XML/1998/namespace"/>
    <ds:schemaRef ds:uri="http://schemas.openxmlformats.org/package/2006/metadata/core-properties"/>
    <ds:schemaRef ds:uri="http://schemas.microsoft.com/office/2006/metadata/properties"/>
    <ds:schemaRef ds:uri="60aa2bf4-b062-4a55-9616-77dac5b19be5"/>
    <ds:schemaRef ds:uri="http://purl.org/dc/elements/1.1/"/>
    <ds:schemaRef ds:uri="http://schemas.microsoft.com/office/infopath/2007/PartnerControls"/>
    <ds:schemaRef ds:uri="38047572-984d-4289-b24e-31d323319e97"/>
  </ds:schemaRefs>
</ds:datastoreItem>
</file>

<file path=docProps/app.xml><?xml version="1.0" encoding="utf-8"?>
<Properties xmlns="http://schemas.openxmlformats.org/officeDocument/2006/extended-properties" xmlns:vt="http://schemas.openxmlformats.org/officeDocument/2006/docPropsVTypes">
  <TotalTime>2322</TotalTime>
  <Words>2289</Words>
  <Application>Microsoft Office PowerPoint</Application>
  <PresentationFormat>Widescreen</PresentationFormat>
  <Paragraphs>333</Paragraphs>
  <Slides>42</Slides>
  <Notes>39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Calibri</vt:lpstr>
      <vt:lpstr>Calibri Light</vt:lpstr>
      <vt:lpstr>Din</vt:lpstr>
      <vt:lpstr>Franklin Gothic Book</vt:lpstr>
      <vt:lpstr>Franklin Gothic Medium</vt:lpstr>
      <vt:lpstr>Segoe UI</vt:lpstr>
      <vt:lpstr>Office Theme</vt:lpstr>
      <vt:lpstr>VAPING 101</vt:lpstr>
      <vt:lpstr>Drivers</vt:lpstr>
      <vt:lpstr>Let’s Get</vt:lpstr>
      <vt:lpstr>Myth #1: intro</vt:lpstr>
      <vt:lpstr>Myth #1: Cartridges</vt:lpstr>
      <vt:lpstr>Myth #1: Facts</vt:lpstr>
      <vt:lpstr>Myth #2</vt:lpstr>
      <vt:lpstr>Myth #3</vt:lpstr>
      <vt:lpstr>6 feet from a spider</vt:lpstr>
      <vt:lpstr>If you don’t see a problem</vt:lpstr>
      <vt:lpstr>Myth #4 intro</vt:lpstr>
      <vt:lpstr>Myth #4 Fact</vt:lpstr>
      <vt:lpstr>Myth #4: Closing</vt:lpstr>
      <vt:lpstr>Let’s Get</vt:lpstr>
      <vt:lpstr>I would know if my child were vaping.</vt:lpstr>
      <vt:lpstr>Did you ever….</vt:lpstr>
      <vt:lpstr>Debrief</vt:lpstr>
      <vt:lpstr>Peer group</vt:lpstr>
      <vt:lpstr>Peer group debrief</vt:lpstr>
      <vt:lpstr>Let’s Get</vt:lpstr>
      <vt:lpstr>Plan</vt:lpstr>
      <vt:lpstr>Timeline</vt:lpstr>
      <vt:lpstr>Timeline</vt:lpstr>
      <vt:lpstr>Key Dates</vt:lpstr>
      <vt:lpstr>Budget</vt:lpstr>
      <vt:lpstr>Funding Options</vt:lpstr>
      <vt:lpstr>Additional Needs</vt:lpstr>
      <vt:lpstr>Outcomes/Measurement</vt:lpstr>
      <vt:lpstr>Let’s Get</vt:lpstr>
      <vt:lpstr>Concern #1</vt:lpstr>
      <vt:lpstr>Concern #2</vt:lpstr>
      <vt:lpstr>Concern #3</vt:lpstr>
      <vt:lpstr>Concern #4</vt:lpstr>
      <vt:lpstr>Let’s Get</vt:lpstr>
      <vt:lpstr>The Ask</vt:lpstr>
      <vt:lpstr>Which of these students…</vt:lpstr>
      <vt:lpstr>Which of these students…</vt:lpstr>
      <vt:lpstr>Which of these students…</vt:lpstr>
      <vt:lpstr>The Ask</vt:lpstr>
      <vt:lpstr>Let’s Get</vt:lpstr>
      <vt:lpstr>Let’s Get</vt:lpstr>
      <vt:lpstr>Let’s Get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Elkins</dc:creator>
  <cp:lastModifiedBy>Emily Rogers</cp:lastModifiedBy>
  <cp:revision>89</cp:revision>
  <dcterms:created xsi:type="dcterms:W3CDTF">2021-05-24T00:42:06Z</dcterms:created>
  <dcterms:modified xsi:type="dcterms:W3CDTF">2021-07-15T13:52:35Z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0x010100287D4FD177211444AD54E2C752ABD190</vt:lpwstr>
  </property>
</Properties>
</file>