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9" r:id="rId4"/>
    <p:sldMasterId id="214748370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Lexend SemiBold"/>
      <p:regular r:id="rId15"/>
      <p:bold r:id="rId16"/>
    </p:embeddedFont>
    <p:embeddedFont>
      <p:font typeface="Lexend ExtraBold"/>
      <p:bold r:id="rId17"/>
    </p:embeddedFont>
    <p:embeddedFont>
      <p:font typeface="Lexend Medium"/>
      <p:regular r:id="rId18"/>
      <p:bold r:id="rId19"/>
    </p:embeddedFont>
    <p:embeddedFont>
      <p:font typeface="Lexend"/>
      <p:regular r:id="rId20"/>
      <p:bold r:id="rId21"/>
    </p:embeddedFont>
    <p:embeddedFont>
      <p:font typeface="Helvetica Neue Light"/>
      <p:regular r:id="rId22"/>
      <p:bold r:id="rId23"/>
      <p:italic r:id="rId24"/>
      <p:boldItalic r:id="rId25"/>
    </p:embeddedFont>
    <p:embeddedFont>
      <p:font typeface="Lexend Black"/>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xend-regular.fntdata"/><Relationship Id="rId22" Type="http://schemas.openxmlformats.org/officeDocument/2006/relationships/font" Target="fonts/HelveticaNeueLight-regular.fntdata"/><Relationship Id="rId21" Type="http://schemas.openxmlformats.org/officeDocument/2006/relationships/font" Target="fonts/Lexend-bold.fntdata"/><Relationship Id="rId24" Type="http://schemas.openxmlformats.org/officeDocument/2006/relationships/font" Target="fonts/HelveticaNeueLight-italic.fntdata"/><Relationship Id="rId23" Type="http://schemas.openxmlformats.org/officeDocument/2006/relationships/font" Target="fonts/HelveticaNeue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exendBlack-bold.fntdata"/><Relationship Id="rId25" Type="http://schemas.openxmlformats.org/officeDocument/2006/relationships/font" Target="fonts/HelveticaNeueLight-bold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exendSemiBold-regular.fntdata"/><Relationship Id="rId14" Type="http://schemas.openxmlformats.org/officeDocument/2006/relationships/slide" Target="slides/slide8.xml"/><Relationship Id="rId17" Type="http://schemas.openxmlformats.org/officeDocument/2006/relationships/font" Target="fonts/LexendExtraBold-bold.fntdata"/><Relationship Id="rId16" Type="http://schemas.openxmlformats.org/officeDocument/2006/relationships/font" Target="fonts/LexendSemiBold-bold.fntdata"/><Relationship Id="rId19" Type="http://schemas.openxmlformats.org/officeDocument/2006/relationships/font" Target="fonts/LexendMedium-bold.fntdata"/><Relationship Id="rId18" Type="http://schemas.openxmlformats.org/officeDocument/2006/relationships/font" Target="fonts/Lexen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c7d1536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c7d1536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c7d1536a9_0_7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4000"/>
              <a:buFont typeface="Arial"/>
              <a:buNone/>
            </a:pPr>
            <a:r>
              <a:rPr lang="en" sz="1200">
                <a:solidFill>
                  <a:schemeClr val="dk1"/>
                </a:solidFill>
              </a:rPr>
              <a:t>Play video! </a:t>
            </a:r>
            <a:endParaRPr sz="1200">
              <a:solidFill>
                <a:schemeClr val="dk1"/>
              </a:solidFill>
            </a:endParaRPr>
          </a:p>
          <a:p>
            <a:pPr indent="0" lvl="0" marL="0" rtl="0" algn="l">
              <a:lnSpc>
                <a:spcPct val="130000"/>
              </a:lnSpc>
              <a:spcBef>
                <a:spcPts val="0"/>
              </a:spcBef>
              <a:spcAft>
                <a:spcPts val="0"/>
              </a:spcAft>
              <a:buClr>
                <a:schemeClr val="dk1"/>
              </a:buClr>
              <a:buSzPts val="4000"/>
              <a:buFont typeface="Arial"/>
              <a:buNone/>
            </a:pPr>
            <a:r>
              <a:t/>
            </a:r>
            <a:endParaRPr sz="1200">
              <a:solidFill>
                <a:schemeClr val="dk1"/>
              </a:solidFill>
              <a:latin typeface="Arial"/>
              <a:ea typeface="Arial"/>
              <a:cs typeface="Arial"/>
              <a:sym typeface="Arial"/>
            </a:endParaRPr>
          </a:p>
          <a:p>
            <a:pPr indent="0" lvl="0" marL="0" rtl="0" algn="l">
              <a:lnSpc>
                <a:spcPct val="130000"/>
              </a:lnSpc>
              <a:spcBef>
                <a:spcPts val="0"/>
              </a:spcBef>
              <a:spcAft>
                <a:spcPts val="0"/>
              </a:spcAft>
              <a:buClr>
                <a:schemeClr val="dk1"/>
              </a:buClr>
              <a:buSzPts val="4000"/>
              <a:buFont typeface="Arial"/>
              <a:buNone/>
            </a:pPr>
            <a:r>
              <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a:p>
            <a:pPr indent="0" lvl="0" marL="0" rtl="0" algn="l">
              <a:lnSpc>
                <a:spcPct val="117999"/>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181" name="Google Shape;181;g25c7d1536a9_0_7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c7d1536a9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c7d1536a9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The what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Marathon Kids is a program that utilizes running and goal-setting to provide kids with a positive physical activity experience.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rgbClr val="595959"/>
                </a:solidFill>
              </a:rPr>
              <a:t>We provide the digital platform to help track student effort, while YOU bring the fun, energy, and encouragement to motivate kids. </a:t>
            </a:r>
            <a:endParaRPr sz="1400">
              <a:solidFill>
                <a:srgbClr val="595959"/>
              </a:solidFill>
            </a:endParaRPr>
          </a:p>
          <a:p>
            <a:pPr indent="0" lvl="0" marL="0" rtl="0" algn="l">
              <a:spcBef>
                <a:spcPts val="0"/>
              </a:spcBef>
              <a:spcAft>
                <a:spcPts val="0"/>
              </a:spcAft>
              <a:buClr>
                <a:schemeClr val="dk1"/>
              </a:buClr>
              <a:buSzPts val="1100"/>
              <a:buFont typeface="Arial"/>
              <a:buNone/>
            </a:pPr>
            <a:r>
              <a:rPr lang="en" sz="1400">
                <a:solidFill>
                  <a:schemeClr val="dk1"/>
                </a:solidFill>
              </a:rPr>
              <a:t>The program is implemented in all types of schools and community organizations across the US.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c7d1536a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c7d1536a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you implement Marathon Kids is up to you. </a:t>
            </a:r>
            <a:endParaRPr/>
          </a:p>
          <a:p>
            <a:pPr indent="0" lvl="0" marL="0" rtl="0" algn="l">
              <a:spcBef>
                <a:spcPts val="0"/>
              </a:spcBef>
              <a:spcAft>
                <a:spcPts val="0"/>
              </a:spcAft>
              <a:buClr>
                <a:schemeClr val="dk1"/>
              </a:buClr>
              <a:buSzPts val="1100"/>
              <a:buFont typeface="Arial"/>
              <a:buNone/>
            </a:pPr>
            <a:r>
              <a:rPr lang="en"/>
              <a:t>Unlimited number of students can participate!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c7d1536a9_0_1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rPr lang="en">
                <a:solidFill>
                  <a:schemeClr val="dk1"/>
                </a:solidFill>
              </a:rPr>
              <a:t>FREE! This platform helps you track laps and minutes of activity! </a:t>
            </a:r>
            <a:endParaRPr>
              <a:solidFill>
                <a:schemeClr val="dk1"/>
              </a:solidFill>
            </a:endParaRPr>
          </a:p>
          <a:p>
            <a:pPr indent="0" lvl="0" marL="0" rtl="0" algn="l">
              <a:lnSpc>
                <a:spcPct val="117999"/>
              </a:lnSpc>
              <a:spcBef>
                <a:spcPts val="0"/>
              </a:spcBef>
              <a:spcAft>
                <a:spcPts val="0"/>
              </a:spcAft>
              <a:buClr>
                <a:schemeClr val="dk1"/>
              </a:buClr>
              <a:buSzPts val="1400"/>
              <a:buFont typeface="Arial"/>
              <a:buNone/>
            </a:pPr>
            <a:r>
              <a:rPr lang="en">
                <a:solidFill>
                  <a:schemeClr val="dk1"/>
                </a:solidFill>
              </a:rPr>
              <a:t>The digital platform comes in two parts that work together. </a:t>
            </a:r>
            <a:endParaRPr>
              <a:solidFill>
                <a:schemeClr val="dk1"/>
              </a:solidFill>
            </a:endParaRPr>
          </a:p>
          <a:p>
            <a:pPr indent="0" lvl="0" marL="0" rtl="0" algn="l">
              <a:lnSpc>
                <a:spcPct val="117999"/>
              </a:lnSpc>
              <a:spcBef>
                <a:spcPts val="0"/>
              </a:spcBef>
              <a:spcAft>
                <a:spcPts val="0"/>
              </a:spcAft>
              <a:buClr>
                <a:schemeClr val="dk1"/>
              </a:buClr>
              <a:buSzPts val="1400"/>
              <a:buFont typeface="Arial"/>
              <a:buNone/>
            </a:pPr>
            <a:r>
              <a:rPr lang="en">
                <a:solidFill>
                  <a:schemeClr val="dk1"/>
                </a:solidFill>
              </a:rPr>
              <a:t>The first part is your web account  where you manage your account. This is where you add runners, print ID cards, and view the data..  It’s easy to navigate and you can invite others as Supporters to help you manage the club. You will visit your dashboard often to keep the entire club up to date! For this part think laptop/desktop. </a:t>
            </a:r>
            <a:endParaRPr/>
          </a:p>
        </p:txBody>
      </p:sp>
      <p:sp>
        <p:nvSpPr>
          <p:cNvPr id="217" name="Google Shape;217;g25c7d1536a9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c7d1536a9_0_1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7999"/>
              </a:lnSpc>
              <a:spcBef>
                <a:spcPts val="0"/>
              </a:spcBef>
              <a:spcAft>
                <a:spcPts val="0"/>
              </a:spcAft>
              <a:buNone/>
            </a:pPr>
            <a:r>
              <a:rPr lang="en">
                <a:solidFill>
                  <a:schemeClr val="dk1"/>
                </a:solidFill>
              </a:rPr>
              <a:t>The second piece of the digital platform is the Scanner app.  It is solely used to scanner runner ID cards. You can not see your account information here. </a:t>
            </a:r>
            <a:endParaRPr>
              <a:solidFill>
                <a:schemeClr val="dk1"/>
              </a:solidFill>
            </a:endParaRPr>
          </a:p>
          <a:p>
            <a:pPr indent="0" lvl="0" marL="0" rtl="0" algn="l">
              <a:lnSpc>
                <a:spcPct val="117999"/>
              </a:lnSpc>
              <a:spcBef>
                <a:spcPts val="0"/>
              </a:spcBef>
              <a:spcAft>
                <a:spcPts val="0"/>
              </a:spcAft>
              <a:buClr>
                <a:schemeClr val="dk1"/>
              </a:buClr>
              <a:buSzPts val="1100"/>
              <a:buFont typeface="Arial"/>
              <a:buNone/>
            </a:pPr>
            <a:r>
              <a:rPr lang="en">
                <a:solidFill>
                  <a:schemeClr val="dk1"/>
                </a:solidFill>
              </a:rPr>
              <a:t>It is available on iOS and Android devices -- phones, tablets, iPads and Chromebooks. </a:t>
            </a:r>
            <a:endParaRPr>
              <a:solidFill>
                <a:schemeClr val="dk1"/>
              </a:solidFill>
            </a:endParaRPr>
          </a:p>
          <a:p>
            <a:pPr indent="0" lvl="0" marL="0" rtl="0" algn="l">
              <a:lnSpc>
                <a:spcPct val="117999"/>
              </a:lnSpc>
              <a:spcBef>
                <a:spcPts val="0"/>
              </a:spcBef>
              <a:spcAft>
                <a:spcPts val="0"/>
              </a:spcAft>
              <a:buNone/>
            </a:pPr>
            <a:r>
              <a:rPr lang="en">
                <a:solidFill>
                  <a:schemeClr val="dk1"/>
                </a:solidFill>
              </a:rPr>
              <a:t>No wifi is required to scan participant ID cards. </a:t>
            </a:r>
            <a:endParaRPr>
              <a:solidFill>
                <a:schemeClr val="dk1"/>
              </a:solidFill>
            </a:endParaRPr>
          </a:p>
          <a:p>
            <a:pPr indent="0" lvl="0" marL="0" rtl="0" algn="l">
              <a:lnSpc>
                <a:spcPct val="117999"/>
              </a:lnSpc>
              <a:spcBef>
                <a:spcPts val="0"/>
              </a:spcBef>
              <a:spcAft>
                <a:spcPts val="0"/>
              </a:spcAft>
              <a:buNone/>
            </a:pPr>
            <a:r>
              <a:rPr lang="en">
                <a:solidFill>
                  <a:schemeClr val="dk1"/>
                </a:solidFill>
              </a:rPr>
              <a:t>This means you will login with WiFi but can take the device away from the building to scan ID cards then stop that live session so the data is stored locally on that device to be resubmitted at a later time. </a:t>
            </a:r>
            <a:endParaRPr>
              <a:solidFill>
                <a:schemeClr val="dk1"/>
              </a:solidFill>
            </a:endParaRPr>
          </a:p>
          <a:p>
            <a:pPr indent="0" lvl="0" marL="0" rtl="0" algn="l">
              <a:lnSpc>
                <a:spcPct val="117999"/>
              </a:lnSpc>
              <a:spcBef>
                <a:spcPts val="0"/>
              </a:spcBef>
              <a:spcAft>
                <a:spcPts val="0"/>
              </a:spcAft>
              <a:buNone/>
            </a:pPr>
            <a:r>
              <a:t/>
            </a:r>
            <a:endParaRPr>
              <a:solidFill>
                <a:schemeClr val="dk1"/>
              </a:solidFill>
            </a:endParaRPr>
          </a:p>
        </p:txBody>
      </p:sp>
      <p:sp>
        <p:nvSpPr>
          <p:cNvPr id="225" name="Google Shape;225;g25c7d1536a9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5c7d1536a9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360"/>
              </a:spcBef>
              <a:spcAft>
                <a:spcPts val="0"/>
              </a:spcAft>
              <a:buSzPts val="1400"/>
              <a:buNone/>
            </a:pPr>
            <a:r>
              <a:t/>
            </a:r>
            <a:endParaRPr/>
          </a:p>
        </p:txBody>
      </p:sp>
      <p:sp>
        <p:nvSpPr>
          <p:cNvPr id="233" name="Google Shape;233;g25c7d1536a9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c7d1536a9_0_6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5c7d1536a9_0_6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9" name="Google Shape;249;g25c7d1536a9_0_6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50" name="Shape 50"/>
        <p:cNvGrpSpPr/>
        <p:nvPr/>
      </p:nvGrpSpPr>
      <p:grpSpPr>
        <a:xfrm>
          <a:off x="0" y="0"/>
          <a:ext cx="0" cy="0"/>
          <a:chOff x="0" y="0"/>
          <a:chExt cx="0" cy="0"/>
        </a:xfrm>
      </p:grpSpPr>
      <p:sp>
        <p:nvSpPr>
          <p:cNvPr id="51" name="Google Shape;51;p13"/>
          <p:cNvSpPr/>
          <p:nvPr>
            <p:ph idx="2" type="pic"/>
          </p:nvPr>
        </p:nvSpPr>
        <p:spPr>
          <a:xfrm>
            <a:off x="4712080" y="1018058"/>
            <a:ext cx="5206200" cy="3078900"/>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Title Slide">
  <p:cSld name="113_Title Slide">
    <p:spTree>
      <p:nvGrpSpPr>
        <p:cNvPr id="52" name="Shape 52"/>
        <p:cNvGrpSpPr/>
        <p:nvPr/>
      </p:nvGrpSpPr>
      <p:grpSpPr>
        <a:xfrm>
          <a:off x="0" y="0"/>
          <a:ext cx="0" cy="0"/>
          <a:chOff x="0" y="0"/>
          <a:chExt cx="0" cy="0"/>
        </a:xfrm>
      </p:grpSpPr>
      <p:sp>
        <p:nvSpPr>
          <p:cNvPr id="53" name="Google Shape;53;p14"/>
          <p:cNvSpPr/>
          <p:nvPr/>
        </p:nvSpPr>
        <p:spPr>
          <a:xfrm flipH="1" rot="-8100000">
            <a:off x="5423878" y="320106"/>
            <a:ext cx="2907464" cy="4813750"/>
          </a:xfrm>
          <a:custGeom>
            <a:rect b="b" l="l" r="r" t="t"/>
            <a:pathLst>
              <a:path extrusionOk="0" h="5080351" w="3398161">
                <a:moveTo>
                  <a:pt x="1230635" y="5074792"/>
                </a:moveTo>
                <a:cubicBezTo>
                  <a:pt x="602588" y="4989879"/>
                  <a:pt x="1535435" y="2001581"/>
                  <a:pt x="392435" y="2469036"/>
                </a:cubicBezTo>
                <a:cubicBezTo>
                  <a:pt x="-750565" y="2936491"/>
                  <a:pt x="937869" y="166633"/>
                  <a:pt x="1230635" y="15680"/>
                </a:cubicBezTo>
                <a:cubicBezTo>
                  <a:pt x="1523402" y="-135273"/>
                  <a:pt x="2114918" y="835506"/>
                  <a:pt x="2149034" y="1563317"/>
                </a:cubicBezTo>
                <a:cubicBezTo>
                  <a:pt x="2183149" y="2291128"/>
                  <a:pt x="3303705" y="1693712"/>
                  <a:pt x="3398161" y="2545236"/>
                </a:cubicBezTo>
                <a:cubicBezTo>
                  <a:pt x="3303705" y="3396760"/>
                  <a:pt x="2183149" y="2799344"/>
                  <a:pt x="2149034" y="3527155"/>
                </a:cubicBezTo>
                <a:cubicBezTo>
                  <a:pt x="2114918" y="4254966"/>
                  <a:pt x="1858682" y="5159705"/>
                  <a:pt x="1230635" y="5074792"/>
                </a:cubicBezTo>
                <a:close/>
              </a:path>
            </a:pathLst>
          </a:custGeom>
          <a:solidFill>
            <a:schemeClr val="accent1">
              <a:alpha val="2784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Arial"/>
              <a:ea typeface="Arial"/>
              <a:cs typeface="Arial"/>
              <a:sym typeface="Arial"/>
            </a:endParaRPr>
          </a:p>
        </p:txBody>
      </p:sp>
      <p:pic>
        <p:nvPicPr>
          <p:cNvPr id="54" name="Google Shape;54;p14"/>
          <p:cNvPicPr preferRelativeResize="0"/>
          <p:nvPr/>
        </p:nvPicPr>
        <p:blipFill rotWithShape="1">
          <a:blip r:embed="rId2">
            <a:alphaModFix/>
          </a:blip>
          <a:srcRect b="0" l="0" r="0" t="0"/>
          <a:stretch/>
        </p:blipFill>
        <p:spPr>
          <a:xfrm>
            <a:off x="4055254" y="678818"/>
            <a:ext cx="1947893" cy="3785864"/>
          </a:xfrm>
          <a:prstGeom prst="rect">
            <a:avLst/>
          </a:prstGeom>
          <a:noFill/>
          <a:ln>
            <a:noFill/>
          </a:ln>
          <a:effectLst>
            <a:outerShdw blurRad="241300" rotWithShape="0" algn="ctr" dir="5400000" dist="50800">
              <a:srgbClr val="000000">
                <a:alpha val="6669"/>
              </a:srgbClr>
            </a:outerShdw>
          </a:effectLst>
        </p:spPr>
      </p:pic>
      <p:sp>
        <p:nvSpPr>
          <p:cNvPr id="55" name="Google Shape;55;p14"/>
          <p:cNvSpPr/>
          <p:nvPr>
            <p:ph idx="2" type="pic"/>
          </p:nvPr>
        </p:nvSpPr>
        <p:spPr>
          <a:xfrm>
            <a:off x="4245674" y="860576"/>
            <a:ext cx="1570500" cy="3410700"/>
          </a:xfrm>
          <a:prstGeom prst="rect">
            <a:avLst/>
          </a:prstGeom>
          <a:solidFill>
            <a:srgbClr val="D8D8D8"/>
          </a:solidFill>
          <a:ln>
            <a:noFill/>
          </a:ln>
        </p:spPr>
      </p:sp>
      <p:sp>
        <p:nvSpPr>
          <p:cNvPr id="56" name="Google Shape;56;p14"/>
          <p:cNvSpPr/>
          <p:nvPr/>
        </p:nvSpPr>
        <p:spPr>
          <a:xfrm>
            <a:off x="4214125" y="835550"/>
            <a:ext cx="1640400" cy="3458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4"/>
          <p:cNvPicPr preferRelativeResize="0"/>
          <p:nvPr/>
        </p:nvPicPr>
        <p:blipFill rotWithShape="1">
          <a:blip r:embed="rId3">
            <a:alphaModFix/>
          </a:blip>
          <a:srcRect b="0" l="2776" r="1803" t="0"/>
          <a:stretch/>
        </p:blipFill>
        <p:spPr>
          <a:xfrm>
            <a:off x="4245675" y="1108550"/>
            <a:ext cx="1570476" cy="2926249"/>
          </a:xfrm>
          <a:prstGeom prst="rect">
            <a:avLst/>
          </a:prstGeom>
          <a:solidFill>
            <a:srgbClr val="D8D8D8"/>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7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p:tgtEl>
                                          <p:spTgt spid="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750"/>
                                        <p:tgtEl>
                                          <p:spTgt spid="5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showMasterSp="0">
  <p:cSld name="1_title only 6">
    <p:spTree>
      <p:nvGrpSpPr>
        <p:cNvPr id="58" name="Shape 58"/>
        <p:cNvGrpSpPr/>
        <p:nvPr/>
      </p:nvGrpSpPr>
      <p:grpSpPr>
        <a:xfrm>
          <a:off x="0" y="0"/>
          <a:ext cx="0" cy="0"/>
          <a:chOff x="0" y="0"/>
          <a:chExt cx="0" cy="0"/>
        </a:xfrm>
      </p:grpSpPr>
      <p:pic>
        <p:nvPicPr>
          <p:cNvPr descr="A picture containing text, clock&#10;&#10;Description automatically generated" id="59" name="Google Shape;59;p15"/>
          <p:cNvPicPr preferRelativeResize="0"/>
          <p:nvPr/>
        </p:nvPicPr>
        <p:blipFill rotWithShape="1">
          <a:blip r:embed="rId2">
            <a:alphaModFix/>
          </a:blip>
          <a:srcRect b="0" l="0" r="0" t="0"/>
          <a:stretch/>
        </p:blipFill>
        <p:spPr>
          <a:xfrm>
            <a:off x="7928781" y="275087"/>
            <a:ext cx="909525" cy="261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lue pattern" showMasterSp="0">
  <p:cSld name="TITLE_1_2">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ph idx="12" type="sldNum"/>
          </p:nvPr>
        </p:nvSpPr>
        <p:spPr>
          <a:xfrm>
            <a:off x="4504096" y="4905375"/>
            <a:ext cx="131100" cy="146100"/>
          </a:xfrm>
          <a:prstGeom prst="rect">
            <a:avLst/>
          </a:prstGeom>
          <a:noFill/>
          <a:ln>
            <a:noFill/>
          </a:ln>
        </p:spPr>
        <p:txBody>
          <a:bodyPr anchorCtr="0" anchor="t"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700"/>
              <a:buFont typeface="Helvetica Neue Light"/>
              <a:buNone/>
              <a:defRPr b="0" i="0" sz="7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p:bg>
      <p:bgPr>
        <a:solidFill>
          <a:srgbClr val="2441A0"/>
        </a:solidFill>
      </p:bgPr>
    </p:bg>
    <p:spTree>
      <p:nvGrpSpPr>
        <p:cNvPr id="65" name="Shape 65"/>
        <p:cNvGrpSpPr/>
        <p:nvPr/>
      </p:nvGrpSpPr>
      <p:grpSpPr>
        <a:xfrm>
          <a:off x="0" y="0"/>
          <a:ext cx="0" cy="0"/>
          <a:chOff x="0" y="0"/>
          <a:chExt cx="0" cy="0"/>
        </a:xfrm>
      </p:grpSpPr>
      <p:pic>
        <p:nvPicPr>
          <p:cNvPr id="66" name="Google Shape;66;p18"/>
          <p:cNvPicPr preferRelativeResize="0"/>
          <p:nvPr/>
        </p:nvPicPr>
        <p:blipFill rotWithShape="1">
          <a:blip r:embed="rId2">
            <a:alphaModFix/>
          </a:blip>
          <a:srcRect b="0" l="0" r="0" t="0"/>
          <a:stretch/>
        </p:blipFill>
        <p:spPr>
          <a:xfrm>
            <a:off x="1906288" y="771389"/>
            <a:ext cx="5331425" cy="3051600"/>
          </a:xfrm>
          <a:prstGeom prst="rect">
            <a:avLst/>
          </a:prstGeom>
          <a:noFill/>
          <a:ln>
            <a:noFill/>
          </a:ln>
        </p:spPr>
      </p:pic>
      <p:sp>
        <p:nvSpPr>
          <p:cNvPr id="67" name="Google Shape;67;p18"/>
          <p:cNvSpPr txBox="1"/>
          <p:nvPr>
            <p:ph type="title"/>
          </p:nvPr>
        </p:nvSpPr>
        <p:spPr>
          <a:xfrm>
            <a:off x="1018200" y="3705225"/>
            <a:ext cx="7107600" cy="669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Lexend Medium"/>
              <a:buNone/>
              <a:defRPr sz="2400">
                <a:solidFill>
                  <a:schemeClr val="lt1"/>
                </a:solidFill>
                <a:latin typeface="Lexend Medium"/>
                <a:ea typeface="Lexend Medium"/>
                <a:cs typeface="Lexend Medium"/>
                <a:sym typeface="Lexend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showMasterSp="0">
  <p:cSld name="1_title only_2">
    <p:bg>
      <p:bgPr>
        <a:solidFill>
          <a:srgbClr val="2441A0"/>
        </a:solidFill>
      </p:bgPr>
    </p:bg>
    <p:spTree>
      <p:nvGrpSpPr>
        <p:cNvPr id="68" name="Shape 68"/>
        <p:cNvGrpSpPr/>
        <p:nvPr/>
      </p:nvGrpSpPr>
      <p:grpSpPr>
        <a:xfrm>
          <a:off x="0" y="0"/>
          <a:ext cx="0" cy="0"/>
          <a:chOff x="0" y="0"/>
          <a:chExt cx="0" cy="0"/>
        </a:xfrm>
      </p:grpSpPr>
      <p:pic>
        <p:nvPicPr>
          <p:cNvPr id="69" name="Google Shape;69;p19"/>
          <p:cNvPicPr preferRelativeResize="0"/>
          <p:nvPr/>
        </p:nvPicPr>
        <p:blipFill rotWithShape="1">
          <a:blip r:embed="rId2">
            <a:alphaModFix/>
          </a:blip>
          <a:srcRect b="0" l="0" r="0" t="0"/>
          <a:stretch/>
        </p:blipFill>
        <p:spPr>
          <a:xfrm>
            <a:off x="1906288" y="1045952"/>
            <a:ext cx="5331425" cy="3051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showMasterSp="0">
  <p:cSld name="1_title only_1">
    <p:bg>
      <p:bgPr>
        <a:solidFill>
          <a:schemeClr val="lt1"/>
        </a:solidFill>
      </p:bgPr>
    </p:bg>
    <p:spTree>
      <p:nvGrpSpPr>
        <p:cNvPr id="70" name="Shape 70"/>
        <p:cNvGrpSpPr/>
        <p:nvPr/>
      </p:nvGrpSpPr>
      <p:grpSpPr>
        <a:xfrm>
          <a:off x="0" y="0"/>
          <a:ext cx="0" cy="0"/>
          <a:chOff x="0" y="0"/>
          <a:chExt cx="0" cy="0"/>
        </a:xfrm>
      </p:grpSpPr>
      <p:sp>
        <p:nvSpPr>
          <p:cNvPr id="71" name="Google Shape;71;p20"/>
          <p:cNvSpPr txBox="1"/>
          <p:nvPr/>
        </p:nvSpPr>
        <p:spPr>
          <a:xfrm>
            <a:off x="320213" y="439692"/>
            <a:ext cx="6320700" cy="646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Clr>
                <a:schemeClr val="dk1"/>
              </a:buClr>
              <a:buSzPts val="1100"/>
              <a:buFont typeface="Arial"/>
              <a:buNone/>
            </a:pPr>
            <a:r>
              <a:rPr lang="en" sz="3600">
                <a:solidFill>
                  <a:srgbClr val="2441A0"/>
                </a:solidFill>
                <a:latin typeface="Lexend Black"/>
                <a:ea typeface="Lexend Black"/>
                <a:cs typeface="Lexend Black"/>
                <a:sym typeface="Lexend Black"/>
              </a:rPr>
              <a:t>How to use this deck</a:t>
            </a:r>
            <a:endParaRPr sz="3600">
              <a:solidFill>
                <a:srgbClr val="2441A0"/>
              </a:solidFill>
              <a:latin typeface="Lexend Black"/>
              <a:ea typeface="Lexend Black"/>
              <a:cs typeface="Lexend Black"/>
              <a:sym typeface="Lexend Black"/>
            </a:endParaRPr>
          </a:p>
        </p:txBody>
      </p:sp>
      <p:sp>
        <p:nvSpPr>
          <p:cNvPr id="72" name="Google Shape;72;p20"/>
          <p:cNvSpPr txBox="1"/>
          <p:nvPr/>
        </p:nvSpPr>
        <p:spPr>
          <a:xfrm>
            <a:off x="488100" y="1293925"/>
            <a:ext cx="8378700" cy="3234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600">
                <a:solidFill>
                  <a:srgbClr val="03035A"/>
                </a:solidFill>
                <a:latin typeface="Lexend"/>
                <a:ea typeface="Lexend"/>
                <a:cs typeface="Lexend"/>
                <a:sym typeface="Lexend"/>
              </a:rPr>
              <a:t>This is Marathon Kids/ARC official PPT template intended to be used cross-functionally to provide uniformity across all Marathon Kids/ARC presentations.</a:t>
            </a:r>
            <a:endParaRPr sz="1600">
              <a:solidFill>
                <a:srgbClr val="03035A"/>
              </a:solidFill>
              <a:latin typeface="Lexend"/>
              <a:ea typeface="Lexend"/>
              <a:cs typeface="Lexend"/>
              <a:sym typeface="Lexend"/>
            </a:endParaRPr>
          </a:p>
          <a:p>
            <a:pPr indent="-336550" lvl="0" marL="457200" rtl="0" algn="l">
              <a:lnSpc>
                <a:spcPct val="90000"/>
              </a:lnSpc>
              <a:spcBef>
                <a:spcPts val="1000"/>
              </a:spcBef>
              <a:spcAft>
                <a:spcPts val="0"/>
              </a:spcAft>
              <a:buClr>
                <a:srgbClr val="03035A"/>
              </a:buClr>
              <a:buSzPts val="1700"/>
              <a:buFont typeface="Lexend"/>
              <a:buChar char="●"/>
            </a:pPr>
            <a:r>
              <a:rPr lang="en" sz="1700">
                <a:solidFill>
                  <a:srgbClr val="03035A"/>
                </a:solidFill>
                <a:latin typeface="Lexend"/>
                <a:ea typeface="Lexend"/>
                <a:cs typeface="Lexend"/>
                <a:sym typeface="Lexend"/>
              </a:rPr>
              <a:t>We always begin with the Slides 4, 5, 6 to define the brand of MK/ARC</a:t>
            </a:r>
            <a:endParaRPr sz="1700">
              <a:solidFill>
                <a:srgbClr val="03035A"/>
              </a:solidFill>
              <a:latin typeface="Lexend"/>
              <a:ea typeface="Lexend"/>
              <a:cs typeface="Lexend"/>
              <a:sym typeface="Lexend"/>
            </a:endParaRPr>
          </a:p>
          <a:p>
            <a:pPr indent="-336550" lvl="0" marL="457200" rtl="0" algn="l">
              <a:lnSpc>
                <a:spcPct val="90000"/>
              </a:lnSpc>
              <a:spcBef>
                <a:spcPts val="0"/>
              </a:spcBef>
              <a:spcAft>
                <a:spcPts val="0"/>
              </a:spcAft>
              <a:buClr>
                <a:srgbClr val="03035A"/>
              </a:buClr>
              <a:buSzPts val="1700"/>
              <a:buFont typeface="Lexend"/>
              <a:buChar char="●"/>
            </a:pPr>
            <a:r>
              <a:rPr lang="en" sz="1700">
                <a:solidFill>
                  <a:srgbClr val="03035A"/>
                </a:solidFill>
                <a:latin typeface="Lexend"/>
                <a:ea typeface="Lexend"/>
                <a:cs typeface="Lexend"/>
                <a:sym typeface="Lexend"/>
              </a:rPr>
              <a:t>Copy/paste any of the slide examples and then fill in your content. </a:t>
            </a:r>
            <a:endParaRPr sz="1700">
              <a:solidFill>
                <a:srgbClr val="03035A"/>
              </a:solidFill>
              <a:latin typeface="Lexend"/>
              <a:ea typeface="Lexend"/>
              <a:cs typeface="Lexend"/>
              <a:sym typeface="Lexend"/>
            </a:endParaRPr>
          </a:p>
          <a:p>
            <a:pPr indent="-323850" lvl="1" marL="914400" rtl="0" algn="l">
              <a:lnSpc>
                <a:spcPct val="90000"/>
              </a:lnSpc>
              <a:spcBef>
                <a:spcPts val="0"/>
              </a:spcBef>
              <a:spcAft>
                <a:spcPts val="0"/>
              </a:spcAft>
              <a:buClr>
                <a:srgbClr val="03035A"/>
              </a:buClr>
              <a:buSzPts val="1500"/>
              <a:buFont typeface="Lexend"/>
              <a:buChar char="○"/>
            </a:pPr>
            <a:r>
              <a:rPr lang="en" sz="1500">
                <a:solidFill>
                  <a:srgbClr val="03035A"/>
                </a:solidFill>
                <a:latin typeface="Lexend"/>
                <a:ea typeface="Lexend"/>
                <a:cs typeface="Lexend"/>
                <a:sym typeface="Lexend"/>
              </a:rPr>
              <a:t>If you are pasting text, then you must ‘Paste Without Formatting’ </a:t>
            </a:r>
            <a:endParaRPr sz="1500">
              <a:solidFill>
                <a:srgbClr val="03035A"/>
              </a:solidFill>
              <a:latin typeface="Lexend"/>
              <a:ea typeface="Lexend"/>
              <a:cs typeface="Lexend"/>
              <a:sym typeface="Lexend"/>
            </a:endParaRPr>
          </a:p>
          <a:p>
            <a:pPr indent="-323850" lvl="1" marL="914400" rtl="0" algn="l">
              <a:lnSpc>
                <a:spcPct val="90000"/>
              </a:lnSpc>
              <a:spcBef>
                <a:spcPts val="0"/>
              </a:spcBef>
              <a:spcAft>
                <a:spcPts val="0"/>
              </a:spcAft>
              <a:buClr>
                <a:srgbClr val="03035A"/>
              </a:buClr>
              <a:buSzPts val="1500"/>
              <a:buFont typeface="Lexend"/>
              <a:buChar char="○"/>
            </a:pPr>
            <a:r>
              <a:rPr lang="en" sz="1500">
                <a:solidFill>
                  <a:srgbClr val="03035A"/>
                </a:solidFill>
                <a:latin typeface="Lexend"/>
                <a:ea typeface="Lexend"/>
                <a:cs typeface="Lexend"/>
                <a:sym typeface="Lexend"/>
              </a:rPr>
              <a:t>If you are pasting from slide to slide, then you must select ‘Keep Source Formatting’</a:t>
            </a:r>
            <a:endParaRPr sz="1500">
              <a:solidFill>
                <a:srgbClr val="03035A"/>
              </a:solidFill>
              <a:latin typeface="Lexend"/>
              <a:ea typeface="Lexend"/>
              <a:cs typeface="Lexend"/>
              <a:sym typeface="Lexend"/>
            </a:endParaRPr>
          </a:p>
          <a:p>
            <a:pPr indent="-336550" lvl="0" marL="457200" rtl="0" algn="l">
              <a:lnSpc>
                <a:spcPct val="90000"/>
              </a:lnSpc>
              <a:spcBef>
                <a:spcPts val="0"/>
              </a:spcBef>
              <a:spcAft>
                <a:spcPts val="0"/>
              </a:spcAft>
              <a:buClr>
                <a:srgbClr val="03035A"/>
              </a:buClr>
              <a:buSzPts val="1700"/>
              <a:buFont typeface="Lexend"/>
              <a:buChar char="●"/>
            </a:pPr>
            <a:r>
              <a:rPr lang="en" sz="1700">
                <a:solidFill>
                  <a:srgbClr val="03035A"/>
                </a:solidFill>
                <a:latin typeface="Lexend"/>
                <a:ea typeface="Lexend"/>
                <a:cs typeface="Lexend"/>
                <a:sym typeface="Lexend"/>
              </a:rPr>
              <a:t>Our brand font is Galaxie Polaris, but please use Lexend throughout the presentation.</a:t>
            </a:r>
            <a:endParaRPr sz="1700">
              <a:solidFill>
                <a:srgbClr val="03035A"/>
              </a:solidFill>
              <a:latin typeface="Lexend"/>
              <a:ea typeface="Lexend"/>
              <a:cs typeface="Lexend"/>
              <a:sym typeface="Lexend"/>
            </a:endParaRPr>
          </a:p>
          <a:p>
            <a:pPr indent="-336550" lvl="0" marL="457200" rtl="0" algn="l">
              <a:lnSpc>
                <a:spcPct val="90000"/>
              </a:lnSpc>
              <a:spcBef>
                <a:spcPts val="0"/>
              </a:spcBef>
              <a:spcAft>
                <a:spcPts val="0"/>
              </a:spcAft>
              <a:buClr>
                <a:srgbClr val="03035A"/>
              </a:buClr>
              <a:buSzPts val="1700"/>
              <a:buFont typeface="Lexend"/>
              <a:buChar char="●"/>
            </a:pPr>
            <a:r>
              <a:rPr lang="en" sz="1700">
                <a:solidFill>
                  <a:srgbClr val="03035A"/>
                </a:solidFill>
                <a:latin typeface="Lexend"/>
                <a:ea typeface="Lexend"/>
                <a:cs typeface="Lexend"/>
                <a:sym typeface="Lexend"/>
              </a:rPr>
              <a:t>We always end a deck on the Thank You page. Be sure to adjust the email to the appropriate point of contact following the presentation.</a:t>
            </a:r>
            <a:endParaRPr sz="1700">
              <a:solidFill>
                <a:srgbClr val="03035A"/>
              </a:solidFill>
              <a:latin typeface="Lexend"/>
              <a:ea typeface="Lexend"/>
              <a:cs typeface="Lexend"/>
              <a:sym typeface="Lexend"/>
            </a:endParaRPr>
          </a:p>
          <a:p>
            <a:pPr indent="0" lvl="0" marL="0" rtl="0" algn="l">
              <a:spcBef>
                <a:spcPts val="0"/>
              </a:spcBef>
              <a:spcAft>
                <a:spcPts val="0"/>
              </a:spcAft>
              <a:buNone/>
            </a:pPr>
            <a:r>
              <a:t/>
            </a:r>
            <a:endParaRPr sz="1900">
              <a:solidFill>
                <a:srgbClr val="03035A"/>
              </a:solidFill>
              <a:latin typeface="Lexend"/>
              <a:ea typeface="Lexend"/>
              <a:cs typeface="Lexend"/>
              <a:sym typeface="Lexe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1" showMasterSp="0">
  <p:cSld name="1_title only_1_1">
    <p:bg>
      <p:bgPr>
        <a:solidFill>
          <a:schemeClr val="lt1"/>
        </a:solidFill>
      </p:bgPr>
    </p:bg>
    <p:spTree>
      <p:nvGrpSpPr>
        <p:cNvPr id="73" name="Shape 73"/>
        <p:cNvGrpSpPr/>
        <p:nvPr/>
      </p:nvGrpSpPr>
      <p:grpSpPr>
        <a:xfrm>
          <a:off x="0" y="0"/>
          <a:ext cx="0" cy="0"/>
          <a:chOff x="0" y="0"/>
          <a:chExt cx="0" cy="0"/>
        </a:xfrm>
      </p:grpSpPr>
      <p:sp>
        <p:nvSpPr>
          <p:cNvPr id="74" name="Google Shape;74;p21"/>
          <p:cNvSpPr txBox="1"/>
          <p:nvPr>
            <p:ph idx="1" type="body"/>
          </p:nvPr>
        </p:nvSpPr>
        <p:spPr>
          <a:xfrm>
            <a:off x="335700" y="1381650"/>
            <a:ext cx="8378700" cy="11664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Clr>
                <a:srgbClr val="03035A"/>
              </a:buClr>
              <a:buSzPts val="1800"/>
              <a:buFont typeface="Lexend SemiBold"/>
              <a:buChar char="●"/>
              <a:defRPr sz="1800">
                <a:solidFill>
                  <a:srgbClr val="03035A"/>
                </a:solidFill>
                <a:latin typeface="Lexend SemiBold"/>
                <a:ea typeface="Lexend SemiBold"/>
                <a:cs typeface="Lexend SemiBold"/>
                <a:sym typeface="Lexend SemiBold"/>
              </a:defRPr>
            </a:lvl1pPr>
            <a:lvl2pPr indent="-330200" lvl="1" marL="9144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2pPr>
            <a:lvl3pPr indent="-330200" lvl="2" marL="13716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3pPr>
            <a:lvl4pPr indent="-330200" lvl="3" marL="18288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4pPr>
            <a:lvl5pPr indent="-330200" lvl="4" marL="22860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5pPr>
            <a:lvl6pPr indent="-330200" lvl="5" marL="27432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6pPr>
            <a:lvl7pPr indent="-330200" lvl="6" marL="32004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7pPr>
            <a:lvl8pPr indent="-330200" lvl="7" marL="36576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8pPr>
            <a:lvl9pPr indent="-330200" lvl="8" marL="4114800" rtl="0">
              <a:spcBef>
                <a:spcPts val="0"/>
              </a:spcBef>
              <a:spcAft>
                <a:spcPts val="0"/>
              </a:spcAft>
              <a:buClr>
                <a:srgbClr val="03035A"/>
              </a:buClr>
              <a:buSzPts val="1600"/>
              <a:buFont typeface="Lexend Medium"/>
              <a:buChar char="■"/>
              <a:defRPr sz="1600">
                <a:solidFill>
                  <a:srgbClr val="03035A"/>
                </a:solidFill>
                <a:latin typeface="Lexend Medium"/>
                <a:ea typeface="Lexend Medium"/>
                <a:cs typeface="Lexend Medium"/>
                <a:sym typeface="Lexend Medium"/>
              </a:defRPr>
            </a:lvl9pPr>
          </a:lstStyle>
          <a:p/>
        </p:txBody>
      </p:sp>
      <p:sp>
        <p:nvSpPr>
          <p:cNvPr id="75" name="Google Shape;75;p21"/>
          <p:cNvSpPr txBox="1"/>
          <p:nvPr>
            <p:ph type="title"/>
          </p:nvPr>
        </p:nvSpPr>
        <p:spPr>
          <a:xfrm>
            <a:off x="282875" y="366500"/>
            <a:ext cx="8546400" cy="751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2441A0"/>
              </a:buClr>
              <a:buSzPts val="3600"/>
              <a:buFont typeface="Lexend ExtraBold"/>
              <a:buNone/>
              <a:defRPr sz="3600">
                <a:solidFill>
                  <a:srgbClr val="2441A0"/>
                </a:solidFill>
                <a:latin typeface="Lexend ExtraBold"/>
                <a:ea typeface="Lexend ExtraBold"/>
                <a:cs typeface="Lexend ExtraBold"/>
                <a:sym typeface="Lexend ExtraBold"/>
              </a:defRPr>
            </a:lvl1pPr>
            <a:lvl2pPr lvl="1" rtl="0">
              <a:spcBef>
                <a:spcPts val="0"/>
              </a:spcBef>
              <a:spcAft>
                <a:spcPts val="0"/>
              </a:spcAft>
              <a:buClr>
                <a:srgbClr val="2441A0"/>
              </a:buClr>
              <a:buSzPts val="3600"/>
              <a:buNone/>
              <a:defRPr sz="3600">
                <a:solidFill>
                  <a:srgbClr val="2441A0"/>
                </a:solidFill>
              </a:defRPr>
            </a:lvl2pPr>
            <a:lvl3pPr lvl="2" rtl="0">
              <a:spcBef>
                <a:spcPts val="0"/>
              </a:spcBef>
              <a:spcAft>
                <a:spcPts val="0"/>
              </a:spcAft>
              <a:buClr>
                <a:srgbClr val="2441A0"/>
              </a:buClr>
              <a:buSzPts val="3600"/>
              <a:buNone/>
              <a:defRPr sz="3600">
                <a:solidFill>
                  <a:srgbClr val="2441A0"/>
                </a:solidFill>
              </a:defRPr>
            </a:lvl3pPr>
            <a:lvl4pPr lvl="3" rtl="0">
              <a:spcBef>
                <a:spcPts val="0"/>
              </a:spcBef>
              <a:spcAft>
                <a:spcPts val="0"/>
              </a:spcAft>
              <a:buClr>
                <a:srgbClr val="2441A0"/>
              </a:buClr>
              <a:buSzPts val="3600"/>
              <a:buNone/>
              <a:defRPr sz="3600">
                <a:solidFill>
                  <a:srgbClr val="2441A0"/>
                </a:solidFill>
              </a:defRPr>
            </a:lvl4pPr>
            <a:lvl5pPr lvl="4" rtl="0">
              <a:spcBef>
                <a:spcPts val="0"/>
              </a:spcBef>
              <a:spcAft>
                <a:spcPts val="0"/>
              </a:spcAft>
              <a:buClr>
                <a:srgbClr val="2441A0"/>
              </a:buClr>
              <a:buSzPts val="3600"/>
              <a:buNone/>
              <a:defRPr sz="3600">
                <a:solidFill>
                  <a:srgbClr val="2441A0"/>
                </a:solidFill>
              </a:defRPr>
            </a:lvl5pPr>
            <a:lvl6pPr lvl="5" rtl="0">
              <a:spcBef>
                <a:spcPts val="0"/>
              </a:spcBef>
              <a:spcAft>
                <a:spcPts val="0"/>
              </a:spcAft>
              <a:buClr>
                <a:srgbClr val="2441A0"/>
              </a:buClr>
              <a:buSzPts val="3600"/>
              <a:buNone/>
              <a:defRPr sz="3600">
                <a:solidFill>
                  <a:srgbClr val="2441A0"/>
                </a:solidFill>
              </a:defRPr>
            </a:lvl6pPr>
            <a:lvl7pPr lvl="6" rtl="0">
              <a:spcBef>
                <a:spcPts val="0"/>
              </a:spcBef>
              <a:spcAft>
                <a:spcPts val="0"/>
              </a:spcAft>
              <a:buClr>
                <a:srgbClr val="2441A0"/>
              </a:buClr>
              <a:buSzPts val="3600"/>
              <a:buNone/>
              <a:defRPr sz="3600">
                <a:solidFill>
                  <a:srgbClr val="2441A0"/>
                </a:solidFill>
              </a:defRPr>
            </a:lvl7pPr>
            <a:lvl8pPr lvl="7" rtl="0">
              <a:spcBef>
                <a:spcPts val="0"/>
              </a:spcBef>
              <a:spcAft>
                <a:spcPts val="0"/>
              </a:spcAft>
              <a:buClr>
                <a:srgbClr val="2441A0"/>
              </a:buClr>
              <a:buSzPts val="3600"/>
              <a:buNone/>
              <a:defRPr sz="3600">
                <a:solidFill>
                  <a:srgbClr val="2441A0"/>
                </a:solidFill>
              </a:defRPr>
            </a:lvl8pPr>
            <a:lvl9pPr lvl="8" rtl="0">
              <a:spcBef>
                <a:spcPts val="0"/>
              </a:spcBef>
              <a:spcAft>
                <a:spcPts val="0"/>
              </a:spcAft>
              <a:buClr>
                <a:srgbClr val="2441A0"/>
              </a:buClr>
              <a:buSzPts val="3600"/>
              <a:buNone/>
              <a:defRPr sz="3600">
                <a:solidFill>
                  <a:srgbClr val="2441A0"/>
                </a:solidFill>
              </a:defRPr>
            </a:lvl9pPr>
          </a:lstStyle>
          <a:p/>
        </p:txBody>
      </p:sp>
      <p:pic>
        <p:nvPicPr>
          <p:cNvPr descr="Text, logo&#10;&#10;Description automatically generated" id="76" name="Google Shape;76;p21"/>
          <p:cNvPicPr preferRelativeResize="0"/>
          <p:nvPr/>
        </p:nvPicPr>
        <p:blipFill rotWithShape="1">
          <a:blip r:embed="rId2">
            <a:alphaModFix/>
          </a:blip>
          <a:srcRect b="0" l="0" r="0" t="0"/>
          <a:stretch/>
        </p:blipFill>
        <p:spPr>
          <a:xfrm>
            <a:off x="7531389" y="4287518"/>
            <a:ext cx="1472184" cy="584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2">
    <p:bg>
      <p:bgPr>
        <a:solidFill>
          <a:srgbClr val="2441A0"/>
        </a:solidFill>
      </p:bgPr>
    </p:bg>
    <p:spTree>
      <p:nvGrpSpPr>
        <p:cNvPr id="77" name="Shape 77"/>
        <p:cNvGrpSpPr/>
        <p:nvPr/>
      </p:nvGrpSpPr>
      <p:grpSpPr>
        <a:xfrm>
          <a:off x="0" y="0"/>
          <a:ext cx="0" cy="0"/>
          <a:chOff x="0" y="0"/>
          <a:chExt cx="0" cy="0"/>
        </a:xfrm>
      </p:grpSpPr>
      <p:pic>
        <p:nvPicPr>
          <p:cNvPr id="78" name="Google Shape;78;p22"/>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showMasterSp="0">
  <p:cSld name="1_title only 2_2">
    <p:bg>
      <p:bgPr>
        <a:solidFill>
          <a:srgbClr val="2441A0"/>
        </a:solidFill>
      </p:bgPr>
    </p:bg>
    <p:spTree>
      <p:nvGrpSpPr>
        <p:cNvPr id="79" name="Shape 79"/>
        <p:cNvGrpSpPr/>
        <p:nvPr/>
      </p:nvGrpSpPr>
      <p:grpSpPr>
        <a:xfrm>
          <a:off x="0" y="0"/>
          <a:ext cx="0" cy="0"/>
          <a:chOff x="0" y="0"/>
          <a:chExt cx="0" cy="0"/>
        </a:xfrm>
      </p:grpSpPr>
      <p:sp>
        <p:nvSpPr>
          <p:cNvPr id="80" name="Google Shape;80;p23"/>
          <p:cNvSpPr/>
          <p:nvPr/>
        </p:nvSpPr>
        <p:spPr>
          <a:xfrm>
            <a:off x="5309349" y="3650550"/>
            <a:ext cx="3834600" cy="1094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3"/>
          <p:cNvPicPr preferRelativeResize="0"/>
          <p:nvPr/>
        </p:nvPicPr>
        <p:blipFill rotWithShape="1">
          <a:blip r:embed="rId2">
            <a:alphaModFix/>
          </a:blip>
          <a:srcRect b="0" l="2484" r="44318" t="0"/>
          <a:stretch/>
        </p:blipFill>
        <p:spPr>
          <a:xfrm>
            <a:off x="5480399" y="0"/>
            <a:ext cx="3663597" cy="4591050"/>
          </a:xfrm>
          <a:prstGeom prst="rect">
            <a:avLst/>
          </a:prstGeom>
          <a:noFill/>
          <a:ln>
            <a:noFill/>
          </a:ln>
        </p:spPr>
      </p:pic>
      <p:sp>
        <p:nvSpPr>
          <p:cNvPr id="82" name="Google Shape;82;p23"/>
          <p:cNvSpPr txBox="1"/>
          <p:nvPr/>
        </p:nvSpPr>
        <p:spPr>
          <a:xfrm>
            <a:off x="425550" y="1970240"/>
            <a:ext cx="82929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i="0" lang="en" sz="3600" u="none" cap="none" strike="noStrike">
                <a:solidFill>
                  <a:srgbClr val="FEF7EE"/>
                </a:solidFill>
                <a:latin typeface="Lexend ExtraBold"/>
                <a:ea typeface="Lexend ExtraBold"/>
                <a:cs typeface="Lexend ExtraBold"/>
                <a:sym typeface="Lexend ExtraBold"/>
              </a:rPr>
              <a:t>We’re dedicated to </a:t>
            </a:r>
            <a:endParaRPr i="0" sz="3600" u="none" cap="none" strike="noStrike">
              <a:solidFill>
                <a:srgbClr val="FEF7EE"/>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3600"/>
              <a:buFont typeface="Arial"/>
              <a:buNone/>
            </a:pPr>
            <a:r>
              <a:rPr i="0" lang="en" sz="3600" u="none" cap="none" strike="noStrike">
                <a:solidFill>
                  <a:srgbClr val="FEF7EE"/>
                </a:solidFill>
                <a:latin typeface="Lexend ExtraBold"/>
                <a:ea typeface="Lexend ExtraBold"/>
                <a:cs typeface="Lexend ExtraBold"/>
                <a:sym typeface="Lexend ExtraBold"/>
              </a:rPr>
              <a:t>transforming lives </a:t>
            </a:r>
            <a:endParaRPr i="0" sz="3600" u="none" cap="none" strike="noStrike">
              <a:solidFill>
                <a:srgbClr val="FEF7EE"/>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3600"/>
              <a:buFont typeface="Arial"/>
              <a:buNone/>
            </a:pPr>
            <a:r>
              <a:rPr i="0" lang="en" sz="3600" u="none" cap="none" strike="noStrike">
                <a:solidFill>
                  <a:srgbClr val="FEF7EE"/>
                </a:solidFill>
                <a:latin typeface="Lexend ExtraBold"/>
                <a:ea typeface="Lexend ExtraBold"/>
                <a:cs typeface="Lexend ExtraBold"/>
                <a:sym typeface="Lexend ExtraBold"/>
              </a:rPr>
              <a:t>through running</a:t>
            </a:r>
            <a:endParaRPr i="0" sz="3600" u="none" cap="none" strike="noStrike">
              <a:solidFill>
                <a:srgbClr val="FEF7EE"/>
              </a:solidFill>
              <a:latin typeface="Lexend ExtraBold"/>
              <a:ea typeface="Lexend ExtraBold"/>
              <a:cs typeface="Lexend ExtraBold"/>
              <a:sym typeface="Lexend ExtraBold"/>
            </a:endParaRPr>
          </a:p>
        </p:txBody>
      </p:sp>
      <p:sp>
        <p:nvSpPr>
          <p:cNvPr id="83" name="Google Shape;83;p23"/>
          <p:cNvSpPr txBox="1"/>
          <p:nvPr/>
        </p:nvSpPr>
        <p:spPr>
          <a:xfrm>
            <a:off x="425550" y="1699624"/>
            <a:ext cx="3789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i="0" lang="en" sz="1600" u="none" cap="none" strike="noStrike">
                <a:solidFill>
                  <a:srgbClr val="FEF7EE"/>
                </a:solidFill>
                <a:latin typeface="Lexend SemiBold"/>
                <a:ea typeface="Lexend SemiBold"/>
                <a:cs typeface="Lexend SemiBold"/>
                <a:sym typeface="Lexend SemiBold"/>
              </a:rPr>
              <a:t>WHAT WE ARE DOING</a:t>
            </a:r>
            <a:endParaRPr i="0" sz="1400" u="none" cap="none" strike="noStrike">
              <a:solidFill>
                <a:srgbClr val="FEF7EE"/>
              </a:solidFill>
              <a:latin typeface="Lexend SemiBold"/>
              <a:ea typeface="Lexend SemiBold"/>
              <a:cs typeface="Lexend SemiBold"/>
              <a:sym typeface="Lexend SemiBold"/>
            </a:endParaRPr>
          </a:p>
        </p:txBody>
      </p:sp>
      <p:pic>
        <p:nvPicPr>
          <p:cNvPr id="84" name="Google Shape;84;p23"/>
          <p:cNvPicPr preferRelativeResize="0"/>
          <p:nvPr/>
        </p:nvPicPr>
        <p:blipFill rotWithShape="1">
          <a:blip r:embed="rId3">
            <a:alphaModFix/>
          </a:blip>
          <a:srcRect b="0" l="0" r="0" t="0"/>
          <a:stretch/>
        </p:blipFill>
        <p:spPr>
          <a:xfrm>
            <a:off x="119724" y="113449"/>
            <a:ext cx="1475599" cy="8446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showMasterSp="0">
  <p:cSld name="1_title only 2_1">
    <p:bg>
      <p:bgPr>
        <a:solidFill>
          <a:srgbClr val="2441A0"/>
        </a:solidFill>
      </p:bgPr>
    </p:bg>
    <p:spTree>
      <p:nvGrpSpPr>
        <p:cNvPr id="85" name="Shape 85"/>
        <p:cNvGrpSpPr/>
        <p:nvPr/>
      </p:nvGrpSpPr>
      <p:grpSpPr>
        <a:xfrm>
          <a:off x="0" y="0"/>
          <a:ext cx="0" cy="0"/>
          <a:chOff x="0" y="0"/>
          <a:chExt cx="0" cy="0"/>
        </a:xfrm>
      </p:grpSpPr>
      <p:pic>
        <p:nvPicPr>
          <p:cNvPr id="86" name="Google Shape;86;p24"/>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
        <p:nvSpPr>
          <p:cNvPr id="87" name="Google Shape;87;p24"/>
          <p:cNvSpPr txBox="1"/>
          <p:nvPr>
            <p:ph type="title"/>
          </p:nvPr>
        </p:nvSpPr>
        <p:spPr>
          <a:xfrm>
            <a:off x="535200" y="2064750"/>
            <a:ext cx="8073600" cy="1014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4000"/>
              <a:buFont typeface="Lexend ExtraBold"/>
              <a:buNone/>
              <a:defRPr sz="4000">
                <a:solidFill>
                  <a:schemeClr val="lt1"/>
                </a:solidFill>
                <a:latin typeface="Lexend ExtraBold"/>
                <a:ea typeface="Lexend ExtraBold"/>
                <a:cs typeface="Lexend ExtraBold"/>
                <a:sym typeface="Lexend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3">
    <p:bg>
      <p:bgPr>
        <a:solidFill>
          <a:srgbClr val="4186FF"/>
        </a:solidFill>
      </p:bgPr>
    </p:bg>
    <p:spTree>
      <p:nvGrpSpPr>
        <p:cNvPr id="88" name="Shape 88"/>
        <p:cNvGrpSpPr/>
        <p:nvPr/>
      </p:nvGrpSpPr>
      <p:grpSpPr>
        <a:xfrm>
          <a:off x="0" y="0"/>
          <a:ext cx="0" cy="0"/>
          <a:chOff x="0" y="0"/>
          <a:chExt cx="0" cy="0"/>
        </a:xfrm>
      </p:grpSpPr>
      <p:pic>
        <p:nvPicPr>
          <p:cNvPr id="89" name="Google Shape;89;p25"/>
          <p:cNvPicPr preferRelativeResize="0"/>
          <p:nvPr/>
        </p:nvPicPr>
        <p:blipFill rotWithShape="1">
          <a:blip r:embed="rId2">
            <a:alphaModFix/>
          </a:blip>
          <a:srcRect b="0" l="0" r="0" t="0"/>
          <a:stretch/>
        </p:blipFill>
        <p:spPr>
          <a:xfrm>
            <a:off x="119724" y="4168749"/>
            <a:ext cx="1475599" cy="84460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showMasterSp="0">
  <p:cSld name="1_title only 3_1">
    <p:bg>
      <p:bgPr>
        <a:solidFill>
          <a:srgbClr val="4186FF"/>
        </a:solidFill>
      </p:bgPr>
    </p:bg>
    <p:spTree>
      <p:nvGrpSpPr>
        <p:cNvPr id="90" name="Shape 90"/>
        <p:cNvGrpSpPr/>
        <p:nvPr/>
      </p:nvGrpSpPr>
      <p:grpSpPr>
        <a:xfrm>
          <a:off x="0" y="0"/>
          <a:ext cx="0" cy="0"/>
          <a:chOff x="0" y="0"/>
          <a:chExt cx="0" cy="0"/>
        </a:xfrm>
      </p:grpSpPr>
      <p:pic>
        <p:nvPicPr>
          <p:cNvPr id="91" name="Google Shape;91;p26"/>
          <p:cNvPicPr preferRelativeResize="0"/>
          <p:nvPr/>
        </p:nvPicPr>
        <p:blipFill rotWithShape="1">
          <a:blip r:embed="rId2">
            <a:alphaModFix/>
          </a:blip>
          <a:srcRect b="0" l="0" r="0" t="0"/>
          <a:stretch/>
        </p:blipFill>
        <p:spPr>
          <a:xfrm>
            <a:off x="119724" y="4168749"/>
            <a:ext cx="1475599" cy="844602"/>
          </a:xfrm>
          <a:prstGeom prst="rect">
            <a:avLst/>
          </a:prstGeom>
          <a:noFill/>
          <a:ln>
            <a:noFill/>
          </a:ln>
        </p:spPr>
      </p:pic>
      <p:sp>
        <p:nvSpPr>
          <p:cNvPr id="92" name="Google Shape;92;p26"/>
          <p:cNvSpPr txBox="1"/>
          <p:nvPr/>
        </p:nvSpPr>
        <p:spPr>
          <a:xfrm>
            <a:off x="220781" y="526700"/>
            <a:ext cx="23097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EF7EE"/>
                </a:solidFill>
                <a:latin typeface="Lexend SemiBold"/>
                <a:ea typeface="Lexend SemiBold"/>
                <a:cs typeface="Lexend SemiBold"/>
                <a:sym typeface="Lexend SemiBold"/>
              </a:rPr>
              <a:t>FOCUSED ON INCREASING DAILY ACTIVE MINUTES </a:t>
            </a:r>
            <a:endParaRPr i="0" sz="1100" u="none" cap="none" strike="noStrike">
              <a:solidFill>
                <a:srgbClr val="FEF7EE"/>
              </a:solidFill>
              <a:latin typeface="Lexend SemiBold"/>
              <a:ea typeface="Lexend SemiBold"/>
              <a:cs typeface="Lexend SemiBold"/>
              <a:sym typeface="Lexend SemiBold"/>
            </a:endParaRPr>
          </a:p>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EF7EE"/>
                </a:solidFill>
                <a:latin typeface="Lexend SemiBold"/>
                <a:ea typeface="Lexend SemiBold"/>
                <a:cs typeface="Lexend SemiBold"/>
                <a:sym typeface="Lexend SemiBold"/>
              </a:rPr>
              <a:t>OF YOUTH</a:t>
            </a:r>
            <a:endParaRPr i="0" sz="1100" u="none" cap="none" strike="noStrike">
              <a:solidFill>
                <a:srgbClr val="FEF7EE"/>
              </a:solidFill>
              <a:latin typeface="Lexend SemiBold"/>
              <a:ea typeface="Lexend SemiBold"/>
              <a:cs typeface="Lexend SemiBold"/>
              <a:sym typeface="Lexend SemiBold"/>
            </a:endParaRPr>
          </a:p>
        </p:txBody>
      </p:sp>
      <p:pic>
        <p:nvPicPr>
          <p:cNvPr descr="A picture containing outdoor, tree, grass, person&#10;&#10;Description automatically generated" id="93" name="Google Shape;93;p26"/>
          <p:cNvPicPr preferRelativeResize="0"/>
          <p:nvPr/>
        </p:nvPicPr>
        <p:blipFill rotWithShape="1">
          <a:blip r:embed="rId3">
            <a:alphaModFix/>
          </a:blip>
          <a:srcRect b="0" l="74" r="6186" t="-260"/>
          <a:stretch/>
        </p:blipFill>
        <p:spPr>
          <a:xfrm>
            <a:off x="5920652" y="-28244"/>
            <a:ext cx="3223349" cy="5171749"/>
          </a:xfrm>
          <a:prstGeom prst="rect">
            <a:avLst/>
          </a:prstGeom>
          <a:noFill/>
          <a:ln>
            <a:noFill/>
          </a:ln>
        </p:spPr>
      </p:pic>
      <p:sp>
        <p:nvSpPr>
          <p:cNvPr id="94" name="Google Shape;94;p26"/>
          <p:cNvSpPr txBox="1"/>
          <p:nvPr/>
        </p:nvSpPr>
        <p:spPr>
          <a:xfrm>
            <a:off x="220781" y="1891350"/>
            <a:ext cx="5578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0" lang="en" sz="2400" u="none" cap="none" strike="noStrike">
                <a:solidFill>
                  <a:srgbClr val="2441A0"/>
                </a:solidFill>
                <a:latin typeface="Lexend ExtraBold"/>
                <a:ea typeface="Lexend ExtraBold"/>
                <a:cs typeface="Lexend ExtraBold"/>
                <a:sym typeface="Lexend ExtraBold"/>
              </a:rPr>
              <a:t>Marathon Kids </a:t>
            </a:r>
            <a:r>
              <a:rPr i="0" lang="en" sz="2400" u="none" cap="none" strike="noStrike">
                <a:solidFill>
                  <a:srgbClr val="FEF7EE"/>
                </a:solidFill>
                <a:latin typeface="Lexend ExtraBold"/>
                <a:ea typeface="Lexend ExtraBold"/>
                <a:cs typeface="Lexend ExtraBold"/>
                <a:sym typeface="Lexend ExtraBold"/>
              </a:rPr>
              <a:t>offers a youth physical activity program to help jump start healthy habits</a:t>
            </a:r>
            <a:endParaRPr i="0" sz="2400" u="none" cap="none" strike="noStrike">
              <a:solidFill>
                <a:srgbClr val="FEF7EE"/>
              </a:solidFill>
              <a:latin typeface="Lexend ExtraBold"/>
              <a:ea typeface="Lexend ExtraBold"/>
              <a:cs typeface="Lexend ExtraBold"/>
              <a:sym typeface="Lexend ExtraBo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4">
    <p:bg>
      <p:bgPr>
        <a:solidFill>
          <a:srgbClr val="4186FF"/>
        </a:solidFill>
      </p:bgPr>
    </p:bg>
    <p:spTree>
      <p:nvGrpSpPr>
        <p:cNvPr id="95" name="Shape 95"/>
        <p:cNvGrpSpPr/>
        <p:nvPr/>
      </p:nvGrpSpPr>
      <p:grpSpPr>
        <a:xfrm>
          <a:off x="0" y="0"/>
          <a:ext cx="0" cy="0"/>
          <a:chOff x="0" y="0"/>
          <a:chExt cx="0" cy="0"/>
        </a:xfrm>
      </p:grpSpPr>
      <p:pic>
        <p:nvPicPr>
          <p:cNvPr id="96" name="Google Shape;96;p27"/>
          <p:cNvPicPr preferRelativeResize="0"/>
          <p:nvPr/>
        </p:nvPicPr>
        <p:blipFill rotWithShape="1">
          <a:blip r:embed="rId2">
            <a:alphaModFix/>
          </a:blip>
          <a:srcRect b="0" l="0" r="0" t="0"/>
          <a:stretch/>
        </p:blipFill>
        <p:spPr>
          <a:xfrm>
            <a:off x="7527974" y="4168749"/>
            <a:ext cx="1475599" cy="84460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showMasterSp="0">
  <p:cSld name="1_title only 4_1">
    <p:bg>
      <p:bgPr>
        <a:solidFill>
          <a:srgbClr val="4186FF"/>
        </a:solidFill>
      </p:bgPr>
    </p:bg>
    <p:spTree>
      <p:nvGrpSpPr>
        <p:cNvPr id="97"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b="0" l="0" r="0" t="0"/>
          <a:stretch/>
        </p:blipFill>
        <p:spPr>
          <a:xfrm>
            <a:off x="7527974" y="4168749"/>
            <a:ext cx="1475599" cy="844602"/>
          </a:xfrm>
          <a:prstGeom prst="rect">
            <a:avLst/>
          </a:prstGeom>
          <a:noFill/>
          <a:ln>
            <a:noFill/>
          </a:ln>
        </p:spPr>
      </p:pic>
      <p:pic>
        <p:nvPicPr>
          <p:cNvPr id="99" name="Google Shape;99;p28"/>
          <p:cNvPicPr preferRelativeResize="0"/>
          <p:nvPr/>
        </p:nvPicPr>
        <p:blipFill rotWithShape="1">
          <a:blip r:embed="rId3">
            <a:alphaModFix/>
          </a:blip>
          <a:srcRect b="11166" l="10223" r="6387" t="4559"/>
          <a:stretch/>
        </p:blipFill>
        <p:spPr>
          <a:xfrm>
            <a:off x="-46925" y="0"/>
            <a:ext cx="3428426" cy="5197378"/>
          </a:xfrm>
          <a:prstGeom prst="rect">
            <a:avLst/>
          </a:prstGeom>
          <a:noFill/>
          <a:ln>
            <a:noFill/>
          </a:ln>
        </p:spPr>
      </p:pic>
      <p:sp>
        <p:nvSpPr>
          <p:cNvPr id="100" name="Google Shape;100;p28"/>
          <p:cNvSpPr txBox="1"/>
          <p:nvPr/>
        </p:nvSpPr>
        <p:spPr>
          <a:xfrm>
            <a:off x="3565800" y="1445925"/>
            <a:ext cx="5659500" cy="115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0" lang="en" sz="2300" u="none" cap="none" strike="noStrike">
                <a:solidFill>
                  <a:srgbClr val="2441A0"/>
                </a:solidFill>
                <a:latin typeface="Lexend ExtraBold"/>
                <a:ea typeface="Lexend ExtraBold"/>
                <a:cs typeface="Lexend ExtraBold"/>
                <a:sym typeface="Lexend ExtraBold"/>
              </a:rPr>
              <a:t>Austin Runners Club</a:t>
            </a:r>
            <a:r>
              <a:rPr i="0" lang="en" sz="2300" u="none" cap="none" strike="noStrike">
                <a:solidFill>
                  <a:srgbClr val="3CB4E5"/>
                </a:solidFill>
                <a:latin typeface="Lexend ExtraBold"/>
                <a:ea typeface="Lexend ExtraBold"/>
                <a:cs typeface="Lexend ExtraBold"/>
                <a:sym typeface="Lexend ExtraBold"/>
              </a:rPr>
              <a:t> </a:t>
            </a:r>
            <a:r>
              <a:rPr i="0" lang="en" sz="2300" u="none" cap="none" strike="noStrike">
                <a:solidFill>
                  <a:srgbClr val="FEF7EE"/>
                </a:solidFill>
                <a:latin typeface="Lexend ExtraBold"/>
                <a:ea typeface="Lexend ExtraBold"/>
                <a:cs typeface="Lexend ExtraBold"/>
                <a:sym typeface="Lexend ExtraBold"/>
              </a:rPr>
              <a:t>brings joggers/runners/walkers together</a:t>
            </a:r>
            <a:endParaRPr i="0" sz="2300" u="none" cap="none" strike="noStrike">
              <a:solidFill>
                <a:srgbClr val="FEF7EE"/>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2400"/>
              <a:buFont typeface="Arial"/>
              <a:buNone/>
            </a:pPr>
            <a:r>
              <a:rPr i="0" lang="en" sz="2300" u="none" cap="none" strike="noStrike">
                <a:solidFill>
                  <a:srgbClr val="FEF7EE"/>
                </a:solidFill>
                <a:latin typeface="Lexend ExtraBold"/>
                <a:ea typeface="Lexend ExtraBold"/>
                <a:cs typeface="Lexend ExtraBold"/>
                <a:sym typeface="Lexend ExtraBold"/>
              </a:rPr>
              <a:t>with run clubs and racing events</a:t>
            </a:r>
            <a:endParaRPr i="0" sz="2300" u="none" cap="none" strike="noStrike">
              <a:solidFill>
                <a:srgbClr val="FEF7EE"/>
              </a:solidFill>
              <a:latin typeface="Lexend ExtraBold"/>
              <a:ea typeface="Lexend ExtraBold"/>
              <a:cs typeface="Lexend ExtraBold"/>
              <a:sym typeface="Lexend ExtraBold"/>
            </a:endParaRPr>
          </a:p>
        </p:txBody>
      </p:sp>
      <p:sp>
        <p:nvSpPr>
          <p:cNvPr id="101" name="Google Shape;101;p28"/>
          <p:cNvSpPr txBox="1"/>
          <p:nvPr/>
        </p:nvSpPr>
        <p:spPr>
          <a:xfrm>
            <a:off x="3565757" y="2646518"/>
            <a:ext cx="5578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i="0" lang="en" sz="1200" u="none" cap="none" strike="noStrike">
                <a:solidFill>
                  <a:srgbClr val="FEF7EE"/>
                </a:solidFill>
                <a:latin typeface="Lexend SemiBold"/>
                <a:ea typeface="Lexend SemiBold"/>
                <a:cs typeface="Lexend SemiBold"/>
                <a:sym typeface="Lexend SemiBold"/>
              </a:rPr>
              <a:t>We use our </a:t>
            </a:r>
            <a:r>
              <a:rPr i="0" lang="en" sz="1200" u="none" cap="none" strike="noStrike">
                <a:solidFill>
                  <a:srgbClr val="2441A0"/>
                </a:solidFill>
                <a:latin typeface="Lexend SemiBold"/>
                <a:ea typeface="Lexend SemiBold"/>
                <a:cs typeface="Lexend SemiBold"/>
                <a:sym typeface="Lexend SemiBold"/>
              </a:rPr>
              <a:t>connections </a:t>
            </a:r>
            <a:r>
              <a:rPr i="0" lang="en" sz="1200" u="none" cap="none" strike="noStrike">
                <a:solidFill>
                  <a:srgbClr val="FEF7EE"/>
                </a:solidFill>
                <a:latin typeface="Lexend SemiBold"/>
                <a:ea typeface="Lexend SemiBold"/>
                <a:cs typeface="Lexend SemiBold"/>
                <a:sym typeface="Lexend SemiBold"/>
              </a:rPr>
              <a:t>and </a:t>
            </a:r>
            <a:r>
              <a:rPr i="0" lang="en" sz="1200" u="none" cap="none" strike="noStrike">
                <a:solidFill>
                  <a:srgbClr val="2441A0"/>
                </a:solidFill>
                <a:latin typeface="Lexend SemiBold"/>
                <a:ea typeface="Lexend SemiBold"/>
                <a:cs typeface="Lexend SemiBold"/>
                <a:sym typeface="Lexend SemiBold"/>
              </a:rPr>
              <a:t>passion </a:t>
            </a:r>
            <a:r>
              <a:rPr i="0" lang="en" sz="1200" u="none" cap="none" strike="noStrike">
                <a:solidFill>
                  <a:srgbClr val="FEF7EE"/>
                </a:solidFill>
                <a:latin typeface="Lexend SemiBold"/>
                <a:ea typeface="Lexend SemiBold"/>
                <a:cs typeface="Lexend SemiBold"/>
                <a:sym typeface="Lexend SemiBold"/>
              </a:rPr>
              <a:t>to keep our community active</a:t>
            </a:r>
            <a:r>
              <a:rPr i="0" lang="en" sz="1000" u="none" cap="none" strike="noStrike">
                <a:solidFill>
                  <a:srgbClr val="FEF7EE"/>
                </a:solidFill>
                <a:latin typeface="Lexend SemiBold"/>
                <a:ea typeface="Lexend SemiBold"/>
                <a:cs typeface="Lexend SemiBold"/>
                <a:sym typeface="Lexend SemiBold"/>
              </a:rPr>
              <a:t>.</a:t>
            </a:r>
            <a:endParaRPr i="0" sz="1000" u="none" cap="none" strike="noStrike">
              <a:solidFill>
                <a:srgbClr val="FEF7EE"/>
              </a:solidFill>
              <a:latin typeface="Lexend SemiBold"/>
              <a:ea typeface="Lexend SemiBold"/>
              <a:cs typeface="Lexend SemiBold"/>
              <a:sym typeface="Lexend SemiBold"/>
            </a:endParaRPr>
          </a:p>
        </p:txBody>
      </p:sp>
      <p:sp>
        <p:nvSpPr>
          <p:cNvPr id="102" name="Google Shape;102;p28"/>
          <p:cNvSpPr txBox="1"/>
          <p:nvPr/>
        </p:nvSpPr>
        <p:spPr>
          <a:xfrm>
            <a:off x="3654751" y="3211557"/>
            <a:ext cx="1697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2441A0"/>
                </a:solidFill>
                <a:latin typeface="Lexend SemiBold"/>
                <a:ea typeface="Lexend SemiBold"/>
                <a:cs typeface="Lexend SemiBold"/>
                <a:sym typeface="Lexend SemiBold"/>
              </a:rPr>
              <a:t>Adult Running</a:t>
            </a:r>
            <a:endParaRPr>
              <a:latin typeface="Lexend SemiBold"/>
              <a:ea typeface="Lexend SemiBold"/>
              <a:cs typeface="Lexend SemiBold"/>
              <a:sym typeface="Lexend SemiBold"/>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2441A0"/>
                </a:solidFill>
                <a:latin typeface="Lexend SemiBold"/>
                <a:ea typeface="Lexend SemiBold"/>
                <a:cs typeface="Lexend SemiBold"/>
                <a:sym typeface="Lexend SemiBold"/>
              </a:rPr>
              <a:t>Programs</a:t>
            </a:r>
            <a:endParaRPr i="0" sz="1000" u="none" cap="none" strike="noStrike">
              <a:solidFill>
                <a:srgbClr val="2441A0"/>
              </a:solidFill>
              <a:latin typeface="Lexend SemiBold"/>
              <a:ea typeface="Lexend SemiBold"/>
              <a:cs typeface="Lexend SemiBold"/>
              <a:sym typeface="Lexend SemiBold"/>
            </a:endParaRPr>
          </a:p>
        </p:txBody>
      </p:sp>
      <p:sp>
        <p:nvSpPr>
          <p:cNvPr id="103" name="Google Shape;103;p28"/>
          <p:cNvSpPr txBox="1"/>
          <p:nvPr/>
        </p:nvSpPr>
        <p:spPr>
          <a:xfrm>
            <a:off x="5296460" y="3211557"/>
            <a:ext cx="1697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2441A0"/>
                </a:solidFill>
                <a:latin typeface="Lexend SemiBold"/>
                <a:ea typeface="Lexend SemiBold"/>
                <a:cs typeface="Lexend SemiBold"/>
                <a:sym typeface="Lexend SemiBold"/>
              </a:rPr>
              <a:t>Community Events and Races</a:t>
            </a:r>
            <a:endParaRPr i="0" sz="1000" u="none" cap="none" strike="noStrike">
              <a:solidFill>
                <a:srgbClr val="2441A0"/>
              </a:solidFill>
              <a:latin typeface="Lexend SemiBold"/>
              <a:ea typeface="Lexend SemiBold"/>
              <a:cs typeface="Lexend SemiBold"/>
              <a:sym typeface="Lexend SemiBold"/>
            </a:endParaRPr>
          </a:p>
        </p:txBody>
      </p:sp>
      <p:sp>
        <p:nvSpPr>
          <p:cNvPr id="104" name="Google Shape;104;p28"/>
          <p:cNvSpPr txBox="1"/>
          <p:nvPr/>
        </p:nvSpPr>
        <p:spPr>
          <a:xfrm>
            <a:off x="6938168" y="3211557"/>
            <a:ext cx="1697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2441A0"/>
                </a:solidFill>
                <a:latin typeface="Lexend SemiBold"/>
                <a:ea typeface="Lexend SemiBold"/>
                <a:cs typeface="Lexend SemiBold"/>
                <a:sym typeface="Lexend SemiBold"/>
              </a:rPr>
              <a:t>Educational</a:t>
            </a:r>
            <a:endParaRPr>
              <a:latin typeface="Lexend SemiBold"/>
              <a:ea typeface="Lexend SemiBold"/>
              <a:cs typeface="Lexend SemiBold"/>
              <a:sym typeface="Lexend SemiBold"/>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2441A0"/>
                </a:solidFill>
                <a:latin typeface="Lexend SemiBold"/>
                <a:ea typeface="Lexend SemiBold"/>
                <a:cs typeface="Lexend SemiBold"/>
                <a:sym typeface="Lexend SemiBold"/>
              </a:rPr>
              <a:t>Opportunities</a:t>
            </a:r>
            <a:endParaRPr i="0" sz="1000" u="none" cap="none" strike="noStrike">
              <a:solidFill>
                <a:srgbClr val="2441A0"/>
              </a:solidFill>
              <a:latin typeface="Lexend SemiBold"/>
              <a:ea typeface="Lexend SemiBold"/>
              <a:cs typeface="Lexend SemiBold"/>
              <a:sym typeface="Lexend SemiBo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5">
    <p:spTree>
      <p:nvGrpSpPr>
        <p:cNvPr id="106" name="Shape 106"/>
        <p:cNvGrpSpPr/>
        <p:nvPr/>
      </p:nvGrpSpPr>
      <p:grpSpPr>
        <a:xfrm>
          <a:off x="0" y="0"/>
          <a:ext cx="0" cy="0"/>
          <a:chOff x="0" y="0"/>
          <a:chExt cx="0" cy="0"/>
        </a:xfrm>
      </p:grpSpPr>
      <p:pic>
        <p:nvPicPr>
          <p:cNvPr descr="Text, logo&#10;&#10;Description automatically generated" id="107" name="Google Shape;107;p30"/>
          <p:cNvPicPr preferRelativeResize="0"/>
          <p:nvPr/>
        </p:nvPicPr>
        <p:blipFill rotWithShape="1">
          <a:blip r:embed="rId2">
            <a:alphaModFix/>
          </a:blip>
          <a:srcRect b="0" l="0" r="0" t="0"/>
          <a:stretch/>
        </p:blipFill>
        <p:spPr>
          <a:xfrm>
            <a:off x="119636" y="4287518"/>
            <a:ext cx="1472184" cy="584667"/>
          </a:xfrm>
          <a:prstGeom prst="rect">
            <a:avLst/>
          </a:prstGeom>
          <a:noFill/>
          <a:ln>
            <a:noFill/>
          </a:ln>
        </p:spPr>
      </p:pic>
      <p:sp>
        <p:nvSpPr>
          <p:cNvPr id="108" name="Google Shape;108;p30"/>
          <p:cNvSpPr/>
          <p:nvPr>
            <p:ph idx="2" type="pic"/>
          </p:nvPr>
        </p:nvSpPr>
        <p:spPr>
          <a:xfrm>
            <a:off x="7224918" y="1256619"/>
            <a:ext cx="1119000" cy="2472300"/>
          </a:xfrm>
          <a:prstGeom prst="roundRect">
            <a:avLst>
              <a:gd fmla="val 50000" name="adj"/>
            </a:avLst>
          </a:prstGeom>
          <a:noFill/>
          <a:ln>
            <a:noFill/>
          </a:ln>
        </p:spPr>
      </p:sp>
      <p:sp>
        <p:nvSpPr>
          <p:cNvPr id="109" name="Google Shape;109;p30"/>
          <p:cNvSpPr/>
          <p:nvPr>
            <p:ph idx="3" type="pic"/>
          </p:nvPr>
        </p:nvSpPr>
        <p:spPr>
          <a:xfrm>
            <a:off x="5338968" y="1256619"/>
            <a:ext cx="1119000" cy="2472300"/>
          </a:xfrm>
          <a:prstGeom prst="roundRect">
            <a:avLst>
              <a:gd fmla="val 50000" name="adj"/>
            </a:avLst>
          </a:prstGeom>
          <a:noFill/>
          <a:ln>
            <a:noFill/>
          </a:ln>
        </p:spPr>
      </p:sp>
      <p:sp>
        <p:nvSpPr>
          <p:cNvPr id="110" name="Google Shape;110;p30"/>
          <p:cNvSpPr/>
          <p:nvPr>
            <p:ph idx="4" type="pic"/>
          </p:nvPr>
        </p:nvSpPr>
        <p:spPr>
          <a:xfrm>
            <a:off x="3453018" y="1256619"/>
            <a:ext cx="1119000" cy="2472300"/>
          </a:xfrm>
          <a:prstGeom prst="roundRect">
            <a:avLst>
              <a:gd fmla="val 50000" name="adj"/>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250"/>
                                        <p:tgtEl>
                                          <p:spTgt spid="1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5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showMasterSp="0">
  <p:cSld name="1_title only 5_1">
    <p:spTree>
      <p:nvGrpSpPr>
        <p:cNvPr id="111" name="Shape 111"/>
        <p:cNvGrpSpPr/>
        <p:nvPr/>
      </p:nvGrpSpPr>
      <p:grpSpPr>
        <a:xfrm>
          <a:off x="0" y="0"/>
          <a:ext cx="0" cy="0"/>
          <a:chOff x="0" y="0"/>
          <a:chExt cx="0" cy="0"/>
        </a:xfrm>
      </p:grpSpPr>
      <p:pic>
        <p:nvPicPr>
          <p:cNvPr descr="Text, logo&#10;&#10;Description automatically generated" id="112" name="Google Shape;112;p31"/>
          <p:cNvPicPr preferRelativeResize="0"/>
          <p:nvPr/>
        </p:nvPicPr>
        <p:blipFill rotWithShape="1">
          <a:blip r:embed="rId2">
            <a:alphaModFix/>
          </a:blip>
          <a:srcRect b="0" l="0" r="0" t="0"/>
          <a:stretch/>
        </p:blipFill>
        <p:spPr>
          <a:xfrm>
            <a:off x="119636" y="4287518"/>
            <a:ext cx="1472184" cy="584667"/>
          </a:xfrm>
          <a:prstGeom prst="rect">
            <a:avLst/>
          </a:prstGeom>
          <a:noFill/>
          <a:ln>
            <a:noFill/>
          </a:ln>
        </p:spPr>
      </p:pic>
      <p:sp>
        <p:nvSpPr>
          <p:cNvPr id="113" name="Google Shape;113;p31"/>
          <p:cNvSpPr/>
          <p:nvPr>
            <p:ph idx="2" type="pic"/>
          </p:nvPr>
        </p:nvSpPr>
        <p:spPr>
          <a:xfrm>
            <a:off x="7224918" y="1256619"/>
            <a:ext cx="1119000" cy="2472300"/>
          </a:xfrm>
          <a:prstGeom prst="roundRect">
            <a:avLst>
              <a:gd fmla="val 50000" name="adj"/>
            </a:avLst>
          </a:prstGeom>
          <a:noFill/>
          <a:ln>
            <a:noFill/>
          </a:ln>
        </p:spPr>
      </p:sp>
      <p:sp>
        <p:nvSpPr>
          <p:cNvPr id="114" name="Google Shape;114;p31"/>
          <p:cNvSpPr/>
          <p:nvPr>
            <p:ph idx="3" type="pic"/>
          </p:nvPr>
        </p:nvSpPr>
        <p:spPr>
          <a:xfrm>
            <a:off x="5338968" y="1256619"/>
            <a:ext cx="1119000" cy="2472300"/>
          </a:xfrm>
          <a:prstGeom prst="roundRect">
            <a:avLst>
              <a:gd fmla="val 50000" name="adj"/>
            </a:avLst>
          </a:prstGeom>
          <a:noFill/>
          <a:ln>
            <a:noFill/>
          </a:ln>
        </p:spPr>
      </p:sp>
      <p:sp>
        <p:nvSpPr>
          <p:cNvPr id="115" name="Google Shape;115;p31"/>
          <p:cNvSpPr/>
          <p:nvPr>
            <p:ph idx="4" type="pic"/>
          </p:nvPr>
        </p:nvSpPr>
        <p:spPr>
          <a:xfrm>
            <a:off x="3453018" y="1256619"/>
            <a:ext cx="1119000" cy="2472300"/>
          </a:xfrm>
          <a:prstGeom prst="roundRect">
            <a:avLst>
              <a:gd fmla="val 50000" name="adj"/>
            </a:avLst>
          </a:prstGeom>
          <a:noFill/>
          <a:ln>
            <a:noFill/>
          </a:ln>
        </p:spPr>
      </p:sp>
      <p:sp>
        <p:nvSpPr>
          <p:cNvPr id="116" name="Google Shape;116;p31"/>
          <p:cNvSpPr txBox="1"/>
          <p:nvPr>
            <p:ph idx="1" type="subTitle"/>
          </p:nvPr>
        </p:nvSpPr>
        <p:spPr>
          <a:xfrm>
            <a:off x="507850" y="1947525"/>
            <a:ext cx="2324400" cy="109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441A0"/>
              </a:buClr>
              <a:buSzPts val="2000"/>
              <a:buFont typeface="Lexend SemiBold"/>
              <a:buNone/>
              <a:defRPr sz="2000">
                <a:solidFill>
                  <a:srgbClr val="2441A0"/>
                </a:solidFill>
                <a:latin typeface="Lexend SemiBold"/>
                <a:ea typeface="Lexend SemiBold"/>
                <a:cs typeface="Lexend SemiBold"/>
                <a:sym typeface="Lexend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25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500"/>
                                        <p:tgtEl>
                                          <p:spTgt spid="1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17" name="Shape 117"/>
        <p:cNvGrpSpPr/>
        <p:nvPr/>
      </p:nvGrpSpPr>
      <p:grpSpPr>
        <a:xfrm>
          <a:off x="0" y="0"/>
          <a:ext cx="0" cy="0"/>
          <a:chOff x="0" y="0"/>
          <a:chExt cx="0" cy="0"/>
        </a:xfrm>
      </p:grpSpPr>
      <p:pic>
        <p:nvPicPr>
          <p:cNvPr descr="Text, logo&#10;&#10;Description automatically generated" id="118" name="Google Shape;118;p32"/>
          <p:cNvPicPr preferRelativeResize="0"/>
          <p:nvPr/>
        </p:nvPicPr>
        <p:blipFill rotWithShape="1">
          <a:blip r:embed="rId2">
            <a:alphaModFix/>
          </a:blip>
          <a:srcRect b="0" l="0" r="0" t="0"/>
          <a:stretch/>
        </p:blipFill>
        <p:spPr>
          <a:xfrm>
            <a:off x="119636" y="4287518"/>
            <a:ext cx="1472184" cy="5846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showMasterSp="0">
  <p:cSld name="title only_1">
    <p:spTree>
      <p:nvGrpSpPr>
        <p:cNvPr id="119" name="Shape 119"/>
        <p:cNvGrpSpPr/>
        <p:nvPr/>
      </p:nvGrpSpPr>
      <p:grpSpPr>
        <a:xfrm>
          <a:off x="0" y="0"/>
          <a:ext cx="0" cy="0"/>
          <a:chOff x="0" y="0"/>
          <a:chExt cx="0" cy="0"/>
        </a:xfrm>
      </p:grpSpPr>
      <p:pic>
        <p:nvPicPr>
          <p:cNvPr descr="Text, logo&#10;&#10;Description automatically generated" id="120" name="Google Shape;120;p33"/>
          <p:cNvPicPr preferRelativeResize="0"/>
          <p:nvPr/>
        </p:nvPicPr>
        <p:blipFill rotWithShape="1">
          <a:blip r:embed="rId2">
            <a:alphaModFix/>
          </a:blip>
          <a:srcRect b="0" l="0" r="0" t="0"/>
          <a:stretch/>
        </p:blipFill>
        <p:spPr>
          <a:xfrm>
            <a:off x="119636" y="4287518"/>
            <a:ext cx="1472184" cy="584667"/>
          </a:xfrm>
          <a:prstGeom prst="rect">
            <a:avLst/>
          </a:prstGeom>
          <a:noFill/>
          <a:ln>
            <a:noFill/>
          </a:ln>
        </p:spPr>
      </p:pic>
      <p:sp>
        <p:nvSpPr>
          <p:cNvPr id="121" name="Google Shape;121;p33"/>
          <p:cNvSpPr txBox="1"/>
          <p:nvPr>
            <p:ph idx="1" type="subTitle"/>
          </p:nvPr>
        </p:nvSpPr>
        <p:spPr>
          <a:xfrm>
            <a:off x="355450" y="1909925"/>
            <a:ext cx="6159900" cy="47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3035A"/>
              </a:buClr>
              <a:buSzPts val="2000"/>
              <a:buFont typeface="Lexend Medium"/>
              <a:buNone/>
              <a:defRPr sz="2000">
                <a:solidFill>
                  <a:srgbClr val="03035A"/>
                </a:solidFill>
                <a:latin typeface="Lexend Medium"/>
                <a:ea typeface="Lexend Medium"/>
                <a:cs typeface="Lexend Medium"/>
                <a:sym typeface="Lexend Medium"/>
              </a:defRPr>
            </a:lvl1pPr>
            <a:lvl2pPr lvl="1" rtl="0">
              <a:spcBef>
                <a:spcPts val="0"/>
              </a:spcBef>
              <a:spcAft>
                <a:spcPts val="0"/>
              </a:spcAft>
              <a:buSzPts val="2000"/>
              <a:buFont typeface="Lexend Medium"/>
              <a:buNone/>
              <a:defRPr sz="2000">
                <a:latin typeface="Lexend Medium"/>
                <a:ea typeface="Lexend Medium"/>
                <a:cs typeface="Lexend Medium"/>
                <a:sym typeface="Lexend Medium"/>
              </a:defRPr>
            </a:lvl2pPr>
            <a:lvl3pPr lvl="2" rtl="0">
              <a:spcBef>
                <a:spcPts val="0"/>
              </a:spcBef>
              <a:spcAft>
                <a:spcPts val="0"/>
              </a:spcAft>
              <a:buSzPts val="2000"/>
              <a:buFont typeface="Lexend Medium"/>
              <a:buNone/>
              <a:defRPr sz="2000">
                <a:latin typeface="Lexend Medium"/>
                <a:ea typeface="Lexend Medium"/>
                <a:cs typeface="Lexend Medium"/>
                <a:sym typeface="Lexend Medium"/>
              </a:defRPr>
            </a:lvl3pPr>
            <a:lvl4pPr lvl="3" rtl="0">
              <a:spcBef>
                <a:spcPts val="0"/>
              </a:spcBef>
              <a:spcAft>
                <a:spcPts val="0"/>
              </a:spcAft>
              <a:buSzPts val="2000"/>
              <a:buFont typeface="Lexend Medium"/>
              <a:buNone/>
              <a:defRPr sz="2000">
                <a:latin typeface="Lexend Medium"/>
                <a:ea typeface="Lexend Medium"/>
                <a:cs typeface="Lexend Medium"/>
                <a:sym typeface="Lexend Medium"/>
              </a:defRPr>
            </a:lvl4pPr>
            <a:lvl5pPr lvl="4" rtl="0">
              <a:spcBef>
                <a:spcPts val="0"/>
              </a:spcBef>
              <a:spcAft>
                <a:spcPts val="0"/>
              </a:spcAft>
              <a:buSzPts val="2000"/>
              <a:buFont typeface="Lexend Medium"/>
              <a:buNone/>
              <a:defRPr sz="2000">
                <a:latin typeface="Lexend Medium"/>
                <a:ea typeface="Lexend Medium"/>
                <a:cs typeface="Lexend Medium"/>
                <a:sym typeface="Lexend Medium"/>
              </a:defRPr>
            </a:lvl5pPr>
            <a:lvl6pPr lvl="5" rtl="0">
              <a:spcBef>
                <a:spcPts val="0"/>
              </a:spcBef>
              <a:spcAft>
                <a:spcPts val="0"/>
              </a:spcAft>
              <a:buSzPts val="2000"/>
              <a:buFont typeface="Lexend Medium"/>
              <a:buNone/>
              <a:defRPr sz="2000">
                <a:latin typeface="Lexend Medium"/>
                <a:ea typeface="Lexend Medium"/>
                <a:cs typeface="Lexend Medium"/>
                <a:sym typeface="Lexend Medium"/>
              </a:defRPr>
            </a:lvl6pPr>
            <a:lvl7pPr lvl="6" rtl="0">
              <a:spcBef>
                <a:spcPts val="0"/>
              </a:spcBef>
              <a:spcAft>
                <a:spcPts val="0"/>
              </a:spcAft>
              <a:buSzPts val="2000"/>
              <a:buFont typeface="Lexend Medium"/>
              <a:buNone/>
              <a:defRPr sz="2000">
                <a:latin typeface="Lexend Medium"/>
                <a:ea typeface="Lexend Medium"/>
                <a:cs typeface="Lexend Medium"/>
                <a:sym typeface="Lexend Medium"/>
              </a:defRPr>
            </a:lvl7pPr>
            <a:lvl8pPr lvl="7" rtl="0">
              <a:spcBef>
                <a:spcPts val="0"/>
              </a:spcBef>
              <a:spcAft>
                <a:spcPts val="0"/>
              </a:spcAft>
              <a:buSzPts val="2000"/>
              <a:buFont typeface="Lexend Medium"/>
              <a:buNone/>
              <a:defRPr sz="2000">
                <a:latin typeface="Lexend Medium"/>
                <a:ea typeface="Lexend Medium"/>
                <a:cs typeface="Lexend Medium"/>
                <a:sym typeface="Lexend Medium"/>
              </a:defRPr>
            </a:lvl8pPr>
            <a:lvl9pPr lvl="8" rtl="0">
              <a:spcBef>
                <a:spcPts val="0"/>
              </a:spcBef>
              <a:spcAft>
                <a:spcPts val="0"/>
              </a:spcAft>
              <a:buSzPts val="2000"/>
              <a:buFont typeface="Lexend Medium"/>
              <a:buNone/>
              <a:defRPr sz="2000">
                <a:latin typeface="Lexend Medium"/>
                <a:ea typeface="Lexend Medium"/>
                <a:cs typeface="Lexend Medium"/>
                <a:sym typeface="Lexend Medium"/>
              </a:defRPr>
            </a:lvl9pPr>
          </a:lstStyle>
          <a:p/>
        </p:txBody>
      </p:sp>
      <p:sp>
        <p:nvSpPr>
          <p:cNvPr id="122" name="Google Shape;122;p33"/>
          <p:cNvSpPr txBox="1"/>
          <p:nvPr>
            <p:ph idx="2" type="subTitle"/>
          </p:nvPr>
        </p:nvSpPr>
        <p:spPr>
          <a:xfrm>
            <a:off x="355450" y="2233625"/>
            <a:ext cx="6207000" cy="47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441A0"/>
              </a:buClr>
              <a:buSzPts val="2300"/>
              <a:buFont typeface="Lexend SemiBold"/>
              <a:buNone/>
              <a:defRPr sz="2300">
                <a:solidFill>
                  <a:srgbClr val="2441A0"/>
                </a:solidFill>
                <a:latin typeface="Lexend SemiBold"/>
                <a:ea typeface="Lexend SemiBold"/>
                <a:cs typeface="Lexend SemiBold"/>
                <a:sym typeface="Lexend SemiBold"/>
              </a:defRPr>
            </a:lvl1pPr>
            <a:lvl2pPr lvl="1" rtl="0">
              <a:spcBef>
                <a:spcPts val="0"/>
              </a:spcBef>
              <a:spcAft>
                <a:spcPts val="0"/>
              </a:spcAft>
              <a:buSzPts val="2000"/>
              <a:buFont typeface="Lexend Medium"/>
              <a:buNone/>
              <a:defRPr sz="2000">
                <a:latin typeface="Lexend Medium"/>
                <a:ea typeface="Lexend Medium"/>
                <a:cs typeface="Lexend Medium"/>
                <a:sym typeface="Lexend Medium"/>
              </a:defRPr>
            </a:lvl2pPr>
            <a:lvl3pPr lvl="2" rtl="0">
              <a:spcBef>
                <a:spcPts val="0"/>
              </a:spcBef>
              <a:spcAft>
                <a:spcPts val="0"/>
              </a:spcAft>
              <a:buSzPts val="2000"/>
              <a:buFont typeface="Lexend Medium"/>
              <a:buNone/>
              <a:defRPr sz="2000">
                <a:latin typeface="Lexend Medium"/>
                <a:ea typeface="Lexend Medium"/>
                <a:cs typeface="Lexend Medium"/>
                <a:sym typeface="Lexend Medium"/>
              </a:defRPr>
            </a:lvl3pPr>
            <a:lvl4pPr lvl="3" rtl="0">
              <a:spcBef>
                <a:spcPts val="0"/>
              </a:spcBef>
              <a:spcAft>
                <a:spcPts val="0"/>
              </a:spcAft>
              <a:buSzPts val="2000"/>
              <a:buFont typeface="Lexend Medium"/>
              <a:buNone/>
              <a:defRPr sz="2000">
                <a:latin typeface="Lexend Medium"/>
                <a:ea typeface="Lexend Medium"/>
                <a:cs typeface="Lexend Medium"/>
                <a:sym typeface="Lexend Medium"/>
              </a:defRPr>
            </a:lvl4pPr>
            <a:lvl5pPr lvl="4" rtl="0">
              <a:spcBef>
                <a:spcPts val="0"/>
              </a:spcBef>
              <a:spcAft>
                <a:spcPts val="0"/>
              </a:spcAft>
              <a:buSzPts val="2000"/>
              <a:buFont typeface="Lexend Medium"/>
              <a:buNone/>
              <a:defRPr sz="2000">
                <a:latin typeface="Lexend Medium"/>
                <a:ea typeface="Lexend Medium"/>
                <a:cs typeface="Lexend Medium"/>
                <a:sym typeface="Lexend Medium"/>
              </a:defRPr>
            </a:lvl5pPr>
            <a:lvl6pPr lvl="5" rtl="0">
              <a:spcBef>
                <a:spcPts val="0"/>
              </a:spcBef>
              <a:spcAft>
                <a:spcPts val="0"/>
              </a:spcAft>
              <a:buSzPts val="2000"/>
              <a:buFont typeface="Lexend Medium"/>
              <a:buNone/>
              <a:defRPr sz="2000">
                <a:latin typeface="Lexend Medium"/>
                <a:ea typeface="Lexend Medium"/>
                <a:cs typeface="Lexend Medium"/>
                <a:sym typeface="Lexend Medium"/>
              </a:defRPr>
            </a:lvl6pPr>
            <a:lvl7pPr lvl="6" rtl="0">
              <a:spcBef>
                <a:spcPts val="0"/>
              </a:spcBef>
              <a:spcAft>
                <a:spcPts val="0"/>
              </a:spcAft>
              <a:buSzPts val="2000"/>
              <a:buFont typeface="Lexend Medium"/>
              <a:buNone/>
              <a:defRPr sz="2000">
                <a:latin typeface="Lexend Medium"/>
                <a:ea typeface="Lexend Medium"/>
                <a:cs typeface="Lexend Medium"/>
                <a:sym typeface="Lexend Medium"/>
              </a:defRPr>
            </a:lvl7pPr>
            <a:lvl8pPr lvl="7" rtl="0">
              <a:spcBef>
                <a:spcPts val="0"/>
              </a:spcBef>
              <a:spcAft>
                <a:spcPts val="0"/>
              </a:spcAft>
              <a:buSzPts val="2000"/>
              <a:buFont typeface="Lexend Medium"/>
              <a:buNone/>
              <a:defRPr sz="2000">
                <a:latin typeface="Lexend Medium"/>
                <a:ea typeface="Lexend Medium"/>
                <a:cs typeface="Lexend Medium"/>
                <a:sym typeface="Lexend Medium"/>
              </a:defRPr>
            </a:lvl8pPr>
            <a:lvl9pPr lvl="8" rtl="0">
              <a:spcBef>
                <a:spcPts val="0"/>
              </a:spcBef>
              <a:spcAft>
                <a:spcPts val="0"/>
              </a:spcAft>
              <a:buSzPts val="2000"/>
              <a:buFont typeface="Lexend Medium"/>
              <a:buNone/>
              <a:defRPr sz="2000">
                <a:latin typeface="Lexend Medium"/>
                <a:ea typeface="Lexend Medium"/>
                <a:cs typeface="Lexend Medium"/>
                <a:sym typeface="Lexend Medium"/>
              </a:defRPr>
            </a:lvl9pPr>
          </a:lstStyle>
          <a:p/>
        </p:txBody>
      </p:sp>
      <p:sp>
        <p:nvSpPr>
          <p:cNvPr id="123" name="Google Shape;123;p33"/>
          <p:cNvSpPr/>
          <p:nvPr>
            <p:ph idx="3" type="pic"/>
          </p:nvPr>
        </p:nvSpPr>
        <p:spPr>
          <a:xfrm>
            <a:off x="5864100" y="-29850"/>
            <a:ext cx="3279900" cy="52032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6">
    <p:spTree>
      <p:nvGrpSpPr>
        <p:cNvPr id="124" name="Shape 124"/>
        <p:cNvGrpSpPr/>
        <p:nvPr/>
      </p:nvGrpSpPr>
      <p:grpSpPr>
        <a:xfrm>
          <a:off x="0" y="0"/>
          <a:ext cx="0" cy="0"/>
          <a:chOff x="0" y="0"/>
          <a:chExt cx="0" cy="0"/>
        </a:xfrm>
      </p:grpSpPr>
      <p:pic>
        <p:nvPicPr>
          <p:cNvPr descr="Text, logo&#10;&#10;Description automatically generated" id="125" name="Google Shape;125;p34"/>
          <p:cNvPicPr preferRelativeResize="0"/>
          <p:nvPr/>
        </p:nvPicPr>
        <p:blipFill rotWithShape="1">
          <a:blip r:embed="rId2">
            <a:alphaModFix/>
          </a:blip>
          <a:srcRect b="0" l="0" r="0" t="0"/>
          <a:stretch/>
        </p:blipFill>
        <p:spPr>
          <a:xfrm>
            <a:off x="7531389" y="113449"/>
            <a:ext cx="1472184" cy="5846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7">
    <p:spTree>
      <p:nvGrpSpPr>
        <p:cNvPr id="126" name="Shape 126"/>
        <p:cNvGrpSpPr/>
        <p:nvPr/>
      </p:nvGrpSpPr>
      <p:grpSpPr>
        <a:xfrm>
          <a:off x="0" y="0"/>
          <a:ext cx="0" cy="0"/>
          <a:chOff x="0" y="0"/>
          <a:chExt cx="0" cy="0"/>
        </a:xfrm>
      </p:grpSpPr>
      <p:sp>
        <p:nvSpPr>
          <p:cNvPr id="127" name="Google Shape;127;p35"/>
          <p:cNvSpPr/>
          <p:nvPr/>
        </p:nvSpPr>
        <p:spPr>
          <a:xfrm>
            <a:off x="0" y="4469615"/>
            <a:ext cx="9144000" cy="673800"/>
          </a:xfrm>
          <a:prstGeom prst="rect">
            <a:avLst/>
          </a:prstGeom>
          <a:solidFill>
            <a:srgbClr val="263D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EF7EE"/>
              </a:solidFill>
              <a:latin typeface="Arial"/>
              <a:ea typeface="Arial"/>
              <a:cs typeface="Arial"/>
              <a:sym typeface="Arial"/>
            </a:endParaRPr>
          </a:p>
        </p:txBody>
      </p:sp>
      <p:pic>
        <p:nvPicPr>
          <p:cNvPr id="128" name="Google Shape;128;p35"/>
          <p:cNvPicPr preferRelativeResize="0"/>
          <p:nvPr/>
        </p:nvPicPr>
        <p:blipFill rotWithShape="1">
          <a:blip r:embed="rId2">
            <a:alphaModFix/>
          </a:blip>
          <a:srcRect b="0" l="0" r="0" t="0"/>
          <a:stretch/>
        </p:blipFill>
        <p:spPr>
          <a:xfrm>
            <a:off x="7527974" y="4366959"/>
            <a:ext cx="1475599" cy="84460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only slide, no title" showMasterSp="0">
  <p:cSld name="1_images only slide, no title">
    <p:spTree>
      <p:nvGrpSpPr>
        <p:cNvPr id="129" name="Shape 129"/>
        <p:cNvGrpSpPr/>
        <p:nvPr/>
      </p:nvGrpSpPr>
      <p:grpSpPr>
        <a:xfrm>
          <a:off x="0" y="0"/>
          <a:ext cx="0" cy="0"/>
          <a:chOff x="0" y="0"/>
          <a:chExt cx="0" cy="0"/>
        </a:xfrm>
      </p:grpSpPr>
      <p:sp>
        <p:nvSpPr>
          <p:cNvPr id="130" name="Google Shape;130;p36"/>
          <p:cNvSpPr txBox="1"/>
          <p:nvPr/>
        </p:nvSpPr>
        <p:spPr>
          <a:xfrm>
            <a:off x="2" y="4889500"/>
            <a:ext cx="557100" cy="36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50"/>
              <a:buFont typeface="Arial"/>
              <a:buNone/>
            </a:pPr>
            <a:fld id="{00000000-1234-1234-1234-123412341234}" type="slidenum">
              <a:rPr b="0" i="0" lang="en" sz="650" u="none" cap="none" strike="noStrike">
                <a:solidFill>
                  <a:schemeClr val="dk1"/>
                </a:solidFill>
                <a:latin typeface="Arial"/>
                <a:ea typeface="Arial"/>
                <a:cs typeface="Arial"/>
                <a:sym typeface="Arial"/>
              </a:rPr>
              <a:t>‹#›</a:t>
            </a:fld>
            <a:endParaRPr b="0" i="0" sz="650" u="none" cap="none" strike="noStrike">
              <a:solidFill>
                <a:schemeClr val="dk1"/>
              </a:solidFill>
              <a:latin typeface="Arial"/>
              <a:ea typeface="Arial"/>
              <a:cs typeface="Arial"/>
              <a:sym typeface="Arial"/>
            </a:endParaRPr>
          </a:p>
        </p:txBody>
      </p:sp>
      <p:pic>
        <p:nvPicPr>
          <p:cNvPr descr="Text, logo&#10;&#10;Description automatically generated" id="131" name="Google Shape;131;p36"/>
          <p:cNvPicPr preferRelativeResize="0"/>
          <p:nvPr/>
        </p:nvPicPr>
        <p:blipFill rotWithShape="1">
          <a:blip r:embed="rId2">
            <a:alphaModFix/>
          </a:blip>
          <a:srcRect b="0" l="0" r="0" t="0"/>
          <a:stretch/>
        </p:blipFill>
        <p:spPr>
          <a:xfrm>
            <a:off x="7531389" y="4287518"/>
            <a:ext cx="1472184" cy="58466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only slide, no title 1 1" showMasterSp="0">
  <p:cSld name="1_images only slide, no title_1_1">
    <p:spTree>
      <p:nvGrpSpPr>
        <p:cNvPr id="132" name="Shape 132"/>
        <p:cNvGrpSpPr/>
        <p:nvPr/>
      </p:nvGrpSpPr>
      <p:grpSpPr>
        <a:xfrm>
          <a:off x="0" y="0"/>
          <a:ext cx="0" cy="0"/>
          <a:chOff x="0" y="0"/>
          <a:chExt cx="0" cy="0"/>
        </a:xfrm>
      </p:grpSpPr>
      <p:sp>
        <p:nvSpPr>
          <p:cNvPr id="133" name="Google Shape;133;p37"/>
          <p:cNvSpPr txBox="1"/>
          <p:nvPr>
            <p:ph idx="1" type="body"/>
          </p:nvPr>
        </p:nvSpPr>
        <p:spPr>
          <a:xfrm>
            <a:off x="335700" y="1534050"/>
            <a:ext cx="8378700" cy="2582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1pPr>
            <a:lvl2pPr indent="-355600" lvl="1" marL="9144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2pPr>
            <a:lvl3pPr indent="-355600" lvl="2" marL="13716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3pPr>
            <a:lvl4pPr indent="-355600" lvl="3" marL="18288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4pPr>
            <a:lvl5pPr indent="-355600" lvl="4" marL="22860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5pPr>
            <a:lvl6pPr indent="-355600" lvl="5" marL="27432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6pPr>
            <a:lvl7pPr indent="-355600" lvl="6" marL="32004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7pPr>
            <a:lvl8pPr indent="-355600" lvl="7" marL="36576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8pPr>
            <a:lvl9pPr indent="-355600" lvl="8" marL="4114800" rtl="0">
              <a:spcBef>
                <a:spcPts val="0"/>
              </a:spcBef>
              <a:spcAft>
                <a:spcPts val="0"/>
              </a:spcAft>
              <a:buClr>
                <a:srgbClr val="03035A"/>
              </a:buClr>
              <a:buSzPts val="2000"/>
              <a:buFont typeface="Lexend SemiBold"/>
              <a:buChar char="■"/>
              <a:defRPr sz="2000">
                <a:solidFill>
                  <a:srgbClr val="03035A"/>
                </a:solidFill>
                <a:latin typeface="Lexend SemiBold"/>
                <a:ea typeface="Lexend SemiBold"/>
                <a:cs typeface="Lexend SemiBold"/>
                <a:sym typeface="Lexend SemiBold"/>
              </a:defRPr>
            </a:lvl9pPr>
          </a:lstStyle>
          <a:p/>
        </p:txBody>
      </p:sp>
      <p:sp>
        <p:nvSpPr>
          <p:cNvPr id="134" name="Google Shape;134;p37"/>
          <p:cNvSpPr txBox="1"/>
          <p:nvPr/>
        </p:nvSpPr>
        <p:spPr>
          <a:xfrm>
            <a:off x="2" y="4889500"/>
            <a:ext cx="557100" cy="36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50"/>
              <a:buFont typeface="Arial"/>
              <a:buNone/>
            </a:pPr>
            <a:fld id="{00000000-1234-1234-1234-123412341234}" type="slidenum">
              <a:rPr b="0" i="0" lang="en" sz="650" u="none" cap="none" strike="noStrike">
                <a:solidFill>
                  <a:schemeClr val="dk1"/>
                </a:solidFill>
                <a:latin typeface="Arial"/>
                <a:ea typeface="Arial"/>
                <a:cs typeface="Arial"/>
                <a:sym typeface="Arial"/>
              </a:rPr>
              <a:t>‹#›</a:t>
            </a:fld>
            <a:endParaRPr b="0" i="0" sz="650" u="none" cap="none" strike="noStrike">
              <a:solidFill>
                <a:schemeClr val="dk1"/>
              </a:solidFill>
              <a:latin typeface="Arial"/>
              <a:ea typeface="Arial"/>
              <a:cs typeface="Arial"/>
              <a:sym typeface="Arial"/>
            </a:endParaRPr>
          </a:p>
        </p:txBody>
      </p:sp>
      <p:pic>
        <p:nvPicPr>
          <p:cNvPr descr="Text, logo&#10;&#10;Description automatically generated" id="135" name="Google Shape;135;p37"/>
          <p:cNvPicPr preferRelativeResize="0"/>
          <p:nvPr/>
        </p:nvPicPr>
        <p:blipFill rotWithShape="1">
          <a:blip r:embed="rId2">
            <a:alphaModFix/>
          </a:blip>
          <a:srcRect b="0" l="0" r="0" t="0"/>
          <a:stretch/>
        </p:blipFill>
        <p:spPr>
          <a:xfrm>
            <a:off x="7531389" y="4287518"/>
            <a:ext cx="1472184" cy="584667"/>
          </a:xfrm>
          <a:prstGeom prst="rect">
            <a:avLst/>
          </a:prstGeom>
          <a:noFill/>
          <a:ln>
            <a:noFill/>
          </a:ln>
        </p:spPr>
      </p:pic>
      <p:sp>
        <p:nvSpPr>
          <p:cNvPr id="136" name="Google Shape;136;p37"/>
          <p:cNvSpPr txBox="1"/>
          <p:nvPr>
            <p:ph type="title"/>
          </p:nvPr>
        </p:nvSpPr>
        <p:spPr>
          <a:xfrm>
            <a:off x="282875" y="521125"/>
            <a:ext cx="5997300" cy="4449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2441A0"/>
              </a:buClr>
              <a:buSzPts val="2400"/>
              <a:buFont typeface="Lexend ExtraBold"/>
              <a:buNone/>
              <a:defRPr sz="2400">
                <a:solidFill>
                  <a:srgbClr val="2441A0"/>
                </a:solidFill>
                <a:latin typeface="Lexend ExtraBold"/>
                <a:ea typeface="Lexend ExtraBold"/>
                <a:cs typeface="Lexend ExtraBold"/>
                <a:sym typeface="Lexend ExtraBold"/>
              </a:defRPr>
            </a:lvl1pPr>
            <a:lvl2pPr lvl="1" rtl="0">
              <a:spcBef>
                <a:spcPts val="0"/>
              </a:spcBef>
              <a:spcAft>
                <a:spcPts val="0"/>
              </a:spcAft>
              <a:buClr>
                <a:srgbClr val="2441A0"/>
              </a:buClr>
              <a:buSzPts val="1400"/>
              <a:buNone/>
              <a:defRPr>
                <a:solidFill>
                  <a:srgbClr val="2441A0"/>
                </a:solidFill>
              </a:defRPr>
            </a:lvl2pPr>
            <a:lvl3pPr lvl="2" rtl="0">
              <a:spcBef>
                <a:spcPts val="0"/>
              </a:spcBef>
              <a:spcAft>
                <a:spcPts val="0"/>
              </a:spcAft>
              <a:buClr>
                <a:srgbClr val="2441A0"/>
              </a:buClr>
              <a:buSzPts val="1400"/>
              <a:buNone/>
              <a:defRPr>
                <a:solidFill>
                  <a:srgbClr val="2441A0"/>
                </a:solidFill>
              </a:defRPr>
            </a:lvl3pPr>
            <a:lvl4pPr lvl="3" rtl="0">
              <a:spcBef>
                <a:spcPts val="0"/>
              </a:spcBef>
              <a:spcAft>
                <a:spcPts val="0"/>
              </a:spcAft>
              <a:buClr>
                <a:srgbClr val="2441A0"/>
              </a:buClr>
              <a:buSzPts val="1400"/>
              <a:buNone/>
              <a:defRPr>
                <a:solidFill>
                  <a:srgbClr val="2441A0"/>
                </a:solidFill>
              </a:defRPr>
            </a:lvl4pPr>
            <a:lvl5pPr lvl="4" rtl="0">
              <a:spcBef>
                <a:spcPts val="0"/>
              </a:spcBef>
              <a:spcAft>
                <a:spcPts val="0"/>
              </a:spcAft>
              <a:buClr>
                <a:srgbClr val="2441A0"/>
              </a:buClr>
              <a:buSzPts val="1400"/>
              <a:buNone/>
              <a:defRPr>
                <a:solidFill>
                  <a:srgbClr val="2441A0"/>
                </a:solidFill>
              </a:defRPr>
            </a:lvl5pPr>
            <a:lvl6pPr lvl="5" rtl="0">
              <a:spcBef>
                <a:spcPts val="0"/>
              </a:spcBef>
              <a:spcAft>
                <a:spcPts val="0"/>
              </a:spcAft>
              <a:buClr>
                <a:srgbClr val="2441A0"/>
              </a:buClr>
              <a:buSzPts val="1400"/>
              <a:buNone/>
              <a:defRPr>
                <a:solidFill>
                  <a:srgbClr val="2441A0"/>
                </a:solidFill>
              </a:defRPr>
            </a:lvl6pPr>
            <a:lvl7pPr lvl="6" rtl="0">
              <a:spcBef>
                <a:spcPts val="0"/>
              </a:spcBef>
              <a:spcAft>
                <a:spcPts val="0"/>
              </a:spcAft>
              <a:buClr>
                <a:srgbClr val="2441A0"/>
              </a:buClr>
              <a:buSzPts val="1400"/>
              <a:buNone/>
              <a:defRPr>
                <a:solidFill>
                  <a:srgbClr val="2441A0"/>
                </a:solidFill>
              </a:defRPr>
            </a:lvl7pPr>
            <a:lvl8pPr lvl="7" rtl="0">
              <a:spcBef>
                <a:spcPts val="0"/>
              </a:spcBef>
              <a:spcAft>
                <a:spcPts val="0"/>
              </a:spcAft>
              <a:buClr>
                <a:srgbClr val="2441A0"/>
              </a:buClr>
              <a:buSzPts val="1400"/>
              <a:buNone/>
              <a:defRPr>
                <a:solidFill>
                  <a:srgbClr val="2441A0"/>
                </a:solidFill>
              </a:defRPr>
            </a:lvl8pPr>
            <a:lvl9pPr lvl="8" rtl="0">
              <a:spcBef>
                <a:spcPts val="0"/>
              </a:spcBef>
              <a:spcAft>
                <a:spcPts val="0"/>
              </a:spcAft>
              <a:buClr>
                <a:srgbClr val="2441A0"/>
              </a:buClr>
              <a:buSzPts val="1400"/>
              <a:buNone/>
              <a:defRPr>
                <a:solidFill>
                  <a:srgbClr val="2441A0"/>
                </a:solidFill>
              </a:defRPr>
            </a:lvl9pPr>
          </a:lstStyle>
          <a:p/>
        </p:txBody>
      </p:sp>
      <p:sp>
        <p:nvSpPr>
          <p:cNvPr id="137" name="Google Shape;137;p37"/>
          <p:cNvSpPr txBox="1"/>
          <p:nvPr>
            <p:ph idx="2" type="subTitle"/>
          </p:nvPr>
        </p:nvSpPr>
        <p:spPr>
          <a:xfrm>
            <a:off x="282875" y="788300"/>
            <a:ext cx="6480600" cy="444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3035A"/>
              </a:buClr>
              <a:buSzPts val="2400"/>
              <a:buFont typeface="Lexend ExtraBold"/>
              <a:buNone/>
              <a:defRPr sz="2400">
                <a:solidFill>
                  <a:srgbClr val="03035A"/>
                </a:solidFill>
                <a:latin typeface="Lexend ExtraBold"/>
                <a:ea typeface="Lexend ExtraBold"/>
                <a:cs typeface="Lexend ExtraBold"/>
                <a:sym typeface="Lexend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8">
    <p:bg>
      <p:bgPr>
        <a:solidFill>
          <a:srgbClr val="2441A0"/>
        </a:solidFill>
      </p:bgPr>
    </p:bg>
    <p:spTree>
      <p:nvGrpSpPr>
        <p:cNvPr id="138" name="Shape 13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9">
    <p:spTree>
      <p:nvGrpSpPr>
        <p:cNvPr id="139" name="Shape 139"/>
        <p:cNvGrpSpPr/>
        <p:nvPr/>
      </p:nvGrpSpPr>
      <p:grpSpPr>
        <a:xfrm>
          <a:off x="0" y="0"/>
          <a:ext cx="0" cy="0"/>
          <a:chOff x="0" y="0"/>
          <a:chExt cx="0" cy="0"/>
        </a:xfrm>
      </p:grpSpPr>
      <p:sp>
        <p:nvSpPr>
          <p:cNvPr id="140" name="Google Shape;140;p39"/>
          <p:cNvSpPr/>
          <p:nvPr/>
        </p:nvSpPr>
        <p:spPr>
          <a:xfrm>
            <a:off x="5868473" y="0"/>
            <a:ext cx="3275400" cy="5177400"/>
          </a:xfrm>
          <a:prstGeom prst="rect">
            <a:avLst/>
          </a:prstGeom>
          <a:solidFill>
            <a:srgbClr val="41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0">
    <p:spTree>
      <p:nvGrpSpPr>
        <p:cNvPr id="141" name="Shape 14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1">
    <p:spTree>
      <p:nvGrpSpPr>
        <p:cNvPr id="142" name="Shape 142"/>
        <p:cNvGrpSpPr/>
        <p:nvPr/>
      </p:nvGrpSpPr>
      <p:grpSpPr>
        <a:xfrm>
          <a:off x="0" y="0"/>
          <a:ext cx="0" cy="0"/>
          <a:chOff x="0" y="0"/>
          <a:chExt cx="0" cy="0"/>
        </a:xfrm>
      </p:grpSpPr>
      <p:sp>
        <p:nvSpPr>
          <p:cNvPr id="143" name="Google Shape;143;p41"/>
          <p:cNvSpPr/>
          <p:nvPr/>
        </p:nvSpPr>
        <p:spPr>
          <a:xfrm>
            <a:off x="5868473" y="0"/>
            <a:ext cx="3275400" cy="5177400"/>
          </a:xfrm>
          <a:prstGeom prst="rect">
            <a:avLst/>
          </a:prstGeom>
          <a:solidFill>
            <a:srgbClr val="2441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2">
    <p:bg>
      <p:bgPr>
        <a:solidFill>
          <a:srgbClr val="2441A0"/>
        </a:solidFill>
      </p:bgPr>
    </p:bg>
    <p:spTree>
      <p:nvGrpSpPr>
        <p:cNvPr id="144" name="Shape 144"/>
        <p:cNvGrpSpPr/>
        <p:nvPr/>
      </p:nvGrpSpPr>
      <p:grpSpPr>
        <a:xfrm>
          <a:off x="0" y="0"/>
          <a:ext cx="0" cy="0"/>
          <a:chOff x="0" y="0"/>
          <a:chExt cx="0" cy="0"/>
        </a:xfrm>
      </p:grpSpPr>
      <p:pic>
        <p:nvPicPr>
          <p:cNvPr id="145" name="Google Shape;145;p42"/>
          <p:cNvPicPr preferRelativeResize="0"/>
          <p:nvPr/>
        </p:nvPicPr>
        <p:blipFill rotWithShape="1">
          <a:blip r:embed="rId2">
            <a:alphaModFix/>
          </a:blip>
          <a:srcRect b="0" l="0" r="0" t="0"/>
          <a:stretch/>
        </p:blipFill>
        <p:spPr>
          <a:xfrm>
            <a:off x="7527974" y="4168749"/>
            <a:ext cx="1475599" cy="84460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3">
    <p:bg>
      <p:bgPr>
        <a:solidFill>
          <a:srgbClr val="2441A0"/>
        </a:solidFill>
      </p:bgPr>
    </p:bg>
    <p:spTree>
      <p:nvGrpSpPr>
        <p:cNvPr id="146" name="Shape 146"/>
        <p:cNvGrpSpPr/>
        <p:nvPr/>
      </p:nvGrpSpPr>
      <p:grpSpPr>
        <a:xfrm>
          <a:off x="0" y="0"/>
          <a:ext cx="0" cy="0"/>
          <a:chOff x="0" y="0"/>
          <a:chExt cx="0" cy="0"/>
        </a:xfrm>
      </p:grpSpPr>
      <p:pic>
        <p:nvPicPr>
          <p:cNvPr id="147" name="Google Shape;147;p43"/>
          <p:cNvPicPr preferRelativeResize="0"/>
          <p:nvPr/>
        </p:nvPicPr>
        <p:blipFill rotWithShape="1">
          <a:blip r:embed="rId2">
            <a:alphaModFix/>
          </a:blip>
          <a:srcRect b="0" l="0" r="0" t="0"/>
          <a:stretch/>
        </p:blipFill>
        <p:spPr>
          <a:xfrm>
            <a:off x="119724" y="4168749"/>
            <a:ext cx="1475599" cy="84460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4">
    <p:bg>
      <p:bgPr>
        <a:solidFill>
          <a:srgbClr val="4186FF"/>
        </a:solidFill>
      </p:bgPr>
    </p:bg>
    <p:spTree>
      <p:nvGrpSpPr>
        <p:cNvPr id="148" name="Shape 148"/>
        <p:cNvGrpSpPr/>
        <p:nvPr/>
      </p:nvGrpSpPr>
      <p:grpSpPr>
        <a:xfrm>
          <a:off x="0" y="0"/>
          <a:ext cx="0" cy="0"/>
          <a:chOff x="0" y="0"/>
          <a:chExt cx="0" cy="0"/>
        </a:xfrm>
      </p:grpSpPr>
      <p:pic>
        <p:nvPicPr>
          <p:cNvPr id="149" name="Google Shape;149;p44"/>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showMasterSp="0">
  <p:cSld name="1_title only 14_1">
    <p:bg>
      <p:bgPr>
        <a:solidFill>
          <a:srgbClr val="4186FF"/>
        </a:solidFill>
      </p:bgPr>
    </p:bg>
    <p:spTree>
      <p:nvGrpSpPr>
        <p:cNvPr id="150" name="Shape 150"/>
        <p:cNvGrpSpPr/>
        <p:nvPr/>
      </p:nvGrpSpPr>
      <p:grpSpPr>
        <a:xfrm>
          <a:off x="0" y="0"/>
          <a:ext cx="0" cy="0"/>
          <a:chOff x="0" y="0"/>
          <a:chExt cx="0" cy="0"/>
        </a:xfrm>
      </p:grpSpPr>
      <p:pic>
        <p:nvPicPr>
          <p:cNvPr id="151" name="Google Shape;151;p45"/>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
        <p:nvSpPr>
          <p:cNvPr id="152" name="Google Shape;152;p45"/>
          <p:cNvSpPr txBox="1"/>
          <p:nvPr>
            <p:ph type="title"/>
          </p:nvPr>
        </p:nvSpPr>
        <p:spPr>
          <a:xfrm>
            <a:off x="535200" y="2064750"/>
            <a:ext cx="8073600" cy="1014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4000"/>
              <a:buFont typeface="Lexend ExtraBold"/>
              <a:buNone/>
              <a:defRPr sz="4000">
                <a:solidFill>
                  <a:schemeClr val="lt1"/>
                </a:solidFill>
                <a:latin typeface="Lexend ExtraBold"/>
                <a:ea typeface="Lexend ExtraBold"/>
                <a:cs typeface="Lexend ExtraBold"/>
                <a:sym typeface="Lexend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5">
    <p:bg>
      <p:bgPr>
        <a:solidFill>
          <a:srgbClr val="4186FF"/>
        </a:solidFill>
      </p:bgPr>
    </p:bg>
    <p:spTree>
      <p:nvGrpSpPr>
        <p:cNvPr id="153" name="Shape 15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6">
    <p:bg>
      <p:bgPr>
        <a:solidFill>
          <a:srgbClr val="263D64"/>
        </a:solidFill>
      </p:bgPr>
    </p:bg>
    <p:spTree>
      <p:nvGrpSpPr>
        <p:cNvPr id="154" name="Shape 154"/>
        <p:cNvGrpSpPr/>
        <p:nvPr/>
      </p:nvGrpSpPr>
      <p:grpSpPr>
        <a:xfrm>
          <a:off x="0" y="0"/>
          <a:ext cx="0" cy="0"/>
          <a:chOff x="0" y="0"/>
          <a:chExt cx="0" cy="0"/>
        </a:xfrm>
      </p:grpSpPr>
      <p:pic>
        <p:nvPicPr>
          <p:cNvPr id="155" name="Google Shape;155;p47"/>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showMasterSp="0">
  <p:cSld name="1_title only 16_1">
    <p:bg>
      <p:bgPr>
        <a:solidFill>
          <a:srgbClr val="263D64"/>
        </a:solidFill>
      </p:bgPr>
    </p:bg>
    <p:spTree>
      <p:nvGrpSpPr>
        <p:cNvPr id="156" name="Shape 156"/>
        <p:cNvGrpSpPr/>
        <p:nvPr/>
      </p:nvGrpSpPr>
      <p:grpSpPr>
        <a:xfrm>
          <a:off x="0" y="0"/>
          <a:ext cx="0" cy="0"/>
          <a:chOff x="0" y="0"/>
          <a:chExt cx="0" cy="0"/>
        </a:xfrm>
      </p:grpSpPr>
      <p:pic>
        <p:nvPicPr>
          <p:cNvPr id="157" name="Google Shape;157;p48"/>
          <p:cNvPicPr preferRelativeResize="0"/>
          <p:nvPr/>
        </p:nvPicPr>
        <p:blipFill rotWithShape="1">
          <a:blip r:embed="rId2">
            <a:alphaModFix/>
          </a:blip>
          <a:srcRect b="0" l="0" r="0" t="0"/>
          <a:stretch/>
        </p:blipFill>
        <p:spPr>
          <a:xfrm>
            <a:off x="119724" y="113449"/>
            <a:ext cx="1475599" cy="844602"/>
          </a:xfrm>
          <a:prstGeom prst="rect">
            <a:avLst/>
          </a:prstGeom>
          <a:noFill/>
          <a:ln>
            <a:noFill/>
          </a:ln>
        </p:spPr>
      </p:pic>
      <p:sp>
        <p:nvSpPr>
          <p:cNvPr id="158" name="Google Shape;158;p48"/>
          <p:cNvSpPr txBox="1"/>
          <p:nvPr>
            <p:ph type="title"/>
          </p:nvPr>
        </p:nvSpPr>
        <p:spPr>
          <a:xfrm>
            <a:off x="535200" y="2064750"/>
            <a:ext cx="8073600" cy="1014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4000"/>
              <a:buFont typeface="Lexend ExtraBold"/>
              <a:buNone/>
              <a:defRPr sz="4000">
                <a:solidFill>
                  <a:schemeClr val="lt1"/>
                </a:solidFill>
                <a:latin typeface="Lexend ExtraBold"/>
                <a:ea typeface="Lexend ExtraBold"/>
                <a:cs typeface="Lexend ExtraBold"/>
                <a:sym typeface="Lexend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7">
    <p:bg>
      <p:bgPr>
        <a:solidFill>
          <a:srgbClr val="263D64"/>
        </a:solidFill>
      </p:bgPr>
    </p:bg>
    <p:spTree>
      <p:nvGrpSpPr>
        <p:cNvPr id="159" name="Shape 159"/>
        <p:cNvGrpSpPr/>
        <p:nvPr/>
      </p:nvGrpSpPr>
      <p:grpSpPr>
        <a:xfrm>
          <a:off x="0" y="0"/>
          <a:ext cx="0" cy="0"/>
          <a:chOff x="0" y="0"/>
          <a:chExt cx="0" cy="0"/>
        </a:xfrm>
      </p:grpSpPr>
      <p:pic>
        <p:nvPicPr>
          <p:cNvPr id="160" name="Google Shape;160;p49"/>
          <p:cNvPicPr preferRelativeResize="0"/>
          <p:nvPr/>
        </p:nvPicPr>
        <p:blipFill rotWithShape="1">
          <a:blip r:embed="rId2">
            <a:alphaModFix/>
          </a:blip>
          <a:srcRect b="0" l="0" r="0" t="0"/>
          <a:stretch/>
        </p:blipFill>
        <p:spPr>
          <a:xfrm>
            <a:off x="7527974" y="4168749"/>
            <a:ext cx="1475599" cy="84460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8">
    <p:bg>
      <p:bgPr>
        <a:solidFill>
          <a:srgbClr val="263D64"/>
        </a:solidFill>
      </p:bgPr>
    </p:bg>
    <p:spTree>
      <p:nvGrpSpPr>
        <p:cNvPr id="161" name="Shape 161"/>
        <p:cNvGrpSpPr/>
        <p:nvPr/>
      </p:nvGrpSpPr>
      <p:grpSpPr>
        <a:xfrm>
          <a:off x="0" y="0"/>
          <a:ext cx="0" cy="0"/>
          <a:chOff x="0" y="0"/>
          <a:chExt cx="0" cy="0"/>
        </a:xfrm>
      </p:grpSpPr>
      <p:pic>
        <p:nvPicPr>
          <p:cNvPr id="162" name="Google Shape;162;p50"/>
          <p:cNvPicPr preferRelativeResize="0"/>
          <p:nvPr/>
        </p:nvPicPr>
        <p:blipFill rotWithShape="1">
          <a:blip r:embed="rId2">
            <a:alphaModFix/>
          </a:blip>
          <a:srcRect b="0" l="0" r="0" t="0"/>
          <a:stretch/>
        </p:blipFill>
        <p:spPr>
          <a:xfrm>
            <a:off x="119724" y="4168749"/>
            <a:ext cx="1475599" cy="84460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1_title only 19">
    <p:bg>
      <p:bgPr>
        <a:solidFill>
          <a:srgbClr val="263D64"/>
        </a:solidFill>
      </p:bgPr>
    </p:bg>
    <p:spTree>
      <p:nvGrpSpPr>
        <p:cNvPr id="163" name="Shape 1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164" name="Shape 164"/>
        <p:cNvGrpSpPr/>
        <p:nvPr/>
      </p:nvGrpSpPr>
      <p:grpSpPr>
        <a:xfrm>
          <a:off x="0" y="0"/>
          <a:ext cx="0" cy="0"/>
          <a:chOff x="0" y="0"/>
          <a:chExt cx="0" cy="0"/>
        </a:xfrm>
      </p:grpSpPr>
      <p:sp>
        <p:nvSpPr>
          <p:cNvPr id="165" name="Google Shape;165;p52"/>
          <p:cNvSpPr/>
          <p:nvPr>
            <p:ph idx="2" type="pic"/>
          </p:nvPr>
        </p:nvSpPr>
        <p:spPr>
          <a:xfrm>
            <a:off x="796414" y="1301546"/>
            <a:ext cx="2540400" cy="2540400"/>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1_Title Slide">
    <p:spTree>
      <p:nvGrpSpPr>
        <p:cNvPr id="166" name="Shape 166"/>
        <p:cNvGrpSpPr/>
        <p:nvPr/>
      </p:nvGrpSpPr>
      <p:grpSpPr>
        <a:xfrm>
          <a:off x="0" y="0"/>
          <a:ext cx="0" cy="0"/>
          <a:chOff x="0" y="0"/>
          <a:chExt cx="0" cy="0"/>
        </a:xfrm>
      </p:grpSpPr>
      <p:sp>
        <p:nvSpPr>
          <p:cNvPr id="167" name="Google Shape;167;p53"/>
          <p:cNvSpPr/>
          <p:nvPr>
            <p:ph idx="2" type="pic"/>
          </p:nvPr>
        </p:nvSpPr>
        <p:spPr>
          <a:xfrm>
            <a:off x="7224918" y="1256619"/>
            <a:ext cx="1119000" cy="2472300"/>
          </a:xfrm>
          <a:prstGeom prst="roundRect">
            <a:avLst>
              <a:gd fmla="val 50000" name="adj"/>
            </a:avLst>
          </a:prstGeom>
          <a:noFill/>
          <a:ln>
            <a:noFill/>
          </a:ln>
        </p:spPr>
      </p:sp>
      <p:sp>
        <p:nvSpPr>
          <p:cNvPr id="168" name="Google Shape;168;p53"/>
          <p:cNvSpPr/>
          <p:nvPr>
            <p:ph idx="3" type="pic"/>
          </p:nvPr>
        </p:nvSpPr>
        <p:spPr>
          <a:xfrm>
            <a:off x="5338968" y="1256619"/>
            <a:ext cx="1119000" cy="2472300"/>
          </a:xfrm>
          <a:prstGeom prst="roundRect">
            <a:avLst>
              <a:gd fmla="val 50000" name="adj"/>
            </a:avLst>
          </a:prstGeom>
          <a:noFill/>
          <a:ln>
            <a:noFill/>
          </a:ln>
        </p:spPr>
      </p:sp>
      <p:sp>
        <p:nvSpPr>
          <p:cNvPr id="169" name="Google Shape;169;p53"/>
          <p:cNvSpPr/>
          <p:nvPr>
            <p:ph idx="4" type="pic"/>
          </p:nvPr>
        </p:nvSpPr>
        <p:spPr>
          <a:xfrm>
            <a:off x="3453018" y="1256619"/>
            <a:ext cx="1119000" cy="2472300"/>
          </a:xfrm>
          <a:prstGeom prst="roundRect">
            <a:avLst>
              <a:gd fmla="val 50000" name="adj"/>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250"/>
                                        <p:tgtEl>
                                          <p:spTgt spid="1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500"/>
                                        <p:tgtEl>
                                          <p:spTgt spid="1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image" Target="../media/image3.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33" Type="http://schemas.openxmlformats.org/officeDocument/2006/relationships/slideLayout" Target="../slideLayouts/slideLayout47.xml"/><Relationship Id="rId10" Type="http://schemas.openxmlformats.org/officeDocument/2006/relationships/slideLayout" Target="../slideLayouts/slideLayout24.xml"/><Relationship Id="rId32" Type="http://schemas.openxmlformats.org/officeDocument/2006/relationships/slideLayout" Target="../slideLayouts/slideLayout46.xml"/><Relationship Id="rId13" Type="http://schemas.openxmlformats.org/officeDocument/2006/relationships/slideLayout" Target="../slideLayouts/slideLayout27.xml"/><Relationship Id="rId35" Type="http://schemas.openxmlformats.org/officeDocument/2006/relationships/slideLayout" Target="../slideLayouts/slideLayout49.xml"/><Relationship Id="rId12" Type="http://schemas.openxmlformats.org/officeDocument/2006/relationships/slideLayout" Target="../slideLayouts/slideLayout26.xml"/><Relationship Id="rId34" Type="http://schemas.openxmlformats.org/officeDocument/2006/relationships/slideLayout" Target="../slideLayouts/slideLayout48.xml"/><Relationship Id="rId15" Type="http://schemas.openxmlformats.org/officeDocument/2006/relationships/slideLayout" Target="../slideLayouts/slideLayout29.xml"/><Relationship Id="rId37" Type="http://schemas.openxmlformats.org/officeDocument/2006/relationships/slideLayout" Target="../slideLayouts/slideLayout51.xml"/><Relationship Id="rId14" Type="http://schemas.openxmlformats.org/officeDocument/2006/relationships/slideLayout" Target="../slideLayouts/slideLayout28.xml"/><Relationship Id="rId36" Type="http://schemas.openxmlformats.org/officeDocument/2006/relationships/slideLayout" Target="../slideLayouts/slideLayout50.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38" Type="http://schemas.openxmlformats.org/officeDocument/2006/relationships/theme" Target="../theme/theme2.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7"/>
          <p:cNvSpPr txBox="1"/>
          <p:nvPr/>
        </p:nvSpPr>
        <p:spPr>
          <a:xfrm>
            <a:off x="2" y="4889500"/>
            <a:ext cx="557100" cy="36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50"/>
              <a:buFont typeface="Arial"/>
              <a:buNone/>
            </a:pPr>
            <a:fld id="{00000000-1234-1234-1234-123412341234}" type="slidenum">
              <a:rPr b="0" i="0" lang="en" sz="650" u="none" cap="none" strike="noStrike">
                <a:solidFill>
                  <a:schemeClr val="dk1"/>
                </a:solidFill>
                <a:latin typeface="Arial"/>
                <a:ea typeface="Arial"/>
                <a:cs typeface="Arial"/>
                <a:sym typeface="Arial"/>
              </a:rPr>
              <a:t>‹#›</a:t>
            </a:fld>
            <a:endParaRPr b="0" i="0" sz="650" u="none" cap="none" strike="noStrike">
              <a:solidFill>
                <a:schemeClr val="dk1"/>
              </a:solidFill>
              <a:latin typeface="Arial"/>
              <a:ea typeface="Arial"/>
              <a:cs typeface="Arial"/>
              <a:sym typeface="Arial"/>
            </a:endParaRPr>
          </a:p>
        </p:txBody>
      </p:sp>
      <p:pic>
        <p:nvPicPr>
          <p:cNvPr descr="Text, logo&#10;&#10;Description automatically generated" id="64" name="Google Shape;64;p17"/>
          <p:cNvPicPr preferRelativeResize="0"/>
          <p:nvPr/>
        </p:nvPicPr>
        <p:blipFill rotWithShape="1">
          <a:blip r:embed="rId1">
            <a:alphaModFix/>
          </a:blip>
          <a:srcRect b="0" l="0" r="0" t="0"/>
          <a:stretch/>
        </p:blipFill>
        <p:spPr>
          <a:xfrm>
            <a:off x="7531389" y="4287518"/>
            <a:ext cx="1472184" cy="5846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156">
          <p15:clr>
            <a:srgbClr val="F26B43"/>
          </p15:clr>
        </p15:guide>
        <p15:guide id="2" pos="56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hyperlink" Target="http://www.youtube.com/watch?v=BaHSc6OiyuE" TargetMode="External"/><Relationship Id="rId5"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5.jp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2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drive.google.com/file/d/1LcfOdfGapAZlM9sJnp_enIgJ6476XWEx/view" TargetMode="External"/><Relationship Id="rId4" Type="http://schemas.openxmlformats.org/officeDocument/2006/relationships/image" Target="../media/image15.png"/><Relationship Id="rId5"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8.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86FF"/>
        </a:solidFill>
      </p:bgPr>
    </p:bg>
    <p:spTree>
      <p:nvGrpSpPr>
        <p:cNvPr id="173" name="Shape 173"/>
        <p:cNvGrpSpPr/>
        <p:nvPr/>
      </p:nvGrpSpPr>
      <p:grpSpPr>
        <a:xfrm>
          <a:off x="0" y="0"/>
          <a:ext cx="0" cy="0"/>
          <a:chOff x="0" y="0"/>
          <a:chExt cx="0" cy="0"/>
        </a:xfrm>
      </p:grpSpPr>
      <p:pic>
        <p:nvPicPr>
          <p:cNvPr id="174" name="Google Shape;174;p54"/>
          <p:cNvPicPr preferRelativeResize="0"/>
          <p:nvPr/>
        </p:nvPicPr>
        <p:blipFill rotWithShape="1">
          <a:blip r:embed="rId3">
            <a:alphaModFix/>
          </a:blip>
          <a:srcRect b="5884" l="15909" r="9223" t="14051"/>
          <a:stretch/>
        </p:blipFill>
        <p:spPr>
          <a:xfrm>
            <a:off x="5920650" y="-28244"/>
            <a:ext cx="3223349" cy="5171743"/>
          </a:xfrm>
          <a:prstGeom prst="rect">
            <a:avLst/>
          </a:prstGeom>
          <a:noFill/>
          <a:ln>
            <a:noFill/>
          </a:ln>
        </p:spPr>
      </p:pic>
      <p:pic>
        <p:nvPicPr>
          <p:cNvPr id="175" name="Google Shape;175;p54"/>
          <p:cNvPicPr preferRelativeResize="0"/>
          <p:nvPr/>
        </p:nvPicPr>
        <p:blipFill>
          <a:blip r:embed="rId4">
            <a:alphaModFix/>
          </a:blip>
          <a:stretch>
            <a:fillRect/>
          </a:stretch>
        </p:blipFill>
        <p:spPr>
          <a:xfrm>
            <a:off x="2676350" y="2418999"/>
            <a:ext cx="4990802" cy="2690349"/>
          </a:xfrm>
          <a:prstGeom prst="rect">
            <a:avLst/>
          </a:prstGeom>
          <a:noFill/>
          <a:ln>
            <a:noFill/>
          </a:ln>
        </p:spPr>
      </p:pic>
      <p:pic>
        <p:nvPicPr>
          <p:cNvPr id="176" name="Google Shape;176;p54"/>
          <p:cNvPicPr preferRelativeResize="0"/>
          <p:nvPr/>
        </p:nvPicPr>
        <p:blipFill>
          <a:blip r:embed="rId5">
            <a:alphaModFix/>
          </a:blip>
          <a:stretch>
            <a:fillRect/>
          </a:stretch>
        </p:blipFill>
        <p:spPr>
          <a:xfrm>
            <a:off x="6022251" y="794700"/>
            <a:ext cx="4511826" cy="4511826"/>
          </a:xfrm>
          <a:prstGeom prst="rect">
            <a:avLst/>
          </a:prstGeom>
          <a:noFill/>
          <a:ln>
            <a:noFill/>
          </a:ln>
        </p:spPr>
      </p:pic>
      <p:sp>
        <p:nvSpPr>
          <p:cNvPr id="177" name="Google Shape;177;p54"/>
          <p:cNvSpPr txBox="1"/>
          <p:nvPr/>
        </p:nvSpPr>
        <p:spPr>
          <a:xfrm>
            <a:off x="229331" y="2156250"/>
            <a:ext cx="55782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 sz="2700">
                <a:solidFill>
                  <a:srgbClr val="2441A0"/>
                </a:solidFill>
                <a:latin typeface="Lexend ExtraBold"/>
                <a:ea typeface="Lexend ExtraBold"/>
                <a:cs typeface="Lexend ExtraBold"/>
                <a:sym typeface="Lexend ExtraBold"/>
              </a:rPr>
              <a:t>A fun and simple youth running program for anyone.</a:t>
            </a:r>
            <a:r>
              <a:rPr lang="en" sz="2700">
                <a:solidFill>
                  <a:srgbClr val="FEF7EE"/>
                </a:solidFill>
                <a:latin typeface="Lexend ExtraBold"/>
                <a:ea typeface="Lexend ExtraBold"/>
                <a:cs typeface="Lexend ExtraBold"/>
                <a:sym typeface="Lexend ExtraBold"/>
              </a:rPr>
              <a:t> </a:t>
            </a:r>
            <a:endParaRPr sz="2700">
              <a:solidFill>
                <a:srgbClr val="FEF7EE"/>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2400"/>
              <a:buFont typeface="Arial"/>
              <a:buNone/>
            </a:pPr>
            <a:r>
              <a:rPr lang="en" sz="2700">
                <a:solidFill>
                  <a:schemeClr val="lt1"/>
                </a:solidFill>
                <a:latin typeface="Lexend ExtraBold"/>
                <a:ea typeface="Lexend ExtraBold"/>
                <a:cs typeface="Lexend ExtraBold"/>
                <a:sym typeface="Lexend ExtraBold"/>
              </a:rPr>
              <a:t>Let’s get started!</a:t>
            </a:r>
            <a:endParaRPr sz="2700">
              <a:solidFill>
                <a:schemeClr val="lt1"/>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2400"/>
              <a:buFont typeface="Arial"/>
              <a:buNone/>
            </a:pPr>
            <a:r>
              <a:t/>
            </a:r>
            <a:endParaRPr sz="2700">
              <a:solidFill>
                <a:schemeClr val="lt1"/>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2400"/>
              <a:buFont typeface="Arial"/>
              <a:buNone/>
            </a:pPr>
            <a:r>
              <a:t/>
            </a:r>
            <a:endParaRPr sz="2700">
              <a:solidFill>
                <a:schemeClr val="lt1"/>
              </a:solidFill>
              <a:latin typeface="Lexend ExtraBold"/>
              <a:ea typeface="Lexend ExtraBold"/>
              <a:cs typeface="Lexend ExtraBold"/>
              <a:sym typeface="Lexend ExtraBold"/>
            </a:endParaRPr>
          </a:p>
          <a:p>
            <a:pPr indent="0" lvl="0" marL="0" marR="0" rtl="0" algn="l">
              <a:lnSpc>
                <a:spcPct val="100000"/>
              </a:lnSpc>
              <a:spcBef>
                <a:spcPts val="0"/>
              </a:spcBef>
              <a:spcAft>
                <a:spcPts val="0"/>
              </a:spcAft>
              <a:buClr>
                <a:srgbClr val="000000"/>
              </a:buClr>
              <a:buSzPts val="2400"/>
              <a:buFont typeface="Arial"/>
              <a:buNone/>
            </a:pPr>
            <a:r>
              <a:rPr lang="en" sz="2700">
                <a:solidFill>
                  <a:schemeClr val="lt1"/>
                </a:solidFill>
                <a:latin typeface="Lexend ExtraBold"/>
                <a:ea typeface="Lexend ExtraBold"/>
                <a:cs typeface="Lexend ExtraBold"/>
                <a:sym typeface="Lexend ExtraBold"/>
              </a:rPr>
              <a:t>FREE!</a:t>
            </a:r>
            <a:endParaRPr sz="2700">
              <a:solidFill>
                <a:schemeClr val="lt1"/>
              </a:solidFill>
              <a:latin typeface="Lexend ExtraBold"/>
              <a:ea typeface="Lexend ExtraBold"/>
              <a:cs typeface="Lexend ExtraBold"/>
              <a:sym typeface="Lexend ExtraBold"/>
            </a:endParaRPr>
          </a:p>
        </p:txBody>
      </p:sp>
      <p:pic>
        <p:nvPicPr>
          <p:cNvPr descr="A picture containing text, clock&#10;&#10;Description automatically generated" id="178" name="Google Shape;178;p54"/>
          <p:cNvPicPr preferRelativeResize="0"/>
          <p:nvPr/>
        </p:nvPicPr>
        <p:blipFill rotWithShape="1">
          <a:blip r:embed="rId6">
            <a:alphaModFix/>
          </a:blip>
          <a:srcRect b="0" l="0" r="0" t="0"/>
          <a:stretch/>
        </p:blipFill>
        <p:spPr>
          <a:xfrm>
            <a:off x="413971" y="794698"/>
            <a:ext cx="2218373" cy="63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id="183" name="Google Shape;183;p55"/>
          <p:cNvPicPr preferRelativeResize="0"/>
          <p:nvPr/>
        </p:nvPicPr>
        <p:blipFill>
          <a:blip r:embed="rId3">
            <a:alphaModFix amt="10000"/>
          </a:blip>
          <a:stretch>
            <a:fillRect/>
          </a:stretch>
        </p:blipFill>
        <p:spPr>
          <a:xfrm>
            <a:off x="7246088" y="4614544"/>
            <a:ext cx="1431158" cy="129966"/>
          </a:xfrm>
          <a:prstGeom prst="rect">
            <a:avLst/>
          </a:prstGeom>
          <a:noFill/>
          <a:ln>
            <a:noFill/>
          </a:ln>
        </p:spPr>
      </p:pic>
      <p:pic>
        <p:nvPicPr>
          <p:cNvPr descr="Discover the incredible coaches of Marathon Kids, dedicated to keeping kids moving, active, and healthy. Join us on this uplifting journey as we showcase their motivational stories and the impact they make in the lives of young students." id="184" name="Google Shape;184;p55" title="Motivation in Motion: The Impactful Coaches of Marathon Kids">
            <a:hlinkClick r:id="rId4"/>
          </p:cNvPr>
          <p:cNvPicPr preferRelativeResize="0"/>
          <p:nvPr/>
        </p:nvPicPr>
        <p:blipFill>
          <a:blip r:embed="rId5">
            <a:alphaModFix/>
          </a:blip>
          <a:stretch>
            <a:fillRect/>
          </a:stretch>
        </p:blipFill>
        <p:spPr>
          <a:xfrm>
            <a:off x="605650" y="340675"/>
            <a:ext cx="7932711" cy="44621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56"/>
          <p:cNvPicPr preferRelativeResize="0"/>
          <p:nvPr/>
        </p:nvPicPr>
        <p:blipFill rotWithShape="1">
          <a:blip r:embed="rId3">
            <a:alphaModFix/>
          </a:blip>
          <a:srcRect b="33992" l="0" r="0" t="24665"/>
          <a:stretch/>
        </p:blipFill>
        <p:spPr>
          <a:xfrm>
            <a:off x="0" y="-1"/>
            <a:ext cx="9144003" cy="2519674"/>
          </a:xfrm>
          <a:prstGeom prst="rect">
            <a:avLst/>
          </a:prstGeom>
          <a:noFill/>
          <a:ln>
            <a:noFill/>
          </a:ln>
        </p:spPr>
      </p:pic>
      <p:sp>
        <p:nvSpPr>
          <p:cNvPr id="190" name="Google Shape;190;p56"/>
          <p:cNvSpPr txBox="1"/>
          <p:nvPr/>
        </p:nvSpPr>
        <p:spPr>
          <a:xfrm>
            <a:off x="1331700" y="2759725"/>
            <a:ext cx="5997300" cy="44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2441A0"/>
                </a:solidFill>
                <a:latin typeface="Lexend ExtraBold"/>
                <a:ea typeface="Lexend ExtraBold"/>
                <a:cs typeface="Lexend ExtraBold"/>
                <a:sym typeface="Lexend ExtraBold"/>
              </a:rPr>
              <a:t>Learn about the free program</a:t>
            </a:r>
            <a:endParaRPr sz="2400">
              <a:solidFill>
                <a:srgbClr val="2441A0"/>
              </a:solidFill>
              <a:latin typeface="Lexend ExtraBold"/>
              <a:ea typeface="Lexend ExtraBold"/>
              <a:cs typeface="Lexend ExtraBold"/>
              <a:sym typeface="Lexend ExtraBold"/>
            </a:endParaRPr>
          </a:p>
        </p:txBody>
      </p:sp>
      <p:sp>
        <p:nvSpPr>
          <p:cNvPr id="191" name="Google Shape;191;p56"/>
          <p:cNvSpPr txBox="1"/>
          <p:nvPr/>
        </p:nvSpPr>
        <p:spPr>
          <a:xfrm>
            <a:off x="1331700" y="3026900"/>
            <a:ext cx="64806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3035A"/>
                </a:solidFill>
                <a:latin typeface="Lexend SemiBold"/>
                <a:ea typeface="Lexend SemiBold"/>
                <a:cs typeface="Lexend SemiBold"/>
                <a:sym typeface="Lexend SemiBold"/>
              </a:rPr>
              <a:t>Kids build physical and mental endurance</a:t>
            </a:r>
            <a:endParaRPr sz="2400">
              <a:solidFill>
                <a:srgbClr val="03035A"/>
              </a:solidFill>
              <a:latin typeface="Lexend ExtraBold"/>
              <a:ea typeface="Lexend ExtraBold"/>
              <a:cs typeface="Lexend ExtraBold"/>
              <a:sym typeface="Lexend ExtraBold"/>
            </a:endParaRPr>
          </a:p>
        </p:txBody>
      </p:sp>
      <p:pic>
        <p:nvPicPr>
          <p:cNvPr id="192" name="Google Shape;192;p56"/>
          <p:cNvPicPr preferRelativeResize="0"/>
          <p:nvPr/>
        </p:nvPicPr>
        <p:blipFill>
          <a:blip r:embed="rId4">
            <a:alphaModFix/>
          </a:blip>
          <a:stretch>
            <a:fillRect/>
          </a:stretch>
        </p:blipFill>
        <p:spPr>
          <a:xfrm>
            <a:off x="3811275" y="3812400"/>
            <a:ext cx="1007325" cy="676275"/>
          </a:xfrm>
          <a:prstGeom prst="rect">
            <a:avLst/>
          </a:prstGeom>
          <a:noFill/>
          <a:ln>
            <a:noFill/>
          </a:ln>
        </p:spPr>
      </p:pic>
      <p:pic>
        <p:nvPicPr>
          <p:cNvPr id="193" name="Google Shape;193;p56"/>
          <p:cNvPicPr preferRelativeResize="0"/>
          <p:nvPr/>
        </p:nvPicPr>
        <p:blipFill>
          <a:blip r:embed="rId5">
            <a:alphaModFix/>
          </a:blip>
          <a:stretch>
            <a:fillRect/>
          </a:stretch>
        </p:blipFill>
        <p:spPr>
          <a:xfrm>
            <a:off x="4896600" y="3812400"/>
            <a:ext cx="1007325" cy="676275"/>
          </a:xfrm>
          <a:prstGeom prst="rect">
            <a:avLst/>
          </a:prstGeom>
          <a:noFill/>
          <a:ln>
            <a:noFill/>
          </a:ln>
        </p:spPr>
      </p:pic>
      <p:pic>
        <p:nvPicPr>
          <p:cNvPr id="194" name="Google Shape;194;p56"/>
          <p:cNvPicPr preferRelativeResize="0"/>
          <p:nvPr/>
        </p:nvPicPr>
        <p:blipFill>
          <a:blip r:embed="rId6">
            <a:alphaModFix/>
          </a:blip>
          <a:stretch>
            <a:fillRect/>
          </a:stretch>
        </p:blipFill>
        <p:spPr>
          <a:xfrm>
            <a:off x="5903925" y="3812400"/>
            <a:ext cx="1007325" cy="676275"/>
          </a:xfrm>
          <a:prstGeom prst="rect">
            <a:avLst/>
          </a:prstGeom>
          <a:noFill/>
          <a:ln>
            <a:noFill/>
          </a:ln>
        </p:spPr>
      </p:pic>
      <p:pic>
        <p:nvPicPr>
          <p:cNvPr id="195" name="Google Shape;195;p56"/>
          <p:cNvPicPr preferRelativeResize="0"/>
          <p:nvPr/>
        </p:nvPicPr>
        <p:blipFill>
          <a:blip r:embed="rId7">
            <a:alphaModFix/>
          </a:blip>
          <a:stretch>
            <a:fillRect/>
          </a:stretch>
        </p:blipFill>
        <p:spPr>
          <a:xfrm>
            <a:off x="6911250" y="3812400"/>
            <a:ext cx="1007325" cy="676275"/>
          </a:xfrm>
          <a:prstGeom prst="rect">
            <a:avLst/>
          </a:prstGeom>
          <a:noFill/>
          <a:ln>
            <a:noFill/>
          </a:ln>
        </p:spPr>
      </p:pic>
      <p:pic>
        <p:nvPicPr>
          <p:cNvPr id="196" name="Google Shape;196;p56"/>
          <p:cNvPicPr preferRelativeResize="0"/>
          <p:nvPr/>
        </p:nvPicPr>
        <p:blipFill>
          <a:blip r:embed="rId8">
            <a:alphaModFix/>
          </a:blip>
          <a:stretch>
            <a:fillRect/>
          </a:stretch>
        </p:blipFill>
        <p:spPr>
          <a:xfrm>
            <a:off x="1225437" y="3812391"/>
            <a:ext cx="783950" cy="783950"/>
          </a:xfrm>
          <a:prstGeom prst="rect">
            <a:avLst/>
          </a:prstGeom>
          <a:noFill/>
          <a:ln>
            <a:noFill/>
          </a:ln>
        </p:spPr>
      </p:pic>
      <p:pic>
        <p:nvPicPr>
          <p:cNvPr id="197" name="Google Shape;197;p56"/>
          <p:cNvPicPr preferRelativeResize="0"/>
          <p:nvPr/>
        </p:nvPicPr>
        <p:blipFill>
          <a:blip r:embed="rId9">
            <a:alphaModFix/>
          </a:blip>
          <a:stretch>
            <a:fillRect/>
          </a:stretch>
        </p:blipFill>
        <p:spPr>
          <a:xfrm>
            <a:off x="2087387" y="3812391"/>
            <a:ext cx="783950" cy="783950"/>
          </a:xfrm>
          <a:prstGeom prst="rect">
            <a:avLst/>
          </a:prstGeom>
          <a:noFill/>
          <a:ln>
            <a:noFill/>
          </a:ln>
        </p:spPr>
      </p:pic>
      <p:pic>
        <p:nvPicPr>
          <p:cNvPr id="198" name="Google Shape;198;p56"/>
          <p:cNvPicPr preferRelativeResize="0"/>
          <p:nvPr/>
        </p:nvPicPr>
        <p:blipFill>
          <a:blip r:embed="rId10">
            <a:alphaModFix/>
          </a:blip>
          <a:stretch>
            <a:fillRect/>
          </a:stretch>
        </p:blipFill>
        <p:spPr>
          <a:xfrm>
            <a:off x="2949337" y="3812391"/>
            <a:ext cx="783950" cy="78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57"/>
          <p:cNvPicPr preferRelativeResize="0"/>
          <p:nvPr/>
        </p:nvPicPr>
        <p:blipFill rotWithShape="1">
          <a:blip r:embed="rId3">
            <a:alphaModFix/>
          </a:blip>
          <a:srcRect b="35894" l="0" r="0" t="29651"/>
          <a:stretch/>
        </p:blipFill>
        <p:spPr>
          <a:xfrm>
            <a:off x="0" y="-1"/>
            <a:ext cx="9144005" cy="2519674"/>
          </a:xfrm>
          <a:prstGeom prst="rect">
            <a:avLst/>
          </a:prstGeom>
          <a:noFill/>
          <a:ln>
            <a:noFill/>
          </a:ln>
        </p:spPr>
      </p:pic>
      <p:sp>
        <p:nvSpPr>
          <p:cNvPr id="204" name="Google Shape;204;p57"/>
          <p:cNvSpPr txBox="1"/>
          <p:nvPr/>
        </p:nvSpPr>
        <p:spPr>
          <a:xfrm>
            <a:off x="1573350" y="2759725"/>
            <a:ext cx="5997300" cy="44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2441A0"/>
                </a:solidFill>
                <a:latin typeface="Lexend ExtraBold"/>
                <a:ea typeface="Lexend ExtraBold"/>
                <a:cs typeface="Lexend ExtraBold"/>
                <a:sym typeface="Lexend ExtraBold"/>
              </a:rPr>
              <a:t>Ways to Implement Marathon Kids</a:t>
            </a:r>
            <a:endParaRPr sz="2400">
              <a:solidFill>
                <a:srgbClr val="2441A0"/>
              </a:solidFill>
              <a:latin typeface="Lexend ExtraBold"/>
              <a:ea typeface="Lexend ExtraBold"/>
              <a:cs typeface="Lexend ExtraBold"/>
              <a:sym typeface="Lexend ExtraBold"/>
            </a:endParaRPr>
          </a:p>
        </p:txBody>
      </p:sp>
      <p:pic>
        <p:nvPicPr>
          <p:cNvPr id="205" name="Google Shape;205;p57"/>
          <p:cNvPicPr preferRelativeResize="0"/>
          <p:nvPr/>
        </p:nvPicPr>
        <p:blipFill>
          <a:blip r:embed="rId4">
            <a:alphaModFix/>
          </a:blip>
          <a:stretch>
            <a:fillRect/>
          </a:stretch>
        </p:blipFill>
        <p:spPr>
          <a:xfrm>
            <a:off x="7518518" y="3444672"/>
            <a:ext cx="785920" cy="785930"/>
          </a:xfrm>
          <a:prstGeom prst="rect">
            <a:avLst/>
          </a:prstGeom>
          <a:noFill/>
          <a:ln>
            <a:noFill/>
          </a:ln>
        </p:spPr>
      </p:pic>
      <p:pic>
        <p:nvPicPr>
          <p:cNvPr id="206" name="Google Shape;206;p57"/>
          <p:cNvPicPr preferRelativeResize="0"/>
          <p:nvPr/>
        </p:nvPicPr>
        <p:blipFill>
          <a:blip r:embed="rId5">
            <a:alphaModFix/>
          </a:blip>
          <a:stretch>
            <a:fillRect/>
          </a:stretch>
        </p:blipFill>
        <p:spPr>
          <a:xfrm>
            <a:off x="728412" y="3477976"/>
            <a:ext cx="785920" cy="785930"/>
          </a:xfrm>
          <a:prstGeom prst="rect">
            <a:avLst/>
          </a:prstGeom>
          <a:noFill/>
          <a:ln>
            <a:noFill/>
          </a:ln>
        </p:spPr>
      </p:pic>
      <p:pic>
        <p:nvPicPr>
          <p:cNvPr id="207" name="Google Shape;207;p57"/>
          <p:cNvPicPr preferRelativeResize="0"/>
          <p:nvPr/>
        </p:nvPicPr>
        <p:blipFill>
          <a:blip r:embed="rId6">
            <a:alphaModFix/>
          </a:blip>
          <a:stretch>
            <a:fillRect/>
          </a:stretch>
        </p:blipFill>
        <p:spPr>
          <a:xfrm>
            <a:off x="5676487" y="3477973"/>
            <a:ext cx="785920" cy="785930"/>
          </a:xfrm>
          <a:prstGeom prst="rect">
            <a:avLst/>
          </a:prstGeom>
          <a:noFill/>
          <a:ln>
            <a:noFill/>
          </a:ln>
          <a:effectLst>
            <a:outerShdw blurRad="431800" rotWithShape="0" algn="t" dir="5400000" dist="38100">
              <a:srgbClr val="000000">
                <a:alpha val="8630"/>
              </a:srgbClr>
            </a:outerShdw>
          </a:effectLst>
        </p:spPr>
      </p:pic>
      <p:pic>
        <p:nvPicPr>
          <p:cNvPr id="208" name="Google Shape;208;p57"/>
          <p:cNvPicPr preferRelativeResize="0"/>
          <p:nvPr/>
        </p:nvPicPr>
        <p:blipFill>
          <a:blip r:embed="rId7">
            <a:alphaModFix/>
          </a:blip>
          <a:stretch>
            <a:fillRect/>
          </a:stretch>
        </p:blipFill>
        <p:spPr>
          <a:xfrm>
            <a:off x="2521556" y="3477977"/>
            <a:ext cx="785920" cy="785930"/>
          </a:xfrm>
          <a:prstGeom prst="rect">
            <a:avLst/>
          </a:prstGeom>
          <a:noFill/>
          <a:ln>
            <a:noFill/>
          </a:ln>
          <a:effectLst>
            <a:outerShdw blurRad="431800" rotWithShape="0" algn="t" dir="5400000" dist="38100">
              <a:srgbClr val="000000">
                <a:alpha val="8630"/>
              </a:srgbClr>
            </a:outerShdw>
          </a:effectLst>
        </p:spPr>
      </p:pic>
      <p:sp>
        <p:nvSpPr>
          <p:cNvPr id="209" name="Google Shape;209;p57"/>
          <p:cNvSpPr txBox="1"/>
          <p:nvPr/>
        </p:nvSpPr>
        <p:spPr>
          <a:xfrm>
            <a:off x="365512" y="4333025"/>
            <a:ext cx="1511700" cy="55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Before/After School Club</a:t>
            </a:r>
            <a:endParaRPr>
              <a:solidFill>
                <a:srgbClr val="2441A0"/>
              </a:solidFill>
              <a:latin typeface="Lexend"/>
              <a:ea typeface="Lexend"/>
              <a:cs typeface="Lexend"/>
              <a:sym typeface="Lexend"/>
            </a:endParaRPr>
          </a:p>
        </p:txBody>
      </p:sp>
      <p:sp>
        <p:nvSpPr>
          <p:cNvPr id="210" name="Google Shape;210;p57"/>
          <p:cNvSpPr txBox="1"/>
          <p:nvPr/>
        </p:nvSpPr>
        <p:spPr>
          <a:xfrm>
            <a:off x="2308296" y="4333025"/>
            <a:ext cx="1089000" cy="55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During PE Class                 </a:t>
            </a:r>
            <a:endParaRPr>
              <a:solidFill>
                <a:srgbClr val="2441A0"/>
              </a:solidFill>
              <a:latin typeface="Lexend"/>
              <a:ea typeface="Lexend"/>
              <a:cs typeface="Lexend"/>
              <a:sym typeface="Lexend"/>
            </a:endParaRPr>
          </a:p>
        </p:txBody>
      </p:sp>
      <p:sp>
        <p:nvSpPr>
          <p:cNvPr id="211" name="Google Shape;211;p57"/>
          <p:cNvSpPr txBox="1"/>
          <p:nvPr/>
        </p:nvSpPr>
        <p:spPr>
          <a:xfrm>
            <a:off x="7044488" y="4263900"/>
            <a:ext cx="1734000" cy="55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Classroom </a:t>
            </a:r>
            <a:endParaRPr>
              <a:solidFill>
                <a:srgbClr val="2441A0"/>
              </a:solidFill>
              <a:latin typeface="Lexend ExtraBold"/>
              <a:ea typeface="Lexend ExtraBold"/>
              <a:cs typeface="Lexend ExtraBold"/>
              <a:sym typeface="Lexend ExtraBold"/>
            </a:endParaRPr>
          </a:p>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Brain Breaks</a:t>
            </a:r>
            <a:endParaRPr>
              <a:solidFill>
                <a:srgbClr val="2441A0"/>
              </a:solidFill>
              <a:latin typeface="Lexend"/>
              <a:ea typeface="Lexend"/>
              <a:cs typeface="Lexend"/>
              <a:sym typeface="Lexend"/>
            </a:endParaRPr>
          </a:p>
        </p:txBody>
      </p:sp>
      <p:sp>
        <p:nvSpPr>
          <p:cNvPr id="212" name="Google Shape;212;p57"/>
          <p:cNvSpPr txBox="1"/>
          <p:nvPr/>
        </p:nvSpPr>
        <p:spPr>
          <a:xfrm>
            <a:off x="5202438" y="4333025"/>
            <a:ext cx="1734000" cy="55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Move-a-thons/</a:t>
            </a:r>
            <a:endParaRPr>
              <a:solidFill>
                <a:srgbClr val="2441A0"/>
              </a:solidFill>
              <a:latin typeface="Lexend ExtraBold"/>
              <a:ea typeface="Lexend ExtraBold"/>
              <a:cs typeface="Lexend ExtraBold"/>
              <a:sym typeface="Lexend ExtraBold"/>
            </a:endParaRPr>
          </a:p>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Events</a:t>
            </a:r>
            <a:endParaRPr>
              <a:solidFill>
                <a:srgbClr val="2441A0"/>
              </a:solidFill>
              <a:latin typeface="Lexend"/>
              <a:ea typeface="Lexend"/>
              <a:cs typeface="Lexend"/>
              <a:sym typeface="Lexend"/>
            </a:endParaRPr>
          </a:p>
        </p:txBody>
      </p:sp>
      <p:pic>
        <p:nvPicPr>
          <p:cNvPr id="213" name="Google Shape;213;p57"/>
          <p:cNvPicPr preferRelativeResize="0"/>
          <p:nvPr/>
        </p:nvPicPr>
        <p:blipFill>
          <a:blip r:embed="rId8">
            <a:alphaModFix/>
          </a:blip>
          <a:stretch>
            <a:fillRect/>
          </a:stretch>
        </p:blipFill>
        <p:spPr>
          <a:xfrm>
            <a:off x="4003023" y="3514300"/>
            <a:ext cx="716252" cy="713277"/>
          </a:xfrm>
          <a:prstGeom prst="rect">
            <a:avLst/>
          </a:prstGeom>
          <a:noFill/>
          <a:ln>
            <a:noFill/>
          </a:ln>
        </p:spPr>
      </p:pic>
      <p:sp>
        <p:nvSpPr>
          <p:cNvPr id="214" name="Google Shape;214;p57"/>
          <p:cNvSpPr txBox="1"/>
          <p:nvPr/>
        </p:nvSpPr>
        <p:spPr>
          <a:xfrm>
            <a:off x="3828400" y="4408625"/>
            <a:ext cx="1089000" cy="405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a:solidFill>
                  <a:srgbClr val="2441A0"/>
                </a:solidFill>
                <a:latin typeface="Lexend ExtraBold"/>
                <a:ea typeface="Lexend ExtraBold"/>
                <a:cs typeface="Lexend ExtraBold"/>
                <a:sym typeface="Lexend ExtraBold"/>
              </a:rPr>
              <a:t>Recess                 </a:t>
            </a:r>
            <a:endParaRPr>
              <a:solidFill>
                <a:srgbClr val="2441A0"/>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58"/>
          <p:cNvPicPr preferRelativeResize="0"/>
          <p:nvPr/>
        </p:nvPicPr>
        <p:blipFill rotWithShape="1">
          <a:blip r:embed="rId3">
            <a:alphaModFix/>
          </a:blip>
          <a:srcRect b="0" l="0" r="0" t="0"/>
          <a:stretch/>
        </p:blipFill>
        <p:spPr>
          <a:xfrm>
            <a:off x="3728291" y="793856"/>
            <a:ext cx="7175804" cy="3707655"/>
          </a:xfrm>
          <a:prstGeom prst="rect">
            <a:avLst/>
          </a:prstGeom>
          <a:noFill/>
          <a:ln>
            <a:noFill/>
          </a:ln>
          <a:effectLst>
            <a:outerShdw blurRad="711200" sx="78000" rotWithShape="0" algn="t" dir="5400000" dist="1003300" sy="78000">
              <a:srgbClr val="000000">
                <a:alpha val="25880"/>
              </a:srgbClr>
            </a:outerShdw>
          </a:effectLst>
        </p:spPr>
      </p:pic>
      <p:sp>
        <p:nvSpPr>
          <p:cNvPr id="220" name="Google Shape;220;p58"/>
          <p:cNvSpPr/>
          <p:nvPr/>
        </p:nvSpPr>
        <p:spPr>
          <a:xfrm>
            <a:off x="846943" y="1215833"/>
            <a:ext cx="2243400" cy="76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3600">
                <a:solidFill>
                  <a:srgbClr val="2441A0"/>
                </a:solidFill>
                <a:latin typeface="Lexend ExtraBold"/>
                <a:ea typeface="Lexend ExtraBold"/>
                <a:cs typeface="Lexend ExtraBold"/>
                <a:sym typeface="Lexend ExtraBold"/>
              </a:rPr>
              <a:t>Digital</a:t>
            </a:r>
            <a:endParaRPr sz="3600">
              <a:solidFill>
                <a:srgbClr val="2441A0"/>
              </a:solidFill>
              <a:latin typeface="Lexend ExtraBold"/>
              <a:ea typeface="Lexend ExtraBold"/>
              <a:cs typeface="Lexend ExtraBold"/>
              <a:sym typeface="Lexend ExtraBold"/>
            </a:endParaRPr>
          </a:p>
          <a:p>
            <a:pPr indent="0" lvl="0" marL="0" marR="0" rtl="0" algn="l">
              <a:spcBef>
                <a:spcPts val="0"/>
              </a:spcBef>
              <a:spcAft>
                <a:spcPts val="0"/>
              </a:spcAft>
              <a:buNone/>
            </a:pPr>
            <a:r>
              <a:rPr lang="en" sz="3600">
                <a:solidFill>
                  <a:srgbClr val="2441A0"/>
                </a:solidFill>
                <a:latin typeface="Lexend ExtraBold"/>
                <a:ea typeface="Lexend ExtraBold"/>
                <a:cs typeface="Lexend ExtraBold"/>
                <a:sym typeface="Lexend ExtraBold"/>
              </a:rPr>
              <a:t>Platform</a:t>
            </a:r>
            <a:r>
              <a:rPr lang="en" sz="2400">
                <a:solidFill>
                  <a:srgbClr val="2441A0"/>
                </a:solidFill>
                <a:latin typeface="Fredoka One"/>
                <a:ea typeface="Fredoka One"/>
                <a:cs typeface="Fredoka One"/>
                <a:sym typeface="Fredoka One"/>
              </a:rPr>
              <a:t> </a:t>
            </a:r>
            <a:endParaRPr sz="2400">
              <a:solidFill>
                <a:srgbClr val="2441A0"/>
              </a:solidFill>
            </a:endParaRPr>
          </a:p>
        </p:txBody>
      </p:sp>
      <p:sp>
        <p:nvSpPr>
          <p:cNvPr id="221" name="Google Shape;221;p58"/>
          <p:cNvSpPr/>
          <p:nvPr/>
        </p:nvSpPr>
        <p:spPr>
          <a:xfrm>
            <a:off x="846950" y="2424113"/>
            <a:ext cx="3444900" cy="1655400"/>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 sz="1800">
                <a:solidFill>
                  <a:srgbClr val="20326D"/>
                </a:solidFill>
                <a:latin typeface="Lexend SemiBold"/>
                <a:ea typeface="Lexend SemiBold"/>
                <a:cs typeface="Lexend SemiBold"/>
                <a:sym typeface="Lexend SemiBold"/>
              </a:rPr>
              <a:t>The web account equips you to manage your program and monitor achievements all season long</a:t>
            </a:r>
            <a:endParaRPr sz="1800">
              <a:solidFill>
                <a:srgbClr val="20326D"/>
              </a:solidFill>
              <a:latin typeface="Lexend SemiBold"/>
              <a:ea typeface="Lexend SemiBold"/>
              <a:cs typeface="Lexend SemiBold"/>
              <a:sym typeface="Lexend SemiBold"/>
            </a:endParaRPr>
          </a:p>
        </p:txBody>
      </p:sp>
      <p:pic>
        <p:nvPicPr>
          <p:cNvPr id="222" name="Google Shape;222;p58"/>
          <p:cNvPicPr preferRelativeResize="0"/>
          <p:nvPr>
            <p:ph idx="2" type="pic"/>
          </p:nvPr>
        </p:nvPicPr>
        <p:blipFill rotWithShape="1">
          <a:blip r:embed="rId4">
            <a:alphaModFix/>
          </a:blip>
          <a:srcRect b="0" l="0" r="8517" t="0"/>
          <a:stretch/>
        </p:blipFill>
        <p:spPr>
          <a:xfrm>
            <a:off x="4712081" y="1018058"/>
            <a:ext cx="5206241" cy="3078811"/>
          </a:xfrm>
          <a:prstGeom prst="rect">
            <a:avLst/>
          </a:prstGeom>
          <a:noFill/>
          <a:ln>
            <a:noFill/>
          </a:ln>
        </p:spPr>
      </p:pic>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750"/>
                                        <p:tgtEl>
                                          <p:spTgt spid="21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75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59" title="2c722334c4a547a492ae95e0d0a063c4 (2).mp4">
            <a:hlinkClick r:id="rId3"/>
          </p:cNvPr>
          <p:cNvPicPr preferRelativeResize="0"/>
          <p:nvPr/>
        </p:nvPicPr>
        <p:blipFill>
          <a:blip r:embed="rId4">
            <a:alphaModFix/>
          </a:blip>
          <a:stretch>
            <a:fillRect/>
          </a:stretch>
        </p:blipFill>
        <p:spPr>
          <a:xfrm>
            <a:off x="6217050" y="2632738"/>
            <a:ext cx="2486026" cy="1864525"/>
          </a:xfrm>
          <a:prstGeom prst="rect">
            <a:avLst/>
          </a:prstGeom>
          <a:noFill/>
          <a:ln>
            <a:noFill/>
          </a:ln>
          <a:effectLst>
            <a:outerShdw blurRad="57150" rotWithShape="0" algn="bl" dir="5400000" dist="19050">
              <a:srgbClr val="000000">
                <a:alpha val="50000"/>
              </a:srgbClr>
            </a:outerShdw>
          </a:effectLst>
        </p:spPr>
      </p:pic>
      <p:sp>
        <p:nvSpPr>
          <p:cNvPr id="228" name="Google Shape;228;p59"/>
          <p:cNvSpPr/>
          <p:nvPr/>
        </p:nvSpPr>
        <p:spPr>
          <a:xfrm>
            <a:off x="313551" y="1219400"/>
            <a:ext cx="2570100" cy="76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100"/>
              <a:buFont typeface="Arial"/>
              <a:buNone/>
            </a:pPr>
            <a:r>
              <a:rPr lang="en" sz="3600">
                <a:solidFill>
                  <a:srgbClr val="2441A0"/>
                </a:solidFill>
                <a:latin typeface="Lexend ExtraBold"/>
                <a:ea typeface="Lexend ExtraBold"/>
                <a:cs typeface="Lexend ExtraBold"/>
                <a:sym typeface="Lexend ExtraBold"/>
              </a:rPr>
              <a:t>Scanning App</a:t>
            </a:r>
            <a:endParaRPr sz="3600">
              <a:solidFill>
                <a:srgbClr val="2441A0"/>
              </a:solidFill>
              <a:latin typeface="Lexend ExtraBold"/>
              <a:ea typeface="Lexend ExtraBold"/>
              <a:cs typeface="Lexend ExtraBold"/>
              <a:sym typeface="Lexend ExtraBold"/>
            </a:endParaRPr>
          </a:p>
          <a:p>
            <a:pPr indent="0" lvl="0" marL="0" marR="0" rtl="0" algn="l">
              <a:spcBef>
                <a:spcPts val="0"/>
              </a:spcBef>
              <a:spcAft>
                <a:spcPts val="0"/>
              </a:spcAft>
              <a:buClr>
                <a:schemeClr val="dk1"/>
              </a:buClr>
              <a:buSzPts val="1100"/>
              <a:buFont typeface="Arial"/>
              <a:buNone/>
            </a:pPr>
            <a:r>
              <a:t/>
            </a:r>
            <a:endParaRPr sz="3600">
              <a:solidFill>
                <a:srgbClr val="2441A0"/>
              </a:solidFill>
              <a:latin typeface="Lexend ExtraBold"/>
              <a:ea typeface="Lexend ExtraBold"/>
              <a:cs typeface="Lexend ExtraBold"/>
              <a:sym typeface="Lexend ExtraBold"/>
            </a:endParaRPr>
          </a:p>
          <a:p>
            <a:pPr indent="0" lvl="0" marL="0" marR="0" rtl="0" algn="l">
              <a:spcBef>
                <a:spcPts val="0"/>
              </a:spcBef>
              <a:spcAft>
                <a:spcPts val="0"/>
              </a:spcAft>
              <a:buNone/>
            </a:pPr>
            <a:r>
              <a:t/>
            </a:r>
            <a:endParaRPr sz="3600">
              <a:solidFill>
                <a:srgbClr val="2441A0"/>
              </a:solidFill>
              <a:latin typeface="Lexend ExtraBold"/>
              <a:ea typeface="Lexend ExtraBold"/>
              <a:cs typeface="Lexend ExtraBold"/>
              <a:sym typeface="Lexend ExtraBold"/>
            </a:endParaRPr>
          </a:p>
        </p:txBody>
      </p:sp>
      <p:sp>
        <p:nvSpPr>
          <p:cNvPr id="229" name="Google Shape;229;p59"/>
          <p:cNvSpPr/>
          <p:nvPr/>
        </p:nvSpPr>
        <p:spPr>
          <a:xfrm>
            <a:off x="313550" y="2427700"/>
            <a:ext cx="3603900" cy="14964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130000"/>
              </a:lnSpc>
              <a:spcBef>
                <a:spcPts val="0"/>
              </a:spcBef>
              <a:spcAft>
                <a:spcPts val="0"/>
              </a:spcAft>
              <a:buClr>
                <a:srgbClr val="20326D"/>
              </a:buClr>
              <a:buSzPts val="1800"/>
              <a:buFont typeface="Lexend SemiBold"/>
              <a:buChar char="●"/>
            </a:pPr>
            <a:r>
              <a:rPr lang="en" sz="1800">
                <a:solidFill>
                  <a:srgbClr val="20326D"/>
                </a:solidFill>
                <a:latin typeface="Lexend SemiBold"/>
                <a:ea typeface="Lexend SemiBold"/>
                <a:cs typeface="Lexend SemiBold"/>
                <a:sym typeface="Lexend SemiBold"/>
              </a:rPr>
              <a:t>Mobile and Tablet friendly </a:t>
            </a:r>
            <a:endParaRPr sz="1800">
              <a:solidFill>
                <a:srgbClr val="20326D"/>
              </a:solidFill>
              <a:latin typeface="Lexend SemiBold"/>
              <a:ea typeface="Lexend SemiBold"/>
              <a:cs typeface="Lexend SemiBold"/>
              <a:sym typeface="Lexend SemiBold"/>
            </a:endParaRPr>
          </a:p>
          <a:p>
            <a:pPr indent="-342900" lvl="1" marL="914400" marR="0" rtl="0" algn="l">
              <a:lnSpc>
                <a:spcPct val="130000"/>
              </a:lnSpc>
              <a:spcBef>
                <a:spcPts val="0"/>
              </a:spcBef>
              <a:spcAft>
                <a:spcPts val="0"/>
              </a:spcAft>
              <a:buClr>
                <a:srgbClr val="20326D"/>
              </a:buClr>
              <a:buSzPts val="1800"/>
              <a:buFont typeface="Lexend SemiBold"/>
              <a:buChar char="○"/>
            </a:pPr>
            <a:r>
              <a:rPr lang="en" sz="1800">
                <a:solidFill>
                  <a:srgbClr val="20326D"/>
                </a:solidFill>
                <a:latin typeface="Lexend SemiBold"/>
                <a:ea typeface="Lexend SemiBold"/>
                <a:cs typeface="Lexend SemiBold"/>
                <a:sym typeface="Lexend SemiBold"/>
              </a:rPr>
              <a:t>iOS and Android</a:t>
            </a:r>
            <a:endParaRPr sz="1800">
              <a:solidFill>
                <a:srgbClr val="20326D"/>
              </a:solidFill>
              <a:latin typeface="Lexend SemiBold"/>
              <a:ea typeface="Lexend SemiBold"/>
              <a:cs typeface="Lexend SemiBold"/>
              <a:sym typeface="Lexend SemiBold"/>
            </a:endParaRPr>
          </a:p>
          <a:p>
            <a:pPr indent="-342900" lvl="0" marL="457200" marR="0" rtl="0" algn="l">
              <a:lnSpc>
                <a:spcPct val="130000"/>
              </a:lnSpc>
              <a:spcBef>
                <a:spcPts val="0"/>
              </a:spcBef>
              <a:spcAft>
                <a:spcPts val="0"/>
              </a:spcAft>
              <a:buClr>
                <a:srgbClr val="20326D"/>
              </a:buClr>
              <a:buSzPts val="1800"/>
              <a:buFont typeface="Lexend SemiBold"/>
              <a:buChar char="●"/>
            </a:pPr>
            <a:r>
              <a:rPr lang="en" sz="1800">
                <a:solidFill>
                  <a:srgbClr val="20326D"/>
                </a:solidFill>
                <a:latin typeface="Lexend SemiBold"/>
                <a:ea typeface="Lexend SemiBold"/>
                <a:cs typeface="Lexend SemiBold"/>
                <a:sym typeface="Lexend SemiBold"/>
              </a:rPr>
              <a:t>No WiFi required</a:t>
            </a:r>
            <a:endParaRPr sz="1800">
              <a:solidFill>
                <a:srgbClr val="20326D"/>
              </a:solidFill>
              <a:latin typeface="Lexend SemiBold"/>
              <a:ea typeface="Lexend SemiBold"/>
              <a:cs typeface="Lexend SemiBold"/>
              <a:sym typeface="Lexend SemiBold"/>
            </a:endParaRPr>
          </a:p>
          <a:p>
            <a:pPr indent="-342900" lvl="0" marL="457200" marR="0" rtl="0" algn="l">
              <a:lnSpc>
                <a:spcPct val="130000"/>
              </a:lnSpc>
              <a:spcBef>
                <a:spcPts val="0"/>
              </a:spcBef>
              <a:spcAft>
                <a:spcPts val="0"/>
              </a:spcAft>
              <a:buClr>
                <a:srgbClr val="20326D"/>
              </a:buClr>
              <a:buSzPts val="1800"/>
              <a:buFont typeface="Lexend SemiBold"/>
              <a:buChar char="●"/>
            </a:pPr>
            <a:r>
              <a:rPr lang="en" sz="1800">
                <a:solidFill>
                  <a:srgbClr val="20326D"/>
                </a:solidFill>
                <a:latin typeface="Lexend SemiBold"/>
                <a:ea typeface="Lexend SemiBold"/>
                <a:cs typeface="Lexend SemiBold"/>
                <a:sym typeface="Lexend SemiBold"/>
              </a:rPr>
              <a:t>Allows multiple devices</a:t>
            </a:r>
            <a:endParaRPr sz="1800">
              <a:solidFill>
                <a:srgbClr val="20326D"/>
              </a:solidFill>
              <a:latin typeface="Lexend SemiBold"/>
              <a:ea typeface="Lexend SemiBold"/>
              <a:cs typeface="Lexend SemiBold"/>
              <a:sym typeface="Lexend SemiBold"/>
            </a:endParaRPr>
          </a:p>
          <a:p>
            <a:pPr indent="-342900" lvl="0" marL="457200" marR="0" rtl="0" algn="l">
              <a:lnSpc>
                <a:spcPct val="130000"/>
              </a:lnSpc>
              <a:spcBef>
                <a:spcPts val="0"/>
              </a:spcBef>
              <a:spcAft>
                <a:spcPts val="0"/>
              </a:spcAft>
              <a:buClr>
                <a:srgbClr val="20326D"/>
              </a:buClr>
              <a:buSzPts val="1800"/>
              <a:buFont typeface="Lexend SemiBold"/>
              <a:buChar char="●"/>
            </a:pPr>
            <a:r>
              <a:rPr lang="en" sz="1800">
                <a:solidFill>
                  <a:srgbClr val="20326D"/>
                </a:solidFill>
                <a:latin typeface="Lexend SemiBold"/>
                <a:ea typeface="Lexend SemiBold"/>
                <a:cs typeface="Lexend SemiBold"/>
                <a:sym typeface="Lexend SemiBold"/>
              </a:rPr>
              <a:t>15-second Double Scan Buffer</a:t>
            </a:r>
            <a:endParaRPr sz="1800">
              <a:solidFill>
                <a:srgbClr val="20326D"/>
              </a:solidFill>
              <a:latin typeface="Lexend SemiBold"/>
              <a:ea typeface="Lexend SemiBold"/>
              <a:cs typeface="Lexend SemiBold"/>
              <a:sym typeface="Lexend SemiBold"/>
            </a:endParaRPr>
          </a:p>
        </p:txBody>
      </p:sp>
      <p:pic>
        <p:nvPicPr>
          <p:cNvPr id="230" name="Google Shape;230;p59"/>
          <p:cNvPicPr preferRelativeResize="0"/>
          <p:nvPr/>
        </p:nvPicPr>
        <p:blipFill rotWithShape="1">
          <a:blip r:embed="rId5">
            <a:alphaModFix/>
          </a:blip>
          <a:srcRect b="0" l="17171" r="16144" t="0"/>
          <a:stretch/>
        </p:blipFill>
        <p:spPr>
          <a:xfrm>
            <a:off x="6293250" y="646238"/>
            <a:ext cx="2333250" cy="1749425"/>
          </a:xfrm>
          <a:prstGeom prst="rect">
            <a:avLst/>
          </a:prstGeom>
          <a:noFill/>
          <a:ln>
            <a:noFill/>
          </a:ln>
        </p:spPr>
      </p:pic>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60"/>
          <p:cNvSpPr/>
          <p:nvPr/>
        </p:nvSpPr>
        <p:spPr>
          <a:xfrm>
            <a:off x="943577" y="2111083"/>
            <a:ext cx="4025700" cy="790800"/>
          </a:xfrm>
          <a:prstGeom prst="roundRect">
            <a:avLst>
              <a:gd fmla="val 5737" name="adj"/>
            </a:avLst>
          </a:prstGeom>
          <a:solidFill>
            <a:schemeClr val="lt1"/>
          </a:solidFill>
          <a:ln>
            <a:noFill/>
          </a:ln>
          <a:effectLst>
            <a:outerShdw blurRad="469900" rotWithShape="0" algn="tl" dir="2700000" dist="38100">
              <a:srgbClr val="000000">
                <a:alpha val="666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p60"/>
          <p:cNvSpPr/>
          <p:nvPr/>
        </p:nvSpPr>
        <p:spPr>
          <a:xfrm>
            <a:off x="943577" y="3013683"/>
            <a:ext cx="4025700" cy="790800"/>
          </a:xfrm>
          <a:prstGeom prst="roundRect">
            <a:avLst>
              <a:gd fmla="val 5737" name="adj"/>
            </a:avLst>
          </a:prstGeom>
          <a:solidFill>
            <a:schemeClr val="lt1"/>
          </a:solidFill>
          <a:ln>
            <a:noFill/>
          </a:ln>
          <a:effectLst>
            <a:outerShdw blurRad="469900" rotWithShape="0" algn="tl" dir="2700000" dist="38100">
              <a:srgbClr val="000000">
                <a:alpha val="666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 name="Google Shape;237;p60"/>
          <p:cNvSpPr/>
          <p:nvPr/>
        </p:nvSpPr>
        <p:spPr>
          <a:xfrm>
            <a:off x="943577" y="3913008"/>
            <a:ext cx="4025700" cy="790800"/>
          </a:xfrm>
          <a:prstGeom prst="roundRect">
            <a:avLst>
              <a:gd fmla="val 5737" name="adj"/>
            </a:avLst>
          </a:prstGeom>
          <a:solidFill>
            <a:schemeClr val="lt1"/>
          </a:solidFill>
          <a:ln>
            <a:noFill/>
          </a:ln>
          <a:effectLst>
            <a:outerShdw blurRad="469900" rotWithShape="0" algn="tl" dir="2700000" dist="38100">
              <a:srgbClr val="000000">
                <a:alpha val="666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8" name="Google Shape;238;p60"/>
          <p:cNvSpPr/>
          <p:nvPr/>
        </p:nvSpPr>
        <p:spPr>
          <a:xfrm>
            <a:off x="943577" y="1207433"/>
            <a:ext cx="4025700" cy="790800"/>
          </a:xfrm>
          <a:prstGeom prst="roundRect">
            <a:avLst>
              <a:gd fmla="val 5737" name="adj"/>
            </a:avLst>
          </a:prstGeom>
          <a:solidFill>
            <a:schemeClr val="lt1"/>
          </a:solidFill>
          <a:ln>
            <a:noFill/>
          </a:ln>
          <a:effectLst>
            <a:outerShdw blurRad="469900" rotWithShape="0" algn="tl" dir="2700000" dist="38100">
              <a:srgbClr val="000000">
                <a:alpha val="666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60"/>
          <p:cNvSpPr txBox="1"/>
          <p:nvPr/>
        </p:nvSpPr>
        <p:spPr>
          <a:xfrm>
            <a:off x="1030074" y="1479875"/>
            <a:ext cx="39393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None/>
            </a:pPr>
            <a:r>
              <a:rPr lang="en">
                <a:solidFill>
                  <a:srgbClr val="263D64"/>
                </a:solidFill>
                <a:latin typeface="Lexend Medium"/>
                <a:ea typeface="Lexend Medium"/>
                <a:cs typeface="Lexend Medium"/>
                <a:sym typeface="Lexend Medium"/>
              </a:rPr>
              <a:t>1. Go to marathonkids.org</a:t>
            </a:r>
            <a:r>
              <a:rPr b="1" lang="en" sz="1200">
                <a:solidFill>
                  <a:srgbClr val="666666"/>
                </a:solidFill>
                <a:latin typeface="Open Sans"/>
                <a:ea typeface="Open Sans"/>
                <a:cs typeface="Open Sans"/>
                <a:sym typeface="Open Sans"/>
              </a:rPr>
              <a:t>            </a:t>
            </a:r>
            <a:endParaRPr>
              <a:solidFill>
                <a:srgbClr val="263D64"/>
              </a:solidFill>
              <a:latin typeface="Lexend Medium"/>
              <a:ea typeface="Lexend Medium"/>
              <a:cs typeface="Lexend Medium"/>
              <a:sym typeface="Lexend Medium"/>
            </a:endParaRPr>
          </a:p>
        </p:txBody>
      </p:sp>
      <p:sp>
        <p:nvSpPr>
          <p:cNvPr id="240" name="Google Shape;240;p60"/>
          <p:cNvSpPr txBox="1"/>
          <p:nvPr/>
        </p:nvSpPr>
        <p:spPr>
          <a:xfrm>
            <a:off x="1030075" y="2343050"/>
            <a:ext cx="39393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Clr>
                <a:srgbClr val="000000"/>
              </a:buClr>
              <a:buSzPts val="1400"/>
              <a:buFont typeface="Arial"/>
              <a:buNone/>
            </a:pPr>
            <a:r>
              <a:rPr lang="en">
                <a:solidFill>
                  <a:srgbClr val="263D64"/>
                </a:solidFill>
                <a:latin typeface="Lexend Medium"/>
                <a:ea typeface="Lexend Medium"/>
                <a:cs typeface="Lexend Medium"/>
                <a:sym typeface="Lexend Medium"/>
              </a:rPr>
              <a:t>2. Click “Log in”, then “Sign Up”</a:t>
            </a:r>
            <a:endParaRPr i="0" sz="1100" u="none" cap="none" strike="noStrike">
              <a:solidFill>
                <a:srgbClr val="263D64"/>
              </a:solidFill>
              <a:latin typeface="Lexend Medium"/>
              <a:ea typeface="Lexend Medium"/>
              <a:cs typeface="Lexend Medium"/>
              <a:sym typeface="Lexend Medium"/>
            </a:endParaRPr>
          </a:p>
        </p:txBody>
      </p:sp>
      <p:sp>
        <p:nvSpPr>
          <p:cNvPr id="241" name="Google Shape;241;p60"/>
          <p:cNvSpPr txBox="1"/>
          <p:nvPr/>
        </p:nvSpPr>
        <p:spPr>
          <a:xfrm>
            <a:off x="1030075" y="3301133"/>
            <a:ext cx="42153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Clr>
                <a:srgbClr val="000000"/>
              </a:buClr>
              <a:buSzPts val="1400"/>
              <a:buFont typeface="Arial"/>
              <a:buNone/>
            </a:pPr>
            <a:r>
              <a:rPr lang="en">
                <a:solidFill>
                  <a:srgbClr val="263D64"/>
                </a:solidFill>
                <a:latin typeface="Lexend Medium"/>
                <a:ea typeface="Lexend Medium"/>
                <a:cs typeface="Lexend Medium"/>
                <a:sym typeface="Lexend Medium"/>
              </a:rPr>
              <a:t>3. Create Coach Account.  </a:t>
            </a:r>
            <a:endParaRPr i="0" sz="1100" u="none" cap="none" strike="noStrike">
              <a:solidFill>
                <a:srgbClr val="263D64"/>
              </a:solidFill>
              <a:latin typeface="Lexend Medium"/>
              <a:ea typeface="Lexend Medium"/>
              <a:cs typeface="Lexend Medium"/>
              <a:sym typeface="Lexend Medium"/>
            </a:endParaRPr>
          </a:p>
        </p:txBody>
      </p:sp>
      <p:sp>
        <p:nvSpPr>
          <p:cNvPr id="242" name="Google Shape;242;p60"/>
          <p:cNvSpPr txBox="1"/>
          <p:nvPr/>
        </p:nvSpPr>
        <p:spPr>
          <a:xfrm>
            <a:off x="1030074" y="4166058"/>
            <a:ext cx="33342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Clr>
                <a:srgbClr val="000000"/>
              </a:buClr>
              <a:buSzPts val="1100"/>
              <a:buFont typeface="Arial"/>
              <a:buNone/>
            </a:pPr>
            <a:r>
              <a:rPr lang="en">
                <a:solidFill>
                  <a:srgbClr val="263D64"/>
                </a:solidFill>
                <a:latin typeface="Lexend Medium"/>
                <a:ea typeface="Lexend Medium"/>
                <a:cs typeface="Lexend Medium"/>
                <a:sym typeface="Lexend Medium"/>
              </a:rPr>
              <a:t>TIP: Click the icon for help</a:t>
            </a:r>
            <a:endParaRPr i="0" sz="1400" u="none" cap="none" strike="noStrike">
              <a:solidFill>
                <a:srgbClr val="263D64"/>
              </a:solidFill>
              <a:latin typeface="Lexend Medium"/>
              <a:ea typeface="Lexend Medium"/>
              <a:cs typeface="Lexend Medium"/>
              <a:sym typeface="Lexend Medium"/>
            </a:endParaRPr>
          </a:p>
        </p:txBody>
      </p:sp>
      <p:pic>
        <p:nvPicPr>
          <p:cNvPr id="243" name="Google Shape;243;p60"/>
          <p:cNvPicPr preferRelativeResize="0"/>
          <p:nvPr/>
        </p:nvPicPr>
        <p:blipFill rotWithShape="1">
          <a:blip r:embed="rId3">
            <a:alphaModFix/>
          </a:blip>
          <a:srcRect b="0" l="3244" r="3244" t="0"/>
          <a:stretch/>
        </p:blipFill>
        <p:spPr>
          <a:xfrm>
            <a:off x="5883325" y="-14119"/>
            <a:ext cx="3223349" cy="5171743"/>
          </a:xfrm>
          <a:prstGeom prst="rect">
            <a:avLst/>
          </a:prstGeom>
          <a:noFill/>
          <a:ln>
            <a:noFill/>
          </a:ln>
        </p:spPr>
      </p:pic>
      <p:sp>
        <p:nvSpPr>
          <p:cNvPr id="244" name="Google Shape;244;p60"/>
          <p:cNvSpPr txBox="1"/>
          <p:nvPr/>
        </p:nvSpPr>
        <p:spPr>
          <a:xfrm>
            <a:off x="351780" y="439692"/>
            <a:ext cx="529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 sz="2400">
                <a:solidFill>
                  <a:srgbClr val="2441A0"/>
                </a:solidFill>
                <a:latin typeface="Lexend ExtraBold"/>
                <a:ea typeface="Lexend ExtraBold"/>
                <a:cs typeface="Lexend ExtraBold"/>
                <a:sym typeface="Lexend ExtraBold"/>
              </a:rPr>
              <a:t>Next St</a:t>
            </a:r>
            <a:r>
              <a:rPr lang="en" sz="2400">
                <a:solidFill>
                  <a:srgbClr val="2441A0"/>
                </a:solidFill>
                <a:latin typeface="Lexend ExtraBold"/>
                <a:ea typeface="Lexend ExtraBold"/>
                <a:cs typeface="Lexend ExtraBold"/>
                <a:sym typeface="Lexend ExtraBold"/>
              </a:rPr>
              <a:t>eps</a:t>
            </a:r>
            <a:r>
              <a:rPr lang="en" sz="2400">
                <a:solidFill>
                  <a:srgbClr val="2441A0"/>
                </a:solidFill>
                <a:latin typeface="Lexend ExtraBold"/>
                <a:ea typeface="Lexend ExtraBold"/>
                <a:cs typeface="Lexend ExtraBold"/>
                <a:sym typeface="Lexend ExtraBold"/>
              </a:rPr>
              <a:t>: JOIN US!</a:t>
            </a:r>
            <a:endParaRPr>
              <a:latin typeface="Lexend ExtraBold"/>
              <a:ea typeface="Lexend ExtraBold"/>
              <a:cs typeface="Lexend ExtraBold"/>
              <a:sym typeface="Lexend ExtraBold"/>
            </a:endParaRPr>
          </a:p>
        </p:txBody>
      </p:sp>
      <p:pic>
        <p:nvPicPr>
          <p:cNvPr id="245" name="Google Shape;245;p60"/>
          <p:cNvPicPr preferRelativeResize="0"/>
          <p:nvPr/>
        </p:nvPicPr>
        <p:blipFill rotWithShape="1">
          <a:blip r:embed="rId4">
            <a:alphaModFix/>
          </a:blip>
          <a:srcRect b="0" l="15275" r="0" t="9893"/>
          <a:stretch/>
        </p:blipFill>
        <p:spPr>
          <a:xfrm>
            <a:off x="3724775" y="4069400"/>
            <a:ext cx="471100" cy="461700"/>
          </a:xfrm>
          <a:prstGeom prst="rect">
            <a:avLst/>
          </a:prstGeom>
          <a:noFill/>
          <a:ln>
            <a:noFill/>
          </a:ln>
        </p:spPr>
      </p:pic>
    </p:spTree>
  </p:cSld>
  <p:clrMapOvr>
    <a:masterClrMapping/>
  </p:clrMapOvr>
  <mc:AlternateContent>
    <mc:Choice Requires="p14">
      <p:transition spd="slow" p14:dur="13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1"/>
          <p:cNvSpPr txBox="1"/>
          <p:nvPr/>
        </p:nvSpPr>
        <p:spPr>
          <a:xfrm>
            <a:off x="400277" y="2123234"/>
            <a:ext cx="82929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i="0" lang="en" sz="4000" u="none" cap="none" strike="noStrike">
                <a:solidFill>
                  <a:srgbClr val="4186FF"/>
                </a:solidFill>
                <a:latin typeface="Lexend ExtraBold"/>
                <a:ea typeface="Lexend ExtraBold"/>
                <a:cs typeface="Lexend ExtraBold"/>
                <a:sym typeface="Lexend ExtraBold"/>
              </a:rPr>
              <a:t>Thank You</a:t>
            </a:r>
            <a:endParaRPr>
              <a:latin typeface="Lexend ExtraBold"/>
              <a:ea typeface="Lexend ExtraBold"/>
              <a:cs typeface="Lexend ExtraBold"/>
              <a:sym typeface="Lexend ExtraBol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chemeClr val="lt1"/>
                </a:solidFill>
                <a:latin typeface="Lexend Medium"/>
                <a:ea typeface="Lexend Medium"/>
                <a:cs typeface="Lexend Medium"/>
                <a:sym typeface="Lexend Medium"/>
              </a:rPr>
              <a:t>MARATHON KIDS, INC.</a:t>
            </a:r>
            <a:endParaRPr>
              <a:latin typeface="Lexend Medium"/>
              <a:ea typeface="Lexend Medium"/>
              <a:cs typeface="Lexend Medium"/>
              <a:sym typeface="Lexend Medium"/>
            </a:endParaRPr>
          </a:p>
          <a:p>
            <a:pPr indent="0" lvl="0" marL="0" marR="0" rtl="0" algn="ctr">
              <a:lnSpc>
                <a:spcPct val="100000"/>
              </a:lnSpc>
              <a:spcBef>
                <a:spcPts val="0"/>
              </a:spcBef>
              <a:spcAft>
                <a:spcPts val="0"/>
              </a:spcAft>
              <a:buClr>
                <a:srgbClr val="000000"/>
              </a:buClr>
              <a:buSzPts val="1600"/>
              <a:buFont typeface="Arial"/>
              <a:buNone/>
            </a:pPr>
            <a:r>
              <a:t/>
            </a:r>
            <a:endParaRPr i="0" sz="1600" u="none" cap="none" strike="noStrike">
              <a:solidFill>
                <a:schemeClr val="lt1"/>
              </a:solidFill>
              <a:latin typeface="Lexend Medium"/>
              <a:ea typeface="Lexend Medium"/>
              <a:cs typeface="Lexend Medium"/>
              <a:sym typeface="Lexend Medium"/>
            </a:endParaRPr>
          </a:p>
          <a:p>
            <a:pPr indent="0" lvl="0" marL="0" marR="0" rtl="0" algn="ctr">
              <a:lnSpc>
                <a:spcPct val="100000"/>
              </a:lnSpc>
              <a:spcBef>
                <a:spcPts val="0"/>
              </a:spcBef>
              <a:spcAft>
                <a:spcPts val="0"/>
              </a:spcAft>
              <a:buClr>
                <a:srgbClr val="000000"/>
              </a:buClr>
              <a:buSzPts val="1400"/>
              <a:buFont typeface="Arial"/>
              <a:buNone/>
            </a:pPr>
            <a:r>
              <a:rPr lang="en">
                <a:solidFill>
                  <a:schemeClr val="lt1"/>
                </a:solidFill>
                <a:latin typeface="Lexend Medium"/>
                <a:ea typeface="Lexend Medium"/>
                <a:cs typeface="Lexend Medium"/>
                <a:sym typeface="Lexend Medium"/>
              </a:rPr>
              <a:t>SUPPORT</a:t>
            </a:r>
            <a:r>
              <a:rPr i="0" lang="en" sz="1400" u="none" cap="none" strike="noStrike">
                <a:solidFill>
                  <a:schemeClr val="lt1"/>
                </a:solidFill>
                <a:latin typeface="Lexend Medium"/>
                <a:ea typeface="Lexend Medium"/>
                <a:cs typeface="Lexend Medium"/>
                <a:sym typeface="Lexend Medium"/>
              </a:rPr>
              <a:t>@MARATHONKIDS.ORG</a:t>
            </a:r>
            <a:endParaRPr>
              <a:latin typeface="Lexend Medium"/>
              <a:ea typeface="Lexend Medium"/>
              <a:cs typeface="Lexend Medium"/>
              <a:sym typeface="Lexend Medium"/>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chemeClr val="lt1"/>
                </a:solidFill>
                <a:latin typeface="Lexend Medium"/>
                <a:ea typeface="Lexend Medium"/>
                <a:cs typeface="Lexend Medium"/>
                <a:sym typeface="Lexend Medium"/>
              </a:rPr>
              <a:t>WWW.MARATHONKIDS.ORG</a:t>
            </a:r>
            <a:endParaRPr i="0" sz="1400" u="none" cap="none" strike="noStrike">
              <a:solidFill>
                <a:schemeClr val="lt1"/>
              </a:solidFill>
              <a:latin typeface="Lexend Medium"/>
              <a:ea typeface="Lexend Medium"/>
              <a:cs typeface="Lexend Medium"/>
              <a:sym typeface="Lexend Medium"/>
            </a:endParaRPr>
          </a:p>
        </p:txBody>
      </p:sp>
      <p:pic>
        <p:nvPicPr>
          <p:cNvPr descr="A picture containing text, clipart&#10;&#10;Description automatically generated" id="252" name="Google Shape;252;p61"/>
          <p:cNvPicPr preferRelativeResize="0"/>
          <p:nvPr/>
        </p:nvPicPr>
        <p:blipFill rotWithShape="1">
          <a:blip r:embed="rId3">
            <a:alphaModFix/>
          </a:blip>
          <a:srcRect b="0" l="0" r="0" t="0"/>
          <a:stretch/>
        </p:blipFill>
        <p:spPr>
          <a:xfrm>
            <a:off x="3453303" y="1094835"/>
            <a:ext cx="2237399" cy="643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K_16_9_templatewithLayouts_Nov2018">
  <a:themeElements>
    <a:clrScheme name="Marathon Kids">
      <a:dk1>
        <a:srgbClr val="000000"/>
      </a:dk1>
      <a:lt1>
        <a:srgbClr val="FFFFFF"/>
      </a:lt1>
      <a:dk2>
        <a:srgbClr val="53585F"/>
      </a:dk2>
      <a:lt2>
        <a:srgbClr val="D2D2D2"/>
      </a:lt2>
      <a:accent1>
        <a:srgbClr val="0808B5"/>
      </a:accent1>
      <a:accent2>
        <a:srgbClr val="79CC00"/>
      </a:accent2>
      <a:accent3>
        <a:srgbClr val="4186FF"/>
      </a:accent3>
      <a:accent4>
        <a:srgbClr val="FF6938"/>
      </a:accent4>
      <a:accent5>
        <a:srgbClr val="971817"/>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