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FEC2F-64A0-4EC6-8AFB-C54EF6551E3E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05199-78AB-4F77-83E2-EB601746F2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8E5B9-8970-4BCD-A7B5-28D7E1D210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FE54E-0AA6-48A9-82E7-555079CAD3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A421-169B-4D74-B0B4-382F0CF6DE8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A26C-3D1E-4A7C-BA3B-7DD066B881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E0155-FF1C-4C8B-AC04-81DE612DB3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EF76B-AED9-475C-88DB-FF9E98B791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BB120-F2EC-401F-8746-47DF92AE12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CEB29-5A66-4BD4-BB9D-C5625FF671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289CF-FA16-43A5-8C79-FDB2FDB5F3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54381-8CB5-4412-A27F-46A5218A5B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0A11-016D-4E60-BF97-E37AFF12F6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B2D3B7-A87D-4562-A72E-8AD024C43D3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Driver Theory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28800"/>
            <a:ext cx="5638800" cy="9906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1"/>
                </a:solidFill>
                <a:latin typeface="Century Gothic" pitchFamily="34" charset="0"/>
              </a:rPr>
              <a:t>Learner’s Permit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Century Gothic" pitchFamily="34" charset="0"/>
              </a:rPr>
              <a:t>And 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Century Gothic" pitchFamily="34" charset="0"/>
              </a:rPr>
              <a:t>Driver’s License</a:t>
            </a:r>
            <a:endParaRPr lang="en-US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Presented by Mr. </a:t>
            </a:r>
            <a:r>
              <a:rPr lang="en-US" sz="1400" b="1" dirty="0" err="1" smtClean="0">
                <a:solidFill>
                  <a:schemeClr val="bg1"/>
                </a:solidFill>
                <a:latin typeface="Century Gothic" pitchFamily="34" charset="0"/>
              </a:rPr>
              <a:t>Gravine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Road Test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 Appointments must be made.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You may schedule your test on @ </a:t>
            </a:r>
            <a:r>
              <a:rPr lang="en-US" sz="2000" b="1" dirty="0" smtClean="0">
                <a:solidFill>
                  <a:srgbClr val="FFC000"/>
                </a:solidFill>
                <a:latin typeface="Century Gothic" pitchFamily="34" charset="0"/>
              </a:rPr>
              <a:t>www.dmv.state.pa.us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Call 1800-423-5542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When you go, you will need: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A valid permit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The completed 65 hour completion certificate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Valid registration card for the vehicle you plan to drive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Proof of insurance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The valid driver’s license of a person who is 21 years or parent or guardian who is 18.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* Before the test, examiner will check vehicle for inspection and to see if vehicle meets safety standards.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Road Test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You will fail the road test if you drive dangerously, violate the law, cause a crash, fail to follow examiners instructions or make too many errors.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The examiner may ask you to do prior to the road test.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Use your vehicle controls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	Use horn, lights, etc.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Parallel Park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	Park vehicle midway between to uprights in a space that is </a:t>
            </a:r>
            <a:r>
              <a:rPr lang="en-US" sz="2000" b="1" dirty="0" smtClean="0">
                <a:latin typeface="Century Gothic" pitchFamily="34" charset="0"/>
              </a:rPr>
              <a:t>24</a:t>
            </a:r>
            <a:r>
              <a:rPr lang="en-US" sz="2000" dirty="0" smtClean="0">
                <a:latin typeface="Century Gothic" pitchFamily="34" charset="0"/>
              </a:rPr>
              <a:t> feet long and </a:t>
            </a:r>
            <a:r>
              <a:rPr lang="en-US" sz="2000" b="1" dirty="0" smtClean="0">
                <a:latin typeface="Century Gothic" pitchFamily="34" charset="0"/>
              </a:rPr>
              <a:t>8</a:t>
            </a:r>
            <a:r>
              <a:rPr lang="en-US" sz="2000" dirty="0" smtClean="0">
                <a:latin typeface="Century Gothic" pitchFamily="34" charset="0"/>
              </a:rPr>
              <a:t> feet wide. Your vehicle must be in the space.  You cannot make any contact with the uprights or hit the curb.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have 3 attempts to park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Road Test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If you pass the road test: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will receive a temporary driver’s license.  You will receive a permanent license in the mail within 15 days.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If you fail the road test: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If you are under 18 you must wait 7 days before you can take the test again.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have 3 chances to take the test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After the third failure you must reapply for learner’s permit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entury Gothic" pitchFamily="34" charset="0"/>
              </a:rPr>
              <a:t>Text area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381000"/>
            <a:ext cx="8686800" cy="5486400"/>
          </a:xfrm>
          <a:prstGeom prst="rect">
            <a:avLst/>
          </a:prstGeom>
          <a:solidFill>
            <a:srgbClr val="00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Century Gothic" pitchFamily="34" charset="0"/>
              </a:rPr>
              <a:t>Good Luck!</a:t>
            </a:r>
            <a:endParaRPr lang="en-US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Century Gothic" pitchFamily="34" charset="0"/>
              </a:rPr>
              <a:t>Non-Commercial Learner’s Permit Info</a:t>
            </a:r>
            <a:r>
              <a:rPr lang="en-US" sz="32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n-US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This presentation will provide the necessary information you need to know about obtaining a Pennsylvania learner’s permit and license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Applying For A Learner’s Permit 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You must obtain a learner’s permit before you operate a motor vehicle in Pa.  You will  need to take and pass the Vision, Knowledge Test and Road Test to get your license</a:t>
            </a:r>
            <a:r>
              <a:rPr lang="en-US" sz="2000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When you are 16 years old or older, you need to follow the following steps in order to get you permit.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Complete the application found in your manual. </a:t>
            </a:r>
            <a:r>
              <a:rPr lang="en-US" sz="1200" dirty="0" smtClean="0">
                <a:latin typeface="Century Gothic" pitchFamily="34" charset="0"/>
              </a:rPr>
              <a:t>(Use Black or Blue ink)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200" dirty="0" smtClean="0">
                <a:latin typeface="Century Gothic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Your Medical Provider must complete the backside of your application. </a:t>
            </a:r>
            <a:r>
              <a:rPr lang="en-US" sz="1800" dirty="0" smtClean="0">
                <a:latin typeface="Century Gothic" pitchFamily="34" charset="0"/>
              </a:rPr>
              <a:t>(No earlier than six months prior to your 16</a:t>
            </a:r>
            <a:r>
              <a:rPr lang="en-US" sz="1800" baseline="30000" dirty="0" smtClean="0">
                <a:latin typeface="Century Gothic" pitchFamily="34" charset="0"/>
              </a:rPr>
              <a:t>th</a:t>
            </a:r>
            <a:r>
              <a:rPr lang="en-US" sz="1800" dirty="0" smtClean="0">
                <a:latin typeface="Century Gothic" pitchFamily="34" charset="0"/>
              </a:rPr>
              <a:t> birthday)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entury Gothic" pitchFamily="34" charset="0"/>
              </a:rPr>
              <a:t>	</a:t>
            </a: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Applying For A Learner’s Permit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After studying the manual bring these items listed to the Driver License Center when you are ready to take the knowledge Test.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Your completed application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Proof of date of birth and identification (Birth Certificate must be original)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Your Social Security Card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Check or money order payable to the PennDOT for the correct amount. (Check or Money Order)</a:t>
            </a:r>
            <a:r>
              <a:rPr lang="en-US" sz="2000" b="1" dirty="0" smtClean="0">
                <a:latin typeface="Century Gothic" pitchFamily="34" charset="0"/>
              </a:rPr>
              <a:t>Cash, Credit or Debit Cards are not accepted.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 Applying For A Learner’s Permit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/>
              <a:t>Driver License Center Hours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entury Gothic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Dunmore:</a:t>
            </a:r>
            <a:r>
              <a:rPr lang="en-US" sz="2000" dirty="0" smtClean="0">
                <a:latin typeface="Century Gothic" pitchFamily="34" charset="0"/>
              </a:rPr>
              <a:t/>
            </a:r>
            <a:br>
              <a:rPr lang="en-US" sz="2000" dirty="0" smtClean="0">
                <a:latin typeface="Century Gothic" pitchFamily="34" charset="0"/>
              </a:rPr>
            </a:br>
            <a:r>
              <a:rPr lang="en-US" sz="2000" b="1" dirty="0" smtClean="0"/>
              <a:t>Wed</a:t>
            </a:r>
            <a:r>
              <a:rPr lang="en-US" sz="2000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12:00pm - 7:45pm</a:t>
            </a:r>
            <a:br>
              <a:rPr lang="en-US" sz="2000" dirty="0" smtClean="0"/>
            </a:br>
            <a:r>
              <a:rPr lang="en-US" sz="2000" b="1" dirty="0" smtClean="0"/>
              <a:t>Fri</a:t>
            </a:r>
            <a:endParaRPr lang="en-US" sz="20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</a:t>
            </a:r>
            <a:r>
              <a:rPr lang="en-US" sz="2000" dirty="0" smtClean="0"/>
              <a:t>8:30am - </a:t>
            </a:r>
            <a:r>
              <a:rPr lang="en-US" sz="2000" dirty="0" smtClean="0"/>
              <a:t>4:15pm</a:t>
            </a: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Sat</a:t>
            </a:r>
            <a:endParaRPr lang="en-US" sz="20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	</a:t>
            </a:r>
            <a:r>
              <a:rPr lang="en-US" sz="2000" dirty="0" smtClean="0"/>
              <a:t>8:30am - </a:t>
            </a:r>
            <a:r>
              <a:rPr lang="en-US" sz="2000" dirty="0" smtClean="0"/>
              <a:t>4:15pm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entury Gothic" pitchFamily="34" charset="0"/>
              </a:rPr>
              <a:t>Wilkes </a:t>
            </a:r>
            <a:r>
              <a:rPr lang="en-US" sz="2000" b="1" dirty="0" err="1" smtClean="0">
                <a:latin typeface="Century Gothic" pitchFamily="34" charset="0"/>
              </a:rPr>
              <a:t>Barre</a:t>
            </a:r>
            <a:r>
              <a:rPr lang="en-US" sz="2000" b="1" dirty="0" smtClean="0">
                <a:latin typeface="Century Gothic" pitchFamily="34" charset="0"/>
              </a:rPr>
              <a:t>:</a:t>
            </a:r>
            <a:r>
              <a:rPr lang="en-US" sz="2000" dirty="0" smtClean="0">
                <a:latin typeface="Century Gothic" pitchFamily="34" charset="0"/>
              </a:rPr>
              <a:t/>
            </a:r>
            <a:br>
              <a:rPr lang="en-US" sz="2000" dirty="0" smtClean="0">
                <a:latin typeface="Century Gothic" pitchFamily="34" charset="0"/>
              </a:rPr>
            </a:br>
            <a:r>
              <a:rPr lang="en-US" sz="2000" b="1" dirty="0" smtClean="0">
                <a:latin typeface="Century Gothic" pitchFamily="34" charset="0"/>
              </a:rPr>
              <a:t>Tues. , Wed., Sat. </a:t>
            </a:r>
            <a:r>
              <a:rPr lang="en-US" sz="2000" b="1" dirty="0" smtClean="0">
                <a:latin typeface="Century Gothic" pitchFamily="34" charset="0"/>
              </a:rPr>
              <a:t>8:30-4:15</a:t>
            </a:r>
            <a:endParaRPr lang="en-US" sz="20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Applying For A Learner’s Permit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7545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At the Driving Center, your vision will be tested. If you wear  glasses or contacts bring them with you.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You will take the Knowledge Test on signs, laws and driving rules pertaining to your manual.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Knowledge Test consist of 18 questions in which you must score 15 correct or better to receive your permit.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After you pass, the examiner will give you your permit in which it is valid for 1 year.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If you fail the Knowledge Test, the examiner will return your application. You may only take the knowledge test one time on any given day.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Applying For A Learner’s Permit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 If you are under the age of 18 you are required to complete at least 65 hours of BTW skill building before you go for your license.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A licensed driver who is at least 21 years of age or a spouse, guardian or parent who is at least 18 years of age and who holds a valid driver’s license and is sitting in the front seat.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Driver’s under the age of 18 cannot have more people than seatbelt.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After waiting the mandatory 6 months have a signed certificate of 65 hour BTW, then you can take the road test.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entury Gothic" pitchFamily="34" charset="0"/>
              </a:rPr>
              <a:t>If you permit expires or you do not pass the road test after 3 tries you will need to fill out an application of extension.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Pennsylvania Driver’s License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 Like the learner’s permit there are so limitations.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may not drive between the hours of 11pm-5am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However if you work for charitable service or fire company you can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may not carry more passengers than </a:t>
            </a:r>
            <a:r>
              <a:rPr lang="en-US" sz="2000" dirty="0" smtClean="0">
                <a:latin typeface="Century Gothic" pitchFamily="34" charset="0"/>
              </a:rPr>
              <a:t>seatbelts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</a:t>
            </a:r>
            <a:r>
              <a:rPr lang="en-US" sz="2000" b="1" dirty="0" smtClean="0">
                <a:latin typeface="Century Gothic" pitchFamily="34" charset="0"/>
              </a:rPr>
              <a:t>You can only have </a:t>
            </a:r>
            <a:r>
              <a:rPr lang="en-US" sz="2000" b="1" dirty="0" smtClean="0">
                <a:latin typeface="Century Gothic" pitchFamily="34" charset="0"/>
              </a:rPr>
              <a:t>1 person in the car in first 6 months.</a:t>
            </a:r>
            <a:endParaRPr lang="en-US" sz="2000" b="1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 will receive a mandatory 90 day suspension if you accumulate 6 or more points  or are convicted of driving 26 mph over the posted speed limit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noFill/>
          <a:ln/>
        </p:spPr>
        <p:txBody>
          <a:bodyPr/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Pennsylvania Driver’s License 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 You may get you </a:t>
            </a:r>
            <a:r>
              <a:rPr lang="en-US" sz="2000" b="1" dirty="0" smtClean="0">
                <a:latin typeface="Century Gothic" pitchFamily="34" charset="0"/>
              </a:rPr>
              <a:t>Senior (regular )driver’s </a:t>
            </a:r>
            <a:r>
              <a:rPr lang="en-US" sz="2000" b="1" dirty="0" smtClean="0">
                <a:latin typeface="Century Gothic" pitchFamily="34" charset="0"/>
              </a:rPr>
              <a:t>license </a:t>
            </a:r>
            <a:r>
              <a:rPr lang="en-US" sz="2000" dirty="0" smtClean="0">
                <a:latin typeface="Century Gothic" pitchFamily="34" charset="0"/>
              </a:rPr>
              <a:t>after you have held you junior license for 1 year and have met the following.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Have passed a driving training course approved by Pa Dept Edu.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 	Have not been in a crash for which you are partially or fully responsible for 1 year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Have not been convicted of any traffic violation for 1 year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Have the consent of your parent or guardian who is at least 18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	Your junior license automatically changes when you turn 18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 MOTO STORE Template">
  <a:themeElements>
    <a:clrScheme name="Office Them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DDDDDD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AUTO MOTO STORE Template</Template>
  <TotalTime>167</TotalTime>
  <Words>517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AUTO MOTO STORE Template</vt:lpstr>
      <vt:lpstr>Driver Theory</vt:lpstr>
      <vt:lpstr>Non-Commercial Learner’s Permit Info </vt:lpstr>
      <vt:lpstr>Applying For A Learner’s Permit  </vt:lpstr>
      <vt:lpstr>Applying For A Learner’s Permit </vt:lpstr>
      <vt:lpstr> Applying For A Learner’s Permit </vt:lpstr>
      <vt:lpstr>Applying For A Learner’s Permit </vt:lpstr>
      <vt:lpstr>Applying For A Learner’s Permit </vt:lpstr>
      <vt:lpstr>Pennsylvania Driver’s License </vt:lpstr>
      <vt:lpstr>Pennsylvania Driver’s License </vt:lpstr>
      <vt:lpstr>Road Test</vt:lpstr>
      <vt:lpstr>Road Test</vt:lpstr>
      <vt:lpstr>Road Test</vt:lpstr>
      <vt:lpstr>Slide 13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Theory</dc:title>
  <dc:subject>AUTO INDUSTRY</dc:subject>
  <dc:creator>rgravine</dc:creator>
  <cp:keywords>AUTO, MOTO, VEHICLE</cp:keywords>
  <dc:description>AUTO INDUSTRY</dc:description>
  <cp:lastModifiedBy>rgravine</cp:lastModifiedBy>
  <cp:revision>20</cp:revision>
  <dcterms:created xsi:type="dcterms:W3CDTF">2009-09-17T12:11:30Z</dcterms:created>
  <dcterms:modified xsi:type="dcterms:W3CDTF">2012-10-03T14:38:25Z</dcterms:modified>
  <cp:category>AUTO INDUSTRY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TC300007121033</vt:lpwstr>
  </property>
</Properties>
</file>