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1D752-5809-4171-8139-E5BA19FA326F}" type="datetimeFigureOut">
              <a:rPr lang="en-US" smtClean="0"/>
              <a:t>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3ADDD-311D-4ED5-9AD3-712D48B877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50A2-F5D4-4492-A92B-018EB4E0B86E}" type="datetimeFigureOut">
              <a:rPr lang="en-US" smtClean="0"/>
              <a:pPr/>
              <a:t>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1FE1-F90A-4D13-A8DC-9DED4945AD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772400" cy="1470025"/>
          </a:xfrm>
        </p:spPr>
        <p:txBody>
          <a:bodyPr/>
          <a:lstStyle/>
          <a:p>
            <a:r>
              <a:rPr lang="en-US" b="1" dirty="0" smtClean="0"/>
              <a:t>Learning To Drive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Driving Factors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Inattention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Inattention great enough to cause a crash can result from driving distractions or lack of sleep.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00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Did You Know</a:t>
            </a:r>
          </a:p>
          <a:p>
            <a:pPr algn="ctr"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Driver distraction and inattention to road and traffic conditions are responsible for 25% to 30% of police- reported traffic crashes.  This adds up to approximately 1.2 million crashes every year.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Driving Distractions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</a:t>
            </a:r>
            <a:r>
              <a:rPr lang="en-US" b="1" dirty="0" smtClean="0">
                <a:solidFill>
                  <a:schemeClr val="bg1"/>
                </a:solidFill>
              </a:rPr>
              <a:t>istractions </a:t>
            </a:r>
            <a:r>
              <a:rPr lang="en-US" b="1" dirty="0" smtClean="0"/>
              <a:t>are when you: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Take your attention away from driving</a:t>
            </a:r>
          </a:p>
          <a:p>
            <a:pPr lvl="1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Take your eyes of the road</a:t>
            </a:r>
          </a:p>
          <a:p>
            <a:pPr lvl="1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Taking your hands off the wheel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Distractions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Eating, Drinking, Smoking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Adjusting the radio, CD player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Cell Phones- </a:t>
            </a:r>
            <a:r>
              <a:rPr lang="en-US" sz="3000" b="1" dirty="0" smtClean="0">
                <a:solidFill>
                  <a:schemeClr val="bg1"/>
                </a:solidFill>
              </a:rPr>
              <a:t>Hands free or </a:t>
            </a:r>
            <a:r>
              <a:rPr lang="en-US" sz="3000" b="1" dirty="0" smtClean="0">
                <a:solidFill>
                  <a:schemeClr val="bg1"/>
                </a:solidFill>
              </a:rPr>
              <a:t>not </a:t>
            </a:r>
            <a:r>
              <a:rPr lang="en-US" b="1" i="1" u="sng" dirty="0" smtClean="0">
                <a:hlinkClick r:id="rId2" action="ppaction://hlinksldjump"/>
              </a:rPr>
              <a:t>(DID YOU KNOW)</a:t>
            </a:r>
            <a:endParaRPr lang="en-US" b="1" i="1" u="sng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Passengers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Searching or moving objects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Reading – Writing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Grooming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Rubbernecking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Checking people out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Lack of Sleep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267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When you are tired, your judgment and vision are impaired.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Being awake for 18 hours is equal to a .05 BAC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Being awake for 24 hours is equal to a .10 BAC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Teens that sleep less than 8 hours a night are at increased risk for automobile crashes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3434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Did You Know NHTSA estimates 100,000 police reported crashes and kills more than 1550 people each year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Of the 100,000 car crashes linked to falling asleep behind the wheel, almost half involved drivers 15 – 24 years old.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dirty="0" smtClean="0"/>
              <a:t>The End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Research has found normal, undistracted driver fails to an important road event such as another driver making a mistake, 3 % of the time.</a:t>
            </a:r>
          </a:p>
          <a:p>
            <a:endParaRPr lang="en-US" dirty="0" smtClean="0"/>
          </a:p>
          <a:p>
            <a:pPr algn="ctr"/>
            <a:r>
              <a:rPr lang="en-US" sz="2800" b="1" dirty="0" smtClean="0"/>
              <a:t>An adult dialing a cell phone misses the same event 13% of the time.</a:t>
            </a:r>
          </a:p>
          <a:p>
            <a:pPr algn="ctr"/>
            <a:r>
              <a:rPr lang="en-US" sz="2800" b="1" dirty="0" smtClean="0"/>
              <a:t>A teenager dialing a cell phone misses it 53% of the time.</a:t>
            </a:r>
            <a:endParaRPr lang="en-US" sz="2800" b="1" smtClean="0"/>
          </a:p>
          <a:p>
            <a:pPr algn="ctr"/>
            <a:endParaRPr lang="en-US" sz="2800" b="1" dirty="0" smtClean="0"/>
          </a:p>
          <a:p>
            <a:pPr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295</TotalTime>
  <Words>281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Theme6</vt:lpstr>
      <vt:lpstr>Learning To Drive</vt:lpstr>
      <vt:lpstr>Inattention</vt:lpstr>
      <vt:lpstr>Driving Distractions</vt:lpstr>
      <vt:lpstr>Distractions</vt:lpstr>
      <vt:lpstr>Lack of Sleep</vt:lpstr>
      <vt:lpstr>Slide 6</vt:lpstr>
      <vt:lpstr>DID YOU KNOW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Drive</dc:title>
  <dc:creator>rgravine</dc:creator>
  <cp:lastModifiedBy>rgravine</cp:lastModifiedBy>
  <cp:revision>30</cp:revision>
  <dcterms:created xsi:type="dcterms:W3CDTF">2009-01-26T14:36:08Z</dcterms:created>
  <dcterms:modified xsi:type="dcterms:W3CDTF">2009-01-30T14:26:09Z</dcterms:modified>
</cp:coreProperties>
</file>