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0" y="3569918"/>
            <a:ext cx="9144000" cy="3288082"/>
          </a:xfrm>
          <a:prstGeom prst="rect">
            <a:avLst/>
          </a:prstGeom>
          <a:blipFill dpi="0" rotWithShape="1">
            <a:blip r:embed="rId2" cstate="print">
              <a:alphaModFix amt="69000"/>
              <a:duotone>
                <a:prstClr val="black"/>
                <a:schemeClr val="accent2">
                  <a:tint val="45000"/>
                  <a:satMod val="400000"/>
                </a:schemeClr>
              </a:duotone>
              <a:lum contrast="51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0" y="1215607"/>
            <a:ext cx="9144000" cy="3719648"/>
          </a:xfrm>
          <a:prstGeom prst="rect">
            <a:avLst/>
          </a:prstGeom>
          <a:blipFill dpi="0" rotWithShape="1">
            <a:blip r:embed="rId3" cstate="print">
              <a:alphaModFix amt="40000"/>
              <a:duotone>
                <a:prstClr val="black"/>
                <a:schemeClr val="accent1">
                  <a:tint val="45000"/>
                  <a:satMod val="400000"/>
                </a:schemeClr>
              </a:duotone>
              <a:lum bright="32000" contrast="10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ellSkin.png"/>
          <p:cNvPicPr>
            <a:picLocks noChangeAspect="1"/>
          </p:cNvPicPr>
          <p:nvPr userDrawn="1"/>
        </p:nvPicPr>
        <p:blipFill>
          <a:blip r:embed="rId4" cstate="print">
            <a:duotone>
              <a:prstClr val="black"/>
              <a:schemeClr val="accent2">
                <a:tint val="45000"/>
                <a:satMod val="400000"/>
              </a:schemeClr>
            </a:duotone>
            <a:lum bright="20000" contrast="30000"/>
          </a:blip>
          <a:stretch>
            <a:fillRect/>
          </a:stretch>
        </p:blipFill>
        <p:spPr>
          <a:xfrm>
            <a:off x="244863" y="300624"/>
            <a:ext cx="3053475" cy="6369485"/>
          </a:xfrm>
          <a:prstGeom prst="rect">
            <a:avLst/>
          </a:prstGeom>
        </p:spPr>
      </p:pic>
      <p:pic>
        <p:nvPicPr>
          <p:cNvPr id="8" name="Picture 7" descr="CellInterior.png"/>
          <p:cNvPicPr>
            <a:picLocks noChangeAspect="1"/>
          </p:cNvPicPr>
          <p:nvPr userDrawn="1"/>
        </p:nvPicPr>
        <p:blipFill>
          <a:blip r:embed="rId5" cstate="print"/>
          <a:stretch>
            <a:fillRect/>
          </a:stretch>
        </p:blipFill>
        <p:spPr>
          <a:xfrm>
            <a:off x="615034" y="614358"/>
            <a:ext cx="2314224" cy="572381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B91A3-22BB-484D-9940-B117E553F68B}" type="datetimeFigureOut">
              <a:rPr lang="en-US" smtClean="0"/>
              <a:pPr/>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B91A3-22BB-484D-9940-B117E553F68B}" type="datetimeFigureOut">
              <a:rPr lang="en-US" smtClean="0"/>
              <a:pPr/>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82236" y="274638"/>
            <a:ext cx="5204564"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482236" y="1600200"/>
            <a:ext cx="520456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B91A3-22BB-484D-9940-B117E553F68B}" type="datetimeFigureOut">
              <a:rPr lang="en-US" smtClean="0"/>
              <a:pPr/>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86E85-9F7C-46BE-B067-7448181814DB}" type="slidenum">
              <a:rPr lang="en-US" smtClean="0"/>
              <a:pPr/>
              <a:t>‹#›</a:t>
            </a:fld>
            <a:endParaRPr lang="en-US"/>
          </a:p>
        </p:txBody>
      </p:sp>
      <p:sp>
        <p:nvSpPr>
          <p:cNvPr id="7" name="Rectangle 6"/>
          <p:cNvSpPr/>
          <p:nvPr userDrawn="1"/>
        </p:nvSpPr>
        <p:spPr>
          <a:xfrm>
            <a:off x="0" y="4559474"/>
            <a:ext cx="9144000" cy="2298525"/>
          </a:xfrm>
          <a:prstGeom prst="rect">
            <a:avLst/>
          </a:prstGeom>
          <a:blipFill dpi="0" rotWithShape="1">
            <a:blip r:embed="rId2" cstate="print">
              <a:alphaModFix amt="46000"/>
              <a:duotone>
                <a:prstClr val="black"/>
                <a:schemeClr val="accent2">
                  <a:tint val="45000"/>
                  <a:satMod val="400000"/>
                </a:schemeClr>
              </a:duotone>
              <a:lum contrast="51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ellSkin.png"/>
          <p:cNvPicPr>
            <a:picLocks noChangeAspect="1"/>
          </p:cNvPicPr>
          <p:nvPr userDrawn="1"/>
        </p:nvPicPr>
        <p:blipFill>
          <a:blip r:embed="rId3" cstate="print">
            <a:duotone>
              <a:prstClr val="black"/>
              <a:schemeClr val="accent2">
                <a:tint val="45000"/>
                <a:satMod val="400000"/>
              </a:schemeClr>
            </a:duotone>
            <a:lum bright="20000" contrast="30000"/>
          </a:blip>
          <a:stretch>
            <a:fillRect/>
          </a:stretch>
        </p:blipFill>
        <p:spPr>
          <a:xfrm>
            <a:off x="244863" y="300624"/>
            <a:ext cx="3053475" cy="6369485"/>
          </a:xfrm>
          <a:prstGeom prst="rect">
            <a:avLst/>
          </a:prstGeom>
        </p:spPr>
      </p:pic>
      <p:pic>
        <p:nvPicPr>
          <p:cNvPr id="9" name="Picture 8" descr="CellInterior.png"/>
          <p:cNvPicPr>
            <a:picLocks noChangeAspect="1"/>
          </p:cNvPicPr>
          <p:nvPr userDrawn="1"/>
        </p:nvPicPr>
        <p:blipFill>
          <a:blip r:embed="rId4" cstate="print"/>
          <a:stretch>
            <a:fillRect/>
          </a:stretch>
        </p:blipFill>
        <p:spPr>
          <a:xfrm>
            <a:off x="615034" y="614358"/>
            <a:ext cx="2314224" cy="5723812"/>
          </a:xfrm>
          <a:prstGeom prst="rect">
            <a:avLst/>
          </a:prstGeom>
        </p:spPr>
      </p:pic>
      <p:sp>
        <p:nvSpPr>
          <p:cNvPr id="12" name="Content Placeholder 2"/>
          <p:cNvSpPr>
            <a:spLocks noGrp="1"/>
          </p:cNvSpPr>
          <p:nvPr>
            <p:ph idx="13"/>
          </p:nvPr>
        </p:nvSpPr>
        <p:spPr>
          <a:xfrm>
            <a:off x="739036" y="1600200"/>
            <a:ext cx="2029216" cy="2330885"/>
          </a:xfrm>
        </p:spPr>
        <p:txBody>
          <a:bodyPr>
            <a:normAutofit/>
          </a:bodyPr>
          <a:lstStyle>
            <a:lvl1pPr>
              <a:buNone/>
              <a:defRPr sz="1800" b="1">
                <a:solidFill>
                  <a:schemeClr val="accent4">
                    <a:lumMod val="20000"/>
                    <a:lumOff val="80000"/>
                  </a:schemeClr>
                </a:solidFill>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B91A3-22BB-484D-9940-B117E553F68B}" type="datetimeFigureOut">
              <a:rPr lang="en-US" smtClean="0"/>
              <a:pPr/>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BB91A3-22BB-484D-9940-B117E553F68B}" type="datetimeFigureOut">
              <a:rPr lang="en-US" smtClean="0"/>
              <a:pPr/>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BB91A3-22BB-484D-9940-B117E553F68B}" type="datetimeFigureOut">
              <a:rPr lang="en-US" smtClean="0"/>
              <a:pPr/>
              <a:t>4/9/2015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BB91A3-22BB-484D-9940-B117E553F68B}" type="datetimeFigureOut">
              <a:rPr lang="en-US" smtClean="0"/>
              <a:pPr/>
              <a:t>4/9/2015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B91A3-22BB-484D-9940-B117E553F68B}" type="datetimeFigureOut">
              <a:rPr lang="en-US" smtClean="0"/>
              <a:pPr/>
              <a:t>4/9/2015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B91A3-22BB-484D-9940-B117E553F68B}" type="datetimeFigureOut">
              <a:rPr lang="en-US" smtClean="0"/>
              <a:pPr/>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B91A3-22BB-484D-9940-B117E553F68B}" type="datetimeFigureOut">
              <a:rPr lang="en-US" smtClean="0"/>
              <a:pPr/>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86E85-9F7C-46BE-B067-7448181814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tx2">
                <a:lumMod val="25000"/>
                <a:lumOff val="75000"/>
              </a:schemeClr>
            </a:gs>
            <a:gs pos="100000">
              <a:schemeClr val="accent2">
                <a:lumMod val="20000"/>
                <a:lumOff val="8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B91A3-22BB-484D-9940-B117E553F68B}" type="datetimeFigureOut">
              <a:rPr lang="en-US" smtClean="0"/>
              <a:pPr/>
              <a:t>4/9/2015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86E85-9F7C-46BE-B067-7448181814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R0LCmStIw9E&amp;feature=related" TargetMode="External"/><Relationship Id="rId2" Type="http://schemas.openxmlformats.org/officeDocument/2006/relationships/hyperlink" Target="http://www.youtube.com/watch?v=zbFJWDqc0C4&amp;feature=related"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fbiHwGBsRr0&amp;feature=related" TargetMode="External"/><Relationship Id="rId2" Type="http://schemas.openxmlformats.org/officeDocument/2006/relationships/hyperlink" Target="https://www.youtube.com/watch?v=t7911kgJJZc"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603009" y="409434"/>
            <a:ext cx="5032612" cy="1981226"/>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Drinking and Driving VS. Texting</a:t>
            </a:r>
            <a:b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2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Which is more dangerous?</a:t>
            </a:r>
            <a:endParaRPr lang="en-US" sz="2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Subtitle 2"/>
          <p:cNvSpPr>
            <a:spLocks noGrp="1"/>
          </p:cNvSpPr>
          <p:nvPr>
            <p:ph type="subTitle" idx="4294967295"/>
          </p:nvPr>
        </p:nvSpPr>
        <p:spPr>
          <a:xfrm>
            <a:off x="3603009" y="2390660"/>
            <a:ext cx="5032612" cy="752931"/>
          </a:xfrm>
        </p:spPr>
        <p:txBody>
          <a:bodyPr>
            <a:normAutofit/>
          </a:bodyPr>
          <a:lstStyle/>
          <a:p>
            <a:pPr algn="r">
              <a:buNone/>
            </a:pPr>
            <a:r>
              <a:rPr lang="en-US" sz="2400" b="1" dirty="0" smtClean="0">
                <a:solidFill>
                  <a:schemeClr val="tx1">
                    <a:lumMod val="85000"/>
                    <a:lumOff val="15000"/>
                  </a:schemeClr>
                </a:solidFill>
              </a:rPr>
              <a:t>Driver Theory</a:t>
            </a:r>
            <a:endParaRPr lang="en-US" sz="2400" b="1" dirty="0">
              <a:solidFill>
                <a:schemeClr val="tx1">
                  <a:lumMod val="85000"/>
                  <a:lumOff val="15000"/>
                </a:schemeClr>
              </a:solidFill>
            </a:endParaRPr>
          </a:p>
        </p:txBody>
      </p:sp>
      <p:sp>
        <p:nvSpPr>
          <p:cNvPr id="4" name="TextBox 3"/>
          <p:cNvSpPr txBox="1"/>
          <p:nvPr/>
        </p:nvSpPr>
        <p:spPr>
          <a:xfrm>
            <a:off x="736978" y="1637729"/>
            <a:ext cx="2060812" cy="1200329"/>
          </a:xfrm>
          <a:prstGeom prst="rect">
            <a:avLst/>
          </a:prstGeom>
          <a:noFill/>
        </p:spPr>
        <p:txBody>
          <a:bodyPr wrap="square" rtlCol="0">
            <a:spAutoFit/>
          </a:bodyPr>
          <a:lstStyle/>
          <a:p>
            <a:pPr algn="just"/>
            <a:r>
              <a:rPr lang="en-US" b="1" dirty="0" smtClean="0">
                <a:solidFill>
                  <a:schemeClr val="accent4">
                    <a:lumMod val="20000"/>
                    <a:lumOff val="80000"/>
                  </a:schemeClr>
                </a:solidFill>
                <a:latin typeface="+mj-lt"/>
              </a:rPr>
              <a:t>Leaving school, meet you in 10   :-)</a:t>
            </a:r>
          </a:p>
          <a:p>
            <a:pPr algn="just"/>
            <a:r>
              <a:rPr lang="en-US" b="1" dirty="0" smtClean="0">
                <a:solidFill>
                  <a:schemeClr val="accent4">
                    <a:lumMod val="20000"/>
                    <a:lumOff val="80000"/>
                  </a:schemeClr>
                </a:solidFill>
                <a:latin typeface="+mj-lt"/>
              </a:rPr>
              <a:t>Don’t forget about tonight!</a:t>
            </a:r>
            <a:endParaRPr lang="en-US" b="1" dirty="0">
              <a:solidFill>
                <a:schemeClr val="accent4">
                  <a:lumMod val="20000"/>
                  <a:lumOff val="80000"/>
                </a:schemeClr>
              </a:solidFill>
              <a:latin typeface="+mj-l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2236" y="274638"/>
            <a:ext cx="5204564" cy="912717"/>
          </a:xfrm>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Facts</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3482236" y="1187355"/>
            <a:ext cx="5416104" cy="4938808"/>
          </a:xfrm>
        </p:spPr>
        <p:txBody>
          <a:bodyPr>
            <a:normAutofit fontScale="85000" lnSpcReduction="10000"/>
          </a:bodyPr>
          <a:lstStyle/>
          <a:p>
            <a:r>
              <a:rPr lang="en-US" sz="2800" dirty="0" smtClean="0"/>
              <a:t>What do you  think?</a:t>
            </a:r>
          </a:p>
          <a:p>
            <a:endParaRPr lang="en-US" sz="2800" dirty="0" smtClean="0"/>
          </a:p>
          <a:p>
            <a:r>
              <a:rPr lang="en-US" sz="2800" dirty="0" smtClean="0"/>
              <a:t>Motor vehicle crashes in the U.S. were the leading cause of death among </a:t>
            </a:r>
            <a:r>
              <a:rPr lang="en-US" sz="2800" dirty="0" smtClean="0"/>
              <a:t>16- </a:t>
            </a:r>
            <a:r>
              <a:rPr lang="en-US" sz="2800" dirty="0" smtClean="0"/>
              <a:t>to </a:t>
            </a:r>
            <a:r>
              <a:rPr lang="en-US" sz="2800" dirty="0" smtClean="0"/>
              <a:t>24-year-olds.</a:t>
            </a:r>
            <a:r>
              <a:rPr lang="en-US" sz="2800" dirty="0" smtClean="0"/>
              <a:t> </a:t>
            </a:r>
            <a:r>
              <a:rPr lang="en-US" sz="2800" dirty="0" err="1" smtClean="0"/>
              <a:t>PennDOT</a:t>
            </a:r>
            <a:r>
              <a:rPr lang="en-US" sz="2800" dirty="0" smtClean="0"/>
              <a:t> </a:t>
            </a:r>
            <a:r>
              <a:rPr lang="en-US" sz="2800" dirty="0" smtClean="0"/>
              <a:t>data shows there were 22,712 16- to 20-year-olds who were involved in reportable crashes in 2013,  which resulted in 27 fatalities. </a:t>
            </a:r>
            <a:r>
              <a:rPr lang="en-US" sz="2800" dirty="0" smtClean="0"/>
              <a:t> </a:t>
            </a:r>
            <a:r>
              <a:rPr lang="en-US" sz="2800" dirty="0" smtClean="0"/>
              <a:t>So with nearly one-quarter of those fatalities involving intoxicated teen drivers, it’s hard to imagine that cell phone distractions could be worse than driving under the influence.</a:t>
            </a:r>
            <a:br>
              <a:rPr lang="en-US" sz="2800" dirty="0" smtClean="0"/>
            </a:br>
            <a:endParaRPr lang="en-US" sz="2800" dirty="0" smtClean="0"/>
          </a:p>
        </p:txBody>
      </p:sp>
      <p:sp>
        <p:nvSpPr>
          <p:cNvPr id="4" name="TextBox 3"/>
          <p:cNvSpPr txBox="1"/>
          <p:nvPr/>
        </p:nvSpPr>
        <p:spPr>
          <a:xfrm>
            <a:off x="736978" y="1637729"/>
            <a:ext cx="2060812" cy="1477328"/>
          </a:xfrm>
          <a:prstGeom prst="rect">
            <a:avLst/>
          </a:prstGeom>
          <a:noFill/>
        </p:spPr>
        <p:txBody>
          <a:bodyPr wrap="square" rtlCol="0">
            <a:spAutoFit/>
          </a:bodyPr>
          <a:lstStyle/>
          <a:p>
            <a:pPr algn="just"/>
            <a:r>
              <a:rPr lang="en-US" b="1" dirty="0" smtClean="0">
                <a:solidFill>
                  <a:schemeClr val="accent4">
                    <a:lumMod val="20000"/>
                    <a:lumOff val="80000"/>
                  </a:schemeClr>
                </a:solidFill>
                <a:latin typeface="+mj-lt"/>
              </a:rPr>
              <a:t>OMG, did u know texting is more dangerous than drinking and driving (:-O</a:t>
            </a:r>
            <a:endParaRPr lang="en-US" b="1" dirty="0">
              <a:solidFill>
                <a:schemeClr val="accent4">
                  <a:lumMod val="20000"/>
                  <a:lumOff val="80000"/>
                </a:schemeClr>
              </a:solidFill>
              <a:latin typeface="+mj-lt"/>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Texting While Driving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2"/>
              </a:rPr>
              <a:t>http://www.youtube.com/watch?v=zbFJWDqc0C4&amp;feature=related</a:t>
            </a:r>
            <a:endParaRPr lang="en-US" dirty="0" smtClean="0"/>
          </a:p>
          <a:p>
            <a:endParaRPr lang="en-US" dirty="0" smtClean="0"/>
          </a:p>
          <a:p>
            <a:endParaRPr lang="en-US" dirty="0" smtClean="0"/>
          </a:p>
          <a:p>
            <a:endParaRPr lang="en-US" dirty="0" smtClean="0"/>
          </a:p>
          <a:p>
            <a:r>
              <a:rPr lang="en-US" dirty="0" smtClean="0">
                <a:hlinkClick r:id="rId3"/>
              </a:rPr>
              <a:t>http://www.youtube.com/watch?v=vOTbAbKoL28&amp;feature=related</a:t>
            </a:r>
            <a:endParaRPr lang="en-US" dirty="0"/>
          </a:p>
        </p:txBody>
      </p:sp>
      <p:sp>
        <p:nvSpPr>
          <p:cNvPr id="4" name="Content Placeholder 3"/>
          <p:cNvSpPr>
            <a:spLocks noGrp="1"/>
          </p:cNvSpPr>
          <p:nvPr>
            <p:ph idx="13"/>
          </p:nvPr>
        </p:nvSpPr>
        <p:spPr/>
        <p:txBody>
          <a:bodyPr/>
          <a:lstStyle/>
          <a:p>
            <a:r>
              <a:rPr lang="en-US" dirty="0" smtClean="0"/>
              <a:t>Drive Safe Riverside</a:t>
            </a:r>
            <a:endParaRPr lang="en-US" dirty="0"/>
          </a:p>
        </p:txBody>
      </p:sp>
      <p:pic>
        <p:nvPicPr>
          <p:cNvPr id="1028" name="Picture 4" descr="PSA Texting while Driving U.K. Ad [HD]"/>
          <p:cNvPicPr>
            <a:picLocks noChangeAspect="1" noChangeArrowheads="1"/>
          </p:cNvPicPr>
          <p:nvPr/>
        </p:nvPicPr>
        <p:blipFill>
          <a:blip r:embed="rId4" cstate="print"/>
          <a:srcRect/>
          <a:stretch>
            <a:fillRect/>
          </a:stretch>
        </p:blipFill>
        <p:spPr bwMode="auto">
          <a:xfrm>
            <a:off x="9144000" y="2885451"/>
            <a:ext cx="2036517" cy="12760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TWD </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https://www.youtube.com/watch?v=t7911kgJJZc</a:t>
            </a:r>
            <a:endParaRPr lang="en-US" dirty="0" smtClean="0">
              <a:hlinkClick r:id="rId3"/>
            </a:endParaRPr>
          </a:p>
        </p:txBody>
      </p:sp>
      <p:sp>
        <p:nvSpPr>
          <p:cNvPr id="4" name="Content Placeholder 3"/>
          <p:cNvSpPr>
            <a:spLocks noGrp="1"/>
          </p:cNvSpPr>
          <p:nvPr>
            <p:ph idx="13"/>
          </p:nvPr>
        </p:nvSpPr>
        <p:spPr/>
        <p:txBody>
          <a:bodyPr/>
          <a:lstStyle/>
          <a:p>
            <a:r>
              <a:rPr lang="en-US" smtClean="0"/>
              <a:t>Don’t </a:t>
            </a:r>
            <a:r>
              <a:rPr lang="en-US" smtClean="0"/>
              <a:t>T</a:t>
            </a:r>
            <a:r>
              <a:rPr lang="en-US" smtClean="0"/>
              <a:t>ext</a:t>
            </a:r>
            <a:r>
              <a:rPr lang="en-US" smtClean="0"/>
              <a:t> </a:t>
            </a:r>
            <a:r>
              <a:rPr lang="en-US" dirty="0" smtClean="0"/>
              <a:t>and Drive</a:t>
            </a:r>
            <a:endParaRPr lang="en-US" dirty="0"/>
          </a:p>
        </p:txBody>
      </p:sp>
      <p:pic>
        <p:nvPicPr>
          <p:cNvPr id="16386" name="Picture 2" descr="http://img.photobucket.com/albums/v321/rgma68/untitled2.jpg"/>
          <p:cNvPicPr>
            <a:picLocks noChangeAspect="1" noChangeArrowheads="1"/>
          </p:cNvPicPr>
          <p:nvPr/>
        </p:nvPicPr>
        <p:blipFill>
          <a:blip r:embed="rId4" cstate="print"/>
          <a:srcRect/>
          <a:stretch>
            <a:fillRect/>
          </a:stretch>
        </p:blipFill>
        <p:spPr bwMode="auto">
          <a:xfrm>
            <a:off x="4559745" y="4406603"/>
            <a:ext cx="2292747" cy="171956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xt messaging style PowerPoint presentation">
  <a:themeElements>
    <a:clrScheme name="Welcome">
      <a:dk1>
        <a:sysClr val="windowText" lastClr="000000"/>
      </a:dk1>
      <a:lt1>
        <a:sysClr val="window" lastClr="FFFFFF"/>
      </a:lt1>
      <a:dk2>
        <a:srgbClr val="00272B"/>
      </a:dk2>
      <a:lt2>
        <a:srgbClr val="F7F7FF"/>
      </a:lt2>
      <a:accent1>
        <a:srgbClr val="006AED"/>
      </a:accent1>
      <a:accent2>
        <a:srgbClr val="0087BF"/>
      </a:accent2>
      <a:accent3>
        <a:srgbClr val="5D974B"/>
      </a:accent3>
      <a:accent4>
        <a:srgbClr val="9DBB3F"/>
      </a:accent4>
      <a:accent5>
        <a:srgbClr val="C77CC7"/>
      </a:accent5>
      <a:accent6>
        <a:srgbClr val="996699"/>
      </a:accent6>
      <a:hlink>
        <a:srgbClr val="E78707"/>
      </a:hlink>
      <a:folHlink>
        <a:srgbClr val="C618B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 messaging style PowerPoint presentation</Template>
  <TotalTime>181</TotalTime>
  <Words>99</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Text messaging style PowerPoint presentation</vt:lpstr>
      <vt:lpstr>Drinking and Driving VS. Texting Which is more dangerous?</vt:lpstr>
      <vt:lpstr>The Facts</vt:lpstr>
      <vt:lpstr>Texting While Driving</vt:lpstr>
      <vt:lpstr>TWD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Drinking and Driving VS. Texting Which is more dangerous?</dc:title>
  <dc:subject>Text messaging</dc:subject>
  <dc:creator>rgravine</dc:creator>
  <cp:keywords>text, messaging, phone, iPhone, Nokia, chat, abbreviations</cp:keywords>
  <dc:description>Text messaging style PowerPoint presentation.  A cell phone with message box is on every slide.  Use universal but readable abbreviated text messaging words.  For an index of common abbreviated chat text, do a search online for 'text message abbreviations'. Examples would be catch-phrases or short messages describing the slide's content.  The shorter, the better but enough to keep the audience captivated and focused on your accompanying oral presentation.  The background, font and phone are formatted to allow you to change the colors using the Color Design Palette in PowerPoint 2007.</dc:description>
  <cp:lastModifiedBy>rgravine</cp:lastModifiedBy>
  <cp:revision>21</cp:revision>
  <dcterms:created xsi:type="dcterms:W3CDTF">2010-05-27T16:45:43Z</dcterms:created>
  <dcterms:modified xsi:type="dcterms:W3CDTF">2015-04-09T16:45:36Z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TC300062981033</vt:lpwstr>
  </property>
</Properties>
</file>