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78"/>
  </p:normalViewPr>
  <p:slideViewPr>
    <p:cSldViewPr snapToGrid="0" snapToObjects="1">
      <p:cViewPr varScale="1">
        <p:scale>
          <a:sx n="103" d="100"/>
          <a:sy n="103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B00CE-FF65-8E4C-919B-A0285DBCCE69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F6B30-5765-054F-A096-8A3934A83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F6B30-5765-054F-A096-8A3934A832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40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2F6B30-5765-054F-A096-8A3934A832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97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58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90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39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7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6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7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3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6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88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4/26/21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10" r:id="rId6"/>
    <p:sldLayoutId id="2147483705" r:id="rId7"/>
    <p:sldLayoutId id="2147483706" r:id="rId8"/>
    <p:sldLayoutId id="2147483707" r:id="rId9"/>
    <p:sldLayoutId id="2147483709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edexpress.com/superhero-video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edexpress.com/fortnite-dances.html" TargetMode="External"/><Relationship Id="rId2" Type="http://schemas.openxmlformats.org/officeDocument/2006/relationships/hyperlink" Target="https://www.thephysedexpress.com/chase-series-video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hyperlink" Target="https://www.thephysedexpress.com/tik-tok-dance-challenges.html" TargetMode="External"/><Relationship Id="rId4" Type="http://schemas.openxmlformats.org/officeDocument/2006/relationships/hyperlink" Target="https://www.thephysedexpress.com/scavenger-hunt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noodle.com/" TargetMode="External"/><Relationship Id="rId7" Type="http://schemas.openxmlformats.org/officeDocument/2006/relationships/hyperlink" Target="https://www.youtube.com/channel/UCiP6wD_tYlYLYh3agzbByWQ/playlist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channel/UCBINFWq52ShSgUFEoynfSwg" TargetMode="External"/><Relationship Id="rId5" Type="http://schemas.openxmlformats.org/officeDocument/2006/relationships/hyperlink" Target="https://darebee.com/" TargetMode="External"/><Relationship Id="rId4" Type="http://schemas.openxmlformats.org/officeDocument/2006/relationships/hyperlink" Target="https://sworkit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edexpress.com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thephysedexpress.com/this-or-tha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thephysedexpress.com/would-you-rather-fitness.html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hysedexpress.com/netflex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827B386A-C35D-44DF-B094-482A9A5ABB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316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22" name="Rectangle 10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C55848-0C26-444A-941E-70A5E0677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en-US" sz="4800" dirty="0"/>
              <a:t>Brain Breaks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2AD11-8969-A547-9680-D96B993E4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700" dirty="0"/>
              <a:t>Resources from CSH Supervisor</a:t>
            </a:r>
          </a:p>
          <a:p>
            <a:pPr algn="ctr">
              <a:lnSpc>
                <a:spcPct val="100000"/>
              </a:lnSpc>
            </a:pPr>
            <a:r>
              <a:rPr lang="en-US" sz="1700" dirty="0"/>
              <a:t>Andrew Martin</a:t>
            </a:r>
          </a:p>
          <a:p>
            <a:pPr algn="ctr">
              <a:lnSpc>
                <a:spcPct val="100000"/>
              </a:lnSpc>
            </a:pPr>
            <a:r>
              <a:rPr lang="en-US" sz="1700" dirty="0"/>
              <a:t>Andrew.martin@gmsdk12.org</a:t>
            </a:r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8422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DF40726-9B19-4165-9C26-757D16E19E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B444EE-00FF-E241-9E30-40512F40A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64211"/>
            <a:ext cx="4571999" cy="1165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Superhero Videos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FF436-FDC6-CF4F-ACDF-833CA5CF6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199" y="2055327"/>
            <a:ext cx="4571999" cy="37769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Superhero page: </a:t>
            </a:r>
            <a:r>
              <a:rPr lang="en-US" sz="1800" dirty="0">
                <a:hlinkClick r:id="rId3"/>
              </a:rPr>
              <a:t>https://www.thephysedexpress.com/superhero-videos.html</a:t>
            </a:r>
            <a:endParaRPr lang="en-US" sz="1800" dirty="0"/>
          </a:p>
          <a:p>
            <a:r>
              <a:rPr lang="en-US" sz="1800" dirty="0"/>
              <a:t>Choose from a variety of Superhero themed exercise videos to enhance your brain breaks.</a:t>
            </a:r>
          </a:p>
          <a:p>
            <a:endParaRPr lang="en-US" sz="1800" dirty="0"/>
          </a:p>
        </p:txBody>
      </p:sp>
      <p:pic>
        <p:nvPicPr>
          <p:cNvPr id="6" name="Content Placeholder 5" descr="A picture containing text, silhouette&#10;&#10;Description automatically generated">
            <a:extLst>
              <a:ext uri="{FF2B5EF4-FFF2-40B4-BE49-F238E27FC236}">
                <a16:creationId xmlns:a16="http://schemas.microsoft.com/office/drawing/2014/main" id="{BC946F2E-088D-494B-A52D-31C4B619EF5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4"/>
          <a:srcRect l="20515" r="23453" b="-1"/>
          <a:stretch/>
        </p:blipFill>
        <p:spPr>
          <a:xfrm>
            <a:off x="6190488" y="566928"/>
            <a:ext cx="5157216" cy="5286197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089CB41-F399-4AEB-980C-5BFB1049C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FC967B-3DD6-463D-9DB9-6E4419AE0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96768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017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7" name="Rectangle 18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4E3876-6D67-B34F-ADAC-5593D58C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Additional Resources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85E98-48F7-6447-AE41-1FA603C6E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1164" y="586822"/>
            <a:ext cx="6002636" cy="164592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1800" dirty="0">
                <a:hlinkClick r:id="rId2"/>
              </a:rPr>
              <a:t>Chase Series Videos</a:t>
            </a:r>
            <a:endParaRPr lang="en-US" sz="1800" dirty="0"/>
          </a:p>
          <a:p>
            <a:r>
              <a:rPr lang="en-US" sz="1800" dirty="0">
                <a:hlinkClick r:id="rId3"/>
              </a:rPr>
              <a:t>Fortnite Dances</a:t>
            </a:r>
            <a:endParaRPr lang="en-US" sz="1800" dirty="0"/>
          </a:p>
          <a:p>
            <a:r>
              <a:rPr lang="en-US" sz="1800" dirty="0">
                <a:hlinkClick r:id="rId4"/>
              </a:rPr>
              <a:t>Scavenger Hunts</a:t>
            </a:r>
            <a:endParaRPr lang="en-US" sz="1800" dirty="0"/>
          </a:p>
          <a:p>
            <a:r>
              <a:rPr lang="en-US" sz="1800" dirty="0">
                <a:hlinkClick r:id="rId5"/>
              </a:rPr>
              <a:t>Tik Tok Dance Challenges</a:t>
            </a:r>
            <a:endParaRPr lang="en-US" sz="1800" dirty="0"/>
          </a:p>
        </p:txBody>
      </p:sp>
      <p:pic>
        <p:nvPicPr>
          <p:cNvPr id="6" name="Content Placeholder 5" descr="A screenshot of a game&#10;&#10;Description automatically generated with low confidence">
            <a:extLst>
              <a:ext uri="{FF2B5EF4-FFF2-40B4-BE49-F238E27FC236}">
                <a16:creationId xmlns:a16="http://schemas.microsoft.com/office/drawing/2014/main" id="{28C0868F-63B3-E64E-A6D6-73D475305C1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6"/>
          <a:stretch>
            <a:fillRect/>
          </a:stretch>
        </p:blipFill>
        <p:spPr>
          <a:xfrm>
            <a:off x="557784" y="2885001"/>
            <a:ext cx="11164824" cy="318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14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116E49A-CA4D-4983-969D-19FE3C55F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03041" y="633619"/>
            <a:ext cx="427938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CA558D-DFD0-3C43-9D59-051E4BC6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8533" y="978619"/>
            <a:ext cx="3404594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/>
              <a:t>Why use Brain Breaks?</a:t>
            </a:r>
          </a:p>
        </p:txBody>
      </p:sp>
      <p:pic>
        <p:nvPicPr>
          <p:cNvPr id="6" name="Content Placeholder 5" descr="A picture containing text, parrot, bird&#10;&#10;Description automatically generated">
            <a:extLst>
              <a:ext uri="{FF2B5EF4-FFF2-40B4-BE49-F238E27FC236}">
                <a16:creationId xmlns:a16="http://schemas.microsoft.com/office/drawing/2014/main" id="{371FB48F-5FFD-BF45-BEF4-22D8A46F77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11480" y="889033"/>
            <a:ext cx="6647688" cy="4979349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39033" y="118153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1E2DF8-F6D8-4E5C-B76E-E082FD8C1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5691" y="2095174"/>
            <a:ext cx="3328416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C662AA-0E7E-9D48-BD1F-770A697A9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8532" y="2252870"/>
            <a:ext cx="3404594" cy="35570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 dirty="0"/>
              <a:t>Better behavior</a:t>
            </a:r>
          </a:p>
          <a:p>
            <a:r>
              <a:rPr lang="en-US" sz="1700" dirty="0"/>
              <a:t>Increased productivity</a:t>
            </a:r>
          </a:p>
          <a:p>
            <a:r>
              <a:rPr lang="en-US" sz="1700" dirty="0"/>
              <a:t>Enhanced comprehension</a:t>
            </a:r>
          </a:p>
          <a:p>
            <a:r>
              <a:rPr lang="en-US" sz="1700" dirty="0"/>
              <a:t>Creative thinking</a:t>
            </a:r>
          </a:p>
          <a:p>
            <a:r>
              <a:rPr lang="en-US" sz="1700" dirty="0"/>
              <a:t>Increased time on task</a:t>
            </a:r>
          </a:p>
          <a:p>
            <a:r>
              <a:rPr lang="en-US" sz="1700" dirty="0"/>
              <a:t>Increase cognitive functions</a:t>
            </a:r>
          </a:p>
          <a:p>
            <a:r>
              <a:rPr lang="en-US" sz="1700" dirty="0"/>
              <a:t>Enhances educational outcomes</a:t>
            </a:r>
          </a:p>
        </p:txBody>
      </p:sp>
    </p:spTree>
    <p:extLst>
      <p:ext uri="{BB962C8B-B14F-4D97-AF65-F5344CB8AC3E}">
        <p14:creationId xmlns:p14="http://schemas.microsoft.com/office/powerpoint/2010/main" val="3110071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58E4D6-4586-F048-BD3C-09E2FB9D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When to use Brain Breaks?</a:t>
            </a:r>
          </a:p>
        </p:txBody>
      </p:sp>
      <p:pic>
        <p:nvPicPr>
          <p:cNvPr id="6" name="Content Placeholder 5" descr="Text, whiteboard&#10;&#10;Description automatically generated">
            <a:extLst>
              <a:ext uri="{FF2B5EF4-FFF2-40B4-BE49-F238E27FC236}">
                <a16:creationId xmlns:a16="http://schemas.microsoft.com/office/drawing/2014/main" id="{4F79ABF9-2836-7E4A-999B-59EC8724030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847" r="10403"/>
          <a:stretch/>
        </p:blipFill>
        <p:spPr>
          <a:xfrm>
            <a:off x="838199" y="566928"/>
            <a:ext cx="5157216" cy="528523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D8D26-DA71-5F42-BFEE-B8E436AA0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5704" y="2057400"/>
            <a:ext cx="4572000" cy="3776472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Start the day!</a:t>
            </a:r>
          </a:p>
          <a:p>
            <a:r>
              <a:rPr lang="en-US" dirty="0"/>
              <a:t>-Students enter the school building with different feelings, attitudes and energy levels. A great brain break is a good way to put everyone on a great path to a successful day of learning.</a:t>
            </a:r>
            <a:endParaRPr lang="en-US" sz="1800" dirty="0"/>
          </a:p>
          <a:p>
            <a:pPr marL="0" indent="0" fontAlgn="base">
              <a:buNone/>
            </a:pPr>
            <a:br>
              <a:rPr lang="en-US" sz="1800" dirty="0"/>
            </a:br>
            <a:r>
              <a:rPr lang="en-US" b="1" dirty="0"/>
              <a:t>After lunch</a:t>
            </a:r>
          </a:p>
          <a:p>
            <a:r>
              <a:rPr lang="en-US" dirty="0"/>
              <a:t>-Students can refocus and get their energy right after taking in a meal. Students can use the fuel from lunch and energized brain break to keep their mind on task for learning.</a:t>
            </a:r>
            <a:endParaRPr lang="en-US" sz="1800" dirty="0"/>
          </a:p>
          <a:p>
            <a:pPr marL="0" indent="0" fontAlgn="base">
              <a:buNone/>
            </a:pPr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09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50494-EB17-C74B-809C-CC44FD164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When to use Brain Breaks continued?</a:t>
            </a:r>
          </a:p>
        </p:txBody>
      </p:sp>
      <p:pic>
        <p:nvPicPr>
          <p:cNvPr id="6" name="Content Placeholder 5" descr="Text, whiteboard&#10;&#10;Description automatically generated">
            <a:extLst>
              <a:ext uri="{FF2B5EF4-FFF2-40B4-BE49-F238E27FC236}">
                <a16:creationId xmlns:a16="http://schemas.microsoft.com/office/drawing/2014/main" id="{9A346479-E797-9748-A22C-D20D1F1B6EF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847" r="10403"/>
          <a:stretch/>
        </p:blipFill>
        <p:spPr>
          <a:xfrm>
            <a:off x="838199" y="566928"/>
            <a:ext cx="5157216" cy="528523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C4FF0-8E0C-9646-A6F1-2ABD9A5F4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5704" y="2057400"/>
            <a:ext cx="4572000" cy="3776472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indent="0" fontAlgn="base">
              <a:buNone/>
            </a:pPr>
            <a:br>
              <a:rPr lang="en-US" sz="1800" dirty="0"/>
            </a:br>
            <a:r>
              <a:rPr lang="en-US" b="1" dirty="0"/>
              <a:t>After recess</a:t>
            </a:r>
          </a:p>
          <a:p>
            <a:r>
              <a:rPr lang="en-US" dirty="0"/>
              <a:t>-Refocus students after a bout of recess. Students will probably come back from recess with a lot of energy and their minds on everything other than learning. Take this moment to get everyone back on track.</a:t>
            </a:r>
          </a:p>
          <a:p>
            <a:pPr marL="0" indent="0">
              <a:buNone/>
            </a:pPr>
            <a:br>
              <a:rPr lang="en-US" sz="1800" dirty="0"/>
            </a:br>
            <a:r>
              <a:rPr lang="en-US" b="1" dirty="0"/>
              <a:t>After PE class</a:t>
            </a:r>
          </a:p>
          <a:p>
            <a:r>
              <a:rPr lang="en-US" dirty="0"/>
              <a:t>-PE class brings a lot of joy and excitement out of students. Their energy levels are still running high. Utilize an effective brain break to bring students back to a state of focus and concentrated energy.</a:t>
            </a:r>
            <a:endParaRPr lang="en-US" sz="1800" dirty="0"/>
          </a:p>
          <a:p>
            <a:pPr marL="0" indent="0" fontAlgn="base">
              <a:buNone/>
            </a:pPr>
            <a:br>
              <a:rPr lang="en-US" sz="1800" dirty="0"/>
            </a:br>
            <a:r>
              <a:rPr lang="en-US" b="1" dirty="0"/>
              <a:t>End the day!</a:t>
            </a:r>
          </a:p>
          <a:p>
            <a:r>
              <a:rPr lang="en-US" dirty="0"/>
              <a:t>-Send students home with a relaxed and focused mindset. Students can focus on the lessons and materials learned from the day.</a:t>
            </a:r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16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2468898-5A6E-4D55-85EC-308E785EE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1BABC5-1220-D440-89F8-79C88FD6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/>
              <a:t>Resources to use for Brain Breaks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9845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23FB8DAC-0FBF-804D-B568-425405AC517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9768" y="2100925"/>
            <a:ext cx="6702552" cy="3753429"/>
          </a:xfrm>
          <a:prstGeom prst="rect">
            <a:avLst/>
          </a:prstGeom>
        </p:spPr>
      </p:pic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BCCC0F-C5FD-FE4A-9A7F-A27C955CF5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38752" y="2020824"/>
            <a:ext cx="3455097" cy="39593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hlinkClick r:id="rId3"/>
              </a:rPr>
              <a:t>Go Noodle </a:t>
            </a:r>
            <a:r>
              <a:rPr lang="en-US" sz="1700" dirty="0"/>
              <a:t>Platform</a:t>
            </a:r>
          </a:p>
          <a:p>
            <a:r>
              <a:rPr lang="en-US" sz="1700" dirty="0">
                <a:hlinkClick r:id="rId4"/>
              </a:rPr>
              <a:t>Sworkit </a:t>
            </a:r>
            <a:r>
              <a:rPr lang="en-US" sz="1700" dirty="0"/>
              <a:t>Platform</a:t>
            </a:r>
          </a:p>
          <a:p>
            <a:r>
              <a:rPr lang="en-US" sz="1700" dirty="0">
                <a:hlinkClick r:id="rId5"/>
              </a:rPr>
              <a:t>Darebee</a:t>
            </a:r>
            <a:r>
              <a:rPr lang="en-US" sz="1700" dirty="0"/>
              <a:t> Platform</a:t>
            </a:r>
          </a:p>
          <a:p>
            <a:r>
              <a:rPr lang="en-US" sz="1700" dirty="0">
                <a:hlinkClick r:id="rId6"/>
              </a:rPr>
              <a:t>Popsugar</a:t>
            </a:r>
            <a:r>
              <a:rPr lang="en-US" sz="1700" dirty="0"/>
              <a:t> Fitness Platform</a:t>
            </a:r>
          </a:p>
          <a:p>
            <a:r>
              <a:rPr lang="en-US" sz="1700" dirty="0">
                <a:hlinkClick r:id="rId7"/>
              </a:rPr>
              <a:t>Fitness Blender </a:t>
            </a:r>
            <a:r>
              <a:rPr lang="en-US" sz="1700" dirty="0"/>
              <a:t>Platform</a:t>
            </a:r>
          </a:p>
        </p:txBody>
      </p:sp>
    </p:spTree>
    <p:extLst>
      <p:ext uri="{BB962C8B-B14F-4D97-AF65-F5344CB8AC3E}">
        <p14:creationId xmlns:p14="http://schemas.microsoft.com/office/powerpoint/2010/main" val="412836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7F72BCA-EE24-40BE-9ECA-E10C9BA55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C6BCD-E037-0840-82D1-8076567AD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5703" y="566928"/>
            <a:ext cx="4578337" cy="11612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CSH Resources</a:t>
            </a:r>
          </a:p>
        </p:txBody>
      </p:sp>
      <p:pic>
        <p:nvPicPr>
          <p:cNvPr id="6" name="Content Placeholder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E329AAD-F3A4-894A-B2C4-03B5CD5E844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422"/>
          <a:stretch/>
        </p:blipFill>
        <p:spPr>
          <a:xfrm>
            <a:off x="838199" y="566928"/>
            <a:ext cx="5157216" cy="5285232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6E5ED8-1C76-8547-AAEF-4B13A4D7C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5704" y="2057400"/>
            <a:ext cx="4572000" cy="377647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The following resources are found on the CSH website: </a:t>
            </a:r>
            <a:r>
              <a:rPr lang="en-US" sz="1800" dirty="0">
                <a:hlinkClick r:id="rId3"/>
              </a:rPr>
              <a:t>The Phys Ed Express</a:t>
            </a:r>
            <a:endParaRPr lang="en-US" sz="1800" dirty="0"/>
          </a:p>
          <a:p>
            <a:r>
              <a:rPr lang="en-US" sz="1800" dirty="0"/>
              <a:t>This or That videos</a:t>
            </a:r>
          </a:p>
          <a:p>
            <a:r>
              <a:rPr lang="en-US" sz="1800" dirty="0"/>
              <a:t>Would You Rather videos</a:t>
            </a:r>
          </a:p>
          <a:p>
            <a:r>
              <a:rPr lang="en-US" sz="1800" dirty="0" err="1"/>
              <a:t>Netflex</a:t>
            </a:r>
            <a:r>
              <a:rPr lang="en-US" sz="1800" dirty="0"/>
              <a:t> videos</a:t>
            </a:r>
          </a:p>
          <a:p>
            <a:r>
              <a:rPr lang="en-US" sz="1800" dirty="0"/>
              <a:t>Superhero videos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B3C4597-DD46-4BFC-B999-C52879B95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32B59AC-0160-4F1D-934F-B7D8B6AE44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034272" y="3817404"/>
            <a:ext cx="54864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50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99F93F-5AFF-E748-AAAB-429819CD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/>
              <a:t>This or That</a:t>
            </a:r>
          </a:p>
        </p:txBody>
      </p:sp>
      <p:pic>
        <p:nvPicPr>
          <p:cNvPr id="6" name="Content Placeholder 5" descr="A picture containing calendar&#10;&#10;Description automatically generated">
            <a:extLst>
              <a:ext uri="{FF2B5EF4-FFF2-40B4-BE49-F238E27FC236}">
                <a16:creationId xmlns:a16="http://schemas.microsoft.com/office/drawing/2014/main" id="{762541C5-C744-824A-999C-EFEFBDAE7D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2049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0BD9B7-CF90-1549-BAFA-C2AA01B35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5563" y="2557587"/>
            <a:ext cx="4314645" cy="3717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/>
              <a:t>This or That page: </a:t>
            </a:r>
            <a:r>
              <a:rPr lang="en-US" sz="1700" dirty="0">
                <a:hlinkClick r:id="rId4"/>
              </a:rPr>
              <a:t>https://www.thephysedexpress.com/this-or-that.html</a:t>
            </a:r>
            <a:endParaRPr lang="en-US" sz="1700" dirty="0"/>
          </a:p>
          <a:p>
            <a:r>
              <a:rPr lang="en-US" sz="1700" dirty="0"/>
              <a:t>Students will participate in a fun exercise video that has a specific theme.</a:t>
            </a:r>
          </a:p>
          <a:p>
            <a:r>
              <a:rPr lang="en-US" sz="1700" dirty="0"/>
              <a:t>Students are shown two choices and must select their preference. </a:t>
            </a:r>
          </a:p>
          <a:p>
            <a:r>
              <a:rPr lang="en-US" sz="1700" dirty="0"/>
              <a:t>Students perform an exercise based off their selection.</a:t>
            </a:r>
          </a:p>
        </p:txBody>
      </p:sp>
    </p:spTree>
    <p:extLst>
      <p:ext uri="{BB962C8B-B14F-4D97-AF65-F5344CB8AC3E}">
        <p14:creationId xmlns:p14="http://schemas.microsoft.com/office/powerpoint/2010/main" val="367610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60EEE-43ED-E34E-A2A5-91F6A1C64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400" dirty="0"/>
              <a:t>Would You Rather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71B13-16B5-6947-A062-3C5519A08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/>
              <a:t>Would You Rather page: </a:t>
            </a:r>
            <a:r>
              <a:rPr lang="en-US" sz="1700" dirty="0">
                <a:hlinkClick r:id="rId2"/>
              </a:rPr>
              <a:t>https://www.thephysedexpress.com/would-you-rather-fitness.html</a:t>
            </a:r>
            <a:endParaRPr lang="en-US" sz="1700" dirty="0"/>
          </a:p>
          <a:p>
            <a:r>
              <a:rPr lang="en-US" sz="1700" dirty="0"/>
              <a:t>Students will be given a choice to decide what they would rather do. </a:t>
            </a:r>
          </a:p>
          <a:p>
            <a:r>
              <a:rPr lang="en-US" sz="1700" dirty="0"/>
              <a:t>Based off their selection, students will perform a specific exercise.</a:t>
            </a:r>
          </a:p>
          <a:p>
            <a:r>
              <a:rPr lang="en-US" sz="1700" dirty="0"/>
              <a:t>Students can select from a variety of themes from this library of videos.</a:t>
            </a:r>
          </a:p>
        </p:txBody>
      </p:sp>
      <p:pic>
        <p:nvPicPr>
          <p:cNvPr id="6" name="Content Placeholder 5" descr="A picture containing text, sign, light&#10;&#10;Description automatically generated">
            <a:extLst>
              <a:ext uri="{FF2B5EF4-FFF2-40B4-BE49-F238E27FC236}">
                <a16:creationId xmlns:a16="http://schemas.microsoft.com/office/drawing/2014/main" id="{F870645B-42DA-0545-8719-9DF3183549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3551" r="22961" b="1"/>
          <a:stretch/>
        </p:blipFill>
        <p:spPr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345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108D317-7CBD-4897-BD1F-959436D2A3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B346D6-5685-8446-B996-039D2EA93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64" y="834888"/>
            <a:ext cx="4314645" cy="12689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200" dirty="0" err="1"/>
              <a:t>Netflex</a:t>
            </a:r>
            <a:endParaRPr lang="en-US" sz="3200" dirty="0"/>
          </a:p>
        </p:txBody>
      </p:sp>
      <p:pic>
        <p:nvPicPr>
          <p:cNvPr id="6" name="Content Placeholder 5" descr="Logo, icon&#10;&#10;Description automatically generated">
            <a:extLst>
              <a:ext uri="{FF2B5EF4-FFF2-40B4-BE49-F238E27FC236}">
                <a16:creationId xmlns:a16="http://schemas.microsoft.com/office/drawing/2014/main" id="{29621B34-5631-5348-ACCB-090C5B857CF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2463" r="22440"/>
          <a:stretch/>
        </p:blipFill>
        <p:spPr>
          <a:xfrm>
            <a:off x="20" y="10"/>
            <a:ext cx="6717436" cy="6857990"/>
          </a:xfrm>
          <a:custGeom>
            <a:avLst/>
            <a:gdLst/>
            <a:ahLst/>
            <a:cxnLst/>
            <a:rect l="l" t="t" r="r" b="b"/>
            <a:pathLst>
              <a:path w="6717456" h="6858000">
                <a:moveTo>
                  <a:pt x="0" y="0"/>
                </a:moveTo>
                <a:lnTo>
                  <a:pt x="6149468" y="0"/>
                </a:lnTo>
                <a:lnTo>
                  <a:pt x="6202448" y="162605"/>
                </a:lnTo>
                <a:cubicBezTo>
                  <a:pt x="6535625" y="1263763"/>
                  <a:pt x="6717456" y="2453207"/>
                  <a:pt x="6717456" y="3694043"/>
                </a:cubicBezTo>
                <a:cubicBezTo>
                  <a:pt x="6717456" y="4757617"/>
                  <a:pt x="6583866" y="5783433"/>
                  <a:pt x="6335883" y="6748259"/>
                </a:cubicBezTo>
                <a:lnTo>
                  <a:pt x="6305198" y="6858000"/>
                </a:lnTo>
                <a:lnTo>
                  <a:pt x="0" y="6858000"/>
                </a:lnTo>
                <a:close/>
              </a:path>
            </a:pathLst>
          </a:custGeom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6297641-8B9F-4767-9606-8A1131322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89864" y="38793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F3CA65-EA00-46B4-9616-39E6853F7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31572" y="2240371"/>
            <a:ext cx="42062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CF88D-E758-B247-B4C3-0D366645E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55563" y="2557587"/>
            <a:ext cx="4314645" cy="37173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700" dirty="0" err="1"/>
              <a:t>Netflex</a:t>
            </a:r>
            <a:r>
              <a:rPr lang="en-US" sz="1700" dirty="0"/>
              <a:t> page: </a:t>
            </a:r>
            <a:r>
              <a:rPr lang="en-US" sz="1700" dirty="0">
                <a:hlinkClick r:id="rId3"/>
              </a:rPr>
              <a:t>https://www.thephysedexpress.com/netflex.html</a:t>
            </a:r>
            <a:endParaRPr lang="en-US" sz="1700" dirty="0"/>
          </a:p>
          <a:p>
            <a:r>
              <a:rPr lang="en-US" sz="1700" dirty="0"/>
              <a:t>The </a:t>
            </a:r>
            <a:r>
              <a:rPr lang="en-US" sz="1700" dirty="0" err="1"/>
              <a:t>Netflex</a:t>
            </a:r>
            <a:r>
              <a:rPr lang="en-US" sz="1700" dirty="0"/>
              <a:t> page consists of a variety of exercise videos based on categories.</a:t>
            </a:r>
          </a:p>
          <a:p>
            <a:r>
              <a:rPr lang="en-US" sz="1700" dirty="0"/>
              <a:t>The options are as follows: Workouts, Kid’s Videos , PE &amp; Health, Dance, Inclusive, Yoga, Pre-School, Interactive Fitness Games, Teens, Martial Arts, Brain Breaks, Music, Mindfulness, and Sports.</a:t>
            </a:r>
          </a:p>
        </p:txBody>
      </p:sp>
    </p:spTree>
    <p:extLst>
      <p:ext uri="{BB962C8B-B14F-4D97-AF65-F5344CB8AC3E}">
        <p14:creationId xmlns:p14="http://schemas.microsoft.com/office/powerpoint/2010/main" val="3383034336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301B29"/>
      </a:dk2>
      <a:lt2>
        <a:srgbClr val="F0F3F3"/>
      </a:lt2>
      <a:accent1>
        <a:srgbClr val="C34D69"/>
      </a:accent1>
      <a:accent2>
        <a:srgbClr val="B13B88"/>
      </a:accent2>
      <a:accent3>
        <a:srgbClr val="BB4DC3"/>
      </a:accent3>
      <a:accent4>
        <a:srgbClr val="773BB1"/>
      </a:accent4>
      <a:accent5>
        <a:srgbClr val="584DC3"/>
      </a:accent5>
      <a:accent6>
        <a:srgbClr val="3B61B1"/>
      </a:accent6>
      <a:hlink>
        <a:srgbClr val="775AC8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{79621D96-A30D-2A4A-90C4-37186713F0D1}tf16401369</Template>
  <TotalTime>36</TotalTime>
  <Words>522</Words>
  <Application>Microsoft Macintosh PowerPoint</Application>
  <PresentationFormat>Widescreen</PresentationFormat>
  <Paragraphs>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Avenir Next LT Pro</vt:lpstr>
      <vt:lpstr>Calibri</vt:lpstr>
      <vt:lpstr>AccentBoxVTI</vt:lpstr>
      <vt:lpstr>Brain Breaks</vt:lpstr>
      <vt:lpstr>Why use Brain Breaks?</vt:lpstr>
      <vt:lpstr>When to use Brain Breaks?</vt:lpstr>
      <vt:lpstr>When to use Brain Breaks continued?</vt:lpstr>
      <vt:lpstr>Resources to use for Brain Breaks</vt:lpstr>
      <vt:lpstr>CSH Resources</vt:lpstr>
      <vt:lpstr>This or That</vt:lpstr>
      <vt:lpstr>Would You Rather</vt:lpstr>
      <vt:lpstr>Netflex</vt:lpstr>
      <vt:lpstr>Superhero Videos</vt:lpstr>
      <vt:lpstr>Additional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Breaks</dc:title>
  <dc:creator>Andrew  Martin</dc:creator>
  <cp:lastModifiedBy>Andrew  Martin</cp:lastModifiedBy>
  <cp:revision>4</cp:revision>
  <dcterms:created xsi:type="dcterms:W3CDTF">2021-04-26T16:59:35Z</dcterms:created>
  <dcterms:modified xsi:type="dcterms:W3CDTF">2021-04-26T17:36:16Z</dcterms:modified>
</cp:coreProperties>
</file>