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3637208-5F1D-49FD-807B-419FA5435154}" type="datetimeFigureOut">
              <a:rPr lang="en-US" smtClean="0"/>
              <a:pPr/>
              <a:t>3/16/2009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80FC33A-766A-412A-8FCE-3A3D017B6F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1430"/>
          <a:solidFill>
            <a:schemeClr val="accent6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Alcohol and Driving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Driver Education</a:t>
            </a:r>
          </a:p>
          <a:p>
            <a:r>
              <a:rPr lang="en-US" dirty="0" smtClean="0"/>
              <a:t>Mr. Gravine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Pa. and across the nation, drinking drivers are responsible for thousands of traffic deaths and injuries.  Approximately 40% of all traffic deaths involve drinking drivers.</a:t>
            </a:r>
          </a:p>
          <a:p>
            <a:endParaRPr lang="en-US" sz="2800" dirty="0" smtClean="0"/>
          </a:p>
          <a:p>
            <a:r>
              <a:rPr lang="en-US" sz="2800" dirty="0" smtClean="0"/>
              <a:t>30% of drivers ages 16-20 who die in motor vehicle crashes had been drinking.</a:t>
            </a:r>
          </a:p>
          <a:p>
            <a:endParaRPr lang="en-US" sz="2800" dirty="0" smtClean="0"/>
          </a:p>
          <a:p>
            <a:r>
              <a:rPr lang="en-US" sz="2800" dirty="0" smtClean="0"/>
              <a:t>In the U.S. 1 person dies every half hour and 1 person is injured every 2 minutes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state has a </a:t>
            </a:r>
            <a:r>
              <a:rPr lang="en-US" b="1" dirty="0" smtClean="0"/>
              <a:t>NO Tolerance </a:t>
            </a:r>
            <a:r>
              <a:rPr lang="en-US" dirty="0" smtClean="0"/>
              <a:t>policy.</a:t>
            </a:r>
          </a:p>
          <a:p>
            <a:endParaRPr lang="en-US" dirty="0" smtClean="0"/>
          </a:p>
          <a:p>
            <a:r>
              <a:rPr lang="en-US" dirty="0" smtClean="0"/>
              <a:t>If you are under 21 and your BAC is .02 or more you are under the influence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and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Drugs other than alcohol are involved in approximately 20% of deaths among motorist each year.   </a:t>
            </a:r>
          </a:p>
          <a:p>
            <a:endParaRPr lang="en-US" dirty="0" smtClean="0"/>
          </a:p>
          <a:p>
            <a:r>
              <a:rPr lang="en-US" dirty="0" smtClean="0"/>
              <a:t>Illegal, prescription or over the counter drugs effect brain function.</a:t>
            </a:r>
          </a:p>
          <a:p>
            <a:endParaRPr lang="en-US" dirty="0" smtClean="0"/>
          </a:p>
          <a:p>
            <a:r>
              <a:rPr lang="en-US" dirty="0" smtClean="0"/>
              <a:t>Combination of drugs and alcohol will put you even at more risk.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2209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*60</a:t>
            </a:r>
            <a:r>
              <a:rPr lang="en-US" dirty="0" smtClean="0">
                <a:solidFill>
                  <a:schemeClr val="bg1"/>
                </a:solidFill>
              </a:rPr>
              <a:t>% of deaths are alcohol or drug related.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ne Glass Design Slid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Wine Glass Design Slide</Template>
  <TotalTime>69</TotalTime>
  <Words>162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Wine Glass Design Slide</vt:lpstr>
      <vt:lpstr>Alcohol and Driving</vt:lpstr>
      <vt:lpstr>Statistics</vt:lpstr>
      <vt:lpstr>Things to Know</vt:lpstr>
      <vt:lpstr>Drugs and Driving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Driving</dc:title>
  <dc:creator>rgravine</dc:creator>
  <cp:lastModifiedBy>rgravine</cp:lastModifiedBy>
  <cp:revision>9</cp:revision>
  <dcterms:created xsi:type="dcterms:W3CDTF">2009-01-30T17:11:43Z</dcterms:created>
  <dcterms:modified xsi:type="dcterms:W3CDTF">2009-03-16T12:59:21Z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TC300004711033</vt:lpwstr>
  </property>
</Properties>
</file>