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59" r:id="rId4"/>
    <p:sldId id="260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99183-EBF5-46AF-8A0A-1C085AD8771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3FA9-5502-4889-A58E-56AF5077A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3FA9-5502-4889-A58E-56AF5077A1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3FA9-5502-4889-A58E-56AF5077A1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F2CFE-7EEE-4259-A405-323C35C7F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C4C84-F3C2-4B4C-9BFE-FB7F4C2FE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C5F00-8EF8-4D8F-A849-15235CE3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619D-9B93-4056-AD76-3A30D529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4AD2C-1293-486D-8F7D-10D4D088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6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B846-CF9C-4901-B5A0-7067AB93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C2D22-FC8F-412F-8D74-543D66321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302DF-E9CC-4FD8-BC2A-B096F45C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0C574-380A-4113-BF21-C63EE205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2091D-304C-4FF8-9F95-C9B07BDF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4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8A948-C967-41C1-BAF0-0941CB897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530C9-AE2C-44B6-89FD-D27B7865C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29E88-1FEE-4465-97F2-70A07D77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E4A9C-3447-45A3-BCE7-611967CD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10BA0-D909-4CEE-A4B0-A02F03BF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5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4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95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4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93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74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5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E8E1-1984-445E-9FA7-73863B2F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8337-07D6-4A19-A6AB-23DAFD026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EFB9B-1448-420E-80AB-F358EB33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586AF-07DD-49B3-ADE9-E7A7246E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23504-9AAB-4856-8130-A4317F90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57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34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7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4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B2D1-DFB7-4E66-AA56-AB328F42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16C71-CA26-440F-BF47-54D7353CD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0158B-2FB4-4E0A-8A38-DCC090F2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4EE6E-C282-4010-94FB-91E39CB9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246D-50EE-4363-AA9B-949BC2AD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0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238F-1BBE-476F-92E7-10178513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48BDE-DE68-45AA-A343-D6D43D134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7CBAB-0AE0-4F9D-9384-97B59DB52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EB385-6F07-4C36-8451-D93C4AAA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62D73-1E7B-4A59-812A-E0E17E3F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C50C5-F071-4634-B737-591FB131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4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51E4-41CF-46D1-957D-2923FE82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17CCF-60F0-4077-92C1-299CA149B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E23CB-E203-41B2-B4DC-6822D1D47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1C208-7A5D-446D-9296-D6E8C4C60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DE773-B99E-4B08-802E-151D1E8E1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F7597-B59F-4B01-A38E-BB00C992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61BD7-D258-4B3A-B960-48322F26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71F34A-0848-44D7-A45D-E7CB892E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1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27E6-B8BA-4195-8958-93B8037D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5E44A-7E37-48B7-B3C6-F2267F53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79B1A-ED45-4F10-85EF-1A8EC15E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AD06A-0ECD-483F-90AD-4ACD9859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6489E-D03B-4D78-9B68-9DF8A0BA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A7B70-ACC2-446A-879A-3A25AF95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AC158-D225-48A7-9B72-62A190A3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84B3-EF18-43C6-BC06-4B54BB5E9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A02EE-8E4A-462E-AF88-135355390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4FFCD-FA32-413E-B98A-43938C29A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0B99A-6EE0-45B7-985B-80C4975E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482D4-B9A0-49D4-B371-B3F64348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E572C-AACA-45C1-9D19-72B95EEB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362E-535D-4F61-A4AF-047BD8DE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BFEF6A-EEE8-459F-8697-557B30856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0784C-5783-4186-9B14-F66F3B1C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CF8ED-4F2A-4533-A214-B8F54232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7C816-EA23-4624-9691-1B6C120B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2A0F7-9D3D-47F1-A7F2-E69184B50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3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BA689-779A-49B9-95CB-8560BA3E8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8E295-1C8A-45A2-BE14-4164FBE07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96A59-104C-4CCE-94B9-6A8C7EDAA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E8DF2-02C7-4AEB-9D4A-F88CE19BF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EE537-28E9-4A8F-8C76-DC85666AF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3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008F-63C7-4AD0-B337-328A217B8E7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26F5-35E3-4A9F-9DF8-2AB27D31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1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eb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owershow.com/relay.php?pid=9508992&amp;url=https%3A%2F%2Fwww.taalifoods.com%2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eb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owershow.com/relay.php?pid=9508992&amp;url=https%3A%2F%2Fwww.taalifoods.com%2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911880-YmNmZ/5_Best_Healthy_Snacking_Options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F30801-3AD1-4852-A349-11AF5631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82" y="0"/>
            <a:ext cx="2209836" cy="7494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98EC98-2894-4474-8B7B-A5A2EE8F15AB}"/>
              </a:ext>
            </a:extLst>
          </p:cNvPr>
          <p:cNvSpPr/>
          <p:nvPr/>
        </p:nvSpPr>
        <p:spPr>
          <a:xfrm>
            <a:off x="0" y="6534150"/>
            <a:ext cx="12192000" cy="3238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AD959-2F85-4CA9-A6C1-991D25589791}"/>
              </a:ext>
            </a:extLst>
          </p:cNvPr>
          <p:cNvSpPr txBox="1"/>
          <p:nvPr/>
        </p:nvSpPr>
        <p:spPr>
          <a:xfrm>
            <a:off x="44366" y="6523534"/>
            <a:ext cx="2586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https://www.taalifoods.com/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1B81D6-916C-4072-8145-F1B654C4591B}"/>
              </a:ext>
            </a:extLst>
          </p:cNvPr>
          <p:cNvSpPr txBox="1"/>
          <p:nvPr/>
        </p:nvSpPr>
        <p:spPr>
          <a:xfrm>
            <a:off x="2130641" y="1928719"/>
            <a:ext cx="74217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Best Healthy Snacking Options</a:t>
            </a:r>
          </a:p>
        </p:txBody>
      </p:sp>
    </p:spTree>
    <p:extLst>
      <p:ext uri="{BB962C8B-B14F-4D97-AF65-F5344CB8AC3E}">
        <p14:creationId xmlns:p14="http://schemas.microsoft.com/office/powerpoint/2010/main" val="190779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F30801-3AD1-4852-A349-11AF5631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82" y="0"/>
            <a:ext cx="2209836" cy="7494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98EC98-2894-4474-8B7B-A5A2EE8F15AB}"/>
              </a:ext>
            </a:extLst>
          </p:cNvPr>
          <p:cNvSpPr/>
          <p:nvPr/>
        </p:nvSpPr>
        <p:spPr>
          <a:xfrm>
            <a:off x="0" y="6534150"/>
            <a:ext cx="12192000" cy="3238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AD959-2F85-4CA9-A6C1-991D25589791}"/>
              </a:ext>
            </a:extLst>
          </p:cNvPr>
          <p:cNvSpPr txBox="1"/>
          <p:nvPr/>
        </p:nvSpPr>
        <p:spPr>
          <a:xfrm>
            <a:off x="44366" y="6523534"/>
            <a:ext cx="2586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https://www.taalifoods.com/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1B81D6-916C-4072-8145-F1B654C4591B}"/>
              </a:ext>
            </a:extLst>
          </p:cNvPr>
          <p:cNvSpPr txBox="1"/>
          <p:nvPr/>
        </p:nvSpPr>
        <p:spPr>
          <a:xfrm>
            <a:off x="2130641" y="1928719"/>
            <a:ext cx="742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Bars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EC8B78-5DD6-4ABE-B7ED-4934B08D3717}"/>
              </a:ext>
            </a:extLst>
          </p:cNvPr>
          <p:cNvSpPr txBox="1"/>
          <p:nvPr/>
        </p:nvSpPr>
        <p:spPr>
          <a:xfrm>
            <a:off x="1538853" y="2976118"/>
            <a:ext cx="83211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Nowadays, no one has the time to sit and have snacks or even lunch or dinner, which is why people choose to buy a packet of junk and load their stomach with something absolutely unhealthy. Instead it would be a better option to opt for a protein bar that is loaded with the goodness of multiple nutrients to keep you going all day long.</a:t>
            </a:r>
          </a:p>
        </p:txBody>
      </p:sp>
    </p:spTree>
    <p:extLst>
      <p:ext uri="{BB962C8B-B14F-4D97-AF65-F5344CB8AC3E}">
        <p14:creationId xmlns:p14="http://schemas.microsoft.com/office/powerpoint/2010/main" val="109622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10154"/>
            <a:ext cx="105156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3626" y="3839369"/>
            <a:ext cx="10593823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08F9A45-E236-42CF-B4AD-678C048B4FBA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237"/>
  <p:tag name="ISPRINGONLINEFOLDERPATH" val="Каталог/Game On"/>
  <p:tag name="ISPRINGCLOUDFOLDERID" val="0"/>
  <p:tag name="ISPRINGCLOUDFOLDERPATH" val="Content List"/>
  <p:tag name="ISPRING_PLAYERS_CUSTOMIZATION" val="UEsDBBQAAgAIAPB6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B6Qkd7BdOSwAEAANoDAAAPAAAAAAAAAAEAAAAAAAAAAABub25lL3BsYXllci54bWxQSwUGAAAAAAEAAQA9AAAA7QEAAAAA"/>
  <p:tag name="ISPRING_PRESENTATION_TITLE" val="9508992"/>
  <p:tag name="ISPRING_RESOURCE_PATHS_HASH_PRESENTER" val="d426c0b25ae2677a8e5ae6399cc58ad66e272d6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145</Words>
  <Application>Microsoft Office PowerPoint</Application>
  <PresentationFormat>Widescreen</PresentationFormat>
  <Paragraphs>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TruncatedFinalSlide</vt:lpstr>
      <vt:lpstr>PowerPoint Presentation</vt:lpstr>
      <vt:lpstr>PowerPoint Presentation</vt:lpstr>
      <vt:lpstr>Interesting, right?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9508992</dc:title>
  <dc:creator>Snehal Birwadkar</dc:creator>
  <cp:lastModifiedBy>Admin</cp:lastModifiedBy>
  <cp:revision>23</cp:revision>
  <dcterms:created xsi:type="dcterms:W3CDTF">2020-08-17T16:09:25Z</dcterms:created>
  <dcterms:modified xsi:type="dcterms:W3CDTF">2020-10-23T10:33:37Z</dcterms:modified>
</cp:coreProperties>
</file>